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6"/>
  </p:notesMasterIdLst>
  <p:sldIdLst>
    <p:sldId id="1053" r:id="rId3"/>
    <p:sldId id="1104" r:id="rId4"/>
    <p:sldId id="1056" r:id="rId5"/>
    <p:sldId id="2840" r:id="rId6"/>
    <p:sldId id="1135" r:id="rId7"/>
    <p:sldId id="1061" r:id="rId8"/>
    <p:sldId id="1152" r:id="rId9"/>
    <p:sldId id="1155" r:id="rId10"/>
    <p:sldId id="264" r:id="rId11"/>
    <p:sldId id="283" r:id="rId12"/>
    <p:sldId id="1158" r:id="rId13"/>
    <p:sldId id="2844" r:id="rId14"/>
    <p:sldId id="2846" r:id="rId15"/>
    <p:sldId id="2843" r:id="rId16"/>
    <p:sldId id="1159" r:id="rId17"/>
    <p:sldId id="1161" r:id="rId18"/>
    <p:sldId id="1163" r:id="rId19"/>
    <p:sldId id="1162" r:id="rId20"/>
    <p:sldId id="1160" r:id="rId21"/>
    <p:sldId id="1164" r:id="rId22"/>
    <p:sldId id="263" r:id="rId23"/>
    <p:sldId id="1165" r:id="rId24"/>
    <p:sldId id="2842" r:id="rId25"/>
    <p:sldId id="1166" r:id="rId26"/>
    <p:sldId id="1136" r:id="rId27"/>
    <p:sldId id="1142" r:id="rId28"/>
    <p:sldId id="260" r:id="rId29"/>
    <p:sldId id="1168" r:id="rId30"/>
    <p:sldId id="2838" r:id="rId31"/>
    <p:sldId id="287" r:id="rId32"/>
    <p:sldId id="292" r:id="rId33"/>
    <p:sldId id="1169" r:id="rId34"/>
    <p:sldId id="113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900"/>
    <a:srgbClr val="336699"/>
    <a:srgbClr val="CC3300"/>
    <a:srgbClr val="FF6699"/>
    <a:srgbClr val="FF7C80"/>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95921" autoAdjust="0"/>
  </p:normalViewPr>
  <p:slideViewPr>
    <p:cSldViewPr snapToGrid="0">
      <p:cViewPr varScale="1">
        <p:scale>
          <a:sx n="109" d="100"/>
          <a:sy n="109" d="100"/>
        </p:scale>
        <p:origin x="10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C6A59-F8CA-4602-9E03-A6DEA3732F9B}" type="datetimeFigureOut">
              <a:rPr lang="zh-CN" altLang="en-US" smtClean="0"/>
              <a:t>2019/9/27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F66AC-BFFA-495B-964B-BEBBAE75EE32}" type="slidenum">
              <a:rPr lang="zh-CN" altLang="en-US" smtClean="0"/>
              <a:t>‹#›</a:t>
            </a:fld>
            <a:endParaRPr lang="zh-CN" altLang="en-US"/>
          </a:p>
        </p:txBody>
      </p:sp>
    </p:spTree>
    <p:extLst>
      <p:ext uri="{BB962C8B-B14F-4D97-AF65-F5344CB8AC3E}">
        <p14:creationId xmlns:p14="http://schemas.microsoft.com/office/powerpoint/2010/main" val="147583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a:t>
            </a:fld>
            <a:endParaRPr lang="en-US"/>
          </a:p>
        </p:txBody>
      </p:sp>
    </p:spTree>
    <p:extLst>
      <p:ext uri="{BB962C8B-B14F-4D97-AF65-F5344CB8AC3E}">
        <p14:creationId xmlns:p14="http://schemas.microsoft.com/office/powerpoint/2010/main" val="111380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37170E-50DC-463C-898B-44901D5ACC29}" type="slidenum">
              <a:rPr lang="zh-CN" altLang="en-US" smtClean="0"/>
              <a:t>11</a:t>
            </a:fld>
            <a:endParaRPr lang="zh-CN" altLang="en-US"/>
          </a:p>
        </p:txBody>
      </p:sp>
    </p:spTree>
    <p:extLst>
      <p:ext uri="{BB962C8B-B14F-4D97-AF65-F5344CB8AC3E}">
        <p14:creationId xmlns:p14="http://schemas.microsoft.com/office/powerpoint/2010/main" val="357508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E7B7F8-81FA-46DC-8926-8D6B124E54D6}" type="slidenum">
              <a:rPr lang="en-US" smtClean="0"/>
              <a:t>15</a:t>
            </a:fld>
            <a:endParaRPr lang="en-US"/>
          </a:p>
        </p:txBody>
      </p:sp>
    </p:spTree>
    <p:extLst>
      <p:ext uri="{BB962C8B-B14F-4D97-AF65-F5344CB8AC3E}">
        <p14:creationId xmlns:p14="http://schemas.microsoft.com/office/powerpoint/2010/main" val="368706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317822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17</a:t>
            </a:fld>
            <a:endParaRPr lang="en-US"/>
          </a:p>
        </p:txBody>
      </p:sp>
    </p:spTree>
    <p:extLst>
      <p:ext uri="{BB962C8B-B14F-4D97-AF65-F5344CB8AC3E}">
        <p14:creationId xmlns:p14="http://schemas.microsoft.com/office/powerpoint/2010/main" val="404675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18</a:t>
            </a:fld>
            <a:endParaRPr lang="en-US"/>
          </a:p>
        </p:txBody>
      </p:sp>
    </p:spTree>
    <p:extLst>
      <p:ext uri="{BB962C8B-B14F-4D97-AF65-F5344CB8AC3E}">
        <p14:creationId xmlns:p14="http://schemas.microsoft.com/office/powerpoint/2010/main" val="176480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19</a:t>
            </a:fld>
            <a:endParaRPr lang="en-US"/>
          </a:p>
        </p:txBody>
      </p:sp>
    </p:spTree>
    <p:extLst>
      <p:ext uri="{BB962C8B-B14F-4D97-AF65-F5344CB8AC3E}">
        <p14:creationId xmlns:p14="http://schemas.microsoft.com/office/powerpoint/2010/main" val="334317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20</a:t>
            </a:fld>
            <a:endParaRPr lang="en-US"/>
          </a:p>
        </p:txBody>
      </p:sp>
    </p:spTree>
    <p:extLst>
      <p:ext uri="{BB962C8B-B14F-4D97-AF65-F5344CB8AC3E}">
        <p14:creationId xmlns:p14="http://schemas.microsoft.com/office/powerpoint/2010/main" val="3821067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2BD074-6B3C-49C5-971A-604B9C1E19FB}" type="slidenum">
              <a:rPr lang="zh-CN" altLang="en-US" smtClean="0"/>
              <a:t>21</a:t>
            </a:fld>
            <a:endParaRPr lang="zh-CN" altLang="en-US"/>
          </a:p>
        </p:txBody>
      </p:sp>
    </p:spTree>
    <p:extLst>
      <p:ext uri="{BB962C8B-B14F-4D97-AF65-F5344CB8AC3E}">
        <p14:creationId xmlns:p14="http://schemas.microsoft.com/office/powerpoint/2010/main" val="344093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24</a:t>
            </a:fld>
            <a:endParaRPr lang="en-US"/>
          </a:p>
        </p:txBody>
      </p:sp>
    </p:spTree>
    <p:extLst>
      <p:ext uri="{BB962C8B-B14F-4D97-AF65-F5344CB8AC3E}">
        <p14:creationId xmlns:p14="http://schemas.microsoft.com/office/powerpoint/2010/main" val="4021290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25</a:t>
            </a:fld>
            <a:endParaRPr lang="en-US"/>
          </a:p>
        </p:txBody>
      </p:sp>
    </p:spTree>
    <p:extLst>
      <p:ext uri="{BB962C8B-B14F-4D97-AF65-F5344CB8AC3E}">
        <p14:creationId xmlns:p14="http://schemas.microsoft.com/office/powerpoint/2010/main" val="103000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409075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26</a:t>
            </a:fld>
            <a:endParaRPr lang="en-US"/>
          </a:p>
        </p:txBody>
      </p:sp>
    </p:spTree>
    <p:extLst>
      <p:ext uri="{BB962C8B-B14F-4D97-AF65-F5344CB8AC3E}">
        <p14:creationId xmlns:p14="http://schemas.microsoft.com/office/powerpoint/2010/main" val="47801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E6F66AC-BFFA-495B-964B-BEBBAE75EE32}" type="slidenum">
              <a:rPr lang="zh-CN" altLang="en-US" smtClean="0"/>
              <a:t>29</a:t>
            </a:fld>
            <a:endParaRPr lang="zh-CN" altLang="en-US"/>
          </a:p>
        </p:txBody>
      </p:sp>
    </p:spTree>
    <p:extLst>
      <p:ext uri="{BB962C8B-B14F-4D97-AF65-F5344CB8AC3E}">
        <p14:creationId xmlns:p14="http://schemas.microsoft.com/office/powerpoint/2010/main" val="3368325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FC19D2-4FDD-425D-BD10-B3D6F105F0C4}" type="slidenum">
              <a:rPr lang="zh-CN" altLang="en-US" smtClean="0"/>
              <a:t>30</a:t>
            </a:fld>
            <a:endParaRPr lang="zh-CN" altLang="en-US"/>
          </a:p>
        </p:txBody>
      </p:sp>
    </p:spTree>
    <p:extLst>
      <p:ext uri="{BB962C8B-B14F-4D97-AF65-F5344CB8AC3E}">
        <p14:creationId xmlns:p14="http://schemas.microsoft.com/office/powerpoint/2010/main" val="2307973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33</a:t>
            </a:fld>
            <a:endParaRPr lang="en-US"/>
          </a:p>
        </p:txBody>
      </p:sp>
    </p:spTree>
    <p:extLst>
      <p:ext uri="{BB962C8B-B14F-4D97-AF65-F5344CB8AC3E}">
        <p14:creationId xmlns:p14="http://schemas.microsoft.com/office/powerpoint/2010/main" val="40908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3</a:t>
            </a:fld>
            <a:endParaRPr lang="en-US"/>
          </a:p>
        </p:txBody>
      </p:sp>
    </p:spTree>
    <p:extLst>
      <p:ext uri="{BB962C8B-B14F-4D97-AF65-F5344CB8AC3E}">
        <p14:creationId xmlns:p14="http://schemas.microsoft.com/office/powerpoint/2010/main" val="416330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5</a:t>
            </a:fld>
            <a:endParaRPr lang="en-US"/>
          </a:p>
        </p:txBody>
      </p:sp>
    </p:spTree>
    <p:extLst>
      <p:ext uri="{BB962C8B-B14F-4D97-AF65-F5344CB8AC3E}">
        <p14:creationId xmlns:p14="http://schemas.microsoft.com/office/powerpoint/2010/main" val="399890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6</a:t>
            </a:fld>
            <a:endParaRPr lang="en-US"/>
          </a:p>
        </p:txBody>
      </p:sp>
    </p:spTree>
    <p:extLst>
      <p:ext uri="{BB962C8B-B14F-4D97-AF65-F5344CB8AC3E}">
        <p14:creationId xmlns:p14="http://schemas.microsoft.com/office/powerpoint/2010/main" val="295795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7</a:t>
            </a:fld>
            <a:endParaRPr lang="en-US"/>
          </a:p>
        </p:txBody>
      </p:sp>
    </p:spTree>
    <p:extLst>
      <p:ext uri="{BB962C8B-B14F-4D97-AF65-F5344CB8AC3E}">
        <p14:creationId xmlns:p14="http://schemas.microsoft.com/office/powerpoint/2010/main" val="1759003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8</a:t>
            </a:fld>
            <a:endParaRPr lang="en-US"/>
          </a:p>
        </p:txBody>
      </p:sp>
    </p:spTree>
    <p:extLst>
      <p:ext uri="{BB962C8B-B14F-4D97-AF65-F5344CB8AC3E}">
        <p14:creationId xmlns:p14="http://schemas.microsoft.com/office/powerpoint/2010/main" val="229017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37170E-50DC-463C-898B-44901D5ACC29}" type="slidenum">
              <a:rPr lang="zh-CN" altLang="en-US" smtClean="0"/>
              <a:t>9</a:t>
            </a:fld>
            <a:endParaRPr lang="zh-CN" altLang="en-US"/>
          </a:p>
        </p:txBody>
      </p:sp>
    </p:spTree>
    <p:extLst>
      <p:ext uri="{BB962C8B-B14F-4D97-AF65-F5344CB8AC3E}">
        <p14:creationId xmlns:p14="http://schemas.microsoft.com/office/powerpoint/2010/main" val="34460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E37170E-50DC-463C-898B-44901D5ACC29}" type="slidenum">
              <a:rPr lang="zh-CN" altLang="en-US" smtClean="0"/>
              <a:t>10</a:t>
            </a:fld>
            <a:endParaRPr lang="zh-CN" altLang="en-US"/>
          </a:p>
        </p:txBody>
      </p:sp>
    </p:spTree>
    <p:extLst>
      <p:ext uri="{BB962C8B-B14F-4D97-AF65-F5344CB8AC3E}">
        <p14:creationId xmlns:p14="http://schemas.microsoft.com/office/powerpoint/2010/main" val="35698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CC42E-5683-4F37-95B4-A544362DEC5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310E47B-8C67-40BE-AC82-1D3B74951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FF2489A-7FCD-4A73-AFDB-E4CC59D0C186}"/>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471E15ED-C99B-485E-8A32-339CCE3CC8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480816D-E05D-4BB1-AF6B-4B96898A1985}"/>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1381125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2CD520-9464-44EE-86CC-5E8BF2E059B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48DB9B3-12D8-45FE-99C3-68D23EB7FB0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D28F2A6-4B09-472C-91CF-3A0BF81C7D9A}"/>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0D541E98-B3FB-41D0-BEC2-6BCB78D466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743E30-A781-45CC-9752-D3BAEE2CE21B}"/>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12206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4B45051-563B-4110-ADB3-02AE3144887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160848-50C5-4646-BE4E-568D4CAE7AB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776A0F-3C7F-4DC2-B119-239F4986DE07}"/>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FD63B565-49B8-46E2-831D-B17452A31D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FCCC4D-67D0-4B87-80F4-65EC71452C08}"/>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279371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2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32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2019/9/27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50805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BF82D2-7A68-459D-A996-9BDDA2518FA4}" type="datetimeFigureOut">
              <a:rPr lang="zh-CN" altLang="en-US" smtClean="0"/>
              <a:t>2019/9/27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7" name="矩形 6"/>
          <p:cNvSpPr/>
          <p:nvPr userDrawn="1"/>
        </p:nvSpPr>
        <p:spPr>
          <a:xfrm>
            <a:off x="7893549" y="5887008"/>
            <a:ext cx="734944"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fontAlgn="auto">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pPr fontAlgn="auto">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pPr fontAlgn="auto">
              <a:spcBef>
                <a:spcPts val="0"/>
              </a:spcBef>
              <a:spcAft>
                <a:spcPts val="0"/>
              </a:spcAft>
            </a:pPr>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fontAlgn="auto">
              <a:spcBef>
                <a:spcPts val="0"/>
              </a:spcBef>
              <a:spcAft>
                <a:spcPts val="0"/>
              </a:spcAft>
            </a:pPr>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pPr fontAlgn="auto">
              <a:spcBef>
                <a:spcPts val="0"/>
              </a:spcBef>
              <a:spcAft>
                <a:spcPts val="0"/>
              </a:spcAft>
            </a:pPr>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pPr fontAlgn="auto">
              <a:spcBef>
                <a:spcPts val="0"/>
              </a:spcBef>
              <a:spcAft>
                <a:spcPts val="0"/>
              </a:spcAft>
            </a:pPr>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pPr fontAlgn="auto">
              <a:spcBef>
                <a:spcPts val="0"/>
              </a:spcBef>
              <a:spcAft>
                <a:spcPts val="0"/>
              </a:spcAft>
            </a:pPr>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pPr fontAlgn="auto">
              <a:spcBef>
                <a:spcPts val="0"/>
              </a:spcBef>
              <a:spcAft>
                <a:spcPts val="0"/>
              </a:spcAft>
            </a:pP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fontAlgn="auto">
              <a:spcBef>
                <a:spcPts val="0"/>
              </a:spcBef>
              <a:spcAft>
                <a:spcPts val="0"/>
              </a:spcAft>
            </a:pPr>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01237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1D53A96-A9B7-42CE-95C0-4A48ABEAC11E}" type="datetimeFigureOut">
              <a:rPr lang="zh-CN" altLang="en-US" smtClean="0"/>
              <a:t>2019/9/27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38E7F7E-4CB1-4F59-B8E7-C74BFC400378}" type="slidenum">
              <a:rPr lang="zh-CN" altLang="en-US" smtClean="0"/>
              <a:t>‹#›</a:t>
            </a:fld>
            <a:endParaRPr lang="zh-CN" altLang="en-US"/>
          </a:p>
        </p:txBody>
      </p:sp>
    </p:spTree>
    <p:extLst>
      <p:ext uri="{BB962C8B-B14F-4D97-AF65-F5344CB8AC3E}">
        <p14:creationId xmlns:p14="http://schemas.microsoft.com/office/powerpoint/2010/main" val="212356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6C6493-196D-46D4-956F-1C4C7831C3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4F3B17-01DC-4CC7-878C-E5DC5CE323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3D8110-7CFA-4BB8-9A39-0C2B50217165}"/>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ECEE7904-7072-40E2-91F9-6ACD03FDE8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B9EBC3-527F-4F21-B332-5FB98133711E}"/>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31853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27E9B-FFDD-42F9-AE85-B9EA9AF5BE3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6716BF-4C6A-40DE-B304-62A6343A6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DB7334E-336C-4BDD-A28B-0C5864CDA56B}"/>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9D3E5B45-4C2E-42D9-B96E-45C389974D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054A1E-66DC-4692-B396-734CF767EF97}"/>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320668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FF9333-1128-4EB4-9BBD-311A5C46CE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FA708C-4B2F-4F3D-B612-B090E3815FB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1F5D201-1B33-4F2A-AD71-0A94068BDE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E882782-620D-4B86-816C-A0311BE49F1F}"/>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6" name="页脚占位符 5">
            <a:extLst>
              <a:ext uri="{FF2B5EF4-FFF2-40B4-BE49-F238E27FC236}">
                <a16:creationId xmlns:a16="http://schemas.microsoft.com/office/drawing/2014/main" id="{ECE2870F-F2A0-46FD-8748-C38D42D6F25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8E9950-972E-4CCF-8C26-66CB4EA18B42}"/>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306275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C8C2C-D6A1-459A-87DD-940EC52E46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E4C2FF-20B4-4BD0-A2EA-C6C4953B4A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17375D3-728A-480F-B12A-491BF413165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AA04546-8438-48B9-9DAC-51DD8A717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DAF2DD-C1D9-4A30-AC65-390805CFBFE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B6737F1-ABBF-4E0D-994A-6A3BFCA90CE0}"/>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8" name="页脚占位符 7">
            <a:extLst>
              <a:ext uri="{FF2B5EF4-FFF2-40B4-BE49-F238E27FC236}">
                <a16:creationId xmlns:a16="http://schemas.microsoft.com/office/drawing/2014/main" id="{28BDCC6D-4F65-442A-B9DF-8EE1D0AAFF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8F9F9C6-2818-4730-97DD-2708A5822F2F}"/>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142499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7A28A-39C3-474A-AB55-F706EFE54A7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94CC07-8CF7-46CC-9455-214547544085}"/>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4" name="页脚占位符 3">
            <a:extLst>
              <a:ext uri="{FF2B5EF4-FFF2-40B4-BE49-F238E27FC236}">
                <a16:creationId xmlns:a16="http://schemas.microsoft.com/office/drawing/2014/main" id="{52371CA2-0843-464D-BBE8-42953DE811A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EC5B93C-405D-444A-A5AE-640743C975DB}"/>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67982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9ED9FAF-A77D-4BB5-83B9-D6B502325D96}"/>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3" name="页脚占位符 2">
            <a:extLst>
              <a:ext uri="{FF2B5EF4-FFF2-40B4-BE49-F238E27FC236}">
                <a16:creationId xmlns:a16="http://schemas.microsoft.com/office/drawing/2014/main" id="{66D7D344-23D1-48F3-976F-1DE9D824802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2295B55-9433-4B2F-87BC-B8EAE194DF27}"/>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30125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14AF79-7944-47B7-8C62-93945098D5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809B861-A13E-4F91-973F-1F4E199117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DC55BA1-DB70-4844-B43D-B88FD5A09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2001F41-F280-4E4C-8FD5-55CB5A45B832}"/>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6" name="页脚占位符 5">
            <a:extLst>
              <a:ext uri="{FF2B5EF4-FFF2-40B4-BE49-F238E27FC236}">
                <a16:creationId xmlns:a16="http://schemas.microsoft.com/office/drawing/2014/main" id="{508A0BD6-4EEE-444E-AF0A-CB27C491375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9B3BDE-9EAF-44BA-AF08-D27067F9F121}"/>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330499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AE8F5-32CC-4461-BA57-8B7DE1F6AE2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39437A5-E58F-48B7-B203-42B988815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A6736D-FD92-4D4D-859A-328DD691D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97140F1-191E-4230-B215-FAA7188AEC34}"/>
              </a:ext>
            </a:extLst>
          </p:cNvPr>
          <p:cNvSpPr>
            <a:spLocks noGrp="1"/>
          </p:cNvSpPr>
          <p:nvPr>
            <p:ph type="dt" sz="half" idx="10"/>
          </p:nvPr>
        </p:nvSpPr>
        <p:spPr/>
        <p:txBody>
          <a:bodyPr/>
          <a:lstStyle/>
          <a:p>
            <a:fld id="{BD0D0FB3-A8AC-4996-A82A-5D66C8118D55}" type="datetimeFigureOut">
              <a:rPr lang="zh-CN" altLang="en-US" smtClean="0"/>
              <a:t>2019/9/27</a:t>
            </a:fld>
            <a:endParaRPr lang="zh-CN" altLang="en-US"/>
          </a:p>
        </p:txBody>
      </p:sp>
      <p:sp>
        <p:nvSpPr>
          <p:cNvPr id="6" name="页脚占位符 5">
            <a:extLst>
              <a:ext uri="{FF2B5EF4-FFF2-40B4-BE49-F238E27FC236}">
                <a16:creationId xmlns:a16="http://schemas.microsoft.com/office/drawing/2014/main" id="{0E0AF914-B07E-4C3B-A4F1-E3312FCCD6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3355B5-FFD6-46D6-8FE2-1EE5C8A2D7F4}"/>
              </a:ext>
            </a:extLst>
          </p:cNvPr>
          <p:cNvSpPr>
            <a:spLocks noGrp="1"/>
          </p:cNvSpPr>
          <p:nvPr>
            <p:ph type="sldNum" sz="quarter" idx="12"/>
          </p:nvPr>
        </p:nvSpPr>
        <p:spPr/>
        <p:txBody>
          <a:body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51933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032E4B-1F4C-4BE6-98A9-222BC631E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3936F44-9166-422C-BB9A-E32568A50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756EE7-61B7-48FF-AC35-8AE75C937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0FB3-A8AC-4996-A82A-5D66C8118D55}" type="datetimeFigureOut">
              <a:rPr lang="zh-CN" altLang="en-US" smtClean="0"/>
              <a:t>2019/9/27</a:t>
            </a:fld>
            <a:endParaRPr lang="zh-CN" altLang="en-US"/>
          </a:p>
        </p:txBody>
      </p:sp>
      <p:sp>
        <p:nvSpPr>
          <p:cNvPr id="5" name="页脚占位符 4">
            <a:extLst>
              <a:ext uri="{FF2B5EF4-FFF2-40B4-BE49-F238E27FC236}">
                <a16:creationId xmlns:a16="http://schemas.microsoft.com/office/drawing/2014/main" id="{4D0D6E34-8E52-4EB3-A9EE-278FE7091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77CB28-2E1E-4B62-8E3D-D3890D08A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DCD9-9EE1-428A-8A11-AD4501B0D1B9}" type="slidenum">
              <a:rPr lang="zh-CN" altLang="en-US" smtClean="0"/>
              <a:t>‹#›</a:t>
            </a:fld>
            <a:endParaRPr lang="zh-CN" altLang="en-US"/>
          </a:p>
        </p:txBody>
      </p:sp>
    </p:spTree>
    <p:extLst>
      <p:ext uri="{BB962C8B-B14F-4D97-AF65-F5344CB8AC3E}">
        <p14:creationId xmlns:p14="http://schemas.microsoft.com/office/powerpoint/2010/main" val="167441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2019/9/27</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4294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27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70" indent="-228570" algn="l" defTabSz="9142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9" indent="-228570" algn="l" defTabSz="9142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47" indent="-228570" algn="l" defTabSz="9142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86"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125"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264"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02"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541"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681" indent="-228570" algn="l" defTabSz="91427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277" rtl="0" eaLnBrk="1" latinLnBrk="0" hangingPunct="1">
        <a:defRPr sz="1799" kern="1200">
          <a:solidFill>
            <a:schemeClr val="tx1"/>
          </a:solidFill>
          <a:latin typeface="+mn-lt"/>
          <a:ea typeface="+mn-ea"/>
          <a:cs typeface="+mn-cs"/>
        </a:defRPr>
      </a:lvl1pPr>
      <a:lvl2pPr marL="457139" algn="l" defTabSz="914277" rtl="0" eaLnBrk="1" latinLnBrk="0" hangingPunct="1">
        <a:defRPr sz="1799" kern="1200">
          <a:solidFill>
            <a:schemeClr val="tx1"/>
          </a:solidFill>
          <a:latin typeface="+mn-lt"/>
          <a:ea typeface="+mn-ea"/>
          <a:cs typeface="+mn-cs"/>
        </a:defRPr>
      </a:lvl2pPr>
      <a:lvl3pPr marL="914277" algn="l" defTabSz="914277" rtl="0" eaLnBrk="1" latinLnBrk="0" hangingPunct="1">
        <a:defRPr sz="1799" kern="1200">
          <a:solidFill>
            <a:schemeClr val="tx1"/>
          </a:solidFill>
          <a:latin typeface="+mn-lt"/>
          <a:ea typeface="+mn-ea"/>
          <a:cs typeface="+mn-cs"/>
        </a:defRPr>
      </a:lvl3pPr>
      <a:lvl4pPr marL="1371416" algn="l" defTabSz="914277" rtl="0" eaLnBrk="1" latinLnBrk="0" hangingPunct="1">
        <a:defRPr sz="1799" kern="1200">
          <a:solidFill>
            <a:schemeClr val="tx1"/>
          </a:solidFill>
          <a:latin typeface="+mn-lt"/>
          <a:ea typeface="+mn-ea"/>
          <a:cs typeface="+mn-cs"/>
        </a:defRPr>
      </a:lvl4pPr>
      <a:lvl5pPr marL="1828555" algn="l" defTabSz="914277" rtl="0" eaLnBrk="1" latinLnBrk="0" hangingPunct="1">
        <a:defRPr sz="1799" kern="1200">
          <a:solidFill>
            <a:schemeClr val="tx1"/>
          </a:solidFill>
          <a:latin typeface="+mn-lt"/>
          <a:ea typeface="+mn-ea"/>
          <a:cs typeface="+mn-cs"/>
        </a:defRPr>
      </a:lvl5pPr>
      <a:lvl6pPr marL="2285695" algn="l" defTabSz="914277" rtl="0" eaLnBrk="1" latinLnBrk="0" hangingPunct="1">
        <a:defRPr sz="1799" kern="1200">
          <a:solidFill>
            <a:schemeClr val="tx1"/>
          </a:solidFill>
          <a:latin typeface="+mn-lt"/>
          <a:ea typeface="+mn-ea"/>
          <a:cs typeface="+mn-cs"/>
        </a:defRPr>
      </a:lvl6pPr>
      <a:lvl7pPr marL="2742833" algn="l" defTabSz="914277" rtl="0" eaLnBrk="1" latinLnBrk="0" hangingPunct="1">
        <a:defRPr sz="1799" kern="1200">
          <a:solidFill>
            <a:schemeClr val="tx1"/>
          </a:solidFill>
          <a:latin typeface="+mn-lt"/>
          <a:ea typeface="+mn-ea"/>
          <a:cs typeface="+mn-cs"/>
        </a:defRPr>
      </a:lvl7pPr>
      <a:lvl8pPr marL="3199972" algn="l" defTabSz="914277" rtl="0" eaLnBrk="1" latinLnBrk="0" hangingPunct="1">
        <a:defRPr sz="1799" kern="1200">
          <a:solidFill>
            <a:schemeClr val="tx1"/>
          </a:solidFill>
          <a:latin typeface="+mn-lt"/>
          <a:ea typeface="+mn-ea"/>
          <a:cs typeface="+mn-cs"/>
        </a:defRPr>
      </a:lvl8pPr>
      <a:lvl9pPr marL="3657111" algn="l" defTabSz="91427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9.jpg"/><Relationship Id="rId4" Type="http://schemas.openxmlformats.org/officeDocument/2006/relationships/image" Target="../media/image48.emf"/></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5.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5CB6A560-CB00-4BE0-85BC-CEDAD0D72A09}"/>
              </a:ext>
            </a:extLst>
          </p:cNvPr>
          <p:cNvPicPr>
            <a:picLocks noChangeAspect="1"/>
          </p:cNvPicPr>
          <p:nvPr/>
        </p:nvPicPr>
        <p:blipFill rotWithShape="1">
          <a:blip r:embed="rId3" cstate="screen">
            <a:clrChange>
              <a:clrFrom>
                <a:srgbClr val="F5F9FC"/>
              </a:clrFrom>
              <a:clrTo>
                <a:srgbClr val="F5F9FC">
                  <a:alpha val="0"/>
                </a:srgbClr>
              </a:clrTo>
            </a:clrChange>
            <a:extLst>
              <a:ext uri="{28A0092B-C50C-407E-A947-70E740481C1C}">
                <a14:useLocalDpi xmlns:a14="http://schemas.microsoft.com/office/drawing/2010/main"/>
              </a:ext>
            </a:extLst>
          </a:blip>
          <a:srcRect/>
          <a:stretch>
            <a:fillRect/>
          </a:stretch>
        </p:blipFill>
        <p:spPr>
          <a:xfrm flipH="1">
            <a:off x="-876300" y="-4034835"/>
            <a:ext cx="13775848" cy="9245510"/>
          </a:xfrm>
          <a:prstGeom prst="rect">
            <a:avLst/>
          </a:prstGeom>
        </p:spPr>
      </p:pic>
      <p:pic>
        <p:nvPicPr>
          <p:cNvPr id="27" name="图片 26">
            <a:extLst>
              <a:ext uri="{FF2B5EF4-FFF2-40B4-BE49-F238E27FC236}">
                <a16:creationId xmlns:a16="http://schemas.microsoft.com/office/drawing/2014/main" id="{D80D2BBF-9A13-4AEC-9454-050E7C148AD2}"/>
              </a:ext>
            </a:extLst>
          </p:cNvPr>
          <p:cNvPicPr>
            <a:picLocks noChangeAspect="1"/>
          </p:cNvPicPr>
          <p:nvPr/>
        </p:nvPicPr>
        <p:blipFill rotWithShape="1">
          <a:blip r:embed="rId4"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1124891"/>
            <a:ext cx="11061999" cy="6222375"/>
          </a:xfrm>
          <a:prstGeom prst="rect">
            <a:avLst/>
          </a:prstGeom>
        </p:spPr>
      </p:pic>
      <p:pic>
        <p:nvPicPr>
          <p:cNvPr id="10" name="图片 9">
            <a:extLst>
              <a:ext uri="{FF2B5EF4-FFF2-40B4-BE49-F238E27FC236}">
                <a16:creationId xmlns:a16="http://schemas.microsoft.com/office/drawing/2014/main" id="{F6A894A8-AADA-4DA3-8AD1-A36E6DB5EFE0}"/>
              </a:ext>
            </a:extLst>
          </p:cNvPr>
          <p:cNvPicPr>
            <a:picLocks noChangeAspect="1"/>
          </p:cNvPicPr>
          <p:nvPr/>
        </p:nvPicPr>
        <p:blipFill>
          <a:blip r:embed="rId5" cstate="print"/>
          <a:stretch>
            <a:fillRect/>
          </a:stretch>
        </p:blipFill>
        <p:spPr>
          <a:xfrm>
            <a:off x="0" y="-8792"/>
            <a:ext cx="3396343" cy="631053"/>
          </a:xfrm>
          <a:prstGeom prst="rect">
            <a:avLst/>
          </a:prstGeom>
          <a:effectLst>
            <a:softEdge rad="25400"/>
          </a:effectLst>
        </p:spPr>
      </p:pic>
      <p:pic>
        <p:nvPicPr>
          <p:cNvPr id="4" name="图片 3">
            <a:extLst>
              <a:ext uri="{FF2B5EF4-FFF2-40B4-BE49-F238E27FC236}">
                <a16:creationId xmlns:a16="http://schemas.microsoft.com/office/drawing/2014/main" id="{D0EE2F74-1451-402F-BB14-F5CE491089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67290"/>
            <a:ext cx="12192000" cy="2012950"/>
          </a:xfrm>
          <a:prstGeom prst="rect">
            <a:avLst/>
          </a:prstGeom>
        </p:spPr>
      </p:pic>
      <p:pic>
        <p:nvPicPr>
          <p:cNvPr id="6" name="图片 5">
            <a:extLst>
              <a:ext uri="{FF2B5EF4-FFF2-40B4-BE49-F238E27FC236}">
                <a16:creationId xmlns:a16="http://schemas.microsoft.com/office/drawing/2014/main" id="{B3CDA62F-AA05-4430-B7CB-B46438E3A5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852011"/>
            <a:ext cx="3953634" cy="2012400"/>
          </a:xfrm>
          <a:prstGeom prst="rect">
            <a:avLst/>
          </a:prstGeom>
        </p:spPr>
      </p:pic>
      <p:pic>
        <p:nvPicPr>
          <p:cNvPr id="12" name="图片 11">
            <a:extLst>
              <a:ext uri="{FF2B5EF4-FFF2-40B4-BE49-F238E27FC236}">
                <a16:creationId xmlns:a16="http://schemas.microsoft.com/office/drawing/2014/main" id="{21B9DA7E-39FE-4A9A-B488-CFF97C07B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4400" y="4852011"/>
            <a:ext cx="3577600" cy="2012400"/>
          </a:xfrm>
          <a:prstGeom prst="rect">
            <a:avLst/>
          </a:prstGeom>
        </p:spPr>
      </p:pic>
      <p:pic>
        <p:nvPicPr>
          <p:cNvPr id="25" name="图片 24">
            <a:extLst>
              <a:ext uri="{FF2B5EF4-FFF2-40B4-BE49-F238E27FC236}">
                <a16:creationId xmlns:a16="http://schemas.microsoft.com/office/drawing/2014/main" id="{F99BD8D6-6D39-47DD-A643-DFD120D370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218" y="4861703"/>
            <a:ext cx="3577598" cy="2012400"/>
          </a:xfrm>
          <a:prstGeom prst="rect">
            <a:avLst/>
          </a:prstGeom>
        </p:spPr>
      </p:pic>
      <p:grpSp>
        <p:nvGrpSpPr>
          <p:cNvPr id="26" name="组合 25">
            <a:extLst>
              <a:ext uri="{FF2B5EF4-FFF2-40B4-BE49-F238E27FC236}">
                <a16:creationId xmlns:a16="http://schemas.microsoft.com/office/drawing/2014/main" id="{8C4BE6B8-C814-4DF0-A591-2C4E1771B965}"/>
              </a:ext>
            </a:extLst>
          </p:cNvPr>
          <p:cNvGrpSpPr/>
          <p:nvPr/>
        </p:nvGrpSpPr>
        <p:grpSpPr>
          <a:xfrm>
            <a:off x="3099036" y="4198146"/>
            <a:ext cx="6047718" cy="584775"/>
            <a:chOff x="3396343" y="4158692"/>
            <a:chExt cx="5408394" cy="584775"/>
          </a:xfrm>
        </p:grpSpPr>
        <p:sp>
          <p:nvSpPr>
            <p:cNvPr id="24" name="TextBox 36">
              <a:extLst>
                <a:ext uri="{FF2B5EF4-FFF2-40B4-BE49-F238E27FC236}">
                  <a16:creationId xmlns:a16="http://schemas.microsoft.com/office/drawing/2014/main" id="{F007B5C2-C72D-4E3F-B049-C191012A1E02}"/>
                </a:ext>
              </a:extLst>
            </p:cNvPr>
            <p:cNvSpPr txBox="1"/>
            <p:nvPr/>
          </p:nvSpPr>
          <p:spPr>
            <a:xfrm>
              <a:off x="6432242" y="4204858"/>
              <a:ext cx="2372495" cy="523220"/>
            </a:xfrm>
            <a:prstGeom prst="rect">
              <a:avLst/>
            </a:prstGeom>
            <a:noFill/>
          </p:spPr>
          <p:txBody>
            <a:bodyPr wrap="square" rtlCol="0">
              <a:spAutoFit/>
            </a:bodyPr>
            <a:lstStyle>
              <a:defPPr>
                <a:defRPr lang="zh-CN"/>
              </a:defPPr>
              <a:lvl1pPr>
                <a:defRPr sz="300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defRPr>
              </a:lvl1pPr>
            </a:lstStyle>
            <a:p>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2019</a:t>
              </a:r>
              <a:r>
                <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9</a:t>
              </a:r>
              <a:r>
                <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28</a:t>
              </a:r>
              <a:r>
                <a:rPr lang="zh-CN" altLang="en-US" sz="28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日</a:t>
              </a:r>
            </a:p>
          </p:txBody>
        </p:sp>
        <p:sp>
          <p:nvSpPr>
            <p:cNvPr id="23" name="TextBox 36">
              <a:extLst>
                <a:ext uri="{FF2B5EF4-FFF2-40B4-BE49-F238E27FC236}">
                  <a16:creationId xmlns:a16="http://schemas.microsoft.com/office/drawing/2014/main" id="{766E88EF-3140-4565-BC98-E82CD751E09E}"/>
                </a:ext>
              </a:extLst>
            </p:cNvPr>
            <p:cNvSpPr txBox="1"/>
            <p:nvPr/>
          </p:nvSpPr>
          <p:spPr>
            <a:xfrm>
              <a:off x="3396343" y="4158692"/>
              <a:ext cx="2524907" cy="584775"/>
            </a:xfrm>
            <a:prstGeom prst="rect">
              <a:avLst/>
            </a:prstGeom>
            <a:noFill/>
          </p:spPr>
          <p:txBody>
            <a:bodyPr wrap="square" rtlCol="0">
              <a:spAutoFit/>
            </a:bodyPr>
            <a:lstStyle/>
            <a:p>
              <a:r>
                <a:rPr lang="zh-CN" altLang="en-US" sz="3200" b="1" dirty="0">
                  <a:solidFill>
                    <a:srgbClr val="002060"/>
                  </a:solidFill>
                  <a:latin typeface="楷体" panose="02010609060101010101" pitchFamily="49" charset="-122"/>
                  <a:ea typeface="楷体" panose="02010609060101010101" pitchFamily="49" charset="-122"/>
                </a:rPr>
                <a:t>主讲人：黄晖</a:t>
              </a:r>
            </a:p>
          </p:txBody>
        </p:sp>
      </p:grpSp>
      <p:sp>
        <p:nvSpPr>
          <p:cNvPr id="32" name="平行四边形 31">
            <a:extLst>
              <a:ext uri="{FF2B5EF4-FFF2-40B4-BE49-F238E27FC236}">
                <a16:creationId xmlns:a16="http://schemas.microsoft.com/office/drawing/2014/main" id="{4D037A60-E993-4E65-835D-BD05C1A08687}"/>
              </a:ext>
            </a:extLst>
          </p:cNvPr>
          <p:cNvSpPr/>
          <p:nvPr/>
        </p:nvSpPr>
        <p:spPr>
          <a:xfrm>
            <a:off x="3294989" y="4852011"/>
            <a:ext cx="2055025" cy="2002089"/>
          </a:xfrm>
          <a:prstGeom prst="parallelogram">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_3">
            <a:extLst>
              <a:ext uri="{FF2B5EF4-FFF2-40B4-BE49-F238E27FC236}">
                <a16:creationId xmlns:a16="http://schemas.microsoft.com/office/drawing/2014/main" id="{752C78A4-5F3A-4A6D-B9D0-5D125CB15846}"/>
              </a:ext>
            </a:extLst>
          </p:cNvPr>
          <p:cNvSpPr/>
          <p:nvPr/>
        </p:nvSpPr>
        <p:spPr>
          <a:xfrm>
            <a:off x="2433243" y="2478727"/>
            <a:ext cx="7379305" cy="1569660"/>
          </a:xfrm>
          <a:prstGeom prst="rect">
            <a:avLst/>
          </a:prstGeom>
          <a:effectLst/>
        </p:spPr>
        <p:txBody>
          <a:bodyPr wrap="square">
            <a:spAutoFit/>
          </a:bodyPr>
          <a:lstStyle/>
          <a:p>
            <a:pPr algn="ctr"/>
            <a:r>
              <a:rPr lang="zh-CN" altLang="en-US" sz="4800" b="1" dirty="0">
                <a:solidFill>
                  <a:srgbClr val="002060"/>
                </a:solidFill>
                <a:latin typeface="华文楷体" panose="02010600040101010101" pitchFamily="2" charset="-122"/>
                <a:ea typeface="华文楷体" panose="02010600040101010101" pitchFamily="2" charset="-122"/>
              </a:rPr>
              <a:t>海事律师在粤港澳大湾区建设中的挑战与机遇</a:t>
            </a:r>
          </a:p>
        </p:txBody>
      </p:sp>
      <p:sp>
        <p:nvSpPr>
          <p:cNvPr id="33" name="平行四边形 32">
            <a:extLst>
              <a:ext uri="{FF2B5EF4-FFF2-40B4-BE49-F238E27FC236}">
                <a16:creationId xmlns:a16="http://schemas.microsoft.com/office/drawing/2014/main" id="{6223B71D-C8A7-4D3C-96CD-E9FC95B0A56F}"/>
              </a:ext>
            </a:extLst>
          </p:cNvPr>
          <p:cNvSpPr/>
          <p:nvPr/>
        </p:nvSpPr>
        <p:spPr>
          <a:xfrm>
            <a:off x="7599587" y="4849003"/>
            <a:ext cx="2186065" cy="2008997"/>
          </a:xfrm>
          <a:prstGeom prst="parallelogram">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图形 1">
            <a:extLst>
              <a:ext uri="{FF2B5EF4-FFF2-40B4-BE49-F238E27FC236}">
                <a16:creationId xmlns:a16="http://schemas.microsoft.com/office/drawing/2014/main" id="{864E3761-4569-4AF2-838B-5A5061A4204A}"/>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grpSp>
        <p:nvGrpSpPr>
          <p:cNvPr id="2" name="组合 1">
            <a:extLst>
              <a:ext uri="{FF2B5EF4-FFF2-40B4-BE49-F238E27FC236}">
                <a16:creationId xmlns:a16="http://schemas.microsoft.com/office/drawing/2014/main" id="{E58D4F49-C66D-4073-A081-7745639341AF}"/>
              </a:ext>
            </a:extLst>
          </p:cNvPr>
          <p:cNvGrpSpPr/>
          <p:nvPr/>
        </p:nvGrpSpPr>
        <p:grpSpPr>
          <a:xfrm>
            <a:off x="1818845" y="-71705"/>
            <a:ext cx="7886146" cy="8337269"/>
            <a:chOff x="1818845" y="-71705"/>
            <a:chExt cx="7886146" cy="8337269"/>
          </a:xfrm>
        </p:grpSpPr>
        <p:sp>
          <p:nvSpPr>
            <p:cNvPr id="25" name="图形 1">
              <a:extLst>
                <a:ext uri="{FF2B5EF4-FFF2-40B4-BE49-F238E27FC236}">
                  <a16:creationId xmlns:a16="http://schemas.microsoft.com/office/drawing/2014/main" id="{2ACD1BA4-5B7D-43FB-9365-F2E6CF6DF84D}"/>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26" name="图形 1">
              <a:extLst>
                <a:ext uri="{FF2B5EF4-FFF2-40B4-BE49-F238E27FC236}">
                  <a16:creationId xmlns:a16="http://schemas.microsoft.com/office/drawing/2014/main" id="{2406CFEB-8FFE-4F07-939C-E375A2F50EA9}"/>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27" name="图形 1">
              <a:extLst>
                <a:ext uri="{FF2B5EF4-FFF2-40B4-BE49-F238E27FC236}">
                  <a16:creationId xmlns:a16="http://schemas.microsoft.com/office/drawing/2014/main" id="{B13FE8E4-5DC2-47C1-B070-EF50D2B1F3CC}"/>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28" name="图形 1">
              <a:extLst>
                <a:ext uri="{FF2B5EF4-FFF2-40B4-BE49-F238E27FC236}">
                  <a16:creationId xmlns:a16="http://schemas.microsoft.com/office/drawing/2014/main" id="{86351A03-2156-490F-9B52-F56002A1E946}"/>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29" name="图形 1">
              <a:extLst>
                <a:ext uri="{FF2B5EF4-FFF2-40B4-BE49-F238E27FC236}">
                  <a16:creationId xmlns:a16="http://schemas.microsoft.com/office/drawing/2014/main" id="{293FBC2C-504C-4930-B1E9-259CEFE00EEE}"/>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30" name="图形 1">
              <a:extLst>
                <a:ext uri="{FF2B5EF4-FFF2-40B4-BE49-F238E27FC236}">
                  <a16:creationId xmlns:a16="http://schemas.microsoft.com/office/drawing/2014/main" id="{6251CDC0-9C68-4409-BC69-E9E54893B23C}"/>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31" name="图形 1">
              <a:extLst>
                <a:ext uri="{FF2B5EF4-FFF2-40B4-BE49-F238E27FC236}">
                  <a16:creationId xmlns:a16="http://schemas.microsoft.com/office/drawing/2014/main" id="{CFF8384F-B79F-4D27-B33B-1AAFB31945E2}"/>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32" name="图形 1">
              <a:extLst>
                <a:ext uri="{FF2B5EF4-FFF2-40B4-BE49-F238E27FC236}">
                  <a16:creationId xmlns:a16="http://schemas.microsoft.com/office/drawing/2014/main" id="{33952D66-6632-45BD-8F68-81C16A7BAE58}"/>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33" name="图形 1">
              <a:extLst>
                <a:ext uri="{FF2B5EF4-FFF2-40B4-BE49-F238E27FC236}">
                  <a16:creationId xmlns:a16="http://schemas.microsoft.com/office/drawing/2014/main" id="{BBEE8BD4-C83E-4CFF-9E6D-BA37C8A09E8C}"/>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34" name="图形 1">
              <a:extLst>
                <a:ext uri="{FF2B5EF4-FFF2-40B4-BE49-F238E27FC236}">
                  <a16:creationId xmlns:a16="http://schemas.microsoft.com/office/drawing/2014/main" id="{B3B85DF7-A80D-4BCA-92BE-1142BCFF5C98}"/>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36" name="图形 1">
              <a:extLst>
                <a:ext uri="{FF2B5EF4-FFF2-40B4-BE49-F238E27FC236}">
                  <a16:creationId xmlns:a16="http://schemas.microsoft.com/office/drawing/2014/main" id="{F53CE35B-5C7B-4224-BA1B-748EFC6FEA23}"/>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39" name="图形 1">
              <a:extLst>
                <a:ext uri="{FF2B5EF4-FFF2-40B4-BE49-F238E27FC236}">
                  <a16:creationId xmlns:a16="http://schemas.microsoft.com/office/drawing/2014/main" id="{DC84EBD9-E7A9-4762-A47D-52AA5E85391D}"/>
                </a:ext>
              </a:extLst>
            </p:cNvPr>
            <p:cNvSpPr/>
            <p:nvPr/>
          </p:nvSpPr>
          <p:spPr>
            <a:xfrm rot="1387572">
              <a:off x="1818845" y="-71705"/>
              <a:ext cx="7096078" cy="833726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128" cap="flat">
              <a:solidFill>
                <a:srgbClr val="FCFCFC"/>
              </a:solidFill>
              <a:prstDash val="solid"/>
              <a:miter/>
            </a:ln>
            <a:effectLst/>
          </p:spPr>
          <p:txBody>
            <a:bodyPr rtlCol="0" anchor="ctr"/>
            <a:lstStyle/>
            <a:p>
              <a:endParaRPr lang="zh-CN" altLang="en-US">
                <a:solidFill>
                  <a:schemeClr val="tx1">
                    <a:lumMod val="100000"/>
                  </a:schemeClr>
                </a:solidFill>
              </a:endParaRPr>
            </a:p>
          </p:txBody>
        </p:sp>
        <p:sp>
          <p:nvSpPr>
            <p:cNvPr id="44" name="椭圆 43">
              <a:extLst>
                <a:ext uri="{FF2B5EF4-FFF2-40B4-BE49-F238E27FC236}">
                  <a16:creationId xmlns:a16="http://schemas.microsoft.com/office/drawing/2014/main" id="{6186DFED-0AE2-4415-A88F-18E553D52BC1}"/>
                </a:ext>
              </a:extLst>
            </p:cNvPr>
            <p:cNvSpPr/>
            <p:nvPr/>
          </p:nvSpPr>
          <p:spPr>
            <a:xfrm>
              <a:off x="7536076" y="2858974"/>
              <a:ext cx="1956669" cy="1956668"/>
            </a:xfrm>
            <a:prstGeom prst="ellipse">
              <a:avLst/>
            </a:prstGeom>
            <a:noFill/>
            <a:ln w="9525" cap="flat" cmpd="sng" algn="ctr">
              <a:solidFill>
                <a:schemeClr val="bg1">
                  <a:lumMod val="85000"/>
                  <a:alpha val="81818"/>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46" name="椭圆 45">
              <a:extLst>
                <a:ext uri="{FF2B5EF4-FFF2-40B4-BE49-F238E27FC236}">
                  <a16:creationId xmlns:a16="http://schemas.microsoft.com/office/drawing/2014/main" id="{AADF1392-053B-486C-A920-5BF0AEE73325}"/>
                </a:ext>
              </a:extLst>
            </p:cNvPr>
            <p:cNvSpPr/>
            <p:nvPr/>
          </p:nvSpPr>
          <p:spPr>
            <a:xfrm>
              <a:off x="7437201" y="2751319"/>
              <a:ext cx="2171978" cy="2171977"/>
            </a:xfrm>
            <a:prstGeom prst="ellipse">
              <a:avLst/>
            </a:prstGeom>
            <a:noFill/>
            <a:ln w="9525" cap="flat" cmpd="sng" algn="ctr">
              <a:solidFill>
                <a:schemeClr val="bg1">
                  <a:lumMod val="85000"/>
                  <a:alpha val="63636"/>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48" name="椭圆 47">
              <a:extLst>
                <a:ext uri="{FF2B5EF4-FFF2-40B4-BE49-F238E27FC236}">
                  <a16:creationId xmlns:a16="http://schemas.microsoft.com/office/drawing/2014/main" id="{F63EE040-D767-474C-9118-E4B1A93C3993}"/>
                </a:ext>
              </a:extLst>
            </p:cNvPr>
            <p:cNvSpPr/>
            <p:nvPr/>
          </p:nvSpPr>
          <p:spPr>
            <a:xfrm>
              <a:off x="7317703" y="2643665"/>
              <a:ext cx="2387288" cy="2387286"/>
            </a:xfrm>
            <a:prstGeom prst="ellipse">
              <a:avLst/>
            </a:prstGeom>
            <a:noFill/>
            <a:ln w="9525" cap="flat" cmpd="sng" algn="ctr">
              <a:solidFill>
                <a:schemeClr val="bg1">
                  <a:lumMod val="85000"/>
                  <a:alpha val="45455"/>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 name="图形 1">
              <a:extLst>
                <a:ext uri="{FF2B5EF4-FFF2-40B4-BE49-F238E27FC236}">
                  <a16:creationId xmlns:a16="http://schemas.microsoft.com/office/drawing/2014/main" id="{91E97BD3-5419-4550-BF24-AD2A5051C4D9}"/>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pic>
        <p:nvPicPr>
          <p:cNvPr id="50" name="图片 49">
            <a:extLst>
              <a:ext uri="{FF2B5EF4-FFF2-40B4-BE49-F238E27FC236}">
                <a16:creationId xmlns:a16="http://schemas.microsoft.com/office/drawing/2014/main" id="{C12463D9-65DB-4874-8067-2494DD87D4DA}"/>
              </a:ext>
            </a:extLst>
          </p:cNvPr>
          <p:cNvPicPr>
            <a:picLocks noChangeAspect="1"/>
          </p:cNvPicPr>
          <p:nvPr/>
        </p:nvPicPr>
        <p:blipFill>
          <a:blip r:embed="rId3"/>
          <a:stretch>
            <a:fillRect/>
          </a:stretch>
        </p:blipFill>
        <p:spPr>
          <a:xfrm>
            <a:off x="7807621" y="4366851"/>
            <a:ext cx="3446687" cy="2183998"/>
          </a:xfrm>
          <a:prstGeom prst="ellipse">
            <a:avLst/>
          </a:prstGeom>
          <a:ln>
            <a:noFill/>
          </a:ln>
          <a:effectLst>
            <a:softEdge rad="112500"/>
          </a:effectLst>
        </p:spPr>
      </p:pic>
      <p:pic>
        <p:nvPicPr>
          <p:cNvPr id="54" name="图片 53" descr="阴影">
            <a:extLst>
              <a:ext uri="{FF2B5EF4-FFF2-40B4-BE49-F238E27FC236}">
                <a16:creationId xmlns:a16="http://schemas.microsoft.com/office/drawing/2014/main" id="{58BC129D-5CFE-49A4-8B5B-D76BCE52C2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4368" y="813965"/>
            <a:ext cx="5936848" cy="4306413"/>
          </a:xfrm>
          <a:prstGeom prst="rect">
            <a:avLst/>
          </a:prstGeom>
        </p:spPr>
      </p:pic>
      <p:pic>
        <p:nvPicPr>
          <p:cNvPr id="40" name="图片 39" descr="阴影">
            <a:extLst>
              <a:ext uri="{FF2B5EF4-FFF2-40B4-BE49-F238E27FC236}">
                <a16:creationId xmlns:a16="http://schemas.microsoft.com/office/drawing/2014/main" id="{7795C23C-221B-4167-BBE5-2BF2DFE63D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85" y="2086327"/>
            <a:ext cx="6690674" cy="4853216"/>
          </a:xfrm>
          <a:prstGeom prst="rect">
            <a:avLst/>
          </a:prstGeom>
        </p:spPr>
      </p:pic>
      <p:sp>
        <p:nvSpPr>
          <p:cNvPr id="35" name="图形 1">
            <a:extLst>
              <a:ext uri="{FF2B5EF4-FFF2-40B4-BE49-F238E27FC236}">
                <a16:creationId xmlns:a16="http://schemas.microsoft.com/office/drawing/2014/main" id="{C5B581ED-FF3F-450E-A83F-B933DFC0EA46}"/>
              </a:ext>
            </a:extLst>
          </p:cNvPr>
          <p:cNvSpPr/>
          <p:nvPr/>
        </p:nvSpPr>
        <p:spPr>
          <a:xfrm rot="1387572">
            <a:off x="1138550" y="-567143"/>
            <a:ext cx="6095359" cy="716151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3F3F3"/>
            </a:solidFill>
            <a:prstDash val="solid"/>
            <a:miter/>
          </a:ln>
          <a:effectLst/>
        </p:spPr>
        <p:txBody>
          <a:bodyPr rtlCol="0" anchor="ctr"/>
          <a:lstStyle/>
          <a:p>
            <a:endParaRPr lang="zh-CN" altLang="en-US">
              <a:solidFill>
                <a:schemeClr val="tx1">
                  <a:lumMod val="100000"/>
                </a:schemeClr>
              </a:solidFill>
            </a:endParaRPr>
          </a:p>
        </p:txBody>
      </p:sp>
      <p:sp>
        <p:nvSpPr>
          <p:cNvPr id="37" name="图形 1">
            <a:extLst>
              <a:ext uri="{FF2B5EF4-FFF2-40B4-BE49-F238E27FC236}">
                <a16:creationId xmlns:a16="http://schemas.microsoft.com/office/drawing/2014/main" id="{8E3684BA-8A5E-4DE8-83AC-5DA759F524A7}"/>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42" name="矩形 41">
            <a:extLst>
              <a:ext uri="{FF2B5EF4-FFF2-40B4-BE49-F238E27FC236}">
                <a16:creationId xmlns:a16="http://schemas.microsoft.com/office/drawing/2014/main" id="{5AC14C81-B87E-43A1-8E84-F8AAAFB3C3A2}"/>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3" name="矩形 42">
            <a:extLst>
              <a:ext uri="{FF2B5EF4-FFF2-40B4-BE49-F238E27FC236}">
                <a16:creationId xmlns:a16="http://schemas.microsoft.com/office/drawing/2014/main" id="{22A3476B-45C0-42C6-954C-13C0C8C8799D}"/>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5" name="文本框 44">
            <a:extLst>
              <a:ext uri="{FF2B5EF4-FFF2-40B4-BE49-F238E27FC236}">
                <a16:creationId xmlns:a16="http://schemas.microsoft.com/office/drawing/2014/main" id="{FDC0EFED-3359-4E2D-9E78-C546088E7B6A}"/>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7" name="文本框 46">
            <a:extLst>
              <a:ext uri="{FF2B5EF4-FFF2-40B4-BE49-F238E27FC236}">
                <a16:creationId xmlns:a16="http://schemas.microsoft.com/office/drawing/2014/main" id="{955D85B6-B3D8-4712-A3DF-B9D0E03C966E}"/>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49" name="直接连接符 48">
            <a:extLst>
              <a:ext uri="{FF2B5EF4-FFF2-40B4-BE49-F238E27FC236}">
                <a16:creationId xmlns:a16="http://schemas.microsoft.com/office/drawing/2014/main" id="{C8B59F4A-6137-497C-A1C1-71FC3686C835}"/>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5190A32A-838E-42AE-B43B-A59B9997E14B}"/>
              </a:ext>
            </a:extLst>
          </p:cNvPr>
          <p:cNvSpPr/>
          <p:nvPr/>
        </p:nvSpPr>
        <p:spPr>
          <a:xfrm>
            <a:off x="560925" y="2199116"/>
            <a:ext cx="5868519" cy="4088107"/>
          </a:xfrm>
          <a:prstGeom prst="rect">
            <a:avLst/>
          </a:prstGeom>
        </p:spPr>
        <p:txBody>
          <a:bodyPr wrap="square">
            <a:spAutoFit/>
          </a:bodyPr>
          <a:lstStyle/>
          <a:p>
            <a:pPr indent="342900" algn="just">
              <a:lnSpc>
                <a:spcPts val="3500"/>
              </a:lnSpc>
              <a:spcAft>
                <a:spcPts val="2400"/>
              </a:spcAft>
            </a:pP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2018</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年排名</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全球</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前五的</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港口依次为</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是上海港、新加坡港、宁波</a:t>
            </a: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舟山港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、深圳港和广州港</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，排名第六至第十位的分别是釜山港、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香港港、</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青岛港、天津港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、杰贝阿里港</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虽然</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珠三角</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三大港口</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（深圳港、广州港、香港港）均跻身世界前</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十</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列</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，但</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同为亚洲枢纽港口的</a:t>
            </a:r>
            <a:r>
              <a:rPr lang="zh-CN"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新加坡港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2017</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排名的强势上升</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年排名的平稳维持依然是珠三角港口发展的劲敌</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000" dirty="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2" name="矩形 51">
            <a:extLst>
              <a:ext uri="{FF2B5EF4-FFF2-40B4-BE49-F238E27FC236}">
                <a16:creationId xmlns:a16="http://schemas.microsoft.com/office/drawing/2014/main" id="{618BDA58-0442-4C47-BF60-6DA691E20CA2}"/>
              </a:ext>
            </a:extLst>
          </p:cNvPr>
          <p:cNvSpPr/>
          <p:nvPr/>
        </p:nvSpPr>
        <p:spPr>
          <a:xfrm>
            <a:off x="6778189" y="1106965"/>
            <a:ext cx="5103318" cy="2815322"/>
          </a:xfrm>
          <a:prstGeom prst="rect">
            <a:avLst/>
          </a:prstGeom>
        </p:spPr>
        <p:txBody>
          <a:bodyPr wrap="square">
            <a:spAutoFit/>
          </a:bodyPr>
          <a:lstStyle/>
          <a:p>
            <a:pPr indent="342900" algn="just">
              <a:lnSpc>
                <a:spcPts val="3600"/>
              </a:lnSpc>
              <a:spcAft>
                <a:spcPts val="2400"/>
              </a:spcAft>
            </a:pP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此外，国内的</a:t>
            </a:r>
            <a:r>
              <a:rPr lang="zh-CN"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上海</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宁波</a:t>
            </a:r>
            <a:r>
              <a:rPr lang="en-US"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舟山</a:t>
            </a:r>
            <a:r>
              <a:rPr lang="zh-CN" altLang="en-US"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两</a:t>
            </a:r>
            <a:r>
              <a:rPr lang="zh-CN" altLang="zh-CN" sz="24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发展态势迅猛</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尤其</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是宁波</a:t>
            </a:r>
            <a:r>
              <a:rPr lang="en-US"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舟山港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、其</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近年</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来</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发展</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规模</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和吞吐量已经赶超和</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广州</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两</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港</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相比来自新加坡港的国际竞争</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国内竞争反而更加值得珠三角</a:t>
            </a:r>
            <a:r>
              <a:rPr lang="zh-CN" altLang="en-US"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港口群的</a:t>
            </a:r>
            <a:r>
              <a:rPr lang="zh-CN" altLang="zh-CN" sz="24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重视。</a:t>
            </a:r>
            <a:endParaRPr lang="zh-CN" altLang="zh-CN" sz="2000" dirty="0">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3" name="文本框 52">
            <a:extLst>
              <a:ext uri="{FF2B5EF4-FFF2-40B4-BE49-F238E27FC236}">
                <a16:creationId xmlns:a16="http://schemas.microsoft.com/office/drawing/2014/main" id="{D4380986-A545-4794-BD16-4E1580E51FAD}"/>
              </a:ext>
            </a:extLst>
          </p:cNvPr>
          <p:cNvSpPr txBox="1"/>
          <p:nvPr/>
        </p:nvSpPr>
        <p:spPr>
          <a:xfrm>
            <a:off x="1246068" y="1025693"/>
            <a:ext cx="7655256" cy="954107"/>
          </a:xfrm>
          <a:prstGeom prst="rect">
            <a:avLst/>
          </a:prstGeom>
          <a:noFill/>
        </p:spPr>
        <p:txBody>
          <a:bodyPr wrap="square" rtlCol="0">
            <a:spAutoFit/>
          </a:bodyPr>
          <a:lstStyle/>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4.1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经济基础的较量</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p>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国内外港口竞争白热化：</a:t>
            </a:r>
          </a:p>
        </p:txBody>
      </p:sp>
    </p:spTree>
    <p:extLst>
      <p:ext uri="{BB962C8B-B14F-4D97-AF65-F5344CB8AC3E}">
        <p14:creationId xmlns:p14="http://schemas.microsoft.com/office/powerpoint/2010/main" val="392627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50"/>
                                        </p:tgtEl>
                                        <p:attrNameLst>
                                          <p:attrName>ppt_w</p:attrName>
                                        </p:attrNameLst>
                                      </p:cBhvr>
                                      <p:tavLst>
                                        <p:tav tm="0">
                                          <p:val>
                                            <p:strVal val="ppt_w"/>
                                          </p:val>
                                        </p:tav>
                                        <p:tav tm="100000">
                                          <p:val>
                                            <p:fltVal val="0"/>
                                          </p:val>
                                        </p:tav>
                                      </p:tavLst>
                                    </p:anim>
                                    <p:anim calcmode="lin" valueType="num">
                                      <p:cBhvr>
                                        <p:cTn id="7" dur="1000"/>
                                        <p:tgtEl>
                                          <p:spTgt spid="50"/>
                                        </p:tgtEl>
                                        <p:attrNameLst>
                                          <p:attrName>ppt_h</p:attrName>
                                        </p:attrNameLst>
                                      </p:cBhvr>
                                      <p:tavLst>
                                        <p:tav tm="0">
                                          <p:val>
                                            <p:strVal val="ppt_h"/>
                                          </p:val>
                                        </p:tav>
                                        <p:tav tm="100000">
                                          <p:val>
                                            <p:fltVal val="0"/>
                                          </p:val>
                                        </p:tav>
                                      </p:tavLst>
                                    </p:anim>
                                    <p:anim calcmode="lin" valueType="num">
                                      <p:cBhvr>
                                        <p:cTn id="8" dur="1000"/>
                                        <p:tgtEl>
                                          <p:spTgt spid="50"/>
                                        </p:tgtEl>
                                        <p:attrNameLst>
                                          <p:attrName>style.rotation</p:attrName>
                                        </p:attrNameLst>
                                      </p:cBhvr>
                                      <p:tavLst>
                                        <p:tav tm="0">
                                          <p:val>
                                            <p:fltVal val="0"/>
                                          </p:val>
                                        </p:tav>
                                        <p:tav tm="100000">
                                          <p:val>
                                            <p:fltVal val="90"/>
                                          </p:val>
                                        </p:tav>
                                      </p:tavLst>
                                    </p:anim>
                                    <p:animEffect transition="out" filter="fade">
                                      <p:cBhvr>
                                        <p:cTn id="9" dur="1000"/>
                                        <p:tgtEl>
                                          <p:spTgt spid="50"/>
                                        </p:tgtEl>
                                      </p:cBhvr>
                                    </p:animEffect>
                                    <p:set>
                                      <p:cBhvr>
                                        <p:cTn id="10" dur="1" fill="hold">
                                          <p:stCondLst>
                                            <p:cond delay="9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a:extLst>
              <a:ext uri="{FF2B5EF4-FFF2-40B4-BE49-F238E27FC236}">
                <a16:creationId xmlns:a16="http://schemas.microsoft.com/office/drawing/2014/main" id="{9C3AEB71-43A5-43EC-AE50-641515FB059D}"/>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22915" y="-88631"/>
            <a:ext cx="12301566" cy="6919631"/>
          </a:xfrm>
          <a:prstGeom prst="rect">
            <a:avLst/>
          </a:prstGeom>
        </p:spPr>
      </p:pic>
      <p:sp>
        <p:nvSpPr>
          <p:cNvPr id="25" name="图形 1">
            <a:extLst>
              <a:ext uri="{FF2B5EF4-FFF2-40B4-BE49-F238E27FC236}">
                <a16:creationId xmlns:a16="http://schemas.microsoft.com/office/drawing/2014/main" id="{2ACD1BA4-5B7D-43FB-9365-F2E6CF6DF84D}"/>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26" name="图形 1">
            <a:extLst>
              <a:ext uri="{FF2B5EF4-FFF2-40B4-BE49-F238E27FC236}">
                <a16:creationId xmlns:a16="http://schemas.microsoft.com/office/drawing/2014/main" id="{2406CFEB-8FFE-4F07-939C-E375A2F50EA9}"/>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27" name="图形 1">
            <a:extLst>
              <a:ext uri="{FF2B5EF4-FFF2-40B4-BE49-F238E27FC236}">
                <a16:creationId xmlns:a16="http://schemas.microsoft.com/office/drawing/2014/main" id="{B13FE8E4-5DC2-47C1-B070-EF50D2B1F3CC}"/>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28" name="图形 1">
            <a:extLst>
              <a:ext uri="{FF2B5EF4-FFF2-40B4-BE49-F238E27FC236}">
                <a16:creationId xmlns:a16="http://schemas.microsoft.com/office/drawing/2014/main" id="{86351A03-2156-490F-9B52-F56002A1E946}"/>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29" name="图形 1">
            <a:extLst>
              <a:ext uri="{FF2B5EF4-FFF2-40B4-BE49-F238E27FC236}">
                <a16:creationId xmlns:a16="http://schemas.microsoft.com/office/drawing/2014/main" id="{293FBC2C-504C-4930-B1E9-259CEFE00EEE}"/>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30" name="图形 1">
            <a:extLst>
              <a:ext uri="{FF2B5EF4-FFF2-40B4-BE49-F238E27FC236}">
                <a16:creationId xmlns:a16="http://schemas.microsoft.com/office/drawing/2014/main" id="{6251CDC0-9C68-4409-BC69-E9E54893B23C}"/>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31" name="图形 1">
            <a:extLst>
              <a:ext uri="{FF2B5EF4-FFF2-40B4-BE49-F238E27FC236}">
                <a16:creationId xmlns:a16="http://schemas.microsoft.com/office/drawing/2014/main" id="{CFF8384F-B79F-4D27-B33B-1AAFB31945E2}"/>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32" name="图形 1">
            <a:extLst>
              <a:ext uri="{FF2B5EF4-FFF2-40B4-BE49-F238E27FC236}">
                <a16:creationId xmlns:a16="http://schemas.microsoft.com/office/drawing/2014/main" id="{33952D66-6632-45BD-8F68-81C16A7BAE58}"/>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33" name="图形 1">
            <a:extLst>
              <a:ext uri="{FF2B5EF4-FFF2-40B4-BE49-F238E27FC236}">
                <a16:creationId xmlns:a16="http://schemas.microsoft.com/office/drawing/2014/main" id="{BBEE8BD4-C83E-4CFF-9E6D-BA37C8A09E8C}"/>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34" name="图形 1">
            <a:extLst>
              <a:ext uri="{FF2B5EF4-FFF2-40B4-BE49-F238E27FC236}">
                <a16:creationId xmlns:a16="http://schemas.microsoft.com/office/drawing/2014/main" id="{B3B85DF7-A80D-4BCA-92BE-1142BCFF5C98}"/>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35" name="图形 1">
            <a:extLst>
              <a:ext uri="{FF2B5EF4-FFF2-40B4-BE49-F238E27FC236}">
                <a16:creationId xmlns:a16="http://schemas.microsoft.com/office/drawing/2014/main" id="{C5B581ED-FF3F-450E-A83F-B933DFC0EA46}"/>
              </a:ext>
            </a:extLst>
          </p:cNvPr>
          <p:cNvSpPr/>
          <p:nvPr/>
        </p:nvSpPr>
        <p:spPr>
          <a:xfrm rot="1387572">
            <a:off x="1138550" y="-567143"/>
            <a:ext cx="6095359" cy="716151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3F3F3"/>
            </a:solidFill>
            <a:prstDash val="solid"/>
            <a:miter/>
          </a:ln>
          <a:effectLst/>
        </p:spPr>
        <p:txBody>
          <a:bodyPr rtlCol="0" anchor="ctr"/>
          <a:lstStyle/>
          <a:p>
            <a:endParaRPr lang="zh-CN" altLang="en-US">
              <a:solidFill>
                <a:schemeClr val="tx1">
                  <a:lumMod val="100000"/>
                </a:schemeClr>
              </a:solidFill>
            </a:endParaRPr>
          </a:p>
        </p:txBody>
      </p:sp>
      <p:sp>
        <p:nvSpPr>
          <p:cNvPr id="36" name="图形 1">
            <a:extLst>
              <a:ext uri="{FF2B5EF4-FFF2-40B4-BE49-F238E27FC236}">
                <a16:creationId xmlns:a16="http://schemas.microsoft.com/office/drawing/2014/main" id="{F53CE35B-5C7B-4224-BA1B-748EFC6FEA23}"/>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37" name="图形 1">
            <a:extLst>
              <a:ext uri="{FF2B5EF4-FFF2-40B4-BE49-F238E27FC236}">
                <a16:creationId xmlns:a16="http://schemas.microsoft.com/office/drawing/2014/main" id="{8E3684BA-8A5E-4DE8-83AC-5DA759F524A7}"/>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38" name="图形 1">
            <a:extLst>
              <a:ext uri="{FF2B5EF4-FFF2-40B4-BE49-F238E27FC236}">
                <a16:creationId xmlns:a16="http://schemas.microsoft.com/office/drawing/2014/main" id="{864E3761-4569-4AF2-838B-5A5061A4204A}"/>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39" name="图形 1">
            <a:extLst>
              <a:ext uri="{FF2B5EF4-FFF2-40B4-BE49-F238E27FC236}">
                <a16:creationId xmlns:a16="http://schemas.microsoft.com/office/drawing/2014/main" id="{DC84EBD9-E7A9-4762-A47D-52AA5E85391D}"/>
              </a:ext>
            </a:extLst>
          </p:cNvPr>
          <p:cNvSpPr/>
          <p:nvPr/>
        </p:nvSpPr>
        <p:spPr>
          <a:xfrm rot="1387572">
            <a:off x="1818845" y="-71705"/>
            <a:ext cx="7096078" cy="833726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128" cap="flat">
            <a:solidFill>
              <a:srgbClr val="FCFCFC"/>
            </a:solidFill>
            <a:prstDash val="solid"/>
            <a:miter/>
          </a:ln>
          <a:effectLst/>
        </p:spPr>
        <p:txBody>
          <a:bodyPr rtlCol="0" anchor="ctr"/>
          <a:lstStyle/>
          <a:p>
            <a:endParaRPr lang="zh-CN" altLang="en-US">
              <a:solidFill>
                <a:schemeClr val="tx1">
                  <a:lumMod val="100000"/>
                </a:schemeClr>
              </a:solidFill>
            </a:endParaRPr>
          </a:p>
        </p:txBody>
      </p:sp>
      <p:sp>
        <p:nvSpPr>
          <p:cNvPr id="44" name="椭圆 43">
            <a:extLst>
              <a:ext uri="{FF2B5EF4-FFF2-40B4-BE49-F238E27FC236}">
                <a16:creationId xmlns:a16="http://schemas.microsoft.com/office/drawing/2014/main" id="{6186DFED-0AE2-4415-A88F-18E553D52BC1}"/>
              </a:ext>
            </a:extLst>
          </p:cNvPr>
          <p:cNvSpPr/>
          <p:nvPr/>
        </p:nvSpPr>
        <p:spPr>
          <a:xfrm>
            <a:off x="7536076" y="2858974"/>
            <a:ext cx="1956669" cy="1956668"/>
          </a:xfrm>
          <a:prstGeom prst="ellipse">
            <a:avLst/>
          </a:prstGeom>
          <a:noFill/>
          <a:ln w="9525" cap="flat" cmpd="sng" algn="ctr">
            <a:solidFill>
              <a:schemeClr val="bg1">
                <a:lumMod val="85000"/>
                <a:alpha val="81818"/>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46" name="椭圆 45">
            <a:extLst>
              <a:ext uri="{FF2B5EF4-FFF2-40B4-BE49-F238E27FC236}">
                <a16:creationId xmlns:a16="http://schemas.microsoft.com/office/drawing/2014/main" id="{AADF1392-053B-486C-A920-5BF0AEE73325}"/>
              </a:ext>
            </a:extLst>
          </p:cNvPr>
          <p:cNvSpPr/>
          <p:nvPr/>
        </p:nvSpPr>
        <p:spPr>
          <a:xfrm>
            <a:off x="7437201" y="2751319"/>
            <a:ext cx="2171978" cy="2171977"/>
          </a:xfrm>
          <a:prstGeom prst="ellipse">
            <a:avLst/>
          </a:prstGeom>
          <a:noFill/>
          <a:ln w="9525" cap="flat" cmpd="sng" algn="ctr">
            <a:solidFill>
              <a:schemeClr val="bg1">
                <a:lumMod val="85000"/>
                <a:alpha val="63636"/>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48" name="椭圆 47">
            <a:extLst>
              <a:ext uri="{FF2B5EF4-FFF2-40B4-BE49-F238E27FC236}">
                <a16:creationId xmlns:a16="http://schemas.microsoft.com/office/drawing/2014/main" id="{F63EE040-D767-474C-9118-E4B1A93C3993}"/>
              </a:ext>
            </a:extLst>
          </p:cNvPr>
          <p:cNvSpPr/>
          <p:nvPr/>
        </p:nvSpPr>
        <p:spPr>
          <a:xfrm>
            <a:off x="7317703" y="2643665"/>
            <a:ext cx="2387288" cy="2387286"/>
          </a:xfrm>
          <a:prstGeom prst="ellipse">
            <a:avLst/>
          </a:prstGeom>
          <a:noFill/>
          <a:ln w="9525" cap="flat" cmpd="sng" algn="ctr">
            <a:solidFill>
              <a:schemeClr val="bg1">
                <a:lumMod val="85000"/>
                <a:alpha val="45455"/>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 name="图形 1">
            <a:extLst>
              <a:ext uri="{FF2B5EF4-FFF2-40B4-BE49-F238E27FC236}">
                <a16:creationId xmlns:a16="http://schemas.microsoft.com/office/drawing/2014/main" id="{91E97BD3-5419-4550-BF24-AD2A5051C4D9}"/>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nvGrpSpPr>
          <p:cNvPr id="2" name="组合 1">
            <a:extLst>
              <a:ext uri="{FF2B5EF4-FFF2-40B4-BE49-F238E27FC236}">
                <a16:creationId xmlns:a16="http://schemas.microsoft.com/office/drawing/2014/main" id="{79A1CD65-ABB6-4A57-A146-EE2279D7630A}"/>
              </a:ext>
            </a:extLst>
          </p:cNvPr>
          <p:cNvGrpSpPr/>
          <p:nvPr/>
        </p:nvGrpSpPr>
        <p:grpSpPr>
          <a:xfrm>
            <a:off x="483026" y="310835"/>
            <a:ext cx="4621615" cy="866845"/>
            <a:chOff x="483026" y="310835"/>
            <a:chExt cx="4621615" cy="866845"/>
          </a:xfrm>
        </p:grpSpPr>
        <p:sp>
          <p:nvSpPr>
            <p:cNvPr id="42" name="矩形 41">
              <a:extLst>
                <a:ext uri="{FF2B5EF4-FFF2-40B4-BE49-F238E27FC236}">
                  <a16:creationId xmlns:a16="http://schemas.microsoft.com/office/drawing/2014/main" id="{5AC14C81-B87E-43A1-8E84-F8AAAFB3C3A2}"/>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3" name="矩形 42">
              <a:extLst>
                <a:ext uri="{FF2B5EF4-FFF2-40B4-BE49-F238E27FC236}">
                  <a16:creationId xmlns:a16="http://schemas.microsoft.com/office/drawing/2014/main" id="{22A3476B-45C0-42C6-954C-13C0C8C8799D}"/>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5" name="文本框 44">
              <a:extLst>
                <a:ext uri="{FF2B5EF4-FFF2-40B4-BE49-F238E27FC236}">
                  <a16:creationId xmlns:a16="http://schemas.microsoft.com/office/drawing/2014/main" id="{FDC0EFED-3359-4E2D-9E78-C546088E7B6A}"/>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7" name="文本框 46">
              <a:extLst>
                <a:ext uri="{FF2B5EF4-FFF2-40B4-BE49-F238E27FC236}">
                  <a16:creationId xmlns:a16="http://schemas.microsoft.com/office/drawing/2014/main" id="{955D85B6-B3D8-4712-A3DF-B9D0E03C966E}"/>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49" name="直接连接符 48">
              <a:extLst>
                <a:ext uri="{FF2B5EF4-FFF2-40B4-BE49-F238E27FC236}">
                  <a16:creationId xmlns:a16="http://schemas.microsoft.com/office/drawing/2014/main" id="{C8B59F4A-6137-497C-A1C1-71FC3686C835}"/>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0" name="图片 39">
            <a:extLst>
              <a:ext uri="{FF2B5EF4-FFF2-40B4-BE49-F238E27FC236}">
                <a16:creationId xmlns:a16="http://schemas.microsoft.com/office/drawing/2014/main" id="{B08A0FF6-074F-484A-84FD-B600963A5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641" y="1286159"/>
            <a:ext cx="5006852" cy="5360572"/>
          </a:xfrm>
          <a:prstGeom prst="rect">
            <a:avLst/>
          </a:prstGeom>
        </p:spPr>
      </p:pic>
      <p:pic>
        <p:nvPicPr>
          <p:cNvPr id="41" name="图片 4">
            <a:extLst>
              <a:ext uri="{FF2B5EF4-FFF2-40B4-BE49-F238E27FC236}">
                <a16:creationId xmlns:a16="http://schemas.microsoft.com/office/drawing/2014/main" id="{C0A51B3E-C59E-4D02-BA46-942B3CE1BA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049" y="1286159"/>
            <a:ext cx="4626096" cy="532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椭圆 53">
            <a:extLst>
              <a:ext uri="{FF2B5EF4-FFF2-40B4-BE49-F238E27FC236}">
                <a16:creationId xmlns:a16="http://schemas.microsoft.com/office/drawing/2014/main" id="{75F49134-40C1-4272-9946-CDA4171122EF}"/>
              </a:ext>
            </a:extLst>
          </p:cNvPr>
          <p:cNvSpPr/>
          <p:nvPr/>
        </p:nvSpPr>
        <p:spPr>
          <a:xfrm>
            <a:off x="2715208" y="2127380"/>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7E5FE858-0990-41DB-96D7-687951A54F3E}"/>
              </a:ext>
            </a:extLst>
          </p:cNvPr>
          <p:cNvSpPr/>
          <p:nvPr/>
        </p:nvSpPr>
        <p:spPr>
          <a:xfrm>
            <a:off x="2715208" y="2581137"/>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FAD01BD-971D-441E-846D-DECED16FCD42}"/>
              </a:ext>
            </a:extLst>
          </p:cNvPr>
          <p:cNvSpPr/>
          <p:nvPr/>
        </p:nvSpPr>
        <p:spPr>
          <a:xfrm>
            <a:off x="2606135" y="2824195"/>
            <a:ext cx="846192"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B815B650-992E-43D0-88A2-EB5D149CE3EB}"/>
              </a:ext>
            </a:extLst>
          </p:cNvPr>
          <p:cNvSpPr/>
          <p:nvPr/>
        </p:nvSpPr>
        <p:spPr>
          <a:xfrm>
            <a:off x="2715208" y="3267471"/>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CC1B08C2-0BCE-49EE-8C57-A0E02CB34151}"/>
              </a:ext>
            </a:extLst>
          </p:cNvPr>
          <p:cNvSpPr/>
          <p:nvPr/>
        </p:nvSpPr>
        <p:spPr>
          <a:xfrm>
            <a:off x="2715208" y="3489165"/>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7915C326-F664-4561-AAD2-435B5620050E}"/>
              </a:ext>
            </a:extLst>
          </p:cNvPr>
          <p:cNvSpPr/>
          <p:nvPr/>
        </p:nvSpPr>
        <p:spPr>
          <a:xfrm>
            <a:off x="2725986" y="2362266"/>
            <a:ext cx="606490" cy="23326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018DA2DD-C342-4720-8C70-C8C682952727}"/>
              </a:ext>
            </a:extLst>
          </p:cNvPr>
          <p:cNvSpPr/>
          <p:nvPr/>
        </p:nvSpPr>
        <p:spPr>
          <a:xfrm>
            <a:off x="7906139" y="1617307"/>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D83D518E-822A-4836-B6FA-79F61F336836}"/>
              </a:ext>
            </a:extLst>
          </p:cNvPr>
          <p:cNvSpPr/>
          <p:nvPr/>
        </p:nvSpPr>
        <p:spPr>
          <a:xfrm>
            <a:off x="7864874" y="1869233"/>
            <a:ext cx="689019" cy="23326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766171EA-8C0F-46C4-815A-F9EA645D9FCB}"/>
              </a:ext>
            </a:extLst>
          </p:cNvPr>
          <p:cNvSpPr/>
          <p:nvPr/>
        </p:nvSpPr>
        <p:spPr>
          <a:xfrm>
            <a:off x="7894530" y="2359090"/>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97C621D-6C54-4D4C-A7E4-6893E61D961E}"/>
              </a:ext>
            </a:extLst>
          </p:cNvPr>
          <p:cNvSpPr/>
          <p:nvPr/>
        </p:nvSpPr>
        <p:spPr>
          <a:xfrm>
            <a:off x="7894530" y="2600130"/>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50ED72CA-A859-4F9E-B4F9-EA6C4557EA30}"/>
              </a:ext>
            </a:extLst>
          </p:cNvPr>
          <p:cNvSpPr/>
          <p:nvPr/>
        </p:nvSpPr>
        <p:spPr>
          <a:xfrm>
            <a:off x="7873590" y="3353870"/>
            <a:ext cx="606490"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C7C296BD-7F7B-4DA4-9304-22C6BAEDCFE0}"/>
              </a:ext>
            </a:extLst>
          </p:cNvPr>
          <p:cNvSpPr/>
          <p:nvPr/>
        </p:nvSpPr>
        <p:spPr>
          <a:xfrm>
            <a:off x="7774679" y="2127379"/>
            <a:ext cx="846192" cy="2332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494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10394EF-FA49-4386-9E3D-AECC3242994E}"/>
              </a:ext>
            </a:extLst>
          </p:cNvPr>
          <p:cNvPicPr>
            <a:picLocks noChangeAspect="1"/>
          </p:cNvPicPr>
          <p:nvPr/>
        </p:nvPicPr>
        <p:blipFill>
          <a:blip r:embed="rId2"/>
          <a:stretch>
            <a:fillRect/>
          </a:stretch>
        </p:blipFill>
        <p:spPr>
          <a:xfrm>
            <a:off x="7906708" y="4096849"/>
            <a:ext cx="4031292" cy="2498266"/>
          </a:xfrm>
          <a:prstGeom prst="rect">
            <a:avLst/>
          </a:prstGeom>
        </p:spPr>
      </p:pic>
      <p:sp>
        <p:nvSpPr>
          <p:cNvPr id="2" name="矩形 1">
            <a:extLst>
              <a:ext uri="{FF2B5EF4-FFF2-40B4-BE49-F238E27FC236}">
                <a16:creationId xmlns:a16="http://schemas.microsoft.com/office/drawing/2014/main" id="{818DEB0B-68EA-4780-9DBC-9B661DE0AA88}"/>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 name="矩形 2">
            <a:extLst>
              <a:ext uri="{FF2B5EF4-FFF2-40B4-BE49-F238E27FC236}">
                <a16:creationId xmlns:a16="http://schemas.microsoft.com/office/drawing/2014/main" id="{C29A6188-9D78-4D03-90BF-F513E65AD804}"/>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 name="文本框 3">
            <a:extLst>
              <a:ext uri="{FF2B5EF4-FFF2-40B4-BE49-F238E27FC236}">
                <a16:creationId xmlns:a16="http://schemas.microsoft.com/office/drawing/2014/main" id="{2B1118CE-B166-46E0-B67F-06F36B819E75}"/>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E945D027-666A-40A9-8493-6E6FFD603F62}"/>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6" name="直接连接符 5">
            <a:extLst>
              <a:ext uri="{FF2B5EF4-FFF2-40B4-BE49-F238E27FC236}">
                <a16:creationId xmlns:a16="http://schemas.microsoft.com/office/drawing/2014/main" id="{D93138B4-8C92-461E-8715-9BDAF28B954B}"/>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18C97FE1-E065-42F9-BBB2-525725A30FCA}"/>
              </a:ext>
            </a:extLst>
          </p:cNvPr>
          <p:cNvSpPr txBox="1"/>
          <p:nvPr/>
        </p:nvSpPr>
        <p:spPr>
          <a:xfrm>
            <a:off x="1246068" y="1025693"/>
            <a:ext cx="7655256" cy="523220"/>
          </a:xfrm>
          <a:prstGeom prst="rect">
            <a:avLst/>
          </a:prstGeom>
          <a:noFill/>
        </p:spPr>
        <p:txBody>
          <a:bodyPr wrap="square" rtlCol="0">
            <a:spAutoFit/>
          </a:bodyPr>
          <a:lstStyle/>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4.2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仲裁机构的角力</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香港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VS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新加坡</a:t>
            </a:r>
          </a:p>
        </p:txBody>
      </p:sp>
      <p:sp>
        <p:nvSpPr>
          <p:cNvPr id="12" name="矩形 11">
            <a:extLst>
              <a:ext uri="{FF2B5EF4-FFF2-40B4-BE49-F238E27FC236}">
                <a16:creationId xmlns:a16="http://schemas.microsoft.com/office/drawing/2014/main" id="{22B298F1-AFBE-4C80-B2F2-D6FF05DF6198}"/>
              </a:ext>
            </a:extLst>
          </p:cNvPr>
          <p:cNvSpPr/>
          <p:nvPr/>
        </p:nvSpPr>
        <p:spPr>
          <a:xfrm>
            <a:off x="615490" y="1603859"/>
            <a:ext cx="11436810" cy="2492990"/>
          </a:xfrm>
          <a:prstGeom prst="rect">
            <a:avLst/>
          </a:prstGeom>
        </p:spPr>
        <p:txBody>
          <a:bodyPr wrap="square">
            <a:spAutoFit/>
          </a:bodyPr>
          <a:lstStyle/>
          <a:p>
            <a:pPr marL="457200" indent="-457200">
              <a:buFont typeface="Arial" panose="020B0604020202020204" pitchFamily="34" charset="0"/>
              <a:buChar char="•"/>
            </a:pP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多年来，香港国际仲裁中心凭借香港自由开放的商业氛围，通过向客户提供充分无国界竞争、专业水平卓越的仲裁法律服务居全球领先地位。</a:t>
            </a:r>
            <a:r>
              <a:rPr lang="zh-CN" altLang="en-US" sz="26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“去香港仲裁”</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已成为当下争议纠纷解决的可靠选择，例如香港之外的多家仲裁机构在其仲裁规则中将香港作为默认的仲裁地点。毫无疑问地，香港国际仲裁中心是大湾区国际仲裁法律服务机构的执牛耳者，承载着助力大湾区整个仲裁法律服务行业建设中“国际化”的驱动功能。</a:t>
            </a:r>
            <a:endParaRPr lang="zh-CN" altLang="en-US" sz="2600" dirty="0"/>
          </a:p>
        </p:txBody>
      </p:sp>
      <p:sp>
        <p:nvSpPr>
          <p:cNvPr id="16" name="矩形 15">
            <a:extLst>
              <a:ext uri="{FF2B5EF4-FFF2-40B4-BE49-F238E27FC236}">
                <a16:creationId xmlns:a16="http://schemas.microsoft.com/office/drawing/2014/main" id="{23C7E3CF-FC19-4E6E-B395-2580750AC16F}"/>
              </a:ext>
            </a:extLst>
          </p:cNvPr>
          <p:cNvSpPr/>
          <p:nvPr/>
        </p:nvSpPr>
        <p:spPr>
          <a:xfrm>
            <a:off x="615490" y="4454284"/>
            <a:ext cx="7405518" cy="2092881"/>
          </a:xfrm>
          <a:prstGeom prst="rect">
            <a:avLst/>
          </a:prstGeom>
        </p:spPr>
        <p:txBody>
          <a:bodyPr wrap="square">
            <a:spAutoFit/>
          </a:bodyPr>
          <a:lstStyle/>
          <a:p>
            <a:pPr marL="457200" indent="-457200">
              <a:buFont typeface="Arial" panose="020B0604020202020204" pitchFamily="34" charset="0"/>
              <a:buChar char="•"/>
            </a:pP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伦敦玛丽女王大学（</a:t>
            </a:r>
            <a:r>
              <a:rPr lang="en-US" altLang="zh-CN"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Queen Mary University of London</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）在</a:t>
            </a:r>
            <a:r>
              <a:rPr lang="en-US" altLang="zh-CN"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2015</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年的一项调查中发现，</a:t>
            </a:r>
            <a:r>
              <a:rPr lang="zh-CN" altLang="en-US" sz="2600" b="1" u="sng" dirty="0">
                <a:solidFill>
                  <a:srgbClr val="FF5050"/>
                </a:solidFill>
                <a:latin typeface="Times New Roman" panose="02020603050405020304" pitchFamily="18" charset="0"/>
                <a:ea typeface="楷体" panose="02010609060101010101" pitchFamily="49" charset="-122"/>
                <a:cs typeface="Times New Roman" panose="02020603050405020304" pitchFamily="18" charset="0"/>
              </a:rPr>
              <a:t>香港国际仲裁中心</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是“欧洲以外最受欢迎的首选仲裁机构”、全球第三大仲裁机构，以及进步最快的仲裁地。</a:t>
            </a:r>
            <a:endParaRPr lang="zh-CN" altLang="en-US" sz="2600" dirty="0"/>
          </a:p>
        </p:txBody>
      </p:sp>
    </p:spTree>
    <p:extLst>
      <p:ext uri="{BB962C8B-B14F-4D97-AF65-F5344CB8AC3E}">
        <p14:creationId xmlns:p14="http://schemas.microsoft.com/office/powerpoint/2010/main" val="2668519615"/>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AA6FFA1-EB63-4398-B1C8-0ECBF31774A4}"/>
              </a:ext>
            </a:extLst>
          </p:cNvPr>
          <p:cNvSpPr/>
          <p:nvPr/>
        </p:nvSpPr>
        <p:spPr>
          <a:xfrm>
            <a:off x="748162" y="4585590"/>
            <a:ext cx="6490838" cy="1692771"/>
          </a:xfrm>
          <a:prstGeom prst="rect">
            <a:avLst/>
          </a:prstGeom>
        </p:spPr>
        <p:txBody>
          <a:bodyPr wrap="square">
            <a:spAutoFit/>
          </a:bodyPr>
          <a:lstStyle/>
          <a:p>
            <a:pPr marL="457200" indent="-457200" algn="just">
              <a:buFont typeface="Arial" panose="020B0604020202020204" pitchFamily="34" charset="0"/>
              <a:buChar char="•"/>
            </a:pP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在伦敦玛丽女王大学（</a:t>
            </a:r>
            <a:r>
              <a:rPr lang="en-US" altLang="zh-CN"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Queen Mary University of London</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2015</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年的调查中，</a:t>
            </a:r>
            <a:r>
              <a:rPr lang="zh-CN" altLang="en-US" sz="2600" b="1" u="sng"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新加坡国际仲裁中心</a:t>
            </a:r>
            <a:r>
              <a:rPr lang="zh-CN" altLang="en-US" sz="2600"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排名第四，进步程度仅次于香港国际仲裁中心，位居第二。</a:t>
            </a:r>
          </a:p>
        </p:txBody>
      </p:sp>
      <p:sp>
        <p:nvSpPr>
          <p:cNvPr id="4" name="矩形 3">
            <a:extLst>
              <a:ext uri="{FF2B5EF4-FFF2-40B4-BE49-F238E27FC236}">
                <a16:creationId xmlns:a16="http://schemas.microsoft.com/office/drawing/2014/main" id="{DCD3E5A1-07D4-4419-A3D0-077F78493653}"/>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5" name="矩形 4">
            <a:extLst>
              <a:ext uri="{FF2B5EF4-FFF2-40B4-BE49-F238E27FC236}">
                <a16:creationId xmlns:a16="http://schemas.microsoft.com/office/drawing/2014/main" id="{F0A0209E-2EA1-450D-9D5E-82EEBDAB1183}"/>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 name="文本框 5">
            <a:extLst>
              <a:ext uri="{FF2B5EF4-FFF2-40B4-BE49-F238E27FC236}">
                <a16:creationId xmlns:a16="http://schemas.microsoft.com/office/drawing/2014/main" id="{6341076E-83B6-41C9-9D89-3E174887D082}"/>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EB160641-710B-4F85-9936-0195D4BF90A6}"/>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8" name="直接连接符 7">
            <a:extLst>
              <a:ext uri="{FF2B5EF4-FFF2-40B4-BE49-F238E27FC236}">
                <a16:creationId xmlns:a16="http://schemas.microsoft.com/office/drawing/2014/main" id="{FD8F3705-B032-47C1-9A6E-E47D0720652B}"/>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24CFA0AB-57FC-4FED-B53C-67DCA277A695}"/>
              </a:ext>
            </a:extLst>
          </p:cNvPr>
          <p:cNvSpPr txBox="1"/>
          <p:nvPr/>
        </p:nvSpPr>
        <p:spPr>
          <a:xfrm>
            <a:off x="1246068" y="1025693"/>
            <a:ext cx="7655256" cy="523220"/>
          </a:xfrm>
          <a:prstGeom prst="rect">
            <a:avLst/>
          </a:prstGeom>
          <a:noFill/>
        </p:spPr>
        <p:txBody>
          <a:bodyPr wrap="square" rtlCol="0">
            <a:spAutoFit/>
          </a:bodyPr>
          <a:lstStyle/>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4.2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仲裁机构的角力</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香港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VS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新加坡</a:t>
            </a:r>
          </a:p>
        </p:txBody>
      </p:sp>
      <p:sp>
        <p:nvSpPr>
          <p:cNvPr id="10" name="矩形 9">
            <a:extLst>
              <a:ext uri="{FF2B5EF4-FFF2-40B4-BE49-F238E27FC236}">
                <a16:creationId xmlns:a16="http://schemas.microsoft.com/office/drawing/2014/main" id="{6C3C34CF-B3EC-420E-9822-605327A2302D}"/>
              </a:ext>
            </a:extLst>
          </p:cNvPr>
          <p:cNvSpPr/>
          <p:nvPr/>
        </p:nvSpPr>
        <p:spPr>
          <a:xfrm>
            <a:off x="775148" y="1590890"/>
            <a:ext cx="10434184" cy="2893100"/>
          </a:xfrm>
          <a:prstGeom prst="rect">
            <a:avLst/>
          </a:prstGeom>
        </p:spPr>
        <p:txBody>
          <a:bodyPr wrap="square">
            <a:spAutoFit/>
          </a:bodyPr>
          <a:lstStyle/>
          <a:p>
            <a:pPr marL="457200" indent="-457200" algn="just">
              <a:buFont typeface="Arial" panose="020B0604020202020204" pitchFamily="34" charset="0"/>
              <a:buChar char="•"/>
            </a:pP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相比香港国际仲裁中心，</a:t>
            </a:r>
            <a:r>
              <a:rPr lang="en-US" altLang="zh-CN"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1991</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7</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月才正式运营的新加坡国际仲裁中心虽略显年轻，但该中心通过打造为当事人提供便捷高效和专业的仲裁法律服务品牌（例如，其是</a:t>
            </a:r>
            <a:r>
              <a:rPr lang="zh-CN" altLang="en-US" sz="26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首个</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引入</a:t>
            </a:r>
            <a:r>
              <a:rPr lang="zh-CN" altLang="en-US" sz="26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早期驳回程序</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的主要商事仲裁机构、也是</a:t>
            </a:r>
            <a:r>
              <a:rPr lang="zh-CN" altLang="en-US" sz="26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首个</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引入</a:t>
            </a:r>
            <a:r>
              <a:rPr lang="zh-CN" altLang="en-US" sz="26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紧急仲裁员（</a:t>
            </a:r>
            <a:r>
              <a:rPr lang="en-US" altLang="zh-CN" sz="26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EA</a:t>
            </a:r>
            <a:r>
              <a:rPr lang="zh-CN" altLang="en-US" sz="26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）程序</a:t>
            </a:r>
            <a:r>
              <a:rPr lang="zh-CN" altLang="en-US" sz="2600" dirty="0">
                <a:solidFill>
                  <a:srgbClr val="1F497D"/>
                </a:solidFill>
                <a:latin typeface="Times New Roman" panose="02020603050405020304" pitchFamily="18" charset="0"/>
                <a:ea typeface="楷体" panose="02010609060101010101" pitchFamily="49" charset="-122"/>
                <a:cs typeface="Times New Roman" panose="02020603050405020304" pitchFamily="18" charset="0"/>
              </a:rPr>
              <a:t>的亚洲国际仲裁机构），迅速发展成为与香港国际仲裁中心平分秋色的亚太仲裁法律机构，二者共同位于世界上最好仲裁中心之列，甚至大有赶超前者之势。</a:t>
            </a:r>
          </a:p>
        </p:txBody>
      </p:sp>
      <p:pic>
        <p:nvPicPr>
          <p:cNvPr id="11" name="图片 10">
            <a:extLst>
              <a:ext uri="{FF2B5EF4-FFF2-40B4-BE49-F238E27FC236}">
                <a16:creationId xmlns:a16="http://schemas.microsoft.com/office/drawing/2014/main" id="{D867C6BC-EB11-46C7-944B-0810F7782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999" y="4198262"/>
            <a:ext cx="3590353" cy="2378609"/>
          </a:xfrm>
          <a:prstGeom prst="rect">
            <a:avLst/>
          </a:prstGeom>
        </p:spPr>
      </p:pic>
    </p:spTree>
    <p:extLst>
      <p:ext uri="{BB962C8B-B14F-4D97-AF65-F5344CB8AC3E}">
        <p14:creationId xmlns:p14="http://schemas.microsoft.com/office/powerpoint/2010/main" val="10314566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1D22275-081A-4866-9BB4-F24A95028F6F}"/>
              </a:ext>
            </a:extLst>
          </p:cNvPr>
          <p:cNvSpPr/>
          <p:nvPr/>
        </p:nvSpPr>
        <p:spPr>
          <a:xfrm>
            <a:off x="1389183" y="986703"/>
            <a:ext cx="10316678" cy="830997"/>
          </a:xfrm>
          <a:prstGeom prst="rect">
            <a:avLst/>
          </a:prstGeom>
        </p:spPr>
        <p:txBody>
          <a:bodyPr wrap="square">
            <a:spAutoFit/>
          </a:bodyPr>
          <a:lstStyle/>
          <a:p>
            <a:pPr marL="342900" indent="-342900" algn="just">
              <a:buFont typeface="Arial" panose="020B0604020202020204" pitchFamily="34" charset="0"/>
              <a:buChar char="•"/>
              <a:defRPr/>
            </a:pPr>
            <a:r>
              <a:rPr lang="zh-CN" altLang="zh-HK" sz="2400">
                <a:latin typeface="Times New Roman" panose="02020603050405020304" pitchFamily="18" charset="0"/>
                <a:ea typeface="楷体" panose="02010609060101010101" pitchFamily="49" charset="-122"/>
                <a:cs typeface="Times New Roman" panose="02020603050405020304" pitchFamily="18" charset="0"/>
              </a:rPr>
              <a:t>但是，在</a:t>
            </a:r>
            <a:r>
              <a:rPr lang="en-US" altLang="zh-HK" sz="2400" b="1">
                <a:latin typeface="Times New Roman" panose="02020603050405020304" pitchFamily="18" charset="0"/>
                <a:ea typeface="楷体" panose="02010609060101010101" pitchFamily="49" charset="-122"/>
                <a:cs typeface="Times New Roman" panose="02020603050405020304" pitchFamily="18" charset="0"/>
              </a:rPr>
              <a:t>2018</a:t>
            </a:r>
            <a:r>
              <a:rPr lang="zh-CN" altLang="zh-HK" sz="2400" b="1">
                <a:latin typeface="Times New Roman" panose="02020603050405020304" pitchFamily="18" charset="0"/>
                <a:ea typeface="楷体" panose="02010609060101010101" pitchFamily="49" charset="-122"/>
                <a:cs typeface="Times New Roman" panose="02020603050405020304" pitchFamily="18" charset="0"/>
              </a:rPr>
              <a:t>年发表的</a:t>
            </a:r>
            <a:r>
              <a:rPr lang="en-US" altLang="zh-HK" sz="2400" b="1">
                <a:latin typeface="Times New Roman" panose="02020603050405020304" pitchFamily="18" charset="0"/>
                <a:ea typeface="楷体" panose="02010609060101010101" pitchFamily="49" charset="-122"/>
                <a:cs typeface="Times New Roman" panose="02020603050405020304" pitchFamily="18" charset="0"/>
              </a:rPr>
              <a:t>“</a:t>
            </a:r>
            <a:r>
              <a:rPr lang="zh-CN" altLang="zh-HK" sz="2400" b="1">
                <a:latin typeface="Times New Roman" panose="02020603050405020304" pitchFamily="18" charset="0"/>
                <a:ea typeface="楷体" panose="02010609060101010101" pitchFamily="49" charset="-122"/>
                <a:cs typeface="Times New Roman" panose="02020603050405020304" pitchFamily="18" charset="0"/>
              </a:rPr>
              <a:t>国际仲裁调查</a:t>
            </a:r>
            <a:r>
              <a:rPr lang="en-US" altLang="zh-HK" sz="2400" b="1">
                <a:latin typeface="Times New Roman" panose="02020603050405020304" pitchFamily="18" charset="0"/>
                <a:ea typeface="楷体" panose="02010609060101010101" pitchFamily="49" charset="-122"/>
                <a:cs typeface="Times New Roman" panose="02020603050405020304" pitchFamily="18" charset="0"/>
              </a:rPr>
              <a:t>”</a:t>
            </a:r>
            <a:r>
              <a:rPr lang="zh-CN" altLang="zh-HK" sz="2400">
                <a:latin typeface="Times New Roman" panose="02020603050405020304" pitchFamily="18" charset="0"/>
                <a:ea typeface="楷体" panose="02010609060101010101" pitchFamily="49" charset="-122"/>
                <a:cs typeface="Times New Roman" panose="02020603050405020304" pitchFamily="18" charset="0"/>
              </a:rPr>
              <a:t>中，香港排名已</a:t>
            </a:r>
            <a:r>
              <a:rPr lang="zh-CN" altLang="zh-HK" sz="24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下跌至第四位</a:t>
            </a:r>
            <a:r>
              <a:rPr lang="zh-CN" altLang="zh-HK" sz="2400">
                <a:latin typeface="Times New Roman" panose="02020603050405020304" pitchFamily="18" charset="0"/>
                <a:ea typeface="楷体" panose="02010609060101010101" pitchFamily="49" charset="-122"/>
                <a:cs typeface="Times New Roman" panose="02020603050405020304" pitchFamily="18" charset="0"/>
              </a:rPr>
              <a:t>，新加坡及新加坡国际仲裁中心则取而代之</a:t>
            </a:r>
            <a:r>
              <a:rPr lang="zh-TW" altLang="en-US" sz="2400">
                <a:latin typeface="Times New Roman" panose="02020603050405020304" pitchFamily="18" charset="0"/>
                <a:ea typeface="楷体" panose="02010609060101010101" pitchFamily="49" charset="-122"/>
                <a:cs typeface="Times New Roman" panose="02020603050405020304" pitchFamily="18" charset="0"/>
              </a:rPr>
              <a:t>。</a:t>
            </a:r>
            <a:endParaRPr lang="zh-TW" altLang="zh-HK"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矩形 4">
            <a:extLst>
              <a:ext uri="{FF2B5EF4-FFF2-40B4-BE49-F238E27FC236}">
                <a16:creationId xmlns:a16="http://schemas.microsoft.com/office/drawing/2014/main" id="{85AE96A1-0DE0-444E-931D-6B35D82132BB}"/>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 name="矩形 5">
            <a:extLst>
              <a:ext uri="{FF2B5EF4-FFF2-40B4-BE49-F238E27FC236}">
                <a16:creationId xmlns:a16="http://schemas.microsoft.com/office/drawing/2014/main" id="{A5DE8DD2-CDF9-44E2-AFD5-9D5893BFD966}"/>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 name="文本框 6">
            <a:extLst>
              <a:ext uri="{FF2B5EF4-FFF2-40B4-BE49-F238E27FC236}">
                <a16:creationId xmlns:a16="http://schemas.microsoft.com/office/drawing/2014/main" id="{03627477-9B20-43D7-B28E-30E0830EA5C3}"/>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10C4CB2-E70A-45FA-86C8-387E960AA777}"/>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9" name="直接连接符 8">
            <a:extLst>
              <a:ext uri="{FF2B5EF4-FFF2-40B4-BE49-F238E27FC236}">
                <a16:creationId xmlns:a16="http://schemas.microsoft.com/office/drawing/2014/main" id="{6CC11C1F-0CF7-42D8-91F0-986C58756A8B}"/>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5811DBE1-BC9B-4F61-98A6-0022AF2C1825}"/>
              </a:ext>
            </a:extLst>
          </p:cNvPr>
          <p:cNvGrpSpPr/>
          <p:nvPr/>
        </p:nvGrpSpPr>
        <p:grpSpPr>
          <a:xfrm>
            <a:off x="185911" y="2137255"/>
            <a:ext cx="6178748" cy="4556014"/>
            <a:chOff x="185911" y="2137255"/>
            <a:chExt cx="6178748" cy="4556014"/>
          </a:xfrm>
        </p:grpSpPr>
        <p:pic>
          <p:nvPicPr>
            <p:cNvPr id="2" name="图片 1" descr="http://www.hk-lawyer.org/sites/default/files/field/image/screenshot_2018-09-05_17.49.56.png">
              <a:extLst>
                <a:ext uri="{FF2B5EF4-FFF2-40B4-BE49-F238E27FC236}">
                  <a16:creationId xmlns:a16="http://schemas.microsoft.com/office/drawing/2014/main" id="{875818F5-DF87-45AF-9CEB-6273B44BED6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5911" y="2704601"/>
              <a:ext cx="6178748" cy="3988668"/>
            </a:xfrm>
            <a:prstGeom prst="rect">
              <a:avLst/>
            </a:prstGeom>
            <a:noFill/>
            <a:ln>
              <a:noFill/>
            </a:ln>
          </p:spPr>
        </p:pic>
        <p:sp>
          <p:nvSpPr>
            <p:cNvPr id="11" name="矩形 10">
              <a:extLst>
                <a:ext uri="{FF2B5EF4-FFF2-40B4-BE49-F238E27FC236}">
                  <a16:creationId xmlns:a16="http://schemas.microsoft.com/office/drawing/2014/main" id="{83CB6108-29BB-41B7-A3F7-2ACB75F042F3}"/>
                </a:ext>
              </a:extLst>
            </p:cNvPr>
            <p:cNvSpPr/>
            <p:nvPr/>
          </p:nvSpPr>
          <p:spPr>
            <a:xfrm>
              <a:off x="1014485" y="2137255"/>
              <a:ext cx="4649715" cy="646331"/>
            </a:xfrm>
            <a:prstGeom prst="rect">
              <a:avLst/>
            </a:prstGeom>
          </p:spPr>
          <p:txBody>
            <a:bodyPr wrap="square">
              <a:spAutoFit/>
            </a:bodyPr>
            <a:lstStyle/>
            <a:p>
              <a:pPr algn="ctr"/>
              <a:r>
                <a:rPr lang="zh-CN" altLang="en-US" dirty="0">
                  <a:latin typeface="Times New Roman" panose="02020603050405020304" pitchFamily="18" charset="0"/>
                  <a:ea typeface="楷体" panose="02010609060101010101" pitchFamily="49" charset="-122"/>
                  <a:cs typeface="Times New Roman" panose="02020603050405020304" pitchFamily="18" charset="0"/>
                </a:rPr>
                <a:t>在</a:t>
              </a:r>
              <a:r>
                <a:rPr lang="zh-CN" altLang="zh-HK" dirty="0">
                  <a:latin typeface="Times New Roman" panose="02020603050405020304" pitchFamily="18" charset="0"/>
                  <a:ea typeface="楷体" panose="02010609060101010101" pitchFamily="49" charset="-122"/>
                  <a:cs typeface="Times New Roman" panose="02020603050405020304" pitchFamily="18" charset="0"/>
                </a:rPr>
                <a:t>最优先选择的</a:t>
              </a:r>
              <a:r>
                <a:rPr lang="zh-CN" altLang="zh-HK"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仲裁地</a:t>
              </a:r>
              <a:r>
                <a:rPr lang="zh-CN" altLang="en-US"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中，新加坡获得了</a:t>
              </a:r>
              <a:r>
                <a:rPr lang="en-US" altLang="zh-HK"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39%</a:t>
              </a:r>
              <a:r>
                <a:rPr lang="zh-CN" altLang="en-US" dirty="0">
                  <a:latin typeface="Times New Roman" panose="02020603050405020304" pitchFamily="18" charset="0"/>
                  <a:ea typeface="楷体" panose="02010609060101010101" pitchFamily="49" charset="-122"/>
                  <a:cs typeface="Times New Roman" panose="02020603050405020304" pitchFamily="18" charset="0"/>
                </a:rPr>
                <a:t>的票数</a:t>
              </a:r>
              <a:r>
                <a:rPr lang="zh-CN" altLang="zh-HK" dirty="0">
                  <a:latin typeface="Times New Roman" panose="02020603050405020304" pitchFamily="18" charset="0"/>
                  <a:ea typeface="楷体" panose="02010609060101010101" pitchFamily="49" charset="-122"/>
                  <a:cs typeface="Times New Roman" panose="02020603050405020304" pitchFamily="18" charset="0"/>
                </a:rPr>
                <a:t>，比</a:t>
              </a:r>
              <a:r>
                <a:rPr lang="zh-CN" altLang="zh-HK"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香港</a:t>
              </a:r>
              <a:r>
                <a:rPr lang="zh-CN" altLang="zh-HK" dirty="0">
                  <a:latin typeface="Times New Roman" panose="02020603050405020304" pitchFamily="18" charset="0"/>
                  <a:ea typeface="楷体" panose="02010609060101010101" pitchFamily="49" charset="-122"/>
                  <a:cs typeface="Times New Roman" panose="02020603050405020304" pitchFamily="18" charset="0"/>
                </a:rPr>
                <a:t>的</a:t>
              </a:r>
              <a:r>
                <a:rPr lang="en-US" altLang="zh-HK"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28%</a:t>
              </a:r>
              <a:r>
                <a:rPr lang="zh-CN" altLang="zh-HK" dirty="0">
                  <a:latin typeface="Times New Roman" panose="02020603050405020304" pitchFamily="18" charset="0"/>
                  <a:ea typeface="楷体" panose="02010609060101010101" pitchFamily="49" charset="-122"/>
                  <a:cs typeface="Times New Roman" panose="02020603050405020304" pitchFamily="18" charset="0"/>
                </a:rPr>
                <a:t>高出</a:t>
              </a:r>
              <a:r>
                <a:rPr lang="en-US" altLang="zh-HK" dirty="0">
                  <a:latin typeface="Times New Roman" panose="02020603050405020304" pitchFamily="18" charset="0"/>
                  <a:ea typeface="楷体" panose="02010609060101010101" pitchFamily="49" charset="-122"/>
                  <a:cs typeface="Times New Roman" panose="02020603050405020304" pitchFamily="18" charset="0"/>
                </a:rPr>
                <a:t>11</a:t>
              </a:r>
              <a:r>
                <a:rPr lang="zh-CN" altLang="zh-HK" dirty="0">
                  <a:latin typeface="Times New Roman" panose="02020603050405020304" pitchFamily="18" charset="0"/>
                  <a:ea typeface="楷体" panose="02010609060101010101" pitchFamily="49" charset="-122"/>
                  <a:cs typeface="Times New Roman" panose="02020603050405020304" pitchFamily="18" charset="0"/>
                </a:rPr>
                <a:t>个百分点。</a:t>
              </a:r>
              <a:endParaRPr lang="zh-HK"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14" name="组合 13">
            <a:extLst>
              <a:ext uri="{FF2B5EF4-FFF2-40B4-BE49-F238E27FC236}">
                <a16:creationId xmlns:a16="http://schemas.microsoft.com/office/drawing/2014/main" id="{861A2478-5F6A-4C12-ADE1-72521D201450}"/>
              </a:ext>
            </a:extLst>
          </p:cNvPr>
          <p:cNvGrpSpPr/>
          <p:nvPr/>
        </p:nvGrpSpPr>
        <p:grpSpPr>
          <a:xfrm>
            <a:off x="6434995" y="2135186"/>
            <a:ext cx="5732289" cy="4532965"/>
            <a:chOff x="6434995" y="2135186"/>
            <a:chExt cx="5732289" cy="4532965"/>
          </a:xfrm>
        </p:grpSpPr>
        <p:pic>
          <p:nvPicPr>
            <p:cNvPr id="3" name="图片 2" descr="http://www.hk-lawyer.org/sites/default/files/field/image/screenshot_2018-09-05_17.50.14.png">
              <a:extLst>
                <a:ext uri="{FF2B5EF4-FFF2-40B4-BE49-F238E27FC236}">
                  <a16:creationId xmlns:a16="http://schemas.microsoft.com/office/drawing/2014/main" id="{C170038B-D33B-44E0-92A7-42776E8F077A}"/>
                </a:ext>
              </a:extLst>
            </p:cNvPr>
            <p:cNvPicPr/>
            <p:nvPr/>
          </p:nvPicPr>
          <p:blipFill rotWithShape="1">
            <a:blip r:embed="rId3">
              <a:extLst>
                <a:ext uri="{28A0092B-C50C-407E-A947-70E740481C1C}">
                  <a14:useLocalDpi xmlns:a14="http://schemas.microsoft.com/office/drawing/2010/main" val="0"/>
                </a:ext>
              </a:extLst>
            </a:blip>
            <a:srcRect l="901" t="1724"/>
            <a:stretch/>
          </p:blipFill>
          <p:spPr bwMode="auto">
            <a:xfrm>
              <a:off x="6453560" y="2781517"/>
              <a:ext cx="5643388" cy="3886634"/>
            </a:xfrm>
            <a:prstGeom prst="rect">
              <a:avLst/>
            </a:prstGeom>
            <a:noFill/>
            <a:ln>
              <a:noFill/>
            </a:ln>
          </p:spPr>
        </p:pic>
        <p:sp>
          <p:nvSpPr>
            <p:cNvPr id="12" name="Rectangle 5">
              <a:extLst>
                <a:ext uri="{FF2B5EF4-FFF2-40B4-BE49-F238E27FC236}">
                  <a16:creationId xmlns:a16="http://schemas.microsoft.com/office/drawing/2014/main" id="{C856A676-D588-4D1C-9EC9-5F7A03FBDA23}"/>
                </a:ext>
              </a:extLst>
            </p:cNvPr>
            <p:cNvSpPr/>
            <p:nvPr/>
          </p:nvSpPr>
          <p:spPr>
            <a:xfrm>
              <a:off x="6434995" y="2135186"/>
              <a:ext cx="5732289" cy="646331"/>
            </a:xfrm>
            <a:prstGeom prst="rect">
              <a:avLst/>
            </a:prstGeom>
          </p:spPr>
          <p:txBody>
            <a:bodyPr wrap="square">
              <a:spAutoFit/>
            </a:bodyPr>
            <a:lstStyle/>
            <a:p>
              <a:pPr algn="ct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在最优先选择的</a:t>
              </a:r>
              <a:r>
                <a:rPr lang="zh-CN" altLang="zh-HK" b="1" dirty="0">
                  <a:solidFill>
                    <a:srgbClr val="7030A0"/>
                  </a:solidFill>
                  <a:latin typeface="Times New Roman" panose="02020603050405020304" pitchFamily="18" charset="0"/>
                  <a:ea typeface="楷体" panose="02010609060101010101" pitchFamily="49" charset="-122"/>
                  <a:cs typeface="Times New Roman" panose="02020603050405020304" pitchFamily="18" charset="0"/>
                </a:rPr>
                <a:t>仲裁机构</a:t>
              </a: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中，</a:t>
              </a:r>
              <a:r>
                <a:rPr lang="zh-CN" altLang="zh-HK"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新加坡国际仲裁中心</a:t>
              </a: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获得了</a:t>
              </a:r>
              <a:r>
                <a:rPr lang="en-US" altLang="zh-HK"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36%</a:t>
              </a: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的票数，远高于</a:t>
              </a:r>
              <a:r>
                <a:rPr lang="zh-CN" altLang="zh-HK"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香港国际仲裁中心</a:t>
              </a: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的</a:t>
              </a:r>
              <a:r>
                <a:rPr lang="en-US" altLang="zh-HK"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27%</a:t>
              </a:r>
              <a:r>
                <a:rPr lang="zh-CN" altLang="zh-HK" dirty="0">
                  <a:solidFill>
                    <a:srgbClr val="333333"/>
                  </a:solidFill>
                  <a:latin typeface="Times New Roman" panose="02020603050405020304" pitchFamily="18" charset="0"/>
                  <a:ea typeface="楷体" panose="02010609060101010101" pitchFamily="49" charset="-122"/>
                  <a:cs typeface="Times New Roman" panose="02020603050405020304" pitchFamily="18" charset="0"/>
                </a:rPr>
                <a:t>票数。</a:t>
              </a:r>
              <a:endParaRPr lang="zh-HK"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28391381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F7CE3D6-E75A-4776-AC03-38CCF6F11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891" y="310835"/>
            <a:ext cx="2831201" cy="1772265"/>
          </a:xfrm>
          <a:prstGeom prst="rect">
            <a:avLst/>
          </a:prstGeom>
        </p:spPr>
      </p:pic>
      <p:pic>
        <p:nvPicPr>
          <p:cNvPr id="354" name="图片 353">
            <a:extLst>
              <a:ext uri="{FF2B5EF4-FFF2-40B4-BE49-F238E27FC236}">
                <a16:creationId xmlns:a16="http://schemas.microsoft.com/office/drawing/2014/main" id="{D69E9BA1-CE1B-4104-9077-E0914A2A42EF}"/>
              </a:ext>
            </a:extLst>
          </p:cNvPr>
          <p:cNvPicPr>
            <a:picLocks noChangeAspect="1"/>
          </p:cNvPicPr>
          <p:nvPr/>
        </p:nvPicPr>
        <p:blipFill rotWithShape="1">
          <a:blip r:embed="rId4"/>
          <a:srcRect l="48897"/>
          <a:stretch/>
        </p:blipFill>
        <p:spPr>
          <a:xfrm>
            <a:off x="0" y="379208"/>
            <a:ext cx="3137336" cy="6145301"/>
          </a:xfrm>
          <a:prstGeom prst="rect">
            <a:avLst/>
          </a:prstGeom>
        </p:spPr>
      </p:pic>
      <p:pic>
        <p:nvPicPr>
          <p:cNvPr id="55" name="图片 54">
            <a:extLst>
              <a:ext uri="{FF2B5EF4-FFF2-40B4-BE49-F238E27FC236}">
                <a16:creationId xmlns:a16="http://schemas.microsoft.com/office/drawing/2014/main" id="{BE951C51-7F65-4A4E-A966-01A18D8B07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9356" y="4976833"/>
            <a:ext cx="2125608" cy="1511289"/>
          </a:xfrm>
          <a:custGeom>
            <a:avLst/>
            <a:gdLst>
              <a:gd name="connsiteX0" fmla="*/ 0 w 2882793"/>
              <a:gd name="connsiteY0" fmla="*/ 0 h 1762450"/>
              <a:gd name="connsiteX1" fmla="*/ 1332754 w 2882793"/>
              <a:gd name="connsiteY1" fmla="*/ 0 h 1762450"/>
              <a:gd name="connsiteX2" fmla="*/ 1441396 w 2882793"/>
              <a:gd name="connsiteY2" fmla="*/ 115779 h 1762450"/>
              <a:gd name="connsiteX3" fmla="*/ 1550039 w 2882793"/>
              <a:gd name="connsiteY3" fmla="*/ 0 h 1762450"/>
              <a:gd name="connsiteX4" fmla="*/ 2882793 w 2882793"/>
              <a:gd name="connsiteY4" fmla="*/ 0 h 1762450"/>
              <a:gd name="connsiteX5" fmla="*/ 2882793 w 2882793"/>
              <a:gd name="connsiteY5" fmla="*/ 1762450 h 1762450"/>
              <a:gd name="connsiteX6" fmla="*/ 0 w 2882793"/>
              <a:gd name="connsiteY6" fmla="*/ 1762450 h 17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793" h="1762450">
                <a:moveTo>
                  <a:pt x="0" y="0"/>
                </a:moveTo>
                <a:lnTo>
                  <a:pt x="1332754" y="0"/>
                </a:lnTo>
                <a:lnTo>
                  <a:pt x="1441396" y="115779"/>
                </a:lnTo>
                <a:lnTo>
                  <a:pt x="1550039" y="0"/>
                </a:lnTo>
                <a:lnTo>
                  <a:pt x="2882793" y="0"/>
                </a:lnTo>
                <a:lnTo>
                  <a:pt x="2882793" y="1762450"/>
                </a:lnTo>
                <a:lnTo>
                  <a:pt x="0" y="1762450"/>
                </a:lnTo>
                <a:close/>
              </a:path>
            </a:pathLst>
          </a:custGeom>
        </p:spPr>
      </p:pic>
      <p:pic>
        <p:nvPicPr>
          <p:cNvPr id="56" name="图片 55">
            <a:extLst>
              <a:ext uri="{FF2B5EF4-FFF2-40B4-BE49-F238E27FC236}">
                <a16:creationId xmlns:a16="http://schemas.microsoft.com/office/drawing/2014/main" id="{F73601A9-13E7-4D2A-94A8-DB06ED411E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9119" y="4976833"/>
            <a:ext cx="2124000" cy="1510146"/>
          </a:xfrm>
          <a:custGeom>
            <a:avLst/>
            <a:gdLst>
              <a:gd name="connsiteX0" fmla="*/ 0 w 2882793"/>
              <a:gd name="connsiteY0" fmla="*/ 0 h 1762450"/>
              <a:gd name="connsiteX1" fmla="*/ 1332754 w 2882793"/>
              <a:gd name="connsiteY1" fmla="*/ 0 h 1762450"/>
              <a:gd name="connsiteX2" fmla="*/ 1441396 w 2882793"/>
              <a:gd name="connsiteY2" fmla="*/ 115779 h 1762450"/>
              <a:gd name="connsiteX3" fmla="*/ 1550039 w 2882793"/>
              <a:gd name="connsiteY3" fmla="*/ 0 h 1762450"/>
              <a:gd name="connsiteX4" fmla="*/ 2882793 w 2882793"/>
              <a:gd name="connsiteY4" fmla="*/ 0 h 1762450"/>
              <a:gd name="connsiteX5" fmla="*/ 2882793 w 2882793"/>
              <a:gd name="connsiteY5" fmla="*/ 1762450 h 1762450"/>
              <a:gd name="connsiteX6" fmla="*/ 0 w 2882793"/>
              <a:gd name="connsiteY6" fmla="*/ 1762450 h 17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793" h="1762450">
                <a:moveTo>
                  <a:pt x="0" y="0"/>
                </a:moveTo>
                <a:lnTo>
                  <a:pt x="1332754" y="0"/>
                </a:lnTo>
                <a:lnTo>
                  <a:pt x="1441396" y="115779"/>
                </a:lnTo>
                <a:lnTo>
                  <a:pt x="1550039" y="0"/>
                </a:lnTo>
                <a:lnTo>
                  <a:pt x="2882793" y="0"/>
                </a:lnTo>
                <a:lnTo>
                  <a:pt x="2882793" y="1762450"/>
                </a:lnTo>
                <a:lnTo>
                  <a:pt x="0" y="1762450"/>
                </a:lnTo>
                <a:close/>
              </a:path>
            </a:pathLst>
          </a:custGeom>
        </p:spPr>
      </p:pic>
      <p:grpSp>
        <p:nvGrpSpPr>
          <p:cNvPr id="46" name="组合 45">
            <a:extLst>
              <a:ext uri="{FF2B5EF4-FFF2-40B4-BE49-F238E27FC236}">
                <a16:creationId xmlns:a16="http://schemas.microsoft.com/office/drawing/2014/main" id="{E7EB6FF2-8818-4552-B299-643924006C8A}"/>
              </a:ext>
            </a:extLst>
          </p:cNvPr>
          <p:cNvGrpSpPr/>
          <p:nvPr/>
        </p:nvGrpSpPr>
        <p:grpSpPr>
          <a:xfrm>
            <a:off x="483026" y="310835"/>
            <a:ext cx="4621615" cy="866845"/>
            <a:chOff x="483026" y="310835"/>
            <a:chExt cx="4621615" cy="866845"/>
          </a:xfrm>
        </p:grpSpPr>
        <p:sp>
          <p:nvSpPr>
            <p:cNvPr id="48" name="矩形 47">
              <a:extLst>
                <a:ext uri="{FF2B5EF4-FFF2-40B4-BE49-F238E27FC236}">
                  <a16:creationId xmlns:a16="http://schemas.microsoft.com/office/drawing/2014/main" id="{ACA7866D-DD9D-435E-8F45-A5EEEEEB10C8}"/>
                </a:ext>
              </a:extLst>
            </p:cNvPr>
            <p:cNvSpPr/>
            <p:nvPr/>
          </p:nvSpPr>
          <p:spPr>
            <a:xfrm rot="2713401">
              <a:off x="884944" y="81822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9" name="矩形 48">
              <a:extLst>
                <a:ext uri="{FF2B5EF4-FFF2-40B4-BE49-F238E27FC236}">
                  <a16:creationId xmlns:a16="http://schemas.microsoft.com/office/drawing/2014/main" id="{EDB0FFA4-4860-49B4-815B-72049AEF6755}"/>
                </a:ext>
              </a:extLst>
            </p:cNvPr>
            <p:cNvSpPr/>
            <p:nvPr/>
          </p:nvSpPr>
          <p:spPr>
            <a:xfrm rot="2713401">
              <a:off x="477184" y="54096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50" name="文本框 49">
              <a:extLst>
                <a:ext uri="{FF2B5EF4-FFF2-40B4-BE49-F238E27FC236}">
                  <a16:creationId xmlns:a16="http://schemas.microsoft.com/office/drawing/2014/main" id="{073CC2BD-56D6-4804-B563-25DE27A0C503}"/>
                </a:ext>
              </a:extLst>
            </p:cNvPr>
            <p:cNvSpPr txBox="1"/>
            <p:nvPr/>
          </p:nvSpPr>
          <p:spPr>
            <a:xfrm>
              <a:off x="615490" y="62015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885C065B-656F-4B12-A912-D3178ED5B841}"/>
                </a:ext>
              </a:extLst>
            </p:cNvPr>
            <p:cNvSpPr txBox="1"/>
            <p:nvPr/>
          </p:nvSpPr>
          <p:spPr>
            <a:xfrm>
              <a:off x="1320608" y="31083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竞争</a:t>
              </a:r>
            </a:p>
          </p:txBody>
        </p:sp>
        <p:cxnSp>
          <p:nvCxnSpPr>
            <p:cNvPr id="52" name="直接连接符 51">
              <a:extLst>
                <a:ext uri="{FF2B5EF4-FFF2-40B4-BE49-F238E27FC236}">
                  <a16:creationId xmlns:a16="http://schemas.microsoft.com/office/drawing/2014/main" id="{8087EDBF-E957-4FB3-BB0C-FBF751E5395F}"/>
                </a:ext>
              </a:extLst>
            </p:cNvPr>
            <p:cNvCxnSpPr/>
            <p:nvPr/>
          </p:nvCxnSpPr>
          <p:spPr>
            <a:xfrm>
              <a:off x="1320610" y="83308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文本框 52">
            <a:extLst>
              <a:ext uri="{FF2B5EF4-FFF2-40B4-BE49-F238E27FC236}">
                <a16:creationId xmlns:a16="http://schemas.microsoft.com/office/drawing/2014/main" id="{5CA713A2-5D2F-4546-9652-DF1662A0A4E5}"/>
              </a:ext>
            </a:extLst>
          </p:cNvPr>
          <p:cNvSpPr txBox="1"/>
          <p:nvPr/>
        </p:nvSpPr>
        <p:spPr>
          <a:xfrm>
            <a:off x="1066449" y="1114111"/>
            <a:ext cx="7862283" cy="954107"/>
          </a:xfrm>
          <a:prstGeom prst="rect">
            <a:avLst/>
          </a:prstGeom>
          <a:noFill/>
        </p:spPr>
        <p:txBody>
          <a:bodyPr wrap="square" rtlCol="0">
            <a:spAutoFit/>
          </a:bodyPr>
          <a:lstStyle/>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4.3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专业人才的竞争</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a:t>
            </a:r>
          </a:p>
          <a:p>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国际化、涉外法律服务港澳律师优势更为显著：</a:t>
            </a:r>
          </a:p>
        </p:txBody>
      </p:sp>
      <p:grpSp>
        <p:nvGrpSpPr>
          <p:cNvPr id="2" name="组合 1">
            <a:extLst>
              <a:ext uri="{FF2B5EF4-FFF2-40B4-BE49-F238E27FC236}">
                <a16:creationId xmlns:a16="http://schemas.microsoft.com/office/drawing/2014/main" id="{B567BE8A-35AB-42F0-A1E8-75A79FD11F34}"/>
              </a:ext>
            </a:extLst>
          </p:cNvPr>
          <p:cNvGrpSpPr/>
          <p:nvPr/>
        </p:nvGrpSpPr>
        <p:grpSpPr>
          <a:xfrm>
            <a:off x="1139748" y="2356169"/>
            <a:ext cx="10448177" cy="4001442"/>
            <a:chOff x="905249" y="1813246"/>
            <a:chExt cx="10448177" cy="4001442"/>
          </a:xfrm>
        </p:grpSpPr>
        <p:sp>
          <p:nvSpPr>
            <p:cNvPr id="47" name="矩形 46">
              <a:extLst>
                <a:ext uri="{FF2B5EF4-FFF2-40B4-BE49-F238E27FC236}">
                  <a16:creationId xmlns:a16="http://schemas.microsoft.com/office/drawing/2014/main" id="{E2A2747E-3FC1-474C-BB57-BB6A530982FE}"/>
                </a:ext>
              </a:extLst>
            </p:cNvPr>
            <p:cNvSpPr/>
            <p:nvPr/>
          </p:nvSpPr>
          <p:spPr>
            <a:xfrm>
              <a:off x="905249" y="1813246"/>
              <a:ext cx="4975886" cy="4001442"/>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总体上，香港律师拥有更好的国际视野和较好的语言能力，尤其是对英美法系国家的法律制度和司法环境更为           </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熟悉，具有独特</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的先天优势。</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4" name="矩形 53">
              <a:extLst>
                <a:ext uri="{FF2B5EF4-FFF2-40B4-BE49-F238E27FC236}">
                  <a16:creationId xmlns:a16="http://schemas.microsoft.com/office/drawing/2014/main" id="{4C0CC1C3-1D2F-4E28-95B3-6125D73E7DE1}"/>
                </a:ext>
              </a:extLst>
            </p:cNvPr>
            <p:cNvSpPr/>
            <p:nvPr/>
          </p:nvSpPr>
          <p:spPr>
            <a:xfrm>
              <a:off x="6306242" y="1816730"/>
              <a:ext cx="5047184" cy="3888500"/>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同样，澳门律师更为了解和掌握欧洲等大陆法系国家、以及广大葡语系国家的司法制度，在该司法体系下拥有更强的法律服</a:t>
              </a:r>
              <a:endParaRPr lang="en-US" altLang="zh-CN" sz="2800" dirty="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务能力。</a:t>
              </a:r>
            </a:p>
          </p:txBody>
        </p:sp>
      </p:grpSp>
      <p:pic>
        <p:nvPicPr>
          <p:cNvPr id="16" name="图片 15" descr="阴影">
            <a:extLst>
              <a:ext uri="{FF2B5EF4-FFF2-40B4-BE49-F238E27FC236}">
                <a16:creationId xmlns:a16="http://schemas.microsoft.com/office/drawing/2014/main" id="{94D7A6D6-1831-4095-8EF0-A250D87A8A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597" y="2224200"/>
            <a:ext cx="5925251" cy="4853216"/>
          </a:xfrm>
          <a:prstGeom prst="rect">
            <a:avLst/>
          </a:prstGeom>
        </p:spPr>
      </p:pic>
      <p:pic>
        <p:nvPicPr>
          <p:cNvPr id="17" name="图片 16" descr="阴影">
            <a:extLst>
              <a:ext uri="{FF2B5EF4-FFF2-40B4-BE49-F238E27FC236}">
                <a16:creationId xmlns:a16="http://schemas.microsoft.com/office/drawing/2014/main" id="{55A23074-8D01-426D-85B1-82CEB2985E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1648" y="2224200"/>
            <a:ext cx="5925251" cy="4853216"/>
          </a:xfrm>
          <a:prstGeom prst="rect">
            <a:avLst/>
          </a:prstGeom>
        </p:spPr>
      </p:pic>
    </p:spTree>
    <p:extLst>
      <p:ext uri="{BB962C8B-B14F-4D97-AF65-F5344CB8AC3E}">
        <p14:creationId xmlns:p14="http://schemas.microsoft.com/office/powerpoint/2010/main" val="4272245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60" name="Title 2"/>
          <p:cNvSpPr txBox="1"/>
          <p:nvPr/>
        </p:nvSpPr>
        <p:spPr>
          <a:xfrm>
            <a:off x="2337236" y="602965"/>
            <a:ext cx="7006249" cy="983763"/>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en-US" sz="4000" dirty="0">
                <a:gradFill>
                  <a:gsLst>
                    <a:gs pos="0">
                      <a:srgbClr val="788BA9"/>
                    </a:gs>
                    <a:gs pos="74000">
                      <a:srgbClr val="D67A71"/>
                    </a:gs>
                  </a:gsLst>
                  <a:lin ang="0" scaled="0"/>
                </a:gradFill>
                <a:latin typeface="华文琥珀" panose="02010800040101010101" pitchFamily="2" charset="-122"/>
                <a:ea typeface="华文琥珀" panose="02010800040101010101" pitchFamily="2" charset="-122"/>
                <a:cs typeface="+mn-cs"/>
              </a:rPr>
              <a:t>PART 2</a:t>
            </a:r>
            <a:r>
              <a:rPr lang="en-US" sz="3300" dirty="0">
                <a:solidFill>
                  <a:srgbClr val="002060"/>
                </a:solidFill>
              </a:rPr>
              <a:t>  </a:t>
            </a:r>
            <a:r>
              <a:rPr lang="en-US" altLang="zh-CN" sz="3300" dirty="0">
                <a:solidFill>
                  <a:srgbClr val="002060"/>
                </a:solidFill>
              </a:rPr>
              <a:t>| </a:t>
            </a:r>
            <a:r>
              <a:rPr lang="zh-CN" alt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粤港澳大湾区三地法</a:t>
            </a:r>
            <a:endParaRPr lang="en-US" altLang="zh-CN"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endParaRPr>
          </a:p>
          <a:p>
            <a:pPr algn="ctr"/>
            <a:r>
              <a:rPr lang="en-US" altLang="zh-CN"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        </a:t>
            </a:r>
            <a:r>
              <a:rPr lang="zh-CN" alt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律服务行业合作展望</a:t>
            </a:r>
            <a:endParaRPr 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endParaRPr>
          </a:p>
        </p:txBody>
      </p:sp>
      <p:grpSp>
        <p:nvGrpSpPr>
          <p:cNvPr id="3" name="组合 2">
            <a:extLst>
              <a:ext uri="{FF2B5EF4-FFF2-40B4-BE49-F238E27FC236}">
                <a16:creationId xmlns:a16="http://schemas.microsoft.com/office/drawing/2014/main" id="{32EDE2F3-3BAA-4543-8657-310C200BC46D}"/>
              </a:ext>
            </a:extLst>
          </p:cNvPr>
          <p:cNvGrpSpPr/>
          <p:nvPr/>
        </p:nvGrpSpPr>
        <p:grpSpPr>
          <a:xfrm>
            <a:off x="1218749" y="2419133"/>
            <a:ext cx="4621612" cy="866845"/>
            <a:chOff x="1218749" y="2419133"/>
            <a:chExt cx="4621612" cy="866845"/>
          </a:xfrm>
        </p:grpSpPr>
        <p:sp>
          <p:nvSpPr>
            <p:cNvPr id="61" name="矩形 60"/>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2" name="矩形 61"/>
            <p:cNvSpPr/>
            <p:nvPr/>
          </p:nvSpPr>
          <p:spPr>
            <a:xfrm rot="2713401">
              <a:off x="1212907" y="2649265"/>
              <a:ext cx="595928" cy="5842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3" name="文本框 62"/>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056329" y="2419133"/>
              <a:ext cx="2287806" cy="584775"/>
            </a:xfrm>
            <a:prstGeom prst="rect">
              <a:avLst/>
            </a:prstGeom>
            <a:noFill/>
          </p:spPr>
          <p:txBody>
            <a:bodyPr wrap="none" rtlCol="0">
              <a:spAutoFit/>
            </a:bodyPr>
            <a:lstStyle/>
            <a:p>
              <a:pPr marL="457200" indent="-457200">
                <a:buClr>
                  <a:schemeClr val="accent6">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法律基础</a:t>
              </a:r>
            </a:p>
          </p:txBody>
        </p:sp>
        <p:cxnSp>
          <p:nvCxnSpPr>
            <p:cNvPr id="66" name="直接连接符 65"/>
            <p:cNvCxnSpPr>
              <a:cxnSpLocks/>
            </p:cNvCxnSpPr>
            <p:nvPr/>
          </p:nvCxnSpPr>
          <p:spPr>
            <a:xfrm>
              <a:off x="2056330" y="2941387"/>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7520F46A-92D8-49B1-8D3F-022A527A370F}"/>
              </a:ext>
            </a:extLst>
          </p:cNvPr>
          <p:cNvGrpSpPr/>
          <p:nvPr/>
        </p:nvGrpSpPr>
        <p:grpSpPr>
          <a:xfrm>
            <a:off x="6479006" y="2432587"/>
            <a:ext cx="4621615" cy="866845"/>
            <a:chOff x="6479006" y="2432587"/>
            <a:chExt cx="4621615" cy="866845"/>
          </a:xfrm>
        </p:grpSpPr>
        <p:sp>
          <p:nvSpPr>
            <p:cNvPr id="67" name="矩形 66"/>
            <p:cNvSpPr/>
            <p:nvPr/>
          </p:nvSpPr>
          <p:spPr>
            <a:xfrm rot="2713401">
              <a:off x="6880924" y="2939981"/>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8" name="矩形 67"/>
            <p:cNvSpPr/>
            <p:nvPr/>
          </p:nvSpPr>
          <p:spPr>
            <a:xfrm rot="2713401">
              <a:off x="6473164" y="2662719"/>
              <a:ext cx="595928" cy="584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9" name="文本框 68"/>
            <p:cNvSpPr txBox="1"/>
            <p:nvPr/>
          </p:nvSpPr>
          <p:spPr>
            <a:xfrm>
              <a:off x="6611470" y="2767309"/>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316588" y="2432587"/>
              <a:ext cx="2287806" cy="584775"/>
            </a:xfrm>
            <a:prstGeom prst="rect">
              <a:avLst/>
            </a:prstGeom>
            <a:noFill/>
          </p:spPr>
          <p:txBody>
            <a:bodyPr wrap="none" rtlCol="0">
              <a:spAutoFit/>
            </a:bodyPr>
            <a:lstStyle/>
            <a:p>
              <a:pPr marL="457200" indent="-457200">
                <a:buClr>
                  <a:srgbClr val="C00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立足现状</a:t>
              </a:r>
            </a:p>
          </p:txBody>
        </p:sp>
        <p:cxnSp>
          <p:nvCxnSpPr>
            <p:cNvPr id="72" name="直接连接符 71"/>
            <p:cNvCxnSpPr/>
            <p:nvPr/>
          </p:nvCxnSpPr>
          <p:spPr>
            <a:xfrm>
              <a:off x="7316590" y="2954841"/>
              <a:ext cx="3784031" cy="8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7C93EC9E-F572-4C27-9905-0246C77E185B}"/>
              </a:ext>
            </a:extLst>
          </p:cNvPr>
          <p:cNvGrpSpPr/>
          <p:nvPr/>
        </p:nvGrpSpPr>
        <p:grpSpPr>
          <a:xfrm>
            <a:off x="6479006" y="4186825"/>
            <a:ext cx="4621615" cy="866845"/>
            <a:chOff x="6479006" y="4186825"/>
            <a:chExt cx="4621615" cy="866845"/>
          </a:xfrm>
        </p:grpSpPr>
        <p:sp>
          <p:nvSpPr>
            <p:cNvPr id="73" name="矩形 72"/>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4" name="矩形 73"/>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5" name="文本框 74"/>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7316588" y="4186825"/>
              <a:ext cx="2345514"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发展契机</a:t>
              </a:r>
            </a:p>
          </p:txBody>
        </p:sp>
        <p:cxnSp>
          <p:nvCxnSpPr>
            <p:cNvPr id="78" name="直接连接符 77"/>
            <p:cNvCxnSpPr/>
            <p:nvPr/>
          </p:nvCxnSpPr>
          <p:spPr>
            <a:xfrm>
              <a:off x="7316590" y="470907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a:extLst>
              <a:ext uri="{FF2B5EF4-FFF2-40B4-BE49-F238E27FC236}">
                <a16:creationId xmlns:a16="http://schemas.microsoft.com/office/drawing/2014/main" id="{B13C3C33-DAE5-46F1-BE38-A40430A0A6B2}"/>
              </a:ext>
            </a:extLst>
          </p:cNvPr>
          <p:cNvGrpSpPr/>
          <p:nvPr/>
        </p:nvGrpSpPr>
        <p:grpSpPr>
          <a:xfrm>
            <a:off x="1218747" y="4158979"/>
            <a:ext cx="4557214" cy="883778"/>
            <a:chOff x="1218747" y="4158979"/>
            <a:chExt cx="4557214" cy="883778"/>
          </a:xfrm>
        </p:grpSpPr>
        <p:sp>
          <p:nvSpPr>
            <p:cNvPr id="79" name="矩形 78"/>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80" name="矩形 79"/>
            <p:cNvSpPr/>
            <p:nvPr/>
          </p:nvSpPr>
          <p:spPr>
            <a:xfrm rot="2713401">
              <a:off x="1212905" y="4406044"/>
              <a:ext cx="595928" cy="5842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81" name="文本框 80"/>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2056329" y="4158979"/>
              <a:ext cx="2287806" cy="584775"/>
            </a:xfrm>
            <a:prstGeom prst="rect">
              <a:avLst/>
            </a:prstGeom>
            <a:noFill/>
          </p:spPr>
          <p:txBody>
            <a:bodyPr wrap="none" rtlCol="0">
              <a:spAutoFit/>
            </a:bodyPr>
            <a:lstStyle/>
            <a:p>
              <a:pPr marL="457200" indent="-457200">
                <a:buClr>
                  <a:schemeClr val="accent1"/>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制度构建</a:t>
              </a:r>
            </a:p>
          </p:txBody>
        </p:sp>
        <p:cxnSp>
          <p:nvCxnSpPr>
            <p:cNvPr id="84" name="直接连接符 83"/>
            <p:cNvCxnSpPr/>
            <p:nvPr/>
          </p:nvCxnSpPr>
          <p:spPr>
            <a:xfrm>
              <a:off x="2056330" y="4698167"/>
              <a:ext cx="3719631"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7" name="图片 36" descr="欧式">
            <a:extLst>
              <a:ext uri="{FF2B5EF4-FFF2-40B4-BE49-F238E27FC236}">
                <a16:creationId xmlns:a16="http://schemas.microsoft.com/office/drawing/2014/main" id="{674D4D07-456F-4777-AB2B-C3D6B7F7C0B4}"/>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5400000" flipH="1">
            <a:off x="-163810" y="315218"/>
            <a:ext cx="1134051" cy="795861"/>
          </a:xfrm>
          <a:prstGeom prst="rect">
            <a:avLst/>
          </a:prstGeom>
        </p:spPr>
      </p:pic>
      <p:grpSp>
        <p:nvGrpSpPr>
          <p:cNvPr id="2" name="组合 1">
            <a:extLst>
              <a:ext uri="{FF2B5EF4-FFF2-40B4-BE49-F238E27FC236}">
                <a16:creationId xmlns:a16="http://schemas.microsoft.com/office/drawing/2014/main" id="{257D6271-AA97-4E0B-8ABF-9B1C1033878E}"/>
              </a:ext>
            </a:extLst>
          </p:cNvPr>
          <p:cNvGrpSpPr/>
          <p:nvPr/>
        </p:nvGrpSpPr>
        <p:grpSpPr>
          <a:xfrm>
            <a:off x="9573260" y="568009"/>
            <a:ext cx="416260" cy="355430"/>
            <a:chOff x="8003437" y="1220440"/>
            <a:chExt cx="416260" cy="355430"/>
          </a:xfrm>
        </p:grpSpPr>
        <p:sp>
          <p:nvSpPr>
            <p:cNvPr id="85" name="矩形 84"/>
            <p:cNvSpPr/>
            <p:nvPr/>
          </p:nvSpPr>
          <p:spPr>
            <a:xfrm>
              <a:off x="8003437" y="1220440"/>
              <a:ext cx="324444" cy="318083"/>
            </a:xfrm>
            <a:prstGeom prst="rect">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86" name="矩形 85"/>
            <p:cNvSpPr/>
            <p:nvPr/>
          </p:nvSpPr>
          <p:spPr>
            <a:xfrm>
              <a:off x="8289568" y="1448291"/>
              <a:ext cx="130129" cy="127579"/>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grpSp>
    </p:spTree>
    <p:extLst>
      <p:ext uri="{BB962C8B-B14F-4D97-AF65-F5344CB8AC3E}">
        <p14:creationId xmlns:p14="http://schemas.microsoft.com/office/powerpoint/2010/main" val="7539520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72D68EB9-9A73-49E7-AE61-30C06F98B5ED}"/>
              </a:ext>
            </a:extLst>
          </p:cNvPr>
          <p:cNvPicPr>
            <a:picLocks noChangeAspect="1"/>
          </p:cNvPicPr>
          <p:nvPr/>
        </p:nvPicPr>
        <p:blipFill rotWithShape="1">
          <a:blip r:embed="rId3"/>
          <a:srcRect l="48897"/>
          <a:stretch/>
        </p:blipFill>
        <p:spPr>
          <a:xfrm>
            <a:off x="0" y="356349"/>
            <a:ext cx="3137336" cy="6145301"/>
          </a:xfrm>
          <a:prstGeom prst="rect">
            <a:avLst/>
          </a:prstGeom>
        </p:spPr>
      </p:pic>
      <p:grpSp>
        <p:nvGrpSpPr>
          <p:cNvPr id="18" name="组合 17">
            <a:extLst>
              <a:ext uri="{FF2B5EF4-FFF2-40B4-BE49-F238E27FC236}">
                <a16:creationId xmlns:a16="http://schemas.microsoft.com/office/drawing/2014/main" id="{5ABF4C3C-93A6-43D5-A94B-435525E6495B}"/>
              </a:ext>
            </a:extLst>
          </p:cNvPr>
          <p:cNvGrpSpPr/>
          <p:nvPr/>
        </p:nvGrpSpPr>
        <p:grpSpPr>
          <a:xfrm>
            <a:off x="571049" y="171233"/>
            <a:ext cx="4621612" cy="866845"/>
            <a:chOff x="1218749" y="2419133"/>
            <a:chExt cx="4621612" cy="866845"/>
          </a:xfrm>
        </p:grpSpPr>
        <p:sp>
          <p:nvSpPr>
            <p:cNvPr id="19" name="矩形 18">
              <a:extLst>
                <a:ext uri="{FF2B5EF4-FFF2-40B4-BE49-F238E27FC236}">
                  <a16:creationId xmlns:a16="http://schemas.microsoft.com/office/drawing/2014/main" id="{0590A838-5288-45B3-B200-BB7894F378FF}"/>
                </a:ext>
              </a:extLst>
            </p:cNvPr>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20" name="矩形 19">
              <a:extLst>
                <a:ext uri="{FF2B5EF4-FFF2-40B4-BE49-F238E27FC236}">
                  <a16:creationId xmlns:a16="http://schemas.microsoft.com/office/drawing/2014/main" id="{750C0D94-43C1-400F-97AD-ECDFE46D412E}"/>
                </a:ext>
              </a:extLst>
            </p:cNvPr>
            <p:cNvSpPr/>
            <p:nvPr/>
          </p:nvSpPr>
          <p:spPr>
            <a:xfrm rot="2713401">
              <a:off x="1212907" y="2649265"/>
              <a:ext cx="595928" cy="5842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21" name="文本框 20">
              <a:extLst>
                <a:ext uri="{FF2B5EF4-FFF2-40B4-BE49-F238E27FC236}">
                  <a16:creationId xmlns:a16="http://schemas.microsoft.com/office/drawing/2014/main" id="{F92BB696-6DB1-47F3-A1E8-435B4F097ED4}"/>
                </a:ext>
              </a:extLst>
            </p:cNvPr>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EE688D63-9D63-44DA-ABBF-619CA5F12E27}"/>
                </a:ext>
              </a:extLst>
            </p:cNvPr>
            <p:cNvSpPr txBox="1"/>
            <p:nvPr/>
          </p:nvSpPr>
          <p:spPr>
            <a:xfrm>
              <a:off x="2056329" y="2419133"/>
              <a:ext cx="2287806" cy="584775"/>
            </a:xfrm>
            <a:prstGeom prst="rect">
              <a:avLst/>
            </a:prstGeom>
            <a:noFill/>
          </p:spPr>
          <p:txBody>
            <a:bodyPr wrap="none" rtlCol="0">
              <a:spAutoFit/>
            </a:bodyPr>
            <a:lstStyle/>
            <a:p>
              <a:pPr marL="457200" indent="-457200">
                <a:buClr>
                  <a:schemeClr val="accent6">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法律基础</a:t>
              </a:r>
            </a:p>
          </p:txBody>
        </p:sp>
        <p:cxnSp>
          <p:nvCxnSpPr>
            <p:cNvPr id="23" name="直接连接符 22">
              <a:extLst>
                <a:ext uri="{FF2B5EF4-FFF2-40B4-BE49-F238E27FC236}">
                  <a16:creationId xmlns:a16="http://schemas.microsoft.com/office/drawing/2014/main" id="{28019F0D-28E0-45D6-953F-A8F0DF315831}"/>
                </a:ext>
              </a:extLst>
            </p:cNvPr>
            <p:cNvCxnSpPr>
              <a:cxnSpLocks/>
            </p:cNvCxnSpPr>
            <p:nvPr/>
          </p:nvCxnSpPr>
          <p:spPr>
            <a:xfrm>
              <a:off x="2056330" y="2941387"/>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a:extLst>
              <a:ext uri="{FF2B5EF4-FFF2-40B4-BE49-F238E27FC236}">
                <a16:creationId xmlns:a16="http://schemas.microsoft.com/office/drawing/2014/main" id="{548EE7B0-6CC6-4058-B4BE-0DA88DA12CAB}"/>
              </a:ext>
            </a:extLst>
          </p:cNvPr>
          <p:cNvSpPr/>
          <p:nvPr/>
        </p:nvSpPr>
        <p:spPr>
          <a:xfrm>
            <a:off x="1408629" y="941124"/>
            <a:ext cx="9192696" cy="461665"/>
          </a:xfrm>
          <a:prstGeom prst="rect">
            <a:avLst/>
          </a:prstGeom>
        </p:spPr>
        <p:txBody>
          <a:bodyPr wrap="square">
            <a:spAutoFit/>
          </a:bodyPr>
          <a:lstStyle/>
          <a:p>
            <a:pPr algn="ctr"/>
            <a:endParaRPr lang="zh-CN" altLang="en-US" sz="2400" dirty="0"/>
          </a:p>
        </p:txBody>
      </p:sp>
      <p:graphicFrame>
        <p:nvGraphicFramePr>
          <p:cNvPr id="3" name="表格 3">
            <a:extLst>
              <a:ext uri="{FF2B5EF4-FFF2-40B4-BE49-F238E27FC236}">
                <a16:creationId xmlns:a16="http://schemas.microsoft.com/office/drawing/2014/main" id="{4164594D-9B50-451E-A4E6-E5C34CB27716}"/>
              </a:ext>
            </a:extLst>
          </p:cNvPr>
          <p:cNvGraphicFramePr>
            <a:graphicFrameLocks noGrp="1"/>
          </p:cNvGraphicFramePr>
          <p:nvPr>
            <p:extLst>
              <p:ext uri="{D42A27DB-BD31-4B8C-83A1-F6EECF244321}">
                <p14:modId xmlns:p14="http://schemas.microsoft.com/office/powerpoint/2010/main" val="2768780453"/>
              </p:ext>
            </p:extLst>
          </p:nvPr>
        </p:nvGraphicFramePr>
        <p:xfrm>
          <a:off x="1785535" y="2184541"/>
          <a:ext cx="9192696" cy="4245767"/>
        </p:xfrm>
        <a:graphic>
          <a:graphicData uri="http://schemas.openxmlformats.org/drawingml/2006/table">
            <a:tbl>
              <a:tblPr firstRow="1" bandRow="1">
                <a:tableStyleId>{5FD0F851-EC5A-4D38-B0AD-8093EC10F338}</a:tableStyleId>
              </a:tblPr>
              <a:tblGrid>
                <a:gridCol w="1001733">
                  <a:extLst>
                    <a:ext uri="{9D8B030D-6E8A-4147-A177-3AD203B41FA5}">
                      <a16:colId xmlns:a16="http://schemas.microsoft.com/office/drawing/2014/main" val="2756686832"/>
                    </a:ext>
                  </a:extLst>
                </a:gridCol>
                <a:gridCol w="6163247">
                  <a:extLst>
                    <a:ext uri="{9D8B030D-6E8A-4147-A177-3AD203B41FA5}">
                      <a16:colId xmlns:a16="http://schemas.microsoft.com/office/drawing/2014/main" val="1890392263"/>
                    </a:ext>
                  </a:extLst>
                </a:gridCol>
                <a:gridCol w="2027716">
                  <a:extLst>
                    <a:ext uri="{9D8B030D-6E8A-4147-A177-3AD203B41FA5}">
                      <a16:colId xmlns:a16="http://schemas.microsoft.com/office/drawing/2014/main" val="1455452003"/>
                    </a:ext>
                  </a:extLst>
                </a:gridCol>
              </a:tblGrid>
              <a:tr h="696644">
                <a:tc gridSpan="3">
                  <a:txBody>
                    <a:bodyPr/>
                    <a:lstStyle/>
                    <a:p>
                      <a:pPr algn="l">
                        <a:lnSpc>
                          <a:spcPts val="2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一、澳门回归以后，内地与澳门签署的相关司法协助安排规定：</a:t>
                      </a:r>
                    </a:p>
                  </a:txBody>
                  <a:tcPr anchor="ctr"/>
                </a:tc>
                <a:tc hMerge="1">
                  <a:txBody>
                    <a:bodyPr/>
                    <a:lstStyle/>
                    <a:p>
                      <a:endParaRPr lang="zh-CN" altLang="en-US" dirty="0"/>
                    </a:p>
                  </a:txBody>
                  <a:tcPr/>
                </a:tc>
                <a:tc hMerge="1">
                  <a:txBody>
                    <a:bodyPr/>
                    <a:lstStyle/>
                    <a:p>
                      <a:endParaRPr lang="zh-CN" altLang="en-US" sz="2400" dirty="0">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395971491"/>
                  </a:ext>
                </a:extLst>
              </a:tr>
              <a:tr h="558173">
                <a:tc>
                  <a:txBody>
                    <a:bodyPr/>
                    <a:lstStyle/>
                    <a:p>
                      <a:pPr algn="ctr">
                        <a:lnSpc>
                          <a:spcPts val="3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序号</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3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法律名称</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3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实施日期</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3679885242"/>
                  </a:ext>
                </a:extLst>
              </a:tr>
              <a:tr h="1181708">
                <a:tc>
                  <a:txBody>
                    <a:bodyPr/>
                    <a:lstStyle/>
                    <a:p>
                      <a:pPr algn="ctr">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最高人民法院关于内地与澳门特别行政区法院就民商事案件相互委托送达司法文书和调取证据的安排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3000"/>
                        </a:lnSpc>
                      </a:pP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2001.09.15</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3833931999"/>
                  </a:ext>
                </a:extLst>
              </a:tr>
              <a:tr h="904621">
                <a:tc>
                  <a:txBody>
                    <a:bodyPr/>
                    <a:lstStyle/>
                    <a:p>
                      <a:pPr algn="ctr">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最高人民法院关于内地与澳门特别行政区相互认可和执行民商事判决的安排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2006.04.01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74580006"/>
                  </a:ext>
                </a:extLst>
              </a:tr>
              <a:tr h="904621">
                <a:tc>
                  <a:txBody>
                    <a:bodyPr/>
                    <a:lstStyle/>
                    <a:p>
                      <a:pPr algn="ctr">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最高人民法院关于内地与澳门特别行政区相互认可和执行仲裁裁决的安排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3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2008.01.01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292852677"/>
                  </a:ext>
                </a:extLst>
              </a:tr>
            </a:tbl>
          </a:graphicData>
        </a:graphic>
      </p:graphicFrame>
      <p:sp>
        <p:nvSpPr>
          <p:cNvPr id="4" name="矩形 3">
            <a:extLst>
              <a:ext uri="{FF2B5EF4-FFF2-40B4-BE49-F238E27FC236}">
                <a16:creationId xmlns:a16="http://schemas.microsoft.com/office/drawing/2014/main" id="{C7749FC9-05C4-42B5-B35C-67FCEA47797A}"/>
              </a:ext>
            </a:extLst>
          </p:cNvPr>
          <p:cNvSpPr/>
          <p:nvPr/>
        </p:nvSpPr>
        <p:spPr>
          <a:xfrm>
            <a:off x="1408628" y="878604"/>
            <a:ext cx="10079861" cy="1200329"/>
          </a:xfrm>
          <a:prstGeom prst="rect">
            <a:avLst/>
          </a:prstGeom>
        </p:spPr>
        <p:txBody>
          <a:bodyPr wrap="square">
            <a:spAutoFit/>
          </a:bodyPr>
          <a:lstStyle/>
          <a:p>
            <a:pPr marL="342900" indent="-342900">
              <a:buFont typeface="Wingdings" panose="05000000000000000000" pitchFamily="2" charset="2"/>
              <a:buChar char="Ø"/>
            </a:pPr>
            <a:r>
              <a:rPr lang="zh-CN" altLang="zh-CN" sz="2400" dirty="0">
                <a:ea typeface="楷体" panose="02010609060101010101" pitchFamily="49" charset="-122"/>
                <a:cs typeface="Times New Roman" panose="02020603050405020304" pitchFamily="18" charset="0"/>
              </a:rPr>
              <a:t>香港、澳门回归以后，内地</a:t>
            </a:r>
            <a:r>
              <a:rPr lang="zh-CN" altLang="en-US" sz="2400" dirty="0">
                <a:ea typeface="楷体" panose="02010609060101010101" pitchFamily="49" charset="-122"/>
                <a:cs typeface="Times New Roman" panose="02020603050405020304" pitchFamily="18" charset="0"/>
              </a:rPr>
              <a:t>分别</a:t>
            </a:r>
            <a:r>
              <a:rPr lang="zh-CN" altLang="zh-CN" sz="2400" dirty="0">
                <a:ea typeface="楷体" panose="02010609060101010101" pitchFamily="49" charset="-122"/>
                <a:cs typeface="Times New Roman" panose="02020603050405020304" pitchFamily="18" charset="0"/>
              </a:rPr>
              <a:t>与</a:t>
            </a:r>
            <a:r>
              <a:rPr lang="zh-CN" altLang="en-US" sz="2400" dirty="0">
                <a:ea typeface="楷体" panose="02010609060101010101" pitchFamily="49" charset="-122"/>
                <a:cs typeface="Times New Roman" panose="02020603050405020304" pitchFamily="18" charset="0"/>
              </a:rPr>
              <a:t>香港、澳门</a:t>
            </a:r>
            <a:r>
              <a:rPr lang="zh-CN" altLang="zh-CN" sz="2400" dirty="0">
                <a:ea typeface="楷体" panose="02010609060101010101" pitchFamily="49" charset="-122"/>
                <a:cs typeface="Times New Roman" panose="02020603050405020304" pitchFamily="18" charset="0"/>
              </a:rPr>
              <a:t>在</a:t>
            </a:r>
            <a:r>
              <a:rPr lang="zh-CN" altLang="en-US" sz="2400" dirty="0">
                <a:ea typeface="楷体" panose="02010609060101010101" pitchFamily="49" charset="-122"/>
                <a:cs typeface="Times New Roman" panose="02020603050405020304" pitchFamily="18" charset="0"/>
              </a:rPr>
              <a:t>“</a:t>
            </a:r>
            <a:r>
              <a:rPr lang="zh-CN" altLang="zh-CN" sz="2400" dirty="0">
                <a:ea typeface="楷体" panose="02010609060101010101" pitchFamily="49" charset="-122"/>
                <a:cs typeface="Times New Roman" panose="02020603050405020304" pitchFamily="18" charset="0"/>
              </a:rPr>
              <a:t>一国两制</a:t>
            </a:r>
            <a:r>
              <a:rPr lang="zh-CN" altLang="en-US" sz="2400" dirty="0">
                <a:ea typeface="楷体" panose="02010609060101010101" pitchFamily="49" charset="-122"/>
                <a:cs typeface="Times New Roman" panose="02020603050405020304" pitchFamily="18" charset="0"/>
              </a:rPr>
              <a:t>”政策框架</a:t>
            </a:r>
            <a:r>
              <a:rPr lang="zh-CN" altLang="zh-CN" sz="2400" dirty="0">
                <a:ea typeface="楷体" panose="02010609060101010101" pitchFamily="49" charset="-122"/>
                <a:cs typeface="Times New Roman" panose="02020603050405020304" pitchFamily="18" charset="0"/>
              </a:rPr>
              <a:t>下签署</a:t>
            </a:r>
            <a:r>
              <a:rPr lang="zh-CN" altLang="en-US" sz="2400" dirty="0">
                <a:ea typeface="楷体" panose="02010609060101010101" pitchFamily="49" charset="-122"/>
                <a:cs typeface="Times New Roman" panose="02020603050405020304" pitchFamily="18" charset="0"/>
              </a:rPr>
              <a:t>了多份</a:t>
            </a:r>
            <a:r>
              <a:rPr lang="zh-CN" altLang="zh-CN" sz="2400" dirty="0">
                <a:ea typeface="楷体" panose="02010609060101010101" pitchFamily="49" charset="-122"/>
                <a:cs typeface="Times New Roman" panose="02020603050405020304" pitchFamily="18" charset="0"/>
              </a:rPr>
              <a:t>司法协助安排</a:t>
            </a:r>
            <a:r>
              <a:rPr lang="zh-CN" altLang="en-US" sz="2400" dirty="0">
                <a:ea typeface="楷体" panose="02010609060101010101" pitchFamily="49" charset="-122"/>
                <a:cs typeface="Times New Roman" panose="02020603050405020304" pitchFamily="18" charset="0"/>
              </a:rPr>
              <a:t>规定，这是司法创新和供给侧改革的有益尝试和探索，无疑将会对粤港澳大湾区的建设奠定坚实的司法合作基础。</a:t>
            </a:r>
            <a:endParaRPr lang="zh-CN" altLang="en-US" sz="2400" dirty="0"/>
          </a:p>
        </p:txBody>
      </p:sp>
      <p:pic>
        <p:nvPicPr>
          <p:cNvPr id="12" name="图片 11" descr="阴影">
            <a:extLst>
              <a:ext uri="{FF2B5EF4-FFF2-40B4-BE49-F238E27FC236}">
                <a16:creationId xmlns:a16="http://schemas.microsoft.com/office/drawing/2014/main" id="{32DEBF4F-02DA-4E6D-AB05-7EFB3DE60B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597" y="2078933"/>
            <a:ext cx="11334383" cy="4998483"/>
          </a:xfrm>
          <a:prstGeom prst="rect">
            <a:avLst/>
          </a:prstGeom>
        </p:spPr>
      </p:pic>
    </p:spTree>
    <p:extLst>
      <p:ext uri="{BB962C8B-B14F-4D97-AF65-F5344CB8AC3E}">
        <p14:creationId xmlns:p14="http://schemas.microsoft.com/office/powerpoint/2010/main" val="1862254287"/>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72D68EB9-9A73-49E7-AE61-30C06F98B5ED}"/>
              </a:ext>
            </a:extLst>
          </p:cNvPr>
          <p:cNvPicPr>
            <a:picLocks noChangeAspect="1"/>
          </p:cNvPicPr>
          <p:nvPr/>
        </p:nvPicPr>
        <p:blipFill rotWithShape="1">
          <a:blip r:embed="rId3"/>
          <a:srcRect l="48897"/>
          <a:stretch/>
        </p:blipFill>
        <p:spPr>
          <a:xfrm>
            <a:off x="0" y="356349"/>
            <a:ext cx="3137336" cy="6145301"/>
          </a:xfrm>
          <a:prstGeom prst="rect">
            <a:avLst/>
          </a:prstGeom>
        </p:spPr>
      </p:pic>
      <p:pic>
        <p:nvPicPr>
          <p:cNvPr id="11" name="图片 10" descr="阴影">
            <a:extLst>
              <a:ext uri="{FF2B5EF4-FFF2-40B4-BE49-F238E27FC236}">
                <a16:creationId xmlns:a16="http://schemas.microsoft.com/office/drawing/2014/main" id="{0CCB847B-9D27-47F3-8D72-4CE2CCE69E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375" y="1213665"/>
            <a:ext cx="11995208" cy="6072959"/>
          </a:xfrm>
          <a:prstGeom prst="rect">
            <a:avLst/>
          </a:prstGeom>
        </p:spPr>
      </p:pic>
      <p:grpSp>
        <p:nvGrpSpPr>
          <p:cNvPr id="18" name="组合 17">
            <a:extLst>
              <a:ext uri="{FF2B5EF4-FFF2-40B4-BE49-F238E27FC236}">
                <a16:creationId xmlns:a16="http://schemas.microsoft.com/office/drawing/2014/main" id="{5ABF4C3C-93A6-43D5-A94B-435525E6495B}"/>
              </a:ext>
            </a:extLst>
          </p:cNvPr>
          <p:cNvGrpSpPr/>
          <p:nvPr/>
        </p:nvGrpSpPr>
        <p:grpSpPr>
          <a:xfrm>
            <a:off x="571049" y="171233"/>
            <a:ext cx="4621612" cy="866845"/>
            <a:chOff x="1218749" y="2419133"/>
            <a:chExt cx="4621612" cy="866845"/>
          </a:xfrm>
        </p:grpSpPr>
        <p:sp>
          <p:nvSpPr>
            <p:cNvPr id="19" name="矩形 18">
              <a:extLst>
                <a:ext uri="{FF2B5EF4-FFF2-40B4-BE49-F238E27FC236}">
                  <a16:creationId xmlns:a16="http://schemas.microsoft.com/office/drawing/2014/main" id="{0590A838-5288-45B3-B200-BB7894F378FF}"/>
                </a:ext>
              </a:extLst>
            </p:cNvPr>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20" name="矩形 19">
              <a:extLst>
                <a:ext uri="{FF2B5EF4-FFF2-40B4-BE49-F238E27FC236}">
                  <a16:creationId xmlns:a16="http://schemas.microsoft.com/office/drawing/2014/main" id="{750C0D94-43C1-400F-97AD-ECDFE46D412E}"/>
                </a:ext>
              </a:extLst>
            </p:cNvPr>
            <p:cNvSpPr/>
            <p:nvPr/>
          </p:nvSpPr>
          <p:spPr>
            <a:xfrm rot="2713401">
              <a:off x="1212907" y="2649265"/>
              <a:ext cx="595928" cy="5842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21" name="文本框 20">
              <a:extLst>
                <a:ext uri="{FF2B5EF4-FFF2-40B4-BE49-F238E27FC236}">
                  <a16:creationId xmlns:a16="http://schemas.microsoft.com/office/drawing/2014/main" id="{F92BB696-6DB1-47F3-A1E8-435B4F097ED4}"/>
                </a:ext>
              </a:extLst>
            </p:cNvPr>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EE688D63-9D63-44DA-ABBF-619CA5F12E27}"/>
                </a:ext>
              </a:extLst>
            </p:cNvPr>
            <p:cNvSpPr txBox="1"/>
            <p:nvPr/>
          </p:nvSpPr>
          <p:spPr>
            <a:xfrm>
              <a:off x="2056329" y="2419133"/>
              <a:ext cx="2287806" cy="584775"/>
            </a:xfrm>
            <a:prstGeom prst="rect">
              <a:avLst/>
            </a:prstGeom>
            <a:noFill/>
          </p:spPr>
          <p:txBody>
            <a:bodyPr wrap="none" rtlCol="0">
              <a:spAutoFit/>
            </a:bodyPr>
            <a:lstStyle/>
            <a:p>
              <a:pPr marL="457200" indent="-457200">
                <a:buClr>
                  <a:schemeClr val="accent6">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法律基础</a:t>
              </a:r>
            </a:p>
          </p:txBody>
        </p:sp>
        <p:cxnSp>
          <p:nvCxnSpPr>
            <p:cNvPr id="23" name="直接连接符 22">
              <a:extLst>
                <a:ext uri="{FF2B5EF4-FFF2-40B4-BE49-F238E27FC236}">
                  <a16:creationId xmlns:a16="http://schemas.microsoft.com/office/drawing/2014/main" id="{28019F0D-28E0-45D6-953F-A8F0DF315831}"/>
                </a:ext>
              </a:extLst>
            </p:cNvPr>
            <p:cNvCxnSpPr>
              <a:cxnSpLocks/>
            </p:cNvCxnSpPr>
            <p:nvPr/>
          </p:nvCxnSpPr>
          <p:spPr>
            <a:xfrm>
              <a:off x="2056330" y="2941387"/>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矩形 1">
            <a:extLst>
              <a:ext uri="{FF2B5EF4-FFF2-40B4-BE49-F238E27FC236}">
                <a16:creationId xmlns:a16="http://schemas.microsoft.com/office/drawing/2014/main" id="{548EE7B0-6CC6-4058-B4BE-0DA88DA12CAB}"/>
              </a:ext>
            </a:extLst>
          </p:cNvPr>
          <p:cNvSpPr/>
          <p:nvPr/>
        </p:nvSpPr>
        <p:spPr>
          <a:xfrm>
            <a:off x="1408629" y="941124"/>
            <a:ext cx="9192696" cy="461665"/>
          </a:xfrm>
          <a:prstGeom prst="rect">
            <a:avLst/>
          </a:prstGeom>
        </p:spPr>
        <p:txBody>
          <a:bodyPr wrap="square">
            <a:spAutoFit/>
          </a:bodyPr>
          <a:lstStyle/>
          <a:p>
            <a:pPr algn="ctr"/>
            <a:endParaRPr lang="zh-CN" altLang="en-US" sz="2400" dirty="0"/>
          </a:p>
        </p:txBody>
      </p:sp>
      <p:graphicFrame>
        <p:nvGraphicFramePr>
          <p:cNvPr id="3" name="表格 3">
            <a:extLst>
              <a:ext uri="{FF2B5EF4-FFF2-40B4-BE49-F238E27FC236}">
                <a16:creationId xmlns:a16="http://schemas.microsoft.com/office/drawing/2014/main" id="{4164594D-9B50-451E-A4E6-E5C34CB27716}"/>
              </a:ext>
            </a:extLst>
          </p:cNvPr>
          <p:cNvGraphicFramePr>
            <a:graphicFrameLocks noGrp="1"/>
          </p:cNvGraphicFramePr>
          <p:nvPr>
            <p:extLst>
              <p:ext uri="{D42A27DB-BD31-4B8C-83A1-F6EECF244321}">
                <p14:modId xmlns:p14="http://schemas.microsoft.com/office/powerpoint/2010/main" val="3632310929"/>
              </p:ext>
            </p:extLst>
          </p:nvPr>
        </p:nvGraphicFramePr>
        <p:xfrm>
          <a:off x="900311" y="925234"/>
          <a:ext cx="10958978" cy="5852490"/>
        </p:xfrm>
        <a:graphic>
          <a:graphicData uri="http://schemas.openxmlformats.org/drawingml/2006/table">
            <a:tbl>
              <a:tblPr firstRow="1" bandRow="1">
                <a:tableStyleId>{5FD0F851-EC5A-4D38-B0AD-8093EC10F338}</a:tableStyleId>
              </a:tblPr>
              <a:tblGrid>
                <a:gridCol w="823714">
                  <a:extLst>
                    <a:ext uri="{9D8B030D-6E8A-4147-A177-3AD203B41FA5}">
                      <a16:colId xmlns:a16="http://schemas.microsoft.com/office/drawing/2014/main" val="2756686832"/>
                    </a:ext>
                  </a:extLst>
                </a:gridCol>
                <a:gridCol w="7829550">
                  <a:extLst>
                    <a:ext uri="{9D8B030D-6E8A-4147-A177-3AD203B41FA5}">
                      <a16:colId xmlns:a16="http://schemas.microsoft.com/office/drawing/2014/main" val="1890392263"/>
                    </a:ext>
                  </a:extLst>
                </a:gridCol>
                <a:gridCol w="2305714">
                  <a:extLst>
                    <a:ext uri="{9D8B030D-6E8A-4147-A177-3AD203B41FA5}">
                      <a16:colId xmlns:a16="http://schemas.microsoft.com/office/drawing/2014/main" val="1455452003"/>
                    </a:ext>
                  </a:extLst>
                </a:gridCol>
              </a:tblGrid>
              <a:tr h="600304">
                <a:tc gridSpan="3">
                  <a:txBody>
                    <a:bodyPr/>
                    <a:lstStyle/>
                    <a:p>
                      <a:pPr algn="l">
                        <a:lnSpc>
                          <a:spcPts val="2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二、香港回归以后，内地与香港签署的相关司法协助安排规定：</a:t>
                      </a:r>
                    </a:p>
                  </a:txBody>
                  <a:tcPr anchor="ctr"/>
                </a:tc>
                <a:tc hMerge="1">
                  <a:txBody>
                    <a:bodyPr/>
                    <a:lstStyle/>
                    <a:p>
                      <a:endParaRPr lang="zh-CN" altLang="en-US" dirty="0"/>
                    </a:p>
                  </a:txBody>
                  <a:tcPr/>
                </a:tc>
                <a:tc hMerge="1">
                  <a:txBody>
                    <a:bodyPr/>
                    <a:lstStyle/>
                    <a:p>
                      <a:endParaRPr lang="zh-CN" altLang="en-US" sz="2400" dirty="0">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395971491"/>
                  </a:ext>
                </a:extLst>
              </a:tr>
              <a:tr h="600304">
                <a:tc>
                  <a:txBody>
                    <a:bodyPr/>
                    <a:lstStyle/>
                    <a:p>
                      <a:pPr algn="ctr">
                        <a:lnSpc>
                          <a:spcPts val="2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序号</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法律名称</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实施日期</a:t>
                      </a:r>
                      <a:endParaRPr lang="zh-CN" altLang="en-US" sz="2000" b="1"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3679885242"/>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最高人民法院关于内地与香港特别行政区法院相互委托送达民商事司法文书的安排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1999.03.30</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3833931999"/>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最高人民法院关于内地与香港特别行政区相互执行仲裁裁决的安排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2000.02.01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74580006"/>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最高人民法院关于内地与香港特别行政区法院相互认可和执行当事人协议管辖的民商事案件判决的安排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2008.08.01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292852677"/>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4</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最高人民法院关于内地与香港特别行政区法院就民商事案件相互委托提取证据的安排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2017.03.01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2151670051"/>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5</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最高人民法院、香港特别行政区政府关于内地与香港特别行政区法院相互认可和执行婚姻家庭民事案件判决的安排</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2017.06.20</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extLst>
                  <a:ext uri="{0D108BD9-81ED-4DB2-BD59-A6C34878D82A}">
                    <a16:rowId xmlns:a16="http://schemas.microsoft.com/office/drawing/2014/main" val="1498470329"/>
                  </a:ext>
                </a:extLst>
              </a:tr>
              <a:tr h="600304">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6</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最高人民法院、香港特别行政区政府关于内地与香港特别行政区法院相互认可和执行民商事案件判决的安排</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ctr">
                        <a:lnSpc>
                          <a:spcPts val="2000"/>
                        </a:lnSpc>
                      </a:pP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2019.01.18 </a:t>
                      </a:r>
                    </a:p>
                    <a:p>
                      <a:pPr algn="ctr">
                        <a:lnSpc>
                          <a:spcPts val="2000"/>
                        </a:lnSpc>
                      </a:pP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（仅发布、未生效）</a:t>
                      </a:r>
                    </a:p>
                  </a:txBody>
                  <a:tcPr anchor="ctr"/>
                </a:tc>
                <a:extLst>
                  <a:ext uri="{0D108BD9-81ED-4DB2-BD59-A6C34878D82A}">
                    <a16:rowId xmlns:a16="http://schemas.microsoft.com/office/drawing/2014/main" val="385402400"/>
                  </a:ext>
                </a:extLst>
              </a:tr>
              <a:tr h="1050058">
                <a:tc>
                  <a:txBody>
                    <a:bodyPr/>
                    <a:lstStyle/>
                    <a:p>
                      <a:pPr algn="ctr">
                        <a:lnSpc>
                          <a:spcPts val="2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7</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tc>
                <a:tc>
                  <a:txBody>
                    <a:bodyPr/>
                    <a:lstStyle/>
                    <a:p>
                      <a:pPr algn="l">
                        <a:lnSpc>
                          <a:spcPts val="2000"/>
                        </a:lnSpc>
                      </a:pP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最高人民法院关于内地与香港特别行政区法院就仲裁程序相互协助保全的安排</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（两地的仲裁案件可于仲裁程序中向</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内地中级人民法院</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香港特别行政区高等法院</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申请</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财产保全</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证据保全</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行为保全</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p>
                  </a:txBody>
                  <a:tcPr anchor="ctr"/>
                </a:tc>
                <a:tc>
                  <a:txBody>
                    <a:bodyPr/>
                    <a:lstStyle/>
                    <a:p>
                      <a:pPr algn="ctr">
                        <a:lnSpc>
                          <a:spcPts val="2000"/>
                        </a:lnSpc>
                      </a:pP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2019.10.01</a:t>
                      </a:r>
                    </a:p>
                  </a:txBody>
                  <a:tcPr anchor="ctr"/>
                </a:tc>
                <a:extLst>
                  <a:ext uri="{0D108BD9-81ED-4DB2-BD59-A6C34878D82A}">
                    <a16:rowId xmlns:a16="http://schemas.microsoft.com/office/drawing/2014/main" val="353859124"/>
                  </a:ext>
                </a:extLst>
              </a:tr>
            </a:tbl>
          </a:graphicData>
        </a:graphic>
      </p:graphicFrame>
    </p:spTree>
    <p:extLst>
      <p:ext uri="{BB962C8B-B14F-4D97-AF65-F5344CB8AC3E}">
        <p14:creationId xmlns:p14="http://schemas.microsoft.com/office/powerpoint/2010/main" val="39000757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a:extLst>
              <a:ext uri="{FF2B5EF4-FFF2-40B4-BE49-F238E27FC236}">
                <a16:creationId xmlns:a16="http://schemas.microsoft.com/office/drawing/2014/main" id="{DA9FF80F-2C7F-4D09-85A4-1B0F6C3163F4}"/>
              </a:ext>
            </a:extLst>
          </p:cNvPr>
          <p:cNvPicPr>
            <a:picLocks noChangeAspect="1"/>
          </p:cNvPicPr>
          <p:nvPr/>
        </p:nvPicPr>
        <p:blipFill rotWithShape="1">
          <a:blip r:embed="rId3"/>
          <a:srcRect l="48897"/>
          <a:stretch/>
        </p:blipFill>
        <p:spPr>
          <a:xfrm flipH="1">
            <a:off x="9152362" y="896911"/>
            <a:ext cx="3035164" cy="5945170"/>
          </a:xfrm>
          <a:prstGeom prst="rect">
            <a:avLst/>
          </a:prstGeom>
        </p:spPr>
      </p:pic>
      <p:grpSp>
        <p:nvGrpSpPr>
          <p:cNvPr id="65" name="组合 64">
            <a:extLst>
              <a:ext uri="{FF2B5EF4-FFF2-40B4-BE49-F238E27FC236}">
                <a16:creationId xmlns:a16="http://schemas.microsoft.com/office/drawing/2014/main" id="{A88E8593-9947-4A9A-8B85-4C843BCD6B7D}"/>
              </a:ext>
            </a:extLst>
          </p:cNvPr>
          <p:cNvGrpSpPr/>
          <p:nvPr/>
        </p:nvGrpSpPr>
        <p:grpSpPr>
          <a:xfrm>
            <a:off x="427223" y="349197"/>
            <a:ext cx="4621615" cy="866845"/>
            <a:chOff x="6479006" y="2432587"/>
            <a:chExt cx="4621615" cy="866845"/>
          </a:xfrm>
        </p:grpSpPr>
        <p:sp>
          <p:nvSpPr>
            <p:cNvPr id="66" name="矩形 65">
              <a:extLst>
                <a:ext uri="{FF2B5EF4-FFF2-40B4-BE49-F238E27FC236}">
                  <a16:creationId xmlns:a16="http://schemas.microsoft.com/office/drawing/2014/main" id="{625DBF79-F400-4657-BCCA-643DF8DE8E98}"/>
                </a:ext>
              </a:extLst>
            </p:cNvPr>
            <p:cNvSpPr/>
            <p:nvPr/>
          </p:nvSpPr>
          <p:spPr>
            <a:xfrm rot="2713401">
              <a:off x="6880924" y="2939981"/>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A976ACE5-E18B-4803-BF95-754000545D3B}"/>
                </a:ext>
              </a:extLst>
            </p:cNvPr>
            <p:cNvSpPr/>
            <p:nvPr/>
          </p:nvSpPr>
          <p:spPr>
            <a:xfrm rot="2713401">
              <a:off x="6473164" y="2662719"/>
              <a:ext cx="595928" cy="584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latin typeface="Times New Roman" panose="02020603050405020304" pitchFamily="18" charset="0"/>
                <a:cs typeface="Times New Roman" panose="02020603050405020304" pitchFamily="18" charset="0"/>
              </a:endParaRPr>
            </a:p>
          </p:txBody>
        </p:sp>
        <p:sp>
          <p:nvSpPr>
            <p:cNvPr id="68" name="文本框 67">
              <a:extLst>
                <a:ext uri="{FF2B5EF4-FFF2-40B4-BE49-F238E27FC236}">
                  <a16:creationId xmlns:a16="http://schemas.microsoft.com/office/drawing/2014/main" id="{EAE74BE9-452D-43A7-BAF1-C1D65588B234}"/>
                </a:ext>
              </a:extLst>
            </p:cNvPr>
            <p:cNvSpPr txBox="1"/>
            <p:nvPr/>
          </p:nvSpPr>
          <p:spPr>
            <a:xfrm>
              <a:off x="6611470" y="2767309"/>
              <a:ext cx="338554" cy="461665"/>
            </a:xfrm>
            <a:prstGeom prst="rect">
              <a:avLst/>
            </a:prstGeom>
            <a:noFill/>
          </p:spPr>
          <p:txBody>
            <a:bodyPr wrap="non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6</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文本框 68">
              <a:extLst>
                <a:ext uri="{FF2B5EF4-FFF2-40B4-BE49-F238E27FC236}">
                  <a16:creationId xmlns:a16="http://schemas.microsoft.com/office/drawing/2014/main" id="{8D6F0A53-A167-4FDB-B80B-64E936957579}"/>
                </a:ext>
              </a:extLst>
            </p:cNvPr>
            <p:cNvSpPr txBox="1"/>
            <p:nvPr/>
          </p:nvSpPr>
          <p:spPr>
            <a:xfrm>
              <a:off x="7316588" y="2432587"/>
              <a:ext cx="2287806" cy="584775"/>
            </a:xfrm>
            <a:prstGeom prst="rect">
              <a:avLst/>
            </a:prstGeom>
            <a:noFill/>
          </p:spPr>
          <p:txBody>
            <a:bodyPr wrap="none" rtlCol="0">
              <a:spAutoFit/>
            </a:bodyPr>
            <a:lstStyle/>
            <a:p>
              <a:pPr marL="457200" indent="-457200">
                <a:buClr>
                  <a:srgbClr val="C00000"/>
                </a:buClr>
                <a:buFont typeface="Wingdings" panose="05000000000000000000" pitchFamily="2" charset="2"/>
                <a:buChar char="u"/>
              </a:pPr>
              <a:r>
                <a:rPr lang="zh-CN" altLang="en-US" sz="3200" dirty="0">
                  <a:solidFill>
                    <a:schemeClr val="tx2"/>
                  </a:solidFill>
                  <a:latin typeface="Times New Roman" panose="02020603050405020304" pitchFamily="18" charset="0"/>
                  <a:ea typeface="楷体" panose="02010609060101010101" pitchFamily="49" charset="-122"/>
                  <a:cs typeface="Times New Roman" panose="02020603050405020304" pitchFamily="18" charset="0"/>
                </a:rPr>
                <a:t>立足现状</a:t>
              </a:r>
            </a:p>
          </p:txBody>
        </p:sp>
        <p:cxnSp>
          <p:nvCxnSpPr>
            <p:cNvPr id="70" name="直接连接符 69">
              <a:extLst>
                <a:ext uri="{FF2B5EF4-FFF2-40B4-BE49-F238E27FC236}">
                  <a16:creationId xmlns:a16="http://schemas.microsoft.com/office/drawing/2014/main" id="{BEC545C5-F80F-4534-BB2C-1957145897C4}"/>
                </a:ext>
              </a:extLst>
            </p:cNvPr>
            <p:cNvCxnSpPr/>
            <p:nvPr/>
          </p:nvCxnSpPr>
          <p:spPr>
            <a:xfrm>
              <a:off x="7316590" y="2954841"/>
              <a:ext cx="3784031" cy="8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组合 1">
            <a:extLst>
              <a:ext uri="{FF2B5EF4-FFF2-40B4-BE49-F238E27FC236}">
                <a16:creationId xmlns:a16="http://schemas.microsoft.com/office/drawing/2014/main" id="{BBCBCD80-5CFA-4E5D-B411-0EA9AE996882}"/>
              </a:ext>
            </a:extLst>
          </p:cNvPr>
          <p:cNvGrpSpPr/>
          <p:nvPr/>
        </p:nvGrpSpPr>
        <p:grpSpPr>
          <a:xfrm>
            <a:off x="559687" y="1402580"/>
            <a:ext cx="4422576" cy="2553686"/>
            <a:chOff x="559687" y="1402580"/>
            <a:chExt cx="4422576" cy="2553686"/>
          </a:xfrm>
        </p:grpSpPr>
        <p:sp>
          <p:nvSpPr>
            <p:cNvPr id="71" name="文本框 70">
              <a:extLst>
                <a:ext uri="{FF2B5EF4-FFF2-40B4-BE49-F238E27FC236}">
                  <a16:creationId xmlns:a16="http://schemas.microsoft.com/office/drawing/2014/main" id="{C862CB3B-5E0D-48D2-A3AB-12D042B81360}"/>
                </a:ext>
              </a:extLst>
            </p:cNvPr>
            <p:cNvSpPr txBox="1"/>
            <p:nvPr/>
          </p:nvSpPr>
          <p:spPr>
            <a:xfrm>
              <a:off x="922199" y="1402580"/>
              <a:ext cx="3570208" cy="461665"/>
            </a:xfrm>
            <a:prstGeom prst="rect">
              <a:avLst/>
            </a:prstGeom>
            <a:noFill/>
          </p:spPr>
          <p:txBody>
            <a:bodyPr wrap="none" rtlCol="0">
              <a:spAutoFit/>
            </a:bodyPr>
            <a:lstStyle/>
            <a:p>
              <a:pPr>
                <a:buClr>
                  <a:srgbClr val="C00000"/>
                </a:buClr>
              </a:pPr>
              <a:r>
                <a:rPr lang="en-US" altLang="zh-CN" sz="24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政府牵头、奠定基础：</a:t>
              </a:r>
            </a:p>
          </p:txBody>
        </p:sp>
        <p:cxnSp>
          <p:nvCxnSpPr>
            <p:cNvPr id="72" name="直接连接符 71">
              <a:extLst>
                <a:ext uri="{FF2B5EF4-FFF2-40B4-BE49-F238E27FC236}">
                  <a16:creationId xmlns:a16="http://schemas.microsoft.com/office/drawing/2014/main" id="{2FB4468E-BE80-4D7F-98B5-F31E75B6CD1C}"/>
                </a:ext>
              </a:extLst>
            </p:cNvPr>
            <p:cNvCxnSpPr/>
            <p:nvPr/>
          </p:nvCxnSpPr>
          <p:spPr>
            <a:xfrm>
              <a:off x="1011234" y="1870324"/>
              <a:ext cx="3600000" cy="833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286FA640-1569-49BD-A38E-28F058BB5C29}"/>
                </a:ext>
              </a:extLst>
            </p:cNvPr>
            <p:cNvSpPr/>
            <p:nvPr/>
          </p:nvSpPr>
          <p:spPr>
            <a:xfrm>
              <a:off x="559687" y="2017274"/>
              <a:ext cx="4422576" cy="1938992"/>
            </a:xfrm>
            <a:prstGeom prst="rect">
              <a:avLst/>
            </a:prstGeom>
          </p:spPr>
          <p:txBody>
            <a:bodyPr wrap="square">
              <a:spAutoFit/>
            </a:bodyPr>
            <a:lstStyle/>
            <a:p>
              <a:pPr marL="342900" indent="-342900">
                <a:buFont typeface="Arial" panose="020B0604020202020204" pitchFamily="34" charset="0"/>
                <a:buChar char="•"/>
              </a:pP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2003</a:t>
              </a:r>
              <a:r>
                <a:rPr lang="zh-CN"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CEPA</a:t>
              </a:r>
              <a:r>
                <a:rPr lang="zh-CN"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及其补充协议（《内地与香港关于建立更紧密经贸关系的安排》与《内地与澳门关于建立更紧密经贸的安排》</a:t>
              </a:r>
              <a:r>
                <a:rPr lang="zh-CN" altLang="en-US"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的</a:t>
              </a:r>
              <a:r>
                <a:rPr lang="zh-CN" altLang="zh-CN"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rPr>
                <a:t>落地实施，标志着两岸三地法律服务合作及国外法律服务合作的壁垒被打破。</a:t>
              </a:r>
              <a:endParaRPr lang="zh-CN" altLang="en-US" sz="2000" dirty="0">
                <a:solidFill>
                  <a:srgbClr val="0070C0"/>
                </a:solidFill>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4" name="组合 3">
            <a:extLst>
              <a:ext uri="{FF2B5EF4-FFF2-40B4-BE49-F238E27FC236}">
                <a16:creationId xmlns:a16="http://schemas.microsoft.com/office/drawing/2014/main" id="{C54F5448-B95E-43C7-A65C-5A087E11C966}"/>
              </a:ext>
            </a:extLst>
          </p:cNvPr>
          <p:cNvGrpSpPr/>
          <p:nvPr/>
        </p:nvGrpSpPr>
        <p:grpSpPr>
          <a:xfrm>
            <a:off x="581898" y="4235706"/>
            <a:ext cx="6954428" cy="2579750"/>
            <a:chOff x="581898" y="4235706"/>
            <a:chExt cx="6954428" cy="2579750"/>
          </a:xfrm>
        </p:grpSpPr>
        <p:grpSp>
          <p:nvGrpSpPr>
            <p:cNvPr id="20" name="组合 19">
              <a:extLst>
                <a:ext uri="{FF2B5EF4-FFF2-40B4-BE49-F238E27FC236}">
                  <a16:creationId xmlns:a16="http://schemas.microsoft.com/office/drawing/2014/main" id="{FCA77E8C-846B-4CCA-A56D-F41336B681F0}"/>
                </a:ext>
              </a:extLst>
            </p:cNvPr>
            <p:cNvGrpSpPr/>
            <p:nvPr/>
          </p:nvGrpSpPr>
          <p:grpSpPr>
            <a:xfrm>
              <a:off x="898241" y="4235706"/>
              <a:ext cx="3727175" cy="589011"/>
              <a:chOff x="171491" y="4016720"/>
              <a:chExt cx="3562977" cy="589011"/>
            </a:xfrm>
          </p:grpSpPr>
          <p:sp>
            <p:nvSpPr>
              <p:cNvPr id="73" name="文本框 72">
                <a:extLst>
                  <a:ext uri="{FF2B5EF4-FFF2-40B4-BE49-F238E27FC236}">
                    <a16:creationId xmlns:a16="http://schemas.microsoft.com/office/drawing/2014/main" id="{6384BC34-7B13-4170-8B01-FC5BFAF0F4F6}"/>
                  </a:ext>
                </a:extLst>
              </p:cNvPr>
              <p:cNvSpPr txBox="1"/>
              <p:nvPr/>
            </p:nvSpPr>
            <p:spPr>
              <a:xfrm>
                <a:off x="171491" y="4016720"/>
                <a:ext cx="3412925" cy="461665"/>
              </a:xfrm>
              <a:prstGeom prst="rect">
                <a:avLst/>
              </a:prstGeom>
              <a:noFill/>
            </p:spPr>
            <p:txBody>
              <a:bodyPr wrap="none" rtlCol="0">
                <a:spAutoFit/>
              </a:bodyPr>
              <a:lstStyle/>
              <a:p>
                <a:pPr>
                  <a:buClr>
                    <a:srgbClr val="C00000"/>
                  </a:buClr>
                </a:pPr>
                <a:r>
                  <a:rPr lang="en-US" altLang="zh-CN" sz="24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律所嫁接、联动三地：</a:t>
                </a:r>
              </a:p>
            </p:txBody>
          </p:sp>
          <p:cxnSp>
            <p:nvCxnSpPr>
              <p:cNvPr id="74" name="直接连接符 73">
                <a:extLst>
                  <a:ext uri="{FF2B5EF4-FFF2-40B4-BE49-F238E27FC236}">
                    <a16:creationId xmlns:a16="http://schemas.microsoft.com/office/drawing/2014/main" id="{4BC9E858-B35B-4296-9226-D4B4C882D073}"/>
                  </a:ext>
                </a:extLst>
              </p:cNvPr>
              <p:cNvCxnSpPr/>
              <p:nvPr/>
            </p:nvCxnSpPr>
            <p:spPr>
              <a:xfrm>
                <a:off x="293064" y="4597394"/>
                <a:ext cx="3441404" cy="83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2" name="矩形 21">
              <a:extLst>
                <a:ext uri="{FF2B5EF4-FFF2-40B4-BE49-F238E27FC236}">
                  <a16:creationId xmlns:a16="http://schemas.microsoft.com/office/drawing/2014/main" id="{FFD057D1-0E08-482E-81E0-746A451CBF97}"/>
                </a:ext>
              </a:extLst>
            </p:cNvPr>
            <p:cNvSpPr/>
            <p:nvPr/>
          </p:nvSpPr>
          <p:spPr>
            <a:xfrm>
              <a:off x="581898" y="4876464"/>
              <a:ext cx="6954428" cy="1938992"/>
            </a:xfrm>
            <a:prstGeom prst="rect">
              <a:avLst/>
            </a:prstGeom>
          </p:spPr>
          <p:txBody>
            <a:bodyPr wrap="square">
              <a:spAutoFit/>
            </a:bodyPr>
            <a:lstStyle/>
            <a:p>
              <a:pPr marL="342900" indent="-342900" algn="just">
                <a:buFont typeface="Arial" panose="020B0604020202020204" pitchFamily="34" charset="0"/>
                <a:buChar char="•"/>
              </a:pP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广东省司法厅积极推进粤港澳律师事务所合伙联营，出台</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香港特别行政区和澳门特别行政区律师事务所与内地律师事务所在广东省实行合伙联营的试行办法（</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2014</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8</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月印发，</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2016</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年和</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年进行了两次修订，最新一次是</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2019</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6</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26</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日修订）</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，制定</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关于落实扩大内地与港澳律师事务所合伙联营区域范围政策措施的工作方案</a:t>
              </a:r>
              <a:r>
                <a:rPr lang="en-US" altLang="zh-CN"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2"/>
                  </a:solidFill>
                  <a:latin typeface="Times New Roman" panose="02020603050405020304" pitchFamily="18" charset="0"/>
                  <a:ea typeface="楷体" panose="02010609060101010101" pitchFamily="49" charset="-122"/>
                  <a:cs typeface="Times New Roman" panose="02020603050405020304" pitchFamily="18" charset="0"/>
                </a:rPr>
                <a:t>。</a:t>
              </a:r>
            </a:p>
          </p:txBody>
        </p:sp>
      </p:grpSp>
      <p:grpSp>
        <p:nvGrpSpPr>
          <p:cNvPr id="27" name="组合 26">
            <a:extLst>
              <a:ext uri="{FF2B5EF4-FFF2-40B4-BE49-F238E27FC236}">
                <a16:creationId xmlns:a16="http://schemas.microsoft.com/office/drawing/2014/main" id="{0B5C4DE7-BB12-4F62-BB06-AE86ADB9481D}"/>
              </a:ext>
            </a:extLst>
          </p:cNvPr>
          <p:cNvGrpSpPr/>
          <p:nvPr/>
        </p:nvGrpSpPr>
        <p:grpSpPr>
          <a:xfrm>
            <a:off x="4961750" y="1524301"/>
            <a:ext cx="2927533" cy="2812306"/>
            <a:chOff x="4483757" y="1864245"/>
            <a:chExt cx="3687703" cy="3498587"/>
          </a:xfrm>
        </p:grpSpPr>
        <p:grpSp>
          <p:nvGrpSpPr>
            <p:cNvPr id="3" name="组合 2"/>
            <p:cNvGrpSpPr/>
            <p:nvPr/>
          </p:nvGrpSpPr>
          <p:grpSpPr>
            <a:xfrm>
              <a:off x="5295976" y="1864245"/>
              <a:ext cx="1874157" cy="1721411"/>
              <a:chOff x="5062383" y="2668986"/>
              <a:chExt cx="1830927" cy="1681704"/>
            </a:xfrm>
            <a:solidFill>
              <a:schemeClr val="accent1"/>
            </a:solidFill>
          </p:grpSpPr>
          <p:sp>
            <p:nvSpPr>
              <p:cNvPr id="5" name="Freeform 5"/>
              <p:cNvSpPr/>
              <p:nvPr/>
            </p:nvSpPr>
            <p:spPr bwMode="auto">
              <a:xfrm>
                <a:off x="5062383" y="2668986"/>
                <a:ext cx="1830927" cy="1681704"/>
              </a:xfrm>
              <a:custGeom>
                <a:avLst/>
                <a:gdLst>
                  <a:gd name="T0" fmla="*/ 0 w 410"/>
                  <a:gd name="T1" fmla="*/ 317 h 377"/>
                  <a:gd name="T2" fmla="*/ 2 w 410"/>
                  <a:gd name="T3" fmla="*/ 308 h 377"/>
                  <a:gd name="T4" fmla="*/ 72 w 410"/>
                  <a:gd name="T5" fmla="*/ 132 h 377"/>
                  <a:gd name="T6" fmla="*/ 188 w 410"/>
                  <a:gd name="T7" fmla="*/ 27 h 377"/>
                  <a:gd name="T8" fmla="*/ 403 w 410"/>
                  <a:gd name="T9" fmla="*/ 204 h 377"/>
                  <a:gd name="T10" fmla="*/ 309 w 410"/>
                  <a:gd name="T11" fmla="*/ 117 h 377"/>
                  <a:gd name="T12" fmla="*/ 135 w 410"/>
                  <a:gd name="T13" fmla="*/ 195 h 377"/>
                  <a:gd name="T14" fmla="*/ 114 w 410"/>
                  <a:gd name="T15" fmla="*/ 249 h 377"/>
                  <a:gd name="T16" fmla="*/ 121 w 410"/>
                  <a:gd name="T17" fmla="*/ 265 h 377"/>
                  <a:gd name="T18" fmla="*/ 220 w 410"/>
                  <a:gd name="T19" fmla="*/ 286 h 377"/>
                  <a:gd name="T20" fmla="*/ 301 w 410"/>
                  <a:gd name="T21" fmla="*/ 176 h 377"/>
                  <a:gd name="T22" fmla="*/ 295 w 410"/>
                  <a:gd name="T23" fmla="*/ 159 h 377"/>
                  <a:gd name="T24" fmla="*/ 383 w 410"/>
                  <a:gd name="T25" fmla="*/ 231 h 377"/>
                  <a:gd name="T26" fmla="*/ 341 w 410"/>
                  <a:gd name="T27" fmla="*/ 336 h 377"/>
                  <a:gd name="T28" fmla="*/ 215 w 410"/>
                  <a:gd name="T29" fmla="*/ 369 h 377"/>
                  <a:gd name="T30" fmla="*/ 3 w 410"/>
                  <a:gd name="T31" fmla="*/ 320 h 377"/>
                  <a:gd name="T32" fmla="*/ 0 w 410"/>
                  <a:gd name="T33" fmla="*/ 31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77">
                    <a:moveTo>
                      <a:pt x="0" y="317"/>
                    </a:moveTo>
                    <a:cubicBezTo>
                      <a:pt x="0" y="314"/>
                      <a:pt x="1" y="311"/>
                      <a:pt x="2" y="308"/>
                    </a:cubicBezTo>
                    <a:cubicBezTo>
                      <a:pt x="25" y="249"/>
                      <a:pt x="47" y="190"/>
                      <a:pt x="72" y="132"/>
                    </a:cubicBezTo>
                    <a:cubicBezTo>
                      <a:pt x="95" y="81"/>
                      <a:pt x="131" y="42"/>
                      <a:pt x="188" y="27"/>
                    </a:cubicBezTo>
                    <a:cubicBezTo>
                      <a:pt x="298" y="0"/>
                      <a:pt x="410" y="91"/>
                      <a:pt x="403" y="204"/>
                    </a:cubicBezTo>
                    <a:cubicBezTo>
                      <a:pt x="381" y="162"/>
                      <a:pt x="351" y="133"/>
                      <a:pt x="309" y="117"/>
                    </a:cubicBezTo>
                    <a:cubicBezTo>
                      <a:pt x="233" y="87"/>
                      <a:pt x="163" y="118"/>
                      <a:pt x="135" y="195"/>
                    </a:cubicBezTo>
                    <a:cubicBezTo>
                      <a:pt x="128" y="213"/>
                      <a:pt x="120" y="230"/>
                      <a:pt x="114" y="249"/>
                    </a:cubicBezTo>
                    <a:cubicBezTo>
                      <a:pt x="113" y="253"/>
                      <a:pt x="117" y="264"/>
                      <a:pt x="121" y="265"/>
                    </a:cubicBezTo>
                    <a:cubicBezTo>
                      <a:pt x="154" y="273"/>
                      <a:pt x="187" y="284"/>
                      <a:pt x="220" y="286"/>
                    </a:cubicBezTo>
                    <a:cubicBezTo>
                      <a:pt x="285" y="290"/>
                      <a:pt x="322" y="238"/>
                      <a:pt x="301" y="176"/>
                    </a:cubicBezTo>
                    <a:cubicBezTo>
                      <a:pt x="299" y="170"/>
                      <a:pt x="297" y="165"/>
                      <a:pt x="295" y="159"/>
                    </a:cubicBezTo>
                    <a:cubicBezTo>
                      <a:pt x="331" y="156"/>
                      <a:pt x="373" y="190"/>
                      <a:pt x="383" y="231"/>
                    </a:cubicBezTo>
                    <a:cubicBezTo>
                      <a:pt x="394" y="275"/>
                      <a:pt x="374" y="309"/>
                      <a:pt x="341" y="336"/>
                    </a:cubicBezTo>
                    <a:cubicBezTo>
                      <a:pt x="305" y="365"/>
                      <a:pt x="260" y="377"/>
                      <a:pt x="215" y="369"/>
                    </a:cubicBezTo>
                    <a:cubicBezTo>
                      <a:pt x="144" y="356"/>
                      <a:pt x="74" y="337"/>
                      <a:pt x="3" y="320"/>
                    </a:cubicBezTo>
                    <a:cubicBezTo>
                      <a:pt x="2" y="320"/>
                      <a:pt x="2" y="319"/>
                      <a:pt x="0" y="317"/>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Freeform 157"/>
              <p:cNvSpPr>
                <a:spLocks noChangeAspect="1" noEditPoints="1"/>
              </p:cNvSpPr>
              <p:nvPr/>
            </p:nvSpPr>
            <p:spPr bwMode="auto">
              <a:xfrm>
                <a:off x="5929858" y="3410769"/>
                <a:ext cx="270757" cy="298723"/>
              </a:xfrm>
              <a:custGeom>
                <a:avLst/>
                <a:gdLst>
                  <a:gd name="T0" fmla="*/ 25 w 99"/>
                  <a:gd name="T1" fmla="*/ 58 h 109"/>
                  <a:gd name="T2" fmla="*/ 15 w 99"/>
                  <a:gd name="T3" fmla="*/ 61 h 109"/>
                  <a:gd name="T4" fmla="*/ 51 w 99"/>
                  <a:gd name="T5" fmla="*/ 55 h 109"/>
                  <a:gd name="T6" fmla="*/ 63 w 99"/>
                  <a:gd name="T7" fmla="*/ 46 h 109"/>
                  <a:gd name="T8" fmla="*/ 56 w 99"/>
                  <a:gd name="T9" fmla="*/ 59 h 109"/>
                  <a:gd name="T10" fmla="*/ 51 w 99"/>
                  <a:gd name="T11" fmla="*/ 67 h 109"/>
                  <a:gd name="T12" fmla="*/ 46 w 99"/>
                  <a:gd name="T13" fmla="*/ 57 h 109"/>
                  <a:gd name="T14" fmla="*/ 38 w 99"/>
                  <a:gd name="T15" fmla="*/ 37 h 109"/>
                  <a:gd name="T16" fmla="*/ 51 w 99"/>
                  <a:gd name="T17" fmla="*/ 55 h 109"/>
                  <a:gd name="T18" fmla="*/ 42 w 99"/>
                  <a:gd name="T19" fmla="*/ 33 h 109"/>
                  <a:gd name="T20" fmla="*/ 42 w 99"/>
                  <a:gd name="T21" fmla="*/ 0 h 109"/>
                  <a:gd name="T22" fmla="*/ 15 w 99"/>
                  <a:gd name="T23" fmla="*/ 25 h 109"/>
                  <a:gd name="T24" fmla="*/ 15 w 99"/>
                  <a:gd name="T25" fmla="*/ 94 h 109"/>
                  <a:gd name="T26" fmla="*/ 84 w 99"/>
                  <a:gd name="T27" fmla="*/ 94 h 109"/>
                  <a:gd name="T28" fmla="*/ 97 w 99"/>
                  <a:gd name="T29" fmla="*/ 73 h 109"/>
                  <a:gd name="T30" fmla="*/ 85 w 99"/>
                  <a:gd name="T31" fmla="*/ 71 h 109"/>
                  <a:gd name="T32" fmla="*/ 49 w 99"/>
                  <a:gd name="T33" fmla="*/ 97 h 109"/>
                  <a:gd name="T34" fmla="*/ 12 w 99"/>
                  <a:gd name="T35" fmla="*/ 60 h 109"/>
                  <a:gd name="T36" fmla="*/ 42 w 99"/>
                  <a:gd name="T37" fmla="*/ 22 h 109"/>
                  <a:gd name="T38" fmla="*/ 85 w 99"/>
                  <a:gd name="T39" fmla="*/ 47 h 109"/>
                  <a:gd name="T40" fmla="*/ 95 w 99"/>
                  <a:gd name="T41" fmla="*/ 41 h 109"/>
                  <a:gd name="T42" fmla="*/ 98 w 99"/>
                  <a:gd name="T43" fmla="*/ 53 h 109"/>
                  <a:gd name="T44" fmla="*/ 87 w 99"/>
                  <a:gd name="T45" fmla="*/ 56 h 109"/>
                  <a:gd name="T46" fmla="*/ 87 w 99"/>
                  <a:gd name="T47" fmla="*/ 67 h 109"/>
                  <a:gd name="T48" fmla="*/ 87 w 99"/>
                  <a:gd name="T49" fmla="*/ 59 h 109"/>
                  <a:gd name="T50" fmla="*/ 99 w 99"/>
                  <a:gd name="T51" fmla="*/ 57 h 109"/>
                  <a:gd name="T52" fmla="*/ 99 w 99"/>
                  <a:gd name="T53" fmla="*/ 60 h 109"/>
                  <a:gd name="T54" fmla="*/ 97 w 99"/>
                  <a:gd name="T55" fmla="*/ 71 h 109"/>
                  <a:gd name="T56" fmla="*/ 87 w 99"/>
                  <a:gd name="T57" fmla="*/ 67 h 109"/>
                  <a:gd name="T58" fmla="*/ 80 w 99"/>
                  <a:gd name="T59" fmla="*/ 37 h 109"/>
                  <a:gd name="T60" fmla="*/ 88 w 99"/>
                  <a:gd name="T61" fmla="*/ 28 h 109"/>
                  <a:gd name="T62" fmla="*/ 94 w 99"/>
                  <a:gd name="T63" fmla="*/ 38 h 109"/>
                  <a:gd name="T64" fmla="*/ 84 w 99"/>
                  <a:gd name="T65" fmla="*/ 44 h 109"/>
                  <a:gd name="T66" fmla="*/ 77 w 99"/>
                  <a:gd name="T67" fmla="*/ 34 h 109"/>
                  <a:gd name="T68" fmla="*/ 71 w 99"/>
                  <a:gd name="T69" fmla="*/ 28 h 109"/>
                  <a:gd name="T70" fmla="*/ 76 w 99"/>
                  <a:gd name="T71" fmla="*/ 18 h 109"/>
                  <a:gd name="T72" fmla="*/ 84 w 99"/>
                  <a:gd name="T73" fmla="*/ 25 h 109"/>
                  <a:gd name="T74" fmla="*/ 86 w 99"/>
                  <a:gd name="T75" fmla="*/ 27 h 109"/>
                  <a:gd name="T76" fmla="*/ 50 w 99"/>
                  <a:gd name="T77" fmla="*/ 93 h 109"/>
                  <a:gd name="T78" fmla="*/ 53 w 99"/>
                  <a:gd name="T79" fmla="*/ 83 h 109"/>
                  <a:gd name="T80" fmla="*/ 50 w 99"/>
                  <a:gd name="T81" fmla="*/ 93 h 109"/>
                  <a:gd name="T82" fmla="*/ 67 w 99"/>
                  <a:gd name="T83" fmla="*/ 76 h 109"/>
                  <a:gd name="T84" fmla="*/ 77 w 99"/>
                  <a:gd name="T85" fmla="*/ 81 h 109"/>
                  <a:gd name="T86" fmla="*/ 25 w 99"/>
                  <a:gd name="T87" fmla="*/ 83 h 109"/>
                  <a:gd name="T88" fmla="*/ 34 w 99"/>
                  <a:gd name="T89" fmla="*/ 78 h 109"/>
                  <a:gd name="T90" fmla="*/ 25 w 99"/>
                  <a:gd name="T91" fmla="*/ 83 h 109"/>
                  <a:gd name="T92" fmla="*/ 33 w 99"/>
                  <a:gd name="T93" fmla="*/ 40 h 109"/>
                  <a:gd name="T94" fmla="*/ 23 w 99"/>
                  <a:gd name="T95" fmla="*/ 36 h 109"/>
                  <a:gd name="T96" fmla="*/ 75 w 99"/>
                  <a:gd name="T97" fmla="*/ 34 h 109"/>
                  <a:gd name="T98" fmla="*/ 66 w 99"/>
                  <a:gd name="T99" fmla="*/ 39 h 109"/>
                  <a:gd name="T100" fmla="*/ 75 w 99"/>
                  <a:gd name="T101" fmla="*/ 34 h 109"/>
                  <a:gd name="T102" fmla="*/ 75 w 99"/>
                  <a:gd name="T103" fmla="*/ 59 h 109"/>
                  <a:gd name="T104" fmla="*/ 85 w 99"/>
                  <a:gd name="T10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4483757" y="3566260"/>
              <a:ext cx="1937195" cy="1626857"/>
              <a:chOff x="4268902" y="4331742"/>
              <a:chExt cx="1892510" cy="1589330"/>
            </a:xfrm>
            <a:solidFill>
              <a:schemeClr val="accent2"/>
            </a:solidFill>
          </p:grpSpPr>
          <p:sp>
            <p:nvSpPr>
              <p:cNvPr id="14" name="Freeform 7"/>
              <p:cNvSpPr/>
              <p:nvPr/>
            </p:nvSpPr>
            <p:spPr bwMode="auto">
              <a:xfrm>
                <a:off x="4268902" y="4331742"/>
                <a:ext cx="1892510" cy="1589330"/>
              </a:xfrm>
              <a:custGeom>
                <a:avLst/>
                <a:gdLst>
                  <a:gd name="T0" fmla="*/ 423 w 424"/>
                  <a:gd name="T1" fmla="*/ 322 h 356"/>
                  <a:gd name="T2" fmla="*/ 414 w 424"/>
                  <a:gd name="T3" fmla="*/ 325 h 356"/>
                  <a:gd name="T4" fmla="*/ 226 w 424"/>
                  <a:gd name="T5" fmla="*/ 351 h 356"/>
                  <a:gd name="T6" fmla="*/ 78 w 424"/>
                  <a:gd name="T7" fmla="*/ 302 h 356"/>
                  <a:gd name="T8" fmla="*/ 126 w 424"/>
                  <a:gd name="T9" fmla="*/ 28 h 356"/>
                  <a:gd name="T10" fmla="*/ 96 w 424"/>
                  <a:gd name="T11" fmla="*/ 153 h 356"/>
                  <a:gd name="T12" fmla="*/ 250 w 424"/>
                  <a:gd name="T13" fmla="*/ 266 h 356"/>
                  <a:gd name="T14" fmla="*/ 307 w 424"/>
                  <a:gd name="T15" fmla="*/ 256 h 356"/>
                  <a:gd name="T16" fmla="*/ 318 w 424"/>
                  <a:gd name="T17" fmla="*/ 243 h 356"/>
                  <a:gd name="T18" fmla="*/ 287 w 424"/>
                  <a:gd name="T19" fmla="*/ 146 h 356"/>
                  <a:gd name="T20" fmla="*/ 151 w 424"/>
                  <a:gd name="T21" fmla="*/ 131 h 356"/>
                  <a:gd name="T22" fmla="*/ 140 w 424"/>
                  <a:gd name="T23" fmla="*/ 144 h 356"/>
                  <a:gd name="T24" fmla="*/ 158 w 424"/>
                  <a:gd name="T25" fmla="*/ 32 h 356"/>
                  <a:gd name="T26" fmla="*/ 270 w 424"/>
                  <a:gd name="T27" fmla="*/ 16 h 356"/>
                  <a:gd name="T28" fmla="*/ 361 w 424"/>
                  <a:gd name="T29" fmla="*/ 109 h 356"/>
                  <a:gd name="T30" fmla="*/ 424 w 424"/>
                  <a:gd name="T31" fmla="*/ 317 h 356"/>
                  <a:gd name="T32" fmla="*/ 423 w 424"/>
                  <a:gd name="T33" fmla="*/ 32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4" h="356">
                    <a:moveTo>
                      <a:pt x="423" y="322"/>
                    </a:moveTo>
                    <a:cubicBezTo>
                      <a:pt x="420" y="323"/>
                      <a:pt x="417" y="324"/>
                      <a:pt x="414" y="325"/>
                    </a:cubicBezTo>
                    <a:cubicBezTo>
                      <a:pt x="352" y="334"/>
                      <a:pt x="289" y="345"/>
                      <a:pt x="226" y="351"/>
                    </a:cubicBezTo>
                    <a:cubicBezTo>
                      <a:pt x="171" y="356"/>
                      <a:pt x="119" y="345"/>
                      <a:pt x="78" y="302"/>
                    </a:cubicBezTo>
                    <a:cubicBezTo>
                      <a:pt x="0" y="220"/>
                      <a:pt x="23" y="78"/>
                      <a:pt x="126" y="28"/>
                    </a:cubicBezTo>
                    <a:cubicBezTo>
                      <a:pt x="100" y="68"/>
                      <a:pt x="90" y="108"/>
                      <a:pt x="96" y="153"/>
                    </a:cubicBezTo>
                    <a:cubicBezTo>
                      <a:pt x="108" y="234"/>
                      <a:pt x="169" y="279"/>
                      <a:pt x="250" y="266"/>
                    </a:cubicBezTo>
                    <a:cubicBezTo>
                      <a:pt x="269" y="263"/>
                      <a:pt x="288" y="261"/>
                      <a:pt x="307" y="256"/>
                    </a:cubicBezTo>
                    <a:cubicBezTo>
                      <a:pt x="312" y="255"/>
                      <a:pt x="319" y="246"/>
                      <a:pt x="318" y="243"/>
                    </a:cubicBezTo>
                    <a:cubicBezTo>
                      <a:pt x="309" y="210"/>
                      <a:pt x="301" y="176"/>
                      <a:pt x="287" y="146"/>
                    </a:cubicBezTo>
                    <a:cubicBezTo>
                      <a:pt x="258" y="88"/>
                      <a:pt x="195" y="82"/>
                      <a:pt x="151" y="131"/>
                    </a:cubicBezTo>
                    <a:cubicBezTo>
                      <a:pt x="148" y="135"/>
                      <a:pt x="144" y="139"/>
                      <a:pt x="140" y="144"/>
                    </a:cubicBezTo>
                    <a:cubicBezTo>
                      <a:pt x="119" y="114"/>
                      <a:pt x="128" y="61"/>
                      <a:pt x="158" y="32"/>
                    </a:cubicBezTo>
                    <a:cubicBezTo>
                      <a:pt x="191" y="0"/>
                      <a:pt x="231" y="1"/>
                      <a:pt x="270" y="16"/>
                    </a:cubicBezTo>
                    <a:cubicBezTo>
                      <a:pt x="314" y="33"/>
                      <a:pt x="346" y="66"/>
                      <a:pt x="361" y="109"/>
                    </a:cubicBezTo>
                    <a:cubicBezTo>
                      <a:pt x="385" y="178"/>
                      <a:pt x="404" y="248"/>
                      <a:pt x="424" y="317"/>
                    </a:cubicBezTo>
                    <a:cubicBezTo>
                      <a:pt x="424" y="318"/>
                      <a:pt x="423" y="320"/>
                      <a:pt x="423" y="322"/>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 name="组合 14"/>
              <p:cNvGrpSpPr/>
              <p:nvPr/>
            </p:nvGrpSpPr>
            <p:grpSpPr>
              <a:xfrm>
                <a:off x="5062383" y="4973742"/>
                <a:ext cx="295624" cy="295912"/>
                <a:chOff x="5240338" y="2657475"/>
                <a:chExt cx="1630363" cy="1631951"/>
              </a:xfrm>
              <a:grpFill/>
            </p:grpSpPr>
            <p:sp>
              <p:nvSpPr>
                <p:cNvPr id="16" name="Freeform 5"/>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Freeform 6"/>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Freeform 7"/>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Freeform 8"/>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7" name="组合 6"/>
            <p:cNvGrpSpPr/>
            <p:nvPr/>
          </p:nvGrpSpPr>
          <p:grpSpPr>
            <a:xfrm>
              <a:off x="6493689" y="3224403"/>
              <a:ext cx="1677771" cy="2138429"/>
              <a:chOff x="6232470" y="3997769"/>
              <a:chExt cx="1639070" cy="2089103"/>
            </a:xfrm>
            <a:solidFill>
              <a:schemeClr val="accent3"/>
            </a:solidFill>
          </p:grpSpPr>
          <p:sp>
            <p:nvSpPr>
              <p:cNvPr id="8" name="Freeform 6"/>
              <p:cNvSpPr/>
              <p:nvPr/>
            </p:nvSpPr>
            <p:spPr bwMode="auto">
              <a:xfrm>
                <a:off x="6232470" y="3997769"/>
                <a:ext cx="1639070" cy="2089103"/>
              </a:xfrm>
              <a:custGeom>
                <a:avLst/>
                <a:gdLst>
                  <a:gd name="T0" fmla="*/ 184 w 367"/>
                  <a:gd name="T1" fmla="*/ 0 h 468"/>
                  <a:gd name="T2" fmla="*/ 191 w 367"/>
                  <a:gd name="T3" fmla="*/ 5 h 468"/>
                  <a:gd name="T4" fmla="*/ 315 w 367"/>
                  <a:gd name="T5" fmla="*/ 149 h 468"/>
                  <a:gd name="T6" fmla="*/ 353 w 367"/>
                  <a:gd name="T7" fmla="*/ 301 h 468"/>
                  <a:gd name="T8" fmla="*/ 97 w 367"/>
                  <a:gd name="T9" fmla="*/ 408 h 468"/>
                  <a:gd name="T10" fmla="*/ 218 w 367"/>
                  <a:gd name="T11" fmla="*/ 366 h 468"/>
                  <a:gd name="T12" fmla="*/ 230 w 367"/>
                  <a:gd name="T13" fmla="*/ 176 h 468"/>
                  <a:gd name="T14" fmla="*/ 192 w 367"/>
                  <a:gd name="T15" fmla="*/ 133 h 468"/>
                  <a:gd name="T16" fmla="*/ 174 w 367"/>
                  <a:gd name="T17" fmla="*/ 131 h 468"/>
                  <a:gd name="T18" fmla="*/ 110 w 367"/>
                  <a:gd name="T19" fmla="*/ 209 h 468"/>
                  <a:gd name="T20" fmla="*/ 170 w 367"/>
                  <a:gd name="T21" fmla="*/ 331 h 468"/>
                  <a:gd name="T22" fmla="*/ 187 w 367"/>
                  <a:gd name="T23" fmla="*/ 334 h 468"/>
                  <a:gd name="T24" fmla="*/ 83 w 367"/>
                  <a:gd name="T25" fmla="*/ 379 h 468"/>
                  <a:gd name="T26" fmla="*/ 9 w 367"/>
                  <a:gd name="T27" fmla="*/ 293 h 468"/>
                  <a:gd name="T28" fmla="*/ 38 w 367"/>
                  <a:gd name="T29" fmla="*/ 166 h 468"/>
                  <a:gd name="T30" fmla="*/ 179 w 367"/>
                  <a:gd name="T31" fmla="*/ 1 h 468"/>
                  <a:gd name="T32" fmla="*/ 184 w 367"/>
                  <a:gd name="T3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7" h="468">
                    <a:moveTo>
                      <a:pt x="184" y="0"/>
                    </a:moveTo>
                    <a:cubicBezTo>
                      <a:pt x="186" y="1"/>
                      <a:pt x="189" y="3"/>
                      <a:pt x="191" y="5"/>
                    </a:cubicBezTo>
                    <a:cubicBezTo>
                      <a:pt x="233" y="53"/>
                      <a:pt x="275" y="100"/>
                      <a:pt x="315" y="149"/>
                    </a:cubicBezTo>
                    <a:cubicBezTo>
                      <a:pt x="349" y="193"/>
                      <a:pt x="367" y="243"/>
                      <a:pt x="353" y="301"/>
                    </a:cubicBezTo>
                    <a:cubicBezTo>
                      <a:pt x="326" y="411"/>
                      <a:pt x="194" y="468"/>
                      <a:pt x="97" y="408"/>
                    </a:cubicBezTo>
                    <a:cubicBezTo>
                      <a:pt x="145" y="409"/>
                      <a:pt x="184" y="396"/>
                      <a:pt x="218" y="366"/>
                    </a:cubicBezTo>
                    <a:cubicBezTo>
                      <a:pt x="280" y="312"/>
                      <a:pt x="285" y="236"/>
                      <a:pt x="230" y="176"/>
                    </a:cubicBezTo>
                    <a:cubicBezTo>
                      <a:pt x="217" y="161"/>
                      <a:pt x="205" y="146"/>
                      <a:pt x="192" y="133"/>
                    </a:cubicBezTo>
                    <a:cubicBezTo>
                      <a:pt x="188" y="129"/>
                      <a:pt x="177" y="128"/>
                      <a:pt x="174" y="131"/>
                    </a:cubicBezTo>
                    <a:cubicBezTo>
                      <a:pt x="152" y="156"/>
                      <a:pt x="127" y="180"/>
                      <a:pt x="110" y="209"/>
                    </a:cubicBezTo>
                    <a:cubicBezTo>
                      <a:pt x="76" y="265"/>
                      <a:pt x="105" y="322"/>
                      <a:pt x="170" y="331"/>
                    </a:cubicBezTo>
                    <a:cubicBezTo>
                      <a:pt x="176" y="332"/>
                      <a:pt x="181" y="333"/>
                      <a:pt x="187" y="334"/>
                    </a:cubicBezTo>
                    <a:cubicBezTo>
                      <a:pt x="173" y="368"/>
                      <a:pt x="124" y="389"/>
                      <a:pt x="83" y="379"/>
                    </a:cubicBezTo>
                    <a:cubicBezTo>
                      <a:pt x="39" y="368"/>
                      <a:pt x="18" y="335"/>
                      <a:pt x="9" y="293"/>
                    </a:cubicBezTo>
                    <a:cubicBezTo>
                      <a:pt x="0" y="247"/>
                      <a:pt x="10" y="203"/>
                      <a:pt x="38" y="166"/>
                    </a:cubicBezTo>
                    <a:cubicBezTo>
                      <a:pt x="83" y="109"/>
                      <a:pt x="132" y="56"/>
                      <a:pt x="179" y="1"/>
                    </a:cubicBezTo>
                    <a:cubicBezTo>
                      <a:pt x="180" y="0"/>
                      <a:pt x="182" y="0"/>
                      <a:pt x="184" y="0"/>
                    </a:cubicBezTo>
                    <a:close/>
                  </a:path>
                </a:pathLst>
              </a:cu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9" name="组合 8"/>
              <p:cNvGrpSpPr>
                <a:grpSpLocks noChangeAspect="1"/>
              </p:cNvGrpSpPr>
              <p:nvPr/>
            </p:nvGrpSpPr>
            <p:grpSpPr>
              <a:xfrm>
                <a:off x="6954893" y="4964268"/>
                <a:ext cx="240570" cy="324277"/>
                <a:chOff x="3722033" y="3714538"/>
                <a:chExt cx="500321" cy="674410"/>
              </a:xfrm>
              <a:grpFill/>
            </p:grpSpPr>
            <p:sp>
              <p:nvSpPr>
                <p:cNvPr id="10"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bg2">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grpSp>
        <p:nvGrpSpPr>
          <p:cNvPr id="24" name="组合 23">
            <a:extLst>
              <a:ext uri="{FF2B5EF4-FFF2-40B4-BE49-F238E27FC236}">
                <a16:creationId xmlns:a16="http://schemas.microsoft.com/office/drawing/2014/main" id="{9BECA57D-39DF-4119-8E87-CD7424B6A490}"/>
              </a:ext>
            </a:extLst>
          </p:cNvPr>
          <p:cNvGrpSpPr/>
          <p:nvPr/>
        </p:nvGrpSpPr>
        <p:grpSpPr>
          <a:xfrm>
            <a:off x="7732754" y="2113696"/>
            <a:ext cx="4024202" cy="3526474"/>
            <a:chOff x="7732754" y="2113696"/>
            <a:chExt cx="4024202" cy="3526474"/>
          </a:xfrm>
        </p:grpSpPr>
        <p:sp>
          <p:nvSpPr>
            <p:cNvPr id="75" name="文本框 74">
              <a:extLst>
                <a:ext uri="{FF2B5EF4-FFF2-40B4-BE49-F238E27FC236}">
                  <a16:creationId xmlns:a16="http://schemas.microsoft.com/office/drawing/2014/main" id="{62E51DA7-BB42-4A74-BDDC-3EE91947ACE7}"/>
                </a:ext>
              </a:extLst>
            </p:cNvPr>
            <p:cNvSpPr txBox="1"/>
            <p:nvPr/>
          </p:nvSpPr>
          <p:spPr>
            <a:xfrm>
              <a:off x="8107442" y="2113696"/>
              <a:ext cx="3570208" cy="461665"/>
            </a:xfrm>
            <a:prstGeom prst="rect">
              <a:avLst/>
            </a:prstGeom>
            <a:noFill/>
          </p:spPr>
          <p:txBody>
            <a:bodyPr wrap="none" rtlCol="0">
              <a:spAutoFit/>
            </a:bodyPr>
            <a:lstStyle/>
            <a:p>
              <a:pPr>
                <a:buClr>
                  <a:srgbClr val="C00000"/>
                </a:buClr>
              </a:pPr>
              <a:r>
                <a:rPr lang="en-US" altLang="zh-CN" sz="2400" dirty="0">
                  <a:solidFill>
                    <a:schemeClr val="bg2">
                      <a:lumMod val="50000"/>
                    </a:schemeClr>
                  </a:solidFill>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dirty="0">
                  <a:solidFill>
                    <a:schemeClr val="bg2">
                      <a:lumMod val="50000"/>
                    </a:schemeClr>
                  </a:solidFill>
                  <a:latin typeface="Times New Roman" panose="02020603050405020304" pitchFamily="18" charset="0"/>
                  <a:ea typeface="楷体" panose="02010609060101010101" pitchFamily="49" charset="-122"/>
                  <a:cs typeface="Times New Roman" panose="02020603050405020304" pitchFamily="18" charset="0"/>
                </a:rPr>
                <a:t>律师开拓、扩容市场：</a:t>
              </a:r>
            </a:p>
          </p:txBody>
        </p:sp>
        <p:cxnSp>
          <p:nvCxnSpPr>
            <p:cNvPr id="76" name="直接连接符 75">
              <a:extLst>
                <a:ext uri="{FF2B5EF4-FFF2-40B4-BE49-F238E27FC236}">
                  <a16:creationId xmlns:a16="http://schemas.microsoft.com/office/drawing/2014/main" id="{5C82424E-4BB5-4BBA-B3EB-81E2F3517C47}"/>
                </a:ext>
              </a:extLst>
            </p:cNvPr>
            <p:cNvCxnSpPr/>
            <p:nvPr/>
          </p:nvCxnSpPr>
          <p:spPr>
            <a:xfrm>
              <a:off x="8156956" y="2604196"/>
              <a:ext cx="3600000" cy="83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0BD76599-26FF-4940-A1F7-52E6C2251D3A}"/>
                </a:ext>
              </a:extLst>
            </p:cNvPr>
            <p:cNvSpPr/>
            <p:nvPr/>
          </p:nvSpPr>
          <p:spPr>
            <a:xfrm>
              <a:off x="7732754" y="2777848"/>
              <a:ext cx="3944896" cy="2862322"/>
            </a:xfrm>
            <a:prstGeom prst="rect">
              <a:avLst/>
            </a:prstGeom>
          </p:spPr>
          <p:txBody>
            <a:bodyPr wrap="square">
              <a:spAutoFit/>
            </a:bodyPr>
            <a:lstStyle/>
            <a:p>
              <a:pPr marL="342900" indent="-342900">
                <a:spcAft>
                  <a:spcPts val="0"/>
                </a:spcAft>
                <a:buFont typeface="Arial" panose="020B0604020202020204" pitchFamily="34" charset="0"/>
                <a:buChar char="•"/>
              </a:pPr>
              <a:r>
                <a:rPr lang="zh-CN" altLang="zh-CN" sz="2000" dirty="0">
                  <a:solidFill>
                    <a:schemeClr val="bg2">
                      <a:lumMod val="50000"/>
                    </a:schemeClr>
                  </a:solidFill>
                  <a:latin typeface="Times New Roman" panose="02020603050405020304" pitchFamily="18" charset="0"/>
                  <a:ea typeface="楷体" panose="02010609060101010101" pitchFamily="49" charset="-122"/>
                  <a:cs typeface="Times New Roman" panose="02020603050405020304" pitchFamily="18" charset="0"/>
                </a:rPr>
                <a:t>粤港澳大湾区战略部署后，三地律师（特别是港澳律师）充分感受到法律服务需求和市场将大大扩张，一些区际律师联盟、合作组织陆续涌现，以律师为生产力推动粤港澳大湾区法律合作格局慢慢形成，而此种合作也会同时形成越来越多的法律服务机会。</a:t>
              </a:r>
              <a:endParaRPr lang="zh-CN" altLang="zh-CN" sz="2000" dirty="0">
                <a:solidFill>
                  <a:schemeClr val="bg2">
                    <a:lumMod val="50000"/>
                  </a:schemeClr>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77" name="组合 76">
            <a:extLst>
              <a:ext uri="{FF2B5EF4-FFF2-40B4-BE49-F238E27FC236}">
                <a16:creationId xmlns:a16="http://schemas.microsoft.com/office/drawing/2014/main" id="{47823C48-DADF-4710-972E-98598BED30BE}"/>
              </a:ext>
            </a:extLst>
          </p:cNvPr>
          <p:cNvGrpSpPr/>
          <p:nvPr/>
        </p:nvGrpSpPr>
        <p:grpSpPr>
          <a:xfrm>
            <a:off x="10131651" y="67444"/>
            <a:ext cx="1603965" cy="1967903"/>
            <a:chOff x="5382561" y="3573000"/>
            <a:chExt cx="1889934" cy="2386529"/>
          </a:xfrm>
        </p:grpSpPr>
        <p:pic>
          <p:nvPicPr>
            <p:cNvPr id="78" name="图片 77">
              <a:extLst>
                <a:ext uri="{FF2B5EF4-FFF2-40B4-BE49-F238E27FC236}">
                  <a16:creationId xmlns:a16="http://schemas.microsoft.com/office/drawing/2014/main" id="{5B01DFB9-6A3E-4373-9065-9F7DF3B486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15473" y="4854005"/>
              <a:ext cx="957022" cy="1105524"/>
            </a:xfrm>
            <a:custGeom>
              <a:avLst/>
              <a:gdLst>
                <a:gd name="connsiteX0" fmla="*/ 1241314 w 2482627"/>
                <a:gd name="connsiteY0" fmla="*/ 0 h 2867850"/>
                <a:gd name="connsiteX1" fmla="*/ 2482627 w 2482627"/>
                <a:gd name="connsiteY1" fmla="*/ 731829 h 2867850"/>
                <a:gd name="connsiteX2" fmla="*/ 2482627 w 2482627"/>
                <a:gd name="connsiteY2" fmla="*/ 2148021 h 2867850"/>
                <a:gd name="connsiteX3" fmla="*/ 1261667 w 2482627"/>
                <a:gd name="connsiteY3" fmla="*/ 2867850 h 2867850"/>
                <a:gd name="connsiteX4" fmla="*/ 1220960 w 2482627"/>
                <a:gd name="connsiteY4" fmla="*/ 2867850 h 2867850"/>
                <a:gd name="connsiteX5" fmla="*/ 0 w 2482627"/>
                <a:gd name="connsiteY5" fmla="*/ 2148021 h 2867850"/>
                <a:gd name="connsiteX6" fmla="*/ 0 w 2482627"/>
                <a:gd name="connsiteY6" fmla="*/ 731829 h 286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2627" h="2867850">
                  <a:moveTo>
                    <a:pt x="1241314" y="0"/>
                  </a:moveTo>
                  <a:lnTo>
                    <a:pt x="2482627" y="731829"/>
                  </a:lnTo>
                  <a:lnTo>
                    <a:pt x="2482627" y="2148021"/>
                  </a:lnTo>
                  <a:lnTo>
                    <a:pt x="1261667" y="2867850"/>
                  </a:lnTo>
                  <a:lnTo>
                    <a:pt x="1220960" y="2867850"/>
                  </a:lnTo>
                  <a:lnTo>
                    <a:pt x="0" y="2148021"/>
                  </a:lnTo>
                  <a:lnTo>
                    <a:pt x="0" y="731829"/>
                  </a:lnTo>
                  <a:close/>
                </a:path>
              </a:pathLst>
            </a:custGeom>
          </p:spPr>
        </p:pic>
        <p:pic>
          <p:nvPicPr>
            <p:cNvPr id="79" name="图片 78">
              <a:extLst>
                <a:ext uri="{FF2B5EF4-FFF2-40B4-BE49-F238E27FC236}">
                  <a16:creationId xmlns:a16="http://schemas.microsoft.com/office/drawing/2014/main" id="{04F67131-283B-4483-A10A-BA666E40CD6F}"/>
                </a:ext>
              </a:extLst>
            </p:cNvPr>
            <p:cNvPicPr>
              <a:picLocks noChangeAspect="1"/>
            </p:cNvPicPr>
            <p:nvPr/>
          </p:nvPicPr>
          <p:blipFill>
            <a:blip r:embed="rId5"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5382561" y="4417961"/>
              <a:ext cx="852819" cy="981686"/>
            </a:xfrm>
            <a:custGeom>
              <a:avLst/>
              <a:gdLst>
                <a:gd name="connsiteX0" fmla="*/ 944882 w 1889764"/>
                <a:gd name="connsiteY0" fmla="*/ 0 h 2175323"/>
                <a:gd name="connsiteX1" fmla="*/ 1889764 w 1889764"/>
                <a:gd name="connsiteY1" fmla="*/ 557065 h 2175323"/>
                <a:gd name="connsiteX2" fmla="*/ 1889764 w 1889764"/>
                <a:gd name="connsiteY2" fmla="*/ 1635061 h 2175323"/>
                <a:gd name="connsiteX3" fmla="*/ 973383 w 1889764"/>
                <a:gd name="connsiteY3" fmla="*/ 2175323 h 2175323"/>
                <a:gd name="connsiteX4" fmla="*/ 916381 w 1889764"/>
                <a:gd name="connsiteY4" fmla="*/ 2175323 h 2175323"/>
                <a:gd name="connsiteX5" fmla="*/ 0 w 1889764"/>
                <a:gd name="connsiteY5" fmla="*/ 1635061 h 2175323"/>
                <a:gd name="connsiteX6" fmla="*/ 0 w 1889764"/>
                <a:gd name="connsiteY6" fmla="*/ 557065 h 217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9764" h="2175323">
                  <a:moveTo>
                    <a:pt x="944882" y="0"/>
                  </a:moveTo>
                  <a:lnTo>
                    <a:pt x="1889764" y="557065"/>
                  </a:lnTo>
                  <a:lnTo>
                    <a:pt x="1889764" y="1635061"/>
                  </a:lnTo>
                  <a:lnTo>
                    <a:pt x="973383" y="2175323"/>
                  </a:lnTo>
                  <a:lnTo>
                    <a:pt x="916381" y="2175323"/>
                  </a:lnTo>
                  <a:lnTo>
                    <a:pt x="0" y="1635061"/>
                  </a:lnTo>
                  <a:lnTo>
                    <a:pt x="0" y="557065"/>
                  </a:lnTo>
                  <a:close/>
                </a:path>
              </a:pathLst>
            </a:custGeom>
          </p:spPr>
        </p:pic>
        <p:pic>
          <p:nvPicPr>
            <p:cNvPr id="80" name="图片 79">
              <a:extLst>
                <a:ext uri="{FF2B5EF4-FFF2-40B4-BE49-F238E27FC236}">
                  <a16:creationId xmlns:a16="http://schemas.microsoft.com/office/drawing/2014/main" id="{2E4C0A71-CA97-48F0-9836-33E2E3F7E614}"/>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a:stretch>
              <a:fillRect/>
            </a:stretch>
          </p:blipFill>
          <p:spPr>
            <a:xfrm>
              <a:off x="6013413" y="3573000"/>
              <a:ext cx="953038" cy="1105524"/>
            </a:xfrm>
            <a:custGeom>
              <a:avLst/>
              <a:gdLst>
                <a:gd name="connsiteX0" fmla="*/ 944882 w 1889764"/>
                <a:gd name="connsiteY0" fmla="*/ 0 h 2192126"/>
                <a:gd name="connsiteX1" fmla="*/ 1889764 w 1889764"/>
                <a:gd name="connsiteY1" fmla="*/ 557065 h 2192126"/>
                <a:gd name="connsiteX2" fmla="*/ 1889764 w 1889764"/>
                <a:gd name="connsiteY2" fmla="*/ 1635061 h 2192126"/>
                <a:gd name="connsiteX3" fmla="*/ 944882 w 1889764"/>
                <a:gd name="connsiteY3" fmla="*/ 2192126 h 2192126"/>
                <a:gd name="connsiteX4" fmla="*/ 0 w 1889764"/>
                <a:gd name="connsiteY4" fmla="*/ 1635061 h 2192126"/>
                <a:gd name="connsiteX5" fmla="*/ 0 w 1889764"/>
                <a:gd name="connsiteY5" fmla="*/ 557065 h 219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764" h="2192126">
                  <a:moveTo>
                    <a:pt x="944882" y="0"/>
                  </a:moveTo>
                  <a:lnTo>
                    <a:pt x="1889764" y="557065"/>
                  </a:lnTo>
                  <a:lnTo>
                    <a:pt x="1889764" y="1635061"/>
                  </a:lnTo>
                  <a:lnTo>
                    <a:pt x="944882" y="2192126"/>
                  </a:lnTo>
                  <a:lnTo>
                    <a:pt x="0" y="1635061"/>
                  </a:lnTo>
                  <a:lnTo>
                    <a:pt x="0" y="557065"/>
                  </a:lnTo>
                  <a:close/>
                </a:path>
              </a:pathLst>
            </a:custGeom>
          </p:spPr>
        </p:pic>
      </p:grpSp>
    </p:spTree>
    <p:extLst>
      <p:ext uri="{BB962C8B-B14F-4D97-AF65-F5344CB8AC3E}">
        <p14:creationId xmlns:p14="http://schemas.microsoft.com/office/powerpoint/2010/main" val="39461297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4300"/>
                            </p:stCondLst>
                            <p:childTnLst>
                              <p:par>
                                <p:cTn id="13" presetID="14" presetClass="entr" presetSubtype="10" fill="hold" nodeType="afterEffect">
                                  <p:stCondLst>
                                    <p:cond delay="30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60" name="Title 2"/>
          <p:cNvSpPr txBox="1"/>
          <p:nvPr/>
        </p:nvSpPr>
        <p:spPr>
          <a:xfrm>
            <a:off x="2337236" y="602965"/>
            <a:ext cx="7006249" cy="983763"/>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en-US" sz="4000" dirty="0">
                <a:gradFill>
                  <a:gsLst>
                    <a:gs pos="0">
                      <a:srgbClr val="788BA9"/>
                    </a:gs>
                    <a:gs pos="74000">
                      <a:srgbClr val="D67A71"/>
                    </a:gs>
                  </a:gsLst>
                  <a:lin ang="0" scaled="0"/>
                </a:gradFill>
                <a:latin typeface="华文琥珀" panose="02010800040101010101" pitchFamily="2" charset="-122"/>
                <a:ea typeface="华文琥珀" panose="02010800040101010101" pitchFamily="2" charset="-122"/>
                <a:cs typeface="+mn-cs"/>
              </a:rPr>
              <a:t>PART 1</a:t>
            </a:r>
            <a:r>
              <a:rPr lang="en-US" sz="3300" dirty="0">
                <a:solidFill>
                  <a:srgbClr val="002060"/>
                </a:solidFill>
              </a:rPr>
              <a:t>  </a:t>
            </a:r>
            <a:r>
              <a:rPr lang="en-US" altLang="zh-CN" sz="3300" dirty="0">
                <a:solidFill>
                  <a:srgbClr val="002060"/>
                </a:solidFill>
              </a:rPr>
              <a:t>| </a:t>
            </a:r>
            <a:r>
              <a:rPr lang="zh-CN" alt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粤港澳大湾区的建设</a:t>
            </a:r>
            <a:endParaRPr lang="en-US" altLang="zh-CN"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endParaRPr>
          </a:p>
          <a:p>
            <a:pPr algn="ctr"/>
            <a:r>
              <a:rPr lang="en-US" altLang="zh-CN"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        </a:t>
            </a:r>
            <a:r>
              <a:rPr lang="zh-CN" alt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rPr>
              <a:t>及相关法律服务行业</a:t>
            </a:r>
            <a:endParaRPr lang="en-US" sz="4000" b="1" dirty="0">
              <a:gradFill>
                <a:gsLst>
                  <a:gs pos="0">
                    <a:srgbClr val="788BA9"/>
                  </a:gs>
                  <a:gs pos="74000">
                    <a:srgbClr val="D67A71"/>
                  </a:gs>
                </a:gsLst>
                <a:lin ang="0" scaled="0"/>
              </a:gradFill>
              <a:latin typeface="楷体" panose="02010609060101010101" pitchFamily="49" charset="-122"/>
              <a:ea typeface="楷体" panose="02010609060101010101" pitchFamily="49" charset="-122"/>
              <a:cs typeface="+mn-cs"/>
            </a:endParaRPr>
          </a:p>
        </p:txBody>
      </p:sp>
      <p:grpSp>
        <p:nvGrpSpPr>
          <p:cNvPr id="3" name="组合 2">
            <a:extLst>
              <a:ext uri="{FF2B5EF4-FFF2-40B4-BE49-F238E27FC236}">
                <a16:creationId xmlns:a16="http://schemas.microsoft.com/office/drawing/2014/main" id="{32EDE2F3-3BAA-4543-8657-310C200BC46D}"/>
              </a:ext>
            </a:extLst>
          </p:cNvPr>
          <p:cNvGrpSpPr/>
          <p:nvPr/>
        </p:nvGrpSpPr>
        <p:grpSpPr>
          <a:xfrm>
            <a:off x="1218749" y="2419133"/>
            <a:ext cx="4621612" cy="866845"/>
            <a:chOff x="1218749" y="2419133"/>
            <a:chExt cx="4621612" cy="866845"/>
          </a:xfrm>
        </p:grpSpPr>
        <p:sp>
          <p:nvSpPr>
            <p:cNvPr id="61" name="矩形 60"/>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2" name="矩形 61"/>
            <p:cNvSpPr/>
            <p:nvPr/>
          </p:nvSpPr>
          <p:spPr>
            <a:xfrm rot="2713401">
              <a:off x="1212907" y="2649265"/>
              <a:ext cx="595928" cy="584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3" name="文本框 62"/>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056329" y="2419133"/>
              <a:ext cx="2287806" cy="584775"/>
            </a:xfrm>
            <a:prstGeom prst="rect">
              <a:avLst/>
            </a:prstGeom>
            <a:noFill/>
          </p:spPr>
          <p:txBody>
            <a:bodyPr wrap="none" rtlCol="0">
              <a:spAutoFit/>
            </a:bodyPr>
            <a:lstStyle/>
            <a:p>
              <a:pPr marL="457200" indent="-457200">
                <a:buClr>
                  <a:schemeClr val="accent1">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成果初见</a:t>
              </a:r>
            </a:p>
          </p:txBody>
        </p:sp>
        <p:cxnSp>
          <p:nvCxnSpPr>
            <p:cNvPr id="66" name="直接连接符 65"/>
            <p:cNvCxnSpPr>
              <a:cxnSpLocks/>
            </p:cNvCxnSpPr>
            <p:nvPr/>
          </p:nvCxnSpPr>
          <p:spPr>
            <a:xfrm>
              <a:off x="2056330" y="2941387"/>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7520F46A-92D8-49B1-8D3F-022A527A370F}"/>
              </a:ext>
            </a:extLst>
          </p:cNvPr>
          <p:cNvGrpSpPr/>
          <p:nvPr/>
        </p:nvGrpSpPr>
        <p:grpSpPr>
          <a:xfrm>
            <a:off x="6479006" y="2432587"/>
            <a:ext cx="4621615" cy="866845"/>
            <a:chOff x="6479006" y="2432587"/>
            <a:chExt cx="4621615" cy="866845"/>
          </a:xfrm>
        </p:grpSpPr>
        <p:sp>
          <p:nvSpPr>
            <p:cNvPr id="67" name="矩形 66"/>
            <p:cNvSpPr/>
            <p:nvPr/>
          </p:nvSpPr>
          <p:spPr>
            <a:xfrm rot="2713401">
              <a:off x="6880924" y="2939981"/>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8" name="矩形 67"/>
            <p:cNvSpPr/>
            <p:nvPr/>
          </p:nvSpPr>
          <p:spPr>
            <a:xfrm rot="2713401">
              <a:off x="6473164" y="2662719"/>
              <a:ext cx="595928" cy="584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9" name="文本框 68"/>
            <p:cNvSpPr txBox="1"/>
            <p:nvPr/>
          </p:nvSpPr>
          <p:spPr>
            <a:xfrm>
              <a:off x="6611470" y="2767309"/>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316588" y="2432587"/>
              <a:ext cx="2287806" cy="584775"/>
            </a:xfrm>
            <a:prstGeom prst="rect">
              <a:avLst/>
            </a:prstGeom>
            <a:noFill/>
          </p:spPr>
          <p:txBody>
            <a:bodyPr wrap="none" rtlCol="0">
              <a:spAutoFit/>
            </a:bodyPr>
            <a:lstStyle/>
            <a:p>
              <a:pPr marL="457200" indent="-457200">
                <a:buClr>
                  <a:schemeClr val="accent2"/>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内外比较</a:t>
              </a:r>
            </a:p>
          </p:txBody>
        </p:sp>
        <p:cxnSp>
          <p:nvCxnSpPr>
            <p:cNvPr id="72" name="直接连接符 71"/>
            <p:cNvCxnSpPr/>
            <p:nvPr/>
          </p:nvCxnSpPr>
          <p:spPr>
            <a:xfrm>
              <a:off x="7316590" y="2954841"/>
              <a:ext cx="3784031" cy="8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4" name="矩形 73"/>
          <p:cNvSpPr/>
          <p:nvPr/>
        </p:nvSpPr>
        <p:spPr>
          <a:xfrm rot="2713401">
            <a:off x="6473164" y="4416957"/>
            <a:ext cx="595928" cy="5842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5" name="文本框 74"/>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7316588" y="4186825"/>
            <a:ext cx="2492990" cy="584775"/>
          </a:xfrm>
          <a:prstGeom prst="rect">
            <a:avLst/>
          </a:prstGeom>
          <a:noFill/>
        </p:spPr>
        <p:txBody>
          <a:bodyPr wrap="none" rtlCol="0">
            <a:spAutoFit/>
          </a:bodyPr>
          <a:lstStyle/>
          <a:p>
            <a:pPr marL="457200" indent="-457200">
              <a:buClr>
                <a:srgbClr val="FFC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合作</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a:solidFill>
                  <a:schemeClr val="tx2"/>
                </a:solidFill>
                <a:latin typeface="楷体" panose="02010609060101010101" pitchFamily="49" charset="-122"/>
                <a:ea typeface="楷体" panose="02010609060101010101" pitchFamily="49" charset="-122"/>
              </a:rPr>
              <a:t>竞争</a:t>
            </a:r>
            <a:endParaRPr lang="zh-CN" altLang="en-US" sz="3200" dirty="0">
              <a:solidFill>
                <a:schemeClr val="tx2"/>
              </a:solidFill>
              <a:latin typeface="楷体" panose="02010609060101010101" pitchFamily="49" charset="-122"/>
              <a:ea typeface="楷体" panose="02010609060101010101" pitchFamily="49" charset="-122"/>
            </a:endParaRPr>
          </a:p>
        </p:txBody>
      </p:sp>
      <p:cxnSp>
        <p:nvCxnSpPr>
          <p:cNvPr id="78" name="直接连接符 77"/>
          <p:cNvCxnSpPr/>
          <p:nvPr/>
        </p:nvCxnSpPr>
        <p:spPr>
          <a:xfrm>
            <a:off x="7316590" y="4709079"/>
            <a:ext cx="3784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B13C3C33-DAE5-46F1-BE38-A40430A0A6B2}"/>
              </a:ext>
            </a:extLst>
          </p:cNvPr>
          <p:cNvGrpSpPr/>
          <p:nvPr/>
        </p:nvGrpSpPr>
        <p:grpSpPr>
          <a:xfrm>
            <a:off x="1218747" y="4158979"/>
            <a:ext cx="4557214" cy="883778"/>
            <a:chOff x="1218747" y="4158979"/>
            <a:chExt cx="4557214" cy="883778"/>
          </a:xfrm>
        </p:grpSpPr>
        <p:sp>
          <p:nvSpPr>
            <p:cNvPr id="79" name="矩形 78"/>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80" name="矩形 79"/>
            <p:cNvSpPr/>
            <p:nvPr/>
          </p:nvSpPr>
          <p:spPr>
            <a:xfrm rot="2713401">
              <a:off x="1212905" y="4406044"/>
              <a:ext cx="595928" cy="584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81" name="文本框 80"/>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2056329" y="4158979"/>
              <a:ext cx="2492990" cy="584775"/>
            </a:xfrm>
            <a:prstGeom prst="rect">
              <a:avLst/>
            </a:prstGeom>
            <a:noFill/>
          </p:spPr>
          <p:txBody>
            <a:bodyPr wrap="none" rtlCol="0">
              <a:spAutoFit/>
            </a:bodyPr>
            <a:lstStyle/>
            <a:p>
              <a:pPr marL="457200" indent="-457200">
                <a:buClr>
                  <a:schemeClr val="bg2">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机遇</a:t>
              </a:r>
              <a:r>
                <a:rPr lang="en-US" altLang="zh-CN" sz="3200" dirty="0">
                  <a:solidFill>
                    <a:schemeClr val="tx2"/>
                  </a:solidFill>
                  <a:latin typeface="楷体" panose="02010609060101010101" pitchFamily="49" charset="-122"/>
                  <a:ea typeface="楷体" panose="02010609060101010101" pitchFamily="49" charset="-122"/>
                </a:rPr>
                <a:t>/</a:t>
              </a:r>
              <a:r>
                <a:rPr lang="zh-CN" altLang="en-US" sz="3200" dirty="0">
                  <a:solidFill>
                    <a:schemeClr val="tx2"/>
                  </a:solidFill>
                  <a:latin typeface="楷体" panose="02010609060101010101" pitchFamily="49" charset="-122"/>
                  <a:ea typeface="楷体" panose="02010609060101010101" pitchFamily="49" charset="-122"/>
                </a:rPr>
                <a:t>挑战</a:t>
              </a:r>
            </a:p>
          </p:txBody>
        </p:sp>
        <p:cxnSp>
          <p:nvCxnSpPr>
            <p:cNvPr id="84" name="直接连接符 83"/>
            <p:cNvCxnSpPr/>
            <p:nvPr/>
          </p:nvCxnSpPr>
          <p:spPr>
            <a:xfrm>
              <a:off x="2056330" y="4698167"/>
              <a:ext cx="3719631"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7" name="图片 36" descr="欧式">
            <a:extLst>
              <a:ext uri="{FF2B5EF4-FFF2-40B4-BE49-F238E27FC236}">
                <a16:creationId xmlns:a16="http://schemas.microsoft.com/office/drawing/2014/main" id="{674D4D07-456F-4777-AB2B-C3D6B7F7C0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flipH="1">
            <a:off x="-163810" y="315218"/>
            <a:ext cx="1134051" cy="795861"/>
          </a:xfrm>
          <a:prstGeom prst="rect">
            <a:avLst/>
          </a:prstGeom>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a:extLst>
              <a:ext uri="{FF2B5EF4-FFF2-40B4-BE49-F238E27FC236}">
                <a16:creationId xmlns:a16="http://schemas.microsoft.com/office/drawing/2014/main" id="{714E391C-1EDE-4277-B4ED-1BA47393AB69}"/>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61631"/>
            <a:ext cx="12301566" cy="6919631"/>
          </a:xfrm>
          <a:prstGeom prst="rect">
            <a:avLst/>
          </a:prstGeom>
        </p:spPr>
      </p:pic>
      <p:pic>
        <p:nvPicPr>
          <p:cNvPr id="4" name="图片 3">
            <a:extLst>
              <a:ext uri="{FF2B5EF4-FFF2-40B4-BE49-F238E27FC236}">
                <a16:creationId xmlns:a16="http://schemas.microsoft.com/office/drawing/2014/main" id="{FAE59899-B55C-4D51-B60B-BDA48373277B}"/>
              </a:ext>
            </a:extLst>
          </p:cNvPr>
          <p:cNvPicPr>
            <a:picLocks noChangeAspect="1"/>
          </p:cNvPicPr>
          <p:nvPr/>
        </p:nvPicPr>
        <p:blipFill>
          <a:blip r:embed="rId4"/>
          <a:stretch>
            <a:fillRect/>
          </a:stretch>
        </p:blipFill>
        <p:spPr>
          <a:xfrm>
            <a:off x="9173283" y="37548"/>
            <a:ext cx="3018717" cy="2247796"/>
          </a:xfrm>
          <a:prstGeom prst="rect">
            <a:avLst/>
          </a:prstGeom>
          <a:ln>
            <a:noFill/>
          </a:ln>
          <a:effectLst>
            <a:softEdge rad="317500"/>
          </a:effectLst>
        </p:spPr>
      </p:pic>
      <p:grpSp>
        <p:nvGrpSpPr>
          <p:cNvPr id="32" name="组合 31">
            <a:extLst>
              <a:ext uri="{FF2B5EF4-FFF2-40B4-BE49-F238E27FC236}">
                <a16:creationId xmlns:a16="http://schemas.microsoft.com/office/drawing/2014/main" id="{EA9C67A4-4E08-439E-A212-6ACDC2767C9F}"/>
              </a:ext>
            </a:extLst>
          </p:cNvPr>
          <p:cNvGrpSpPr/>
          <p:nvPr/>
        </p:nvGrpSpPr>
        <p:grpSpPr>
          <a:xfrm flipH="1">
            <a:off x="108377" y="1242023"/>
            <a:ext cx="2857525" cy="5615977"/>
            <a:chOff x="4222664" y="1591530"/>
            <a:chExt cx="2944273" cy="5266471"/>
          </a:xfrm>
        </p:grpSpPr>
        <p:sp>
          <p:nvSpPr>
            <p:cNvPr id="33" name="任意多边形 2">
              <a:extLst>
                <a:ext uri="{FF2B5EF4-FFF2-40B4-BE49-F238E27FC236}">
                  <a16:creationId xmlns:a16="http://schemas.microsoft.com/office/drawing/2014/main" id="{61733403-15D8-4DD8-BC15-9E2E53F94C41}"/>
                </a:ext>
              </a:extLst>
            </p:cNvPr>
            <p:cNvSpPr/>
            <p:nvPr/>
          </p:nvSpPr>
          <p:spPr>
            <a:xfrm>
              <a:off x="4696768" y="1591530"/>
              <a:ext cx="2093369" cy="5266471"/>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tx1">
                <a:lumMod val="50000"/>
                <a:lumOff val="50000"/>
              </a:schemeClr>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tx2"/>
                </a:solidFill>
                <a:latin typeface="微软雅黑" panose="020B0503020204020204" pitchFamily="34" charset="-122"/>
                <a:ea typeface="微软雅黑" panose="020B0503020204020204" pitchFamily="34" charset="-122"/>
              </a:endParaRPr>
            </a:p>
          </p:txBody>
        </p:sp>
        <p:grpSp>
          <p:nvGrpSpPr>
            <p:cNvPr id="34" name="组合 33">
              <a:extLst>
                <a:ext uri="{FF2B5EF4-FFF2-40B4-BE49-F238E27FC236}">
                  <a16:creationId xmlns:a16="http://schemas.microsoft.com/office/drawing/2014/main" id="{4CE4C7EA-5C59-490D-82B9-7E677EC8C132}"/>
                </a:ext>
              </a:extLst>
            </p:cNvPr>
            <p:cNvGrpSpPr/>
            <p:nvPr/>
          </p:nvGrpSpPr>
          <p:grpSpPr>
            <a:xfrm>
              <a:off x="4222664" y="4050031"/>
              <a:ext cx="714992" cy="714992"/>
              <a:chOff x="4687714" y="4114800"/>
              <a:chExt cx="698500" cy="698500"/>
            </a:xfrm>
          </p:grpSpPr>
          <p:sp>
            <p:nvSpPr>
              <p:cNvPr id="53" name="椭圆 52">
                <a:extLst>
                  <a:ext uri="{FF2B5EF4-FFF2-40B4-BE49-F238E27FC236}">
                    <a16:creationId xmlns:a16="http://schemas.microsoft.com/office/drawing/2014/main" id="{9A44488F-9353-410C-9125-95AE540C66CB}"/>
                  </a:ext>
                </a:extLst>
              </p:cNvPr>
              <p:cNvSpPr/>
              <p:nvPr/>
            </p:nvSpPr>
            <p:spPr>
              <a:xfrm>
                <a:off x="4687714" y="4114800"/>
                <a:ext cx="698500" cy="698500"/>
              </a:xfrm>
              <a:prstGeom prst="ellipse">
                <a:avLst/>
              </a:prstGeom>
              <a:solidFill>
                <a:schemeClr val="accent3"/>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54" name="Freeform 172">
                <a:extLst>
                  <a:ext uri="{FF2B5EF4-FFF2-40B4-BE49-F238E27FC236}">
                    <a16:creationId xmlns:a16="http://schemas.microsoft.com/office/drawing/2014/main" id="{03DAD58F-83DF-4E3E-B6C9-BA2CBFD2250F}"/>
                  </a:ext>
                </a:extLst>
              </p:cNvPr>
              <p:cNvSpPr>
                <a:spLocks noChangeAspect="1" noEditPoints="1"/>
              </p:cNvSpPr>
              <p:nvPr/>
            </p:nvSpPr>
            <p:spPr bwMode="auto">
              <a:xfrm>
                <a:off x="4916679" y="4322993"/>
                <a:ext cx="240570" cy="255605"/>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grpSp>
        <p:grpSp>
          <p:nvGrpSpPr>
            <p:cNvPr id="35" name="组合 34">
              <a:extLst>
                <a:ext uri="{FF2B5EF4-FFF2-40B4-BE49-F238E27FC236}">
                  <a16:creationId xmlns:a16="http://schemas.microsoft.com/office/drawing/2014/main" id="{96129248-151D-4CAE-AABE-0EA3460627AC}"/>
                </a:ext>
              </a:extLst>
            </p:cNvPr>
            <p:cNvGrpSpPr/>
            <p:nvPr/>
          </p:nvGrpSpPr>
          <p:grpSpPr>
            <a:xfrm>
              <a:off x="6432640" y="4999020"/>
              <a:ext cx="714992" cy="714992"/>
              <a:chOff x="6846714" y="5041900"/>
              <a:chExt cx="698500" cy="698500"/>
            </a:xfrm>
          </p:grpSpPr>
          <p:sp>
            <p:nvSpPr>
              <p:cNvPr id="48" name="椭圆 47">
                <a:extLst>
                  <a:ext uri="{FF2B5EF4-FFF2-40B4-BE49-F238E27FC236}">
                    <a16:creationId xmlns:a16="http://schemas.microsoft.com/office/drawing/2014/main" id="{C4D2BEF2-3CC0-4275-8540-799734F0A348}"/>
                  </a:ext>
                </a:extLst>
              </p:cNvPr>
              <p:cNvSpPr/>
              <p:nvPr/>
            </p:nvSpPr>
            <p:spPr>
              <a:xfrm>
                <a:off x="6846714" y="5041900"/>
                <a:ext cx="698500" cy="698500"/>
              </a:xfrm>
              <a:prstGeom prst="ellipse">
                <a:avLst/>
              </a:prstGeom>
              <a:solidFill>
                <a:schemeClr val="accent4"/>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tx2"/>
                  </a:solidFill>
                  <a:latin typeface="微软雅黑" panose="020B0503020204020204" pitchFamily="34" charset="-122"/>
                  <a:ea typeface="微软雅黑" panose="020B0503020204020204" pitchFamily="34" charset="-122"/>
                </a:endParaRPr>
              </a:p>
            </p:txBody>
          </p:sp>
          <p:grpSp>
            <p:nvGrpSpPr>
              <p:cNvPr id="49" name="组合 48">
                <a:extLst>
                  <a:ext uri="{FF2B5EF4-FFF2-40B4-BE49-F238E27FC236}">
                    <a16:creationId xmlns:a16="http://schemas.microsoft.com/office/drawing/2014/main" id="{D5C3C53A-5697-4EB5-A27F-177858B18A49}"/>
                  </a:ext>
                </a:extLst>
              </p:cNvPr>
              <p:cNvGrpSpPr>
                <a:grpSpLocks noChangeAspect="1"/>
              </p:cNvGrpSpPr>
              <p:nvPr/>
            </p:nvGrpSpPr>
            <p:grpSpPr>
              <a:xfrm>
                <a:off x="7054558" y="5245034"/>
                <a:ext cx="312886" cy="311751"/>
                <a:chOff x="3618897" y="2279040"/>
                <a:chExt cx="706229" cy="703668"/>
              </a:xfrm>
              <a:solidFill>
                <a:schemeClr val="bg1"/>
              </a:solidFill>
            </p:grpSpPr>
            <p:sp>
              <p:nvSpPr>
                <p:cNvPr id="50" name="Freeform 9">
                  <a:extLst>
                    <a:ext uri="{FF2B5EF4-FFF2-40B4-BE49-F238E27FC236}">
                      <a16:creationId xmlns:a16="http://schemas.microsoft.com/office/drawing/2014/main" id="{228DC230-AD31-4FA4-87DF-F9C117F13C7D}"/>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51" name="Freeform 10">
                  <a:extLst>
                    <a:ext uri="{FF2B5EF4-FFF2-40B4-BE49-F238E27FC236}">
                      <a16:creationId xmlns:a16="http://schemas.microsoft.com/office/drawing/2014/main" id="{5B844FB5-68AF-4F1C-8107-9A2D622D3B89}"/>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52" name="Freeform 11">
                  <a:extLst>
                    <a:ext uri="{FF2B5EF4-FFF2-40B4-BE49-F238E27FC236}">
                      <a16:creationId xmlns:a16="http://schemas.microsoft.com/office/drawing/2014/main" id="{86B0C1E6-3E4D-4ACF-B15C-73946FF3891B}"/>
                    </a:ext>
                  </a:extLst>
                </p:cNvPr>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grpSp>
        </p:grpSp>
        <p:grpSp>
          <p:nvGrpSpPr>
            <p:cNvPr id="36" name="组合 35">
              <a:extLst>
                <a:ext uri="{FF2B5EF4-FFF2-40B4-BE49-F238E27FC236}">
                  <a16:creationId xmlns:a16="http://schemas.microsoft.com/office/drawing/2014/main" id="{F321444C-9A45-4076-9DE1-4420E5ACBCD8}"/>
                </a:ext>
              </a:extLst>
            </p:cNvPr>
            <p:cNvGrpSpPr/>
            <p:nvPr/>
          </p:nvGrpSpPr>
          <p:grpSpPr>
            <a:xfrm>
              <a:off x="6451945" y="2937779"/>
              <a:ext cx="714992" cy="714992"/>
              <a:chOff x="6865573" y="3028204"/>
              <a:chExt cx="698500" cy="698500"/>
            </a:xfrm>
          </p:grpSpPr>
          <p:sp>
            <p:nvSpPr>
              <p:cNvPr id="44" name="椭圆 43">
                <a:extLst>
                  <a:ext uri="{FF2B5EF4-FFF2-40B4-BE49-F238E27FC236}">
                    <a16:creationId xmlns:a16="http://schemas.microsoft.com/office/drawing/2014/main" id="{8CCE0E60-BD5B-4A4C-ACEF-BFD108883205}"/>
                  </a:ext>
                </a:extLst>
              </p:cNvPr>
              <p:cNvSpPr/>
              <p:nvPr/>
            </p:nvSpPr>
            <p:spPr>
              <a:xfrm>
                <a:off x="6865573" y="3028204"/>
                <a:ext cx="698500" cy="698500"/>
              </a:xfrm>
              <a:prstGeom prst="ellipse">
                <a:avLst/>
              </a:prstGeom>
              <a:solidFill>
                <a:schemeClr val="accent2"/>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tx2"/>
                  </a:solidFill>
                  <a:latin typeface="微软雅黑" panose="020B0503020204020204" pitchFamily="34" charset="-122"/>
                  <a:ea typeface="微软雅黑" panose="020B0503020204020204" pitchFamily="34" charset="-122"/>
                </a:endParaRPr>
              </a:p>
            </p:txBody>
          </p:sp>
          <p:grpSp>
            <p:nvGrpSpPr>
              <p:cNvPr id="45" name="组合 44">
                <a:extLst>
                  <a:ext uri="{FF2B5EF4-FFF2-40B4-BE49-F238E27FC236}">
                    <a16:creationId xmlns:a16="http://schemas.microsoft.com/office/drawing/2014/main" id="{8DF84FEC-CF87-443B-9BE9-F2F8792F4F34}"/>
                  </a:ext>
                </a:extLst>
              </p:cNvPr>
              <p:cNvGrpSpPr>
                <a:grpSpLocks noChangeAspect="1"/>
              </p:cNvGrpSpPr>
              <p:nvPr/>
            </p:nvGrpSpPr>
            <p:grpSpPr>
              <a:xfrm>
                <a:off x="7057703" y="3257268"/>
                <a:ext cx="312886" cy="266228"/>
                <a:chOff x="7909299" y="3772690"/>
                <a:chExt cx="667095" cy="567616"/>
              </a:xfrm>
              <a:solidFill>
                <a:schemeClr val="bg1"/>
              </a:solidFill>
            </p:grpSpPr>
            <p:sp>
              <p:nvSpPr>
                <p:cNvPr id="46" name="Freeform 16">
                  <a:extLst>
                    <a:ext uri="{FF2B5EF4-FFF2-40B4-BE49-F238E27FC236}">
                      <a16:creationId xmlns:a16="http://schemas.microsoft.com/office/drawing/2014/main" id="{690FB3D5-5D37-464A-8748-A6D9993800D4}"/>
                    </a:ext>
                  </a:extLst>
                </p:cNvPr>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47" name="Freeform 17">
                  <a:extLst>
                    <a:ext uri="{FF2B5EF4-FFF2-40B4-BE49-F238E27FC236}">
                      <a16:creationId xmlns:a16="http://schemas.microsoft.com/office/drawing/2014/main" id="{4E4E94DF-EAE1-4CBA-BD80-1B4B7F1BAEA5}"/>
                    </a:ext>
                  </a:extLst>
                </p:cNvPr>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grpSp>
        </p:grpSp>
        <p:grpSp>
          <p:nvGrpSpPr>
            <p:cNvPr id="37" name="组合 36">
              <a:extLst>
                <a:ext uri="{FF2B5EF4-FFF2-40B4-BE49-F238E27FC236}">
                  <a16:creationId xmlns:a16="http://schemas.microsoft.com/office/drawing/2014/main" id="{AA9BE49E-4083-4C41-A0E5-9D6A8391E9AF}"/>
                </a:ext>
              </a:extLst>
            </p:cNvPr>
            <p:cNvGrpSpPr/>
            <p:nvPr/>
          </p:nvGrpSpPr>
          <p:grpSpPr>
            <a:xfrm>
              <a:off x="4859365" y="2222785"/>
              <a:ext cx="714992" cy="714992"/>
              <a:chOff x="5309728" y="2329704"/>
              <a:chExt cx="698500" cy="698500"/>
            </a:xfrm>
          </p:grpSpPr>
          <p:sp>
            <p:nvSpPr>
              <p:cNvPr id="38" name="椭圆 37">
                <a:extLst>
                  <a:ext uri="{FF2B5EF4-FFF2-40B4-BE49-F238E27FC236}">
                    <a16:creationId xmlns:a16="http://schemas.microsoft.com/office/drawing/2014/main" id="{1C0B2954-898D-4975-B02B-89F7D993BFC7}"/>
                  </a:ext>
                </a:extLst>
              </p:cNvPr>
              <p:cNvSpPr/>
              <p:nvPr/>
            </p:nvSpPr>
            <p:spPr>
              <a:xfrm>
                <a:off x="5309728" y="2329704"/>
                <a:ext cx="698500" cy="698500"/>
              </a:xfrm>
              <a:prstGeom prst="ellipse">
                <a:avLst/>
              </a:prstGeom>
              <a:solidFill>
                <a:schemeClr val="accent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80">
                  <a:solidFill>
                    <a:schemeClr val="tx2"/>
                  </a:solidFill>
                  <a:latin typeface="微软雅黑" panose="020B0503020204020204" pitchFamily="34" charset="-122"/>
                  <a:ea typeface="微软雅黑" panose="020B0503020204020204" pitchFamily="34" charset="-122"/>
                </a:endParaRPr>
              </a:p>
            </p:txBody>
          </p:sp>
          <p:grpSp>
            <p:nvGrpSpPr>
              <p:cNvPr id="39" name="组合 38">
                <a:extLst>
                  <a:ext uri="{FF2B5EF4-FFF2-40B4-BE49-F238E27FC236}">
                    <a16:creationId xmlns:a16="http://schemas.microsoft.com/office/drawing/2014/main" id="{9AB60B01-31B1-49DD-909B-8851E2BEB2B3}"/>
                  </a:ext>
                </a:extLst>
              </p:cNvPr>
              <p:cNvGrpSpPr/>
              <p:nvPr/>
            </p:nvGrpSpPr>
            <p:grpSpPr>
              <a:xfrm>
                <a:off x="5510169" y="2533542"/>
                <a:ext cx="295624" cy="295912"/>
                <a:chOff x="5240338" y="2657475"/>
                <a:chExt cx="1630363" cy="1631951"/>
              </a:xfrm>
              <a:solidFill>
                <a:schemeClr val="bg1"/>
              </a:solidFill>
            </p:grpSpPr>
            <p:sp>
              <p:nvSpPr>
                <p:cNvPr id="40" name="Freeform 5">
                  <a:extLst>
                    <a:ext uri="{FF2B5EF4-FFF2-40B4-BE49-F238E27FC236}">
                      <a16:creationId xmlns:a16="http://schemas.microsoft.com/office/drawing/2014/main" id="{54C23CF7-477B-46CC-912B-BEC27D21FFDC}"/>
                    </a:ext>
                  </a:extLst>
                </p:cNvPr>
                <p:cNvSpPr/>
                <p:nvPr/>
              </p:nvSpPr>
              <p:spPr bwMode="auto">
                <a:xfrm>
                  <a:off x="5240338" y="2735263"/>
                  <a:ext cx="1552575" cy="1554163"/>
                </a:xfrm>
                <a:custGeom>
                  <a:avLst/>
                  <a:gdLst>
                    <a:gd name="T0" fmla="*/ 391 w 517"/>
                    <a:gd name="T1" fmla="*/ 73 h 519"/>
                    <a:gd name="T2" fmla="*/ 346 w 517"/>
                    <a:gd name="T3" fmla="*/ 101 h 519"/>
                    <a:gd name="T4" fmla="*/ 325 w 517"/>
                    <a:gd name="T5" fmla="*/ 98 h 519"/>
                    <a:gd name="T6" fmla="*/ 122 w 517"/>
                    <a:gd name="T7" fmla="*/ 151 h 519"/>
                    <a:gd name="T8" fmla="*/ 125 w 517"/>
                    <a:gd name="T9" fmla="*/ 369 h 519"/>
                    <a:gd name="T10" fmla="*/ 332 w 517"/>
                    <a:gd name="T11" fmla="*/ 416 h 519"/>
                    <a:gd name="T12" fmla="*/ 421 w 517"/>
                    <a:gd name="T13" fmla="*/ 197 h 519"/>
                    <a:gd name="T14" fmla="*/ 425 w 517"/>
                    <a:gd name="T15" fmla="*/ 155 h 519"/>
                    <a:gd name="T16" fmla="*/ 443 w 517"/>
                    <a:gd name="T17" fmla="*/ 127 h 519"/>
                    <a:gd name="T18" fmla="*/ 444 w 517"/>
                    <a:gd name="T19" fmla="*/ 398 h 519"/>
                    <a:gd name="T20" fmla="*/ 113 w 517"/>
                    <a:gd name="T21" fmla="*/ 438 h 519"/>
                    <a:gd name="T22" fmla="*/ 88 w 517"/>
                    <a:gd name="T23" fmla="*/ 101 h 519"/>
                    <a:gd name="T24" fmla="*/ 391 w 517"/>
                    <a:gd name="T25" fmla="*/ 7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7" h="519">
                      <a:moveTo>
                        <a:pt x="391" y="73"/>
                      </a:moveTo>
                      <a:cubicBezTo>
                        <a:pt x="376" y="83"/>
                        <a:pt x="361" y="93"/>
                        <a:pt x="346" y="101"/>
                      </a:cubicBezTo>
                      <a:cubicBezTo>
                        <a:pt x="340" y="103"/>
                        <a:pt x="331" y="100"/>
                        <a:pt x="325" y="98"/>
                      </a:cubicBezTo>
                      <a:cubicBezTo>
                        <a:pt x="252" y="68"/>
                        <a:pt x="166" y="91"/>
                        <a:pt x="122" y="151"/>
                      </a:cubicBezTo>
                      <a:cubicBezTo>
                        <a:pt x="72" y="219"/>
                        <a:pt x="73" y="305"/>
                        <a:pt x="125" y="369"/>
                      </a:cubicBezTo>
                      <a:cubicBezTo>
                        <a:pt x="174" y="429"/>
                        <a:pt x="261" y="449"/>
                        <a:pt x="332" y="416"/>
                      </a:cubicBezTo>
                      <a:cubicBezTo>
                        <a:pt x="413" y="379"/>
                        <a:pt x="454" y="279"/>
                        <a:pt x="421" y="197"/>
                      </a:cubicBezTo>
                      <a:cubicBezTo>
                        <a:pt x="414" y="181"/>
                        <a:pt x="415" y="169"/>
                        <a:pt x="425" y="155"/>
                      </a:cubicBezTo>
                      <a:cubicBezTo>
                        <a:pt x="432" y="146"/>
                        <a:pt x="437" y="136"/>
                        <a:pt x="443" y="127"/>
                      </a:cubicBezTo>
                      <a:cubicBezTo>
                        <a:pt x="491" y="165"/>
                        <a:pt x="517" y="302"/>
                        <a:pt x="444" y="398"/>
                      </a:cubicBezTo>
                      <a:cubicBezTo>
                        <a:pt x="366" y="501"/>
                        <a:pt x="209" y="519"/>
                        <a:pt x="113" y="438"/>
                      </a:cubicBezTo>
                      <a:cubicBezTo>
                        <a:pt x="0" y="343"/>
                        <a:pt x="9" y="187"/>
                        <a:pt x="88" y="101"/>
                      </a:cubicBezTo>
                      <a:cubicBezTo>
                        <a:pt x="181" y="0"/>
                        <a:pt x="336" y="17"/>
                        <a:pt x="39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41" name="Freeform 6">
                  <a:extLst>
                    <a:ext uri="{FF2B5EF4-FFF2-40B4-BE49-F238E27FC236}">
                      <a16:creationId xmlns:a16="http://schemas.microsoft.com/office/drawing/2014/main" id="{03ED9768-4C9B-4D74-9CF2-3229EF14795B}"/>
                    </a:ext>
                  </a:extLst>
                </p:cNvPr>
                <p:cNvSpPr/>
                <p:nvPr/>
              </p:nvSpPr>
              <p:spPr bwMode="auto">
                <a:xfrm>
                  <a:off x="5618163" y="3103563"/>
                  <a:ext cx="793750" cy="793750"/>
                </a:xfrm>
                <a:custGeom>
                  <a:avLst/>
                  <a:gdLst>
                    <a:gd name="T0" fmla="*/ 132 w 264"/>
                    <a:gd name="T1" fmla="*/ 265 h 265"/>
                    <a:gd name="T2" fmla="*/ 3 w 264"/>
                    <a:gd name="T3" fmla="*/ 128 h 265"/>
                    <a:gd name="T4" fmla="*/ 141 w 264"/>
                    <a:gd name="T5" fmla="*/ 5 h 265"/>
                    <a:gd name="T6" fmla="*/ 161 w 264"/>
                    <a:gd name="T7" fmla="*/ 8 h 265"/>
                    <a:gd name="T8" fmla="*/ 168 w 264"/>
                    <a:gd name="T9" fmla="*/ 27 h 265"/>
                    <a:gd name="T10" fmla="*/ 156 w 264"/>
                    <a:gd name="T11" fmla="*/ 50 h 265"/>
                    <a:gd name="T12" fmla="*/ 135 w 264"/>
                    <a:gd name="T13" fmla="*/ 63 h 265"/>
                    <a:gd name="T14" fmla="*/ 60 w 264"/>
                    <a:gd name="T15" fmla="*/ 131 h 265"/>
                    <a:gd name="T16" fmla="*/ 124 w 264"/>
                    <a:gd name="T17" fmla="*/ 207 h 265"/>
                    <a:gd name="T18" fmla="*/ 205 w 264"/>
                    <a:gd name="T19" fmla="*/ 136 h 265"/>
                    <a:gd name="T20" fmla="*/ 224 w 264"/>
                    <a:gd name="T21" fmla="*/ 110 h 265"/>
                    <a:gd name="T22" fmla="*/ 226 w 264"/>
                    <a:gd name="T23" fmla="*/ 109 h 265"/>
                    <a:gd name="T24" fmla="*/ 254 w 264"/>
                    <a:gd name="T25" fmla="*/ 97 h 265"/>
                    <a:gd name="T26" fmla="*/ 263 w 264"/>
                    <a:gd name="T27" fmla="*/ 135 h 265"/>
                    <a:gd name="T28" fmla="*/ 132 w 264"/>
                    <a:gd name="T2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 h="265">
                      <a:moveTo>
                        <a:pt x="132" y="265"/>
                      </a:moveTo>
                      <a:cubicBezTo>
                        <a:pt x="57" y="265"/>
                        <a:pt x="0" y="205"/>
                        <a:pt x="3" y="128"/>
                      </a:cubicBezTo>
                      <a:cubicBezTo>
                        <a:pt x="5" y="58"/>
                        <a:pt x="70" y="0"/>
                        <a:pt x="141" y="5"/>
                      </a:cubicBezTo>
                      <a:cubicBezTo>
                        <a:pt x="148" y="6"/>
                        <a:pt x="155" y="7"/>
                        <a:pt x="161" y="8"/>
                      </a:cubicBezTo>
                      <a:cubicBezTo>
                        <a:pt x="173" y="11"/>
                        <a:pt x="175" y="17"/>
                        <a:pt x="168" y="27"/>
                      </a:cubicBezTo>
                      <a:cubicBezTo>
                        <a:pt x="164" y="34"/>
                        <a:pt x="159" y="42"/>
                        <a:pt x="156" y="50"/>
                      </a:cubicBezTo>
                      <a:cubicBezTo>
                        <a:pt x="152" y="60"/>
                        <a:pt x="147" y="63"/>
                        <a:pt x="135" y="63"/>
                      </a:cubicBezTo>
                      <a:cubicBezTo>
                        <a:pt x="94" y="63"/>
                        <a:pt x="63" y="92"/>
                        <a:pt x="60" y="131"/>
                      </a:cubicBezTo>
                      <a:cubicBezTo>
                        <a:pt x="57" y="167"/>
                        <a:pt x="85" y="200"/>
                        <a:pt x="124" y="207"/>
                      </a:cubicBezTo>
                      <a:cubicBezTo>
                        <a:pt x="164" y="214"/>
                        <a:pt x="204" y="180"/>
                        <a:pt x="205" y="136"/>
                      </a:cubicBezTo>
                      <a:cubicBezTo>
                        <a:pt x="205" y="120"/>
                        <a:pt x="209" y="113"/>
                        <a:pt x="224" y="110"/>
                      </a:cubicBezTo>
                      <a:cubicBezTo>
                        <a:pt x="225" y="110"/>
                        <a:pt x="225" y="109"/>
                        <a:pt x="226" y="109"/>
                      </a:cubicBezTo>
                      <a:cubicBezTo>
                        <a:pt x="235" y="105"/>
                        <a:pt x="244" y="101"/>
                        <a:pt x="254" y="97"/>
                      </a:cubicBezTo>
                      <a:cubicBezTo>
                        <a:pt x="257" y="109"/>
                        <a:pt x="263" y="122"/>
                        <a:pt x="263" y="135"/>
                      </a:cubicBezTo>
                      <a:cubicBezTo>
                        <a:pt x="264" y="207"/>
                        <a:pt x="205" y="265"/>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42" name="Freeform 7">
                  <a:extLst>
                    <a:ext uri="{FF2B5EF4-FFF2-40B4-BE49-F238E27FC236}">
                      <a16:creationId xmlns:a16="http://schemas.microsoft.com/office/drawing/2014/main" id="{F988824D-115B-4047-A258-A088AA53D1F2}"/>
                    </a:ext>
                  </a:extLst>
                </p:cNvPr>
                <p:cNvSpPr/>
                <p:nvPr/>
              </p:nvSpPr>
              <p:spPr bwMode="auto">
                <a:xfrm>
                  <a:off x="6018213" y="2657475"/>
                  <a:ext cx="852488" cy="850900"/>
                </a:xfrm>
                <a:custGeom>
                  <a:avLst/>
                  <a:gdLst>
                    <a:gd name="T0" fmla="*/ 0 w 284"/>
                    <a:gd name="T1" fmla="*/ 280 h 284"/>
                    <a:gd name="T2" fmla="*/ 10 w 284"/>
                    <a:gd name="T3" fmla="*/ 266 h 284"/>
                    <a:gd name="T4" fmla="*/ 31 w 284"/>
                    <a:gd name="T5" fmla="*/ 214 h 284"/>
                    <a:gd name="T6" fmla="*/ 68 w 284"/>
                    <a:gd name="T7" fmla="*/ 156 h 284"/>
                    <a:gd name="T8" fmla="*/ 165 w 284"/>
                    <a:gd name="T9" fmla="*/ 97 h 284"/>
                    <a:gd name="T10" fmla="*/ 186 w 284"/>
                    <a:gd name="T11" fmla="*/ 62 h 284"/>
                    <a:gd name="T12" fmla="*/ 186 w 284"/>
                    <a:gd name="T13" fmla="*/ 41 h 284"/>
                    <a:gd name="T14" fmla="*/ 216 w 284"/>
                    <a:gd name="T15" fmla="*/ 2 h 284"/>
                    <a:gd name="T16" fmla="*/ 249 w 284"/>
                    <a:gd name="T17" fmla="*/ 34 h 284"/>
                    <a:gd name="T18" fmla="*/ 282 w 284"/>
                    <a:gd name="T19" fmla="*/ 68 h 284"/>
                    <a:gd name="T20" fmla="*/ 243 w 284"/>
                    <a:gd name="T21" fmla="*/ 97 h 284"/>
                    <a:gd name="T22" fmla="*/ 175 w 284"/>
                    <a:gd name="T23" fmla="*/ 142 h 284"/>
                    <a:gd name="T24" fmla="*/ 102 w 284"/>
                    <a:gd name="T25" fmla="*/ 240 h 284"/>
                    <a:gd name="T26" fmla="*/ 69 w 284"/>
                    <a:gd name="T27" fmla="*/ 253 h 284"/>
                    <a:gd name="T28" fmla="*/ 19 w 284"/>
                    <a:gd name="T29" fmla="*/ 273 h 284"/>
                    <a:gd name="T30" fmla="*/ 4 w 284"/>
                    <a:gd name="T31" fmla="*/ 284 h 284"/>
                    <a:gd name="T32" fmla="*/ 0 w 284"/>
                    <a:gd name="T33" fmla="*/ 28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280"/>
                      </a:moveTo>
                      <a:cubicBezTo>
                        <a:pt x="4" y="275"/>
                        <a:pt x="6" y="270"/>
                        <a:pt x="10" y="266"/>
                      </a:cubicBezTo>
                      <a:cubicBezTo>
                        <a:pt x="23" y="251"/>
                        <a:pt x="31" y="236"/>
                        <a:pt x="31" y="214"/>
                      </a:cubicBezTo>
                      <a:cubicBezTo>
                        <a:pt x="31" y="189"/>
                        <a:pt x="48" y="169"/>
                        <a:pt x="68" y="156"/>
                      </a:cubicBezTo>
                      <a:cubicBezTo>
                        <a:pt x="100" y="134"/>
                        <a:pt x="132" y="115"/>
                        <a:pt x="165" y="97"/>
                      </a:cubicBezTo>
                      <a:cubicBezTo>
                        <a:pt x="180" y="89"/>
                        <a:pt x="188" y="79"/>
                        <a:pt x="186" y="62"/>
                      </a:cubicBezTo>
                      <a:cubicBezTo>
                        <a:pt x="185" y="55"/>
                        <a:pt x="185" y="48"/>
                        <a:pt x="186" y="41"/>
                      </a:cubicBezTo>
                      <a:cubicBezTo>
                        <a:pt x="187" y="17"/>
                        <a:pt x="198" y="4"/>
                        <a:pt x="216" y="2"/>
                      </a:cubicBezTo>
                      <a:cubicBezTo>
                        <a:pt x="234" y="0"/>
                        <a:pt x="243" y="9"/>
                        <a:pt x="249" y="34"/>
                      </a:cubicBezTo>
                      <a:cubicBezTo>
                        <a:pt x="274" y="40"/>
                        <a:pt x="284" y="50"/>
                        <a:pt x="282" y="68"/>
                      </a:cubicBezTo>
                      <a:cubicBezTo>
                        <a:pt x="280" y="86"/>
                        <a:pt x="266" y="100"/>
                        <a:pt x="243" y="97"/>
                      </a:cubicBezTo>
                      <a:cubicBezTo>
                        <a:pt x="205" y="92"/>
                        <a:pt x="189" y="111"/>
                        <a:pt x="175" y="142"/>
                      </a:cubicBezTo>
                      <a:cubicBezTo>
                        <a:pt x="159" y="181"/>
                        <a:pt x="137" y="215"/>
                        <a:pt x="102" y="240"/>
                      </a:cubicBezTo>
                      <a:cubicBezTo>
                        <a:pt x="92" y="246"/>
                        <a:pt x="80" y="253"/>
                        <a:pt x="69" y="253"/>
                      </a:cubicBezTo>
                      <a:cubicBezTo>
                        <a:pt x="49" y="252"/>
                        <a:pt x="33" y="259"/>
                        <a:pt x="19" y="273"/>
                      </a:cubicBezTo>
                      <a:cubicBezTo>
                        <a:pt x="15" y="277"/>
                        <a:pt x="9" y="280"/>
                        <a:pt x="4" y="284"/>
                      </a:cubicBezTo>
                      <a:cubicBezTo>
                        <a:pt x="3" y="283"/>
                        <a:pt x="1" y="281"/>
                        <a:pt x="0"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sp>
              <p:nvSpPr>
                <p:cNvPr id="43" name="Freeform 8">
                  <a:extLst>
                    <a:ext uri="{FF2B5EF4-FFF2-40B4-BE49-F238E27FC236}">
                      <a16:creationId xmlns:a16="http://schemas.microsoft.com/office/drawing/2014/main" id="{FF8B510B-162F-471F-BC12-3DC7A6BD207F}"/>
                    </a:ext>
                  </a:extLst>
                </p:cNvPr>
                <p:cNvSpPr/>
                <p:nvPr/>
              </p:nvSpPr>
              <p:spPr bwMode="auto">
                <a:xfrm>
                  <a:off x="5907088" y="3403600"/>
                  <a:ext cx="222250" cy="219075"/>
                </a:xfrm>
                <a:custGeom>
                  <a:avLst/>
                  <a:gdLst>
                    <a:gd name="T0" fmla="*/ 39 w 74"/>
                    <a:gd name="T1" fmla="*/ 3 h 73"/>
                    <a:gd name="T2" fmla="*/ 30 w 74"/>
                    <a:gd name="T3" fmla="*/ 43 h 73"/>
                    <a:gd name="T4" fmla="*/ 69 w 74"/>
                    <a:gd name="T5" fmla="*/ 35 h 73"/>
                    <a:gd name="T6" fmla="*/ 58 w 74"/>
                    <a:gd name="T7" fmla="*/ 62 h 73"/>
                    <a:gd name="T8" fmla="*/ 15 w 74"/>
                    <a:gd name="T9" fmla="*/ 63 h 73"/>
                    <a:gd name="T10" fmla="*/ 6 w 74"/>
                    <a:gd name="T11" fmla="*/ 21 h 73"/>
                    <a:gd name="T12" fmla="*/ 39 w 74"/>
                    <a:gd name="T13" fmla="*/ 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39" y="3"/>
                      </a:moveTo>
                      <a:cubicBezTo>
                        <a:pt x="40" y="19"/>
                        <a:pt x="14" y="29"/>
                        <a:pt x="30" y="43"/>
                      </a:cubicBezTo>
                      <a:cubicBezTo>
                        <a:pt x="37" y="48"/>
                        <a:pt x="54" y="38"/>
                        <a:pt x="69" y="35"/>
                      </a:cubicBezTo>
                      <a:cubicBezTo>
                        <a:pt x="74" y="46"/>
                        <a:pt x="68" y="56"/>
                        <a:pt x="58" y="62"/>
                      </a:cubicBezTo>
                      <a:cubicBezTo>
                        <a:pt x="44" y="72"/>
                        <a:pt x="29" y="73"/>
                        <a:pt x="15" y="63"/>
                      </a:cubicBezTo>
                      <a:cubicBezTo>
                        <a:pt x="1" y="52"/>
                        <a:pt x="0" y="36"/>
                        <a:pt x="6" y="21"/>
                      </a:cubicBezTo>
                      <a:cubicBezTo>
                        <a:pt x="11" y="7"/>
                        <a:pt x="22" y="0"/>
                        <a:pt x="3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3599" tIns="46800" rIns="93599" bIns="46800" numCol="1" anchor="t" anchorCtr="0" compatLnSpc="1"/>
                <a:lstStyle/>
                <a:p>
                  <a:endParaRPr lang="zh-CN" altLang="en-US" sz="1380">
                    <a:solidFill>
                      <a:schemeClr val="tx2"/>
                    </a:solidFill>
                    <a:latin typeface="微软雅黑" panose="020B0503020204020204" pitchFamily="34" charset="-122"/>
                    <a:ea typeface="微软雅黑" panose="020B0503020204020204" pitchFamily="34" charset="-122"/>
                  </a:endParaRPr>
                </a:p>
              </p:txBody>
            </p:sp>
          </p:grpSp>
        </p:grpSp>
      </p:grpSp>
      <p:grpSp>
        <p:nvGrpSpPr>
          <p:cNvPr id="65" name="组合 64">
            <a:extLst>
              <a:ext uri="{FF2B5EF4-FFF2-40B4-BE49-F238E27FC236}">
                <a16:creationId xmlns:a16="http://schemas.microsoft.com/office/drawing/2014/main" id="{A88E8593-9947-4A9A-8B85-4C843BCD6B7D}"/>
              </a:ext>
            </a:extLst>
          </p:cNvPr>
          <p:cNvGrpSpPr/>
          <p:nvPr/>
        </p:nvGrpSpPr>
        <p:grpSpPr>
          <a:xfrm>
            <a:off x="427223" y="349197"/>
            <a:ext cx="4621615" cy="866845"/>
            <a:chOff x="6479006" y="2432587"/>
            <a:chExt cx="4621615" cy="866845"/>
          </a:xfrm>
        </p:grpSpPr>
        <p:sp>
          <p:nvSpPr>
            <p:cNvPr id="66" name="矩形 65">
              <a:extLst>
                <a:ext uri="{FF2B5EF4-FFF2-40B4-BE49-F238E27FC236}">
                  <a16:creationId xmlns:a16="http://schemas.microsoft.com/office/drawing/2014/main" id="{625DBF79-F400-4657-BCCA-643DF8DE8E98}"/>
                </a:ext>
              </a:extLst>
            </p:cNvPr>
            <p:cNvSpPr/>
            <p:nvPr/>
          </p:nvSpPr>
          <p:spPr>
            <a:xfrm rot="2713401">
              <a:off x="6880924" y="2939981"/>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7" name="矩形 66">
              <a:extLst>
                <a:ext uri="{FF2B5EF4-FFF2-40B4-BE49-F238E27FC236}">
                  <a16:creationId xmlns:a16="http://schemas.microsoft.com/office/drawing/2014/main" id="{A976ACE5-E18B-4803-BF95-754000545D3B}"/>
                </a:ext>
              </a:extLst>
            </p:cNvPr>
            <p:cNvSpPr/>
            <p:nvPr/>
          </p:nvSpPr>
          <p:spPr>
            <a:xfrm rot="2713401">
              <a:off x="6473164" y="2662719"/>
              <a:ext cx="595928" cy="584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8" name="文本框 67">
              <a:extLst>
                <a:ext uri="{FF2B5EF4-FFF2-40B4-BE49-F238E27FC236}">
                  <a16:creationId xmlns:a16="http://schemas.microsoft.com/office/drawing/2014/main" id="{EAE74BE9-452D-43A7-BAF1-C1D65588B234}"/>
                </a:ext>
              </a:extLst>
            </p:cNvPr>
            <p:cNvSpPr txBox="1"/>
            <p:nvPr/>
          </p:nvSpPr>
          <p:spPr>
            <a:xfrm>
              <a:off x="6611470" y="2767309"/>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8D6F0A53-A167-4FDB-B80B-64E936957579}"/>
                </a:ext>
              </a:extLst>
            </p:cNvPr>
            <p:cNvSpPr txBox="1"/>
            <p:nvPr/>
          </p:nvSpPr>
          <p:spPr>
            <a:xfrm>
              <a:off x="7316588" y="2432587"/>
              <a:ext cx="2287806" cy="584775"/>
            </a:xfrm>
            <a:prstGeom prst="rect">
              <a:avLst/>
            </a:prstGeom>
            <a:noFill/>
          </p:spPr>
          <p:txBody>
            <a:bodyPr wrap="none" rtlCol="0">
              <a:spAutoFit/>
            </a:bodyPr>
            <a:lstStyle/>
            <a:p>
              <a:pPr marL="457200" indent="-457200">
                <a:buClr>
                  <a:srgbClr val="C00000"/>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立足现状</a:t>
              </a:r>
            </a:p>
          </p:txBody>
        </p:sp>
        <p:cxnSp>
          <p:nvCxnSpPr>
            <p:cNvPr id="70" name="直接连接符 69">
              <a:extLst>
                <a:ext uri="{FF2B5EF4-FFF2-40B4-BE49-F238E27FC236}">
                  <a16:creationId xmlns:a16="http://schemas.microsoft.com/office/drawing/2014/main" id="{BEC545C5-F80F-4534-BB2C-1957145897C4}"/>
                </a:ext>
              </a:extLst>
            </p:cNvPr>
            <p:cNvCxnSpPr/>
            <p:nvPr/>
          </p:nvCxnSpPr>
          <p:spPr>
            <a:xfrm>
              <a:off x="7316590" y="2954841"/>
              <a:ext cx="3784031" cy="8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2" name="矩形 71">
            <a:extLst>
              <a:ext uri="{FF2B5EF4-FFF2-40B4-BE49-F238E27FC236}">
                <a16:creationId xmlns:a16="http://schemas.microsoft.com/office/drawing/2014/main" id="{E596E10A-CD89-4FC9-8301-F46AB275E076}"/>
              </a:ext>
            </a:extLst>
          </p:cNvPr>
          <p:cNvSpPr/>
          <p:nvPr/>
        </p:nvSpPr>
        <p:spPr>
          <a:xfrm>
            <a:off x="1399541" y="1018926"/>
            <a:ext cx="10079861" cy="461665"/>
          </a:xfrm>
          <a:prstGeom prst="rect">
            <a:avLst/>
          </a:prstGeom>
        </p:spPr>
        <p:txBody>
          <a:bodyPr wrap="square">
            <a:spAutoFit/>
          </a:bodyPr>
          <a:lstStyle/>
          <a:p>
            <a:pPr marL="342900" indent="-342900">
              <a:buFont typeface="Wingdings" panose="05000000000000000000" pitchFamily="2" charset="2"/>
              <a:buChar char="Ø"/>
            </a:pPr>
            <a:r>
              <a:rPr lang="zh-CN" altLang="en-US" sz="2400" b="1" dirty="0">
                <a:solidFill>
                  <a:schemeClr val="accent1">
                    <a:lumMod val="75000"/>
                  </a:schemeClr>
                </a:solidFill>
                <a:ea typeface="楷体" panose="02010609060101010101" pitchFamily="49" charset="-122"/>
                <a:cs typeface="Times New Roman" panose="02020603050405020304" pitchFamily="18" charset="0"/>
              </a:rPr>
              <a:t>大湾区律所联营、律师联盟合作的成长历程</a:t>
            </a:r>
            <a:endParaRPr lang="zh-CN" altLang="en-US" sz="2400" b="1" dirty="0">
              <a:solidFill>
                <a:schemeClr val="accent1">
                  <a:lumMod val="75000"/>
                </a:schemeClr>
              </a:solidFill>
            </a:endParaRPr>
          </a:p>
        </p:txBody>
      </p:sp>
      <p:sp>
        <p:nvSpPr>
          <p:cNvPr id="73" name="文本框 72">
            <a:extLst>
              <a:ext uri="{FF2B5EF4-FFF2-40B4-BE49-F238E27FC236}">
                <a16:creationId xmlns:a16="http://schemas.microsoft.com/office/drawing/2014/main" id="{77962744-EE9B-4A37-AF04-E9591C5B0740}"/>
              </a:ext>
            </a:extLst>
          </p:cNvPr>
          <p:cNvSpPr txBox="1"/>
          <p:nvPr/>
        </p:nvSpPr>
        <p:spPr>
          <a:xfrm>
            <a:off x="2271976" y="1598496"/>
            <a:ext cx="7091832" cy="1323439"/>
          </a:xfrm>
          <a:prstGeom prst="rect">
            <a:avLst/>
          </a:prstGeom>
          <a:noFill/>
        </p:spPr>
        <p:txBody>
          <a:bodyPr wrap="square" rtlCol="0">
            <a:spAutoFit/>
          </a:bodyPr>
          <a:lstStyle/>
          <a:p>
            <a:pPr algn="just">
              <a:buClr>
                <a:srgbClr val="C00000"/>
              </a:buClr>
            </a:pPr>
            <a:r>
              <a:rPr lang="en-US" altLang="zh-CN"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1. 2011</a:t>
            </a:r>
            <a:r>
              <a:rPr lang="zh-CN" altLang="en-US"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深圳经济特区前海深港现代服务业合作区条例</a:t>
            </a:r>
            <a:r>
              <a:rPr lang="en-US" altLang="zh-CN"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的施行使深圳前海成为法律服务开放市场的试点，引进香港律师事务所与内地律师事务所进行联营，发挥两地律师优势，提升前海法律服务质量。</a:t>
            </a:r>
          </a:p>
        </p:txBody>
      </p:sp>
      <p:sp>
        <p:nvSpPr>
          <p:cNvPr id="75" name="文本框 74">
            <a:extLst>
              <a:ext uri="{FF2B5EF4-FFF2-40B4-BE49-F238E27FC236}">
                <a16:creationId xmlns:a16="http://schemas.microsoft.com/office/drawing/2014/main" id="{6F5EA140-4077-45C4-B7EB-E810C898F10A}"/>
              </a:ext>
            </a:extLst>
          </p:cNvPr>
          <p:cNvSpPr txBox="1"/>
          <p:nvPr/>
        </p:nvSpPr>
        <p:spPr>
          <a:xfrm>
            <a:off x="2979841" y="2976492"/>
            <a:ext cx="8277670" cy="1015663"/>
          </a:xfrm>
          <a:prstGeom prst="rect">
            <a:avLst/>
          </a:prstGeom>
          <a:noFill/>
        </p:spPr>
        <p:txBody>
          <a:bodyPr wrap="square" rtlCol="0">
            <a:spAutoFit/>
          </a:bodyPr>
          <a:lstStyle/>
          <a:p>
            <a:pPr algn="just">
              <a:buClr>
                <a:srgbClr val="C00000"/>
              </a:buClr>
            </a:pPr>
            <a:r>
              <a:rPr lang="en-US"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 2. 2014 </a:t>
            </a:r>
            <a:r>
              <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年 </a:t>
            </a:r>
            <a:r>
              <a:rPr lang="en-US"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8 </a:t>
            </a:r>
            <a:r>
              <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月，广东省司法厅颁布 </a:t>
            </a:r>
            <a:r>
              <a:rPr lang="en-US"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关于香港特别行政区和澳门特别行政区律师事务所与内地律师事务所在广东省实行合伙联营的试行办法</a:t>
            </a:r>
            <a:r>
              <a:rPr lang="en-US"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 正式启动港澳律师事务所在广东试行合伙联营的试点工作。</a:t>
            </a:r>
          </a:p>
        </p:txBody>
      </p:sp>
      <p:sp>
        <p:nvSpPr>
          <p:cNvPr id="76" name="文本框 75">
            <a:extLst>
              <a:ext uri="{FF2B5EF4-FFF2-40B4-BE49-F238E27FC236}">
                <a16:creationId xmlns:a16="http://schemas.microsoft.com/office/drawing/2014/main" id="{36ECF894-031E-4606-80ED-0773DC325428}"/>
              </a:ext>
            </a:extLst>
          </p:cNvPr>
          <p:cNvSpPr txBox="1"/>
          <p:nvPr/>
        </p:nvSpPr>
        <p:spPr>
          <a:xfrm>
            <a:off x="2409067" y="4272454"/>
            <a:ext cx="8848444" cy="1323439"/>
          </a:xfrm>
          <a:prstGeom prst="rect">
            <a:avLst/>
          </a:prstGeom>
          <a:noFill/>
        </p:spPr>
        <p:txBody>
          <a:bodyPr wrap="square" rtlCol="0">
            <a:spAutoFit/>
          </a:bodyPr>
          <a:lstStyle/>
          <a:p>
            <a:pPr algn="just">
              <a:buClr>
                <a:srgbClr val="C00000"/>
              </a:buClr>
            </a:pPr>
            <a:r>
              <a:rPr lang="en-US" altLang="zh-CN"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3. 2016</a:t>
            </a:r>
            <a:r>
              <a:rPr lang="zh-CN" altLang="en-US" sz="2000"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年，全国首家内地与港澳三地合伙的联营律师事务所落户珠海横琴，进一步打通内地与港澳间合作通道。同年，司法部同意联营律师事务所可采用特殊普通合伙形式设立，标志着内地与港澳律师事务所进入更深层次的融合。</a:t>
            </a:r>
          </a:p>
        </p:txBody>
      </p:sp>
      <p:sp>
        <p:nvSpPr>
          <p:cNvPr id="2" name="矩形 1">
            <a:extLst>
              <a:ext uri="{FF2B5EF4-FFF2-40B4-BE49-F238E27FC236}">
                <a16:creationId xmlns:a16="http://schemas.microsoft.com/office/drawing/2014/main" id="{BB8CFAFA-AB6E-4317-BCE5-7C1D89BD871B}"/>
              </a:ext>
            </a:extLst>
          </p:cNvPr>
          <p:cNvSpPr/>
          <p:nvPr/>
        </p:nvSpPr>
        <p:spPr>
          <a:xfrm>
            <a:off x="2028725" y="5664891"/>
            <a:ext cx="9228786" cy="707886"/>
          </a:xfrm>
          <a:prstGeom prst="rect">
            <a:avLst/>
          </a:prstGeom>
        </p:spPr>
        <p:txBody>
          <a:bodyPr wrap="square">
            <a:spAutoFit/>
          </a:bodyPr>
          <a:lstStyle/>
          <a:p>
            <a:pPr algn="just"/>
            <a:r>
              <a:rPr lang="en-US"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         4. </a:t>
            </a:r>
            <a:r>
              <a:rPr lang="zh-CN" altLang="zh-CN"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rPr>
              <a:t>当前，港澳的律师事务所可在广州南沙、 深圳前海等地方与广东内地的律师事务所进行合伙联营。</a:t>
            </a:r>
            <a:endParaRPr lang="zh-CN" altLang="en-US" sz="2000" dirty="0">
              <a:solidFill>
                <a:schemeClr val="tx1">
                  <a:lumMod val="85000"/>
                  <a:lumOff val="1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69361831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ppt_x"/>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5" grpId="0"/>
      <p:bldP spid="7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E0999D90-9589-4DCD-915C-AB1B9B0A1EC7}"/>
              </a:ext>
            </a:extLst>
          </p:cNvPr>
          <p:cNvGrpSpPr/>
          <p:nvPr/>
        </p:nvGrpSpPr>
        <p:grpSpPr>
          <a:xfrm>
            <a:off x="2019142" y="22470"/>
            <a:ext cx="6845898" cy="8043329"/>
            <a:chOff x="2019142" y="31995"/>
            <a:chExt cx="6845898" cy="8043329"/>
          </a:xfrm>
        </p:grpSpPr>
        <p:sp>
          <p:nvSpPr>
            <p:cNvPr id="47" name="图形 1">
              <a:extLst>
                <a:ext uri="{FF2B5EF4-FFF2-40B4-BE49-F238E27FC236}">
                  <a16:creationId xmlns:a16="http://schemas.microsoft.com/office/drawing/2014/main" id="{21ED767C-5502-4341-9DEC-081D3F5EBC08}"/>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48" name="图形 1">
              <a:extLst>
                <a:ext uri="{FF2B5EF4-FFF2-40B4-BE49-F238E27FC236}">
                  <a16:creationId xmlns:a16="http://schemas.microsoft.com/office/drawing/2014/main" id="{62B421EA-6EFA-4826-8EB2-9D4A208A6B9A}"/>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49" name="图形 1">
              <a:extLst>
                <a:ext uri="{FF2B5EF4-FFF2-40B4-BE49-F238E27FC236}">
                  <a16:creationId xmlns:a16="http://schemas.microsoft.com/office/drawing/2014/main" id="{DC45CB51-AEF3-4A7C-955E-6ABD44698342}"/>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50" name="图形 1">
              <a:extLst>
                <a:ext uri="{FF2B5EF4-FFF2-40B4-BE49-F238E27FC236}">
                  <a16:creationId xmlns:a16="http://schemas.microsoft.com/office/drawing/2014/main" id="{E7D96473-655B-4BEC-8143-CF760AD38942}"/>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51" name="图形 1">
              <a:extLst>
                <a:ext uri="{FF2B5EF4-FFF2-40B4-BE49-F238E27FC236}">
                  <a16:creationId xmlns:a16="http://schemas.microsoft.com/office/drawing/2014/main" id="{AC5A3F0E-A0E8-461D-ACC6-35DD8BAAFFE7}"/>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52" name="图形 1">
              <a:extLst>
                <a:ext uri="{FF2B5EF4-FFF2-40B4-BE49-F238E27FC236}">
                  <a16:creationId xmlns:a16="http://schemas.microsoft.com/office/drawing/2014/main" id="{318EAB1F-7526-4F96-BDD2-5A4FA8300193}"/>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53" name="图形 1">
              <a:extLst>
                <a:ext uri="{FF2B5EF4-FFF2-40B4-BE49-F238E27FC236}">
                  <a16:creationId xmlns:a16="http://schemas.microsoft.com/office/drawing/2014/main" id="{064328EB-2FE0-4C53-AE10-1A81017FFAA7}"/>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54" name="图形 1">
              <a:extLst>
                <a:ext uri="{FF2B5EF4-FFF2-40B4-BE49-F238E27FC236}">
                  <a16:creationId xmlns:a16="http://schemas.microsoft.com/office/drawing/2014/main" id="{536CF20D-7D17-49E0-A899-32548FA94EC0}"/>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55" name="图形 1">
              <a:extLst>
                <a:ext uri="{FF2B5EF4-FFF2-40B4-BE49-F238E27FC236}">
                  <a16:creationId xmlns:a16="http://schemas.microsoft.com/office/drawing/2014/main" id="{8397BF26-9EB8-41E9-BE54-41836C551860}"/>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56" name="图形 1">
              <a:extLst>
                <a:ext uri="{FF2B5EF4-FFF2-40B4-BE49-F238E27FC236}">
                  <a16:creationId xmlns:a16="http://schemas.microsoft.com/office/drawing/2014/main" id="{C4E57898-5807-4EEE-A089-E050021B4AA3}"/>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57" name="图形 1">
              <a:extLst>
                <a:ext uri="{FF2B5EF4-FFF2-40B4-BE49-F238E27FC236}">
                  <a16:creationId xmlns:a16="http://schemas.microsoft.com/office/drawing/2014/main" id="{8B84E177-7EB1-41EB-A8B3-33336EA78CA9}"/>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58" name="图形 1">
              <a:extLst>
                <a:ext uri="{FF2B5EF4-FFF2-40B4-BE49-F238E27FC236}">
                  <a16:creationId xmlns:a16="http://schemas.microsoft.com/office/drawing/2014/main" id="{C72029DF-9834-4B72-B5C9-F948AECCBAA1}"/>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59" name="图形 1">
              <a:extLst>
                <a:ext uri="{FF2B5EF4-FFF2-40B4-BE49-F238E27FC236}">
                  <a16:creationId xmlns:a16="http://schemas.microsoft.com/office/drawing/2014/main" id="{2FE579F5-51B2-490A-B45D-71F987A61BE6}"/>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60" name="图形 1">
              <a:extLst>
                <a:ext uri="{FF2B5EF4-FFF2-40B4-BE49-F238E27FC236}">
                  <a16:creationId xmlns:a16="http://schemas.microsoft.com/office/drawing/2014/main" id="{CC2FD616-7221-4578-B519-4940785F9435}"/>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sp>
        <p:nvSpPr>
          <p:cNvPr id="3" name="îŝḷîḓé-Hexagon 2"/>
          <p:cNvSpPr/>
          <p:nvPr/>
        </p:nvSpPr>
        <p:spPr>
          <a:xfrm>
            <a:off x="780126" y="2631496"/>
            <a:ext cx="1756867" cy="1514539"/>
          </a:xfrm>
          <a:prstGeom prst="hexagon">
            <a:avLst/>
          </a:prstGeom>
          <a:blipFill>
            <a:blip r:embed="rId4"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 name="îŝḷîḓé-Hexagon 3"/>
          <p:cNvSpPr/>
          <p:nvPr/>
        </p:nvSpPr>
        <p:spPr>
          <a:xfrm>
            <a:off x="780126" y="4294485"/>
            <a:ext cx="1756867" cy="1514539"/>
          </a:xfrm>
          <a:prstGeom prst="hexagon">
            <a:avLst/>
          </a:prstGeom>
          <a:blipFill>
            <a:blip r:embed="rId5"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îŝḷîḓé-Hexagon 4"/>
          <p:cNvSpPr/>
          <p:nvPr/>
        </p:nvSpPr>
        <p:spPr>
          <a:xfrm>
            <a:off x="2376059" y="1766011"/>
            <a:ext cx="1756867" cy="1514539"/>
          </a:xfrm>
          <a:prstGeom prst="hexagon">
            <a:avLst/>
          </a:prstGeom>
          <a:blipFill>
            <a:blip r:embed="rId6"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ŝḷîḓé-Hexagon 5"/>
          <p:cNvSpPr/>
          <p:nvPr/>
        </p:nvSpPr>
        <p:spPr>
          <a:xfrm>
            <a:off x="2376059" y="3429000"/>
            <a:ext cx="1756867" cy="1514539"/>
          </a:xfrm>
          <a:prstGeom prst="hexagon">
            <a:avLst/>
          </a:prstGeom>
          <a:blipFill>
            <a:blip r:embed="rId7" cstate="email">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îŝḷîḓé-Straight Connector 6"/>
          <p:cNvCxnSpPr/>
          <p:nvPr/>
        </p:nvCxnSpPr>
        <p:spPr>
          <a:xfrm>
            <a:off x="4666326" y="1601530"/>
            <a:ext cx="0" cy="4371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888003" y="1029730"/>
            <a:ext cx="6799418" cy="1963038"/>
          </a:xfrm>
          <a:prstGeom prst="rect">
            <a:avLst/>
          </a:prstGeom>
        </p:spPr>
        <p:txBody>
          <a:bodyPr wrap="square">
            <a:spAutoFit/>
          </a:bodyPr>
          <a:lstStyle/>
          <a:p>
            <a:pPr marL="285750" indent="-285750" algn="just">
              <a:lnSpc>
                <a:spcPts val="3000"/>
              </a:lnSpc>
              <a:buFont typeface="Arial" panose="020B0604020202020204" pitchFamily="34" charset="0"/>
              <a:buChar char="•"/>
            </a:pPr>
            <a:r>
              <a:rPr lang="zh-CN" altLang="en-US"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rPr>
              <a:t>目前，广东省司法厅组建首批涵盖</a:t>
            </a:r>
            <a:r>
              <a:rPr lang="en-US" altLang="zh-CN"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rPr>
              <a:t>106</a:t>
            </a:r>
            <a:r>
              <a:rPr lang="zh-CN" altLang="en-US"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rPr>
              <a:t>人的港澳律师专业服务领域名录，建立粤港澳涉外高端法律服务人才库，建设粤港澳律师人才网和律师人才报名系统，拓展港澳法律服务人才引进、推荐渠道，目前共收到超过</a:t>
            </a:r>
            <a:r>
              <a:rPr lang="en-US" altLang="zh-CN"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rPr>
              <a:t>100</a:t>
            </a:r>
            <a:r>
              <a:rPr lang="zh-CN" altLang="en-US"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rPr>
              <a:t>名港澳律师要求加入粤港澳律师人才库的申请。</a:t>
            </a:r>
            <a:endParaRPr lang="en-US" altLang="zh-CN" sz="2000" b="1" dirty="0">
              <a:solidFill>
                <a:srgbClr val="F99302"/>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sp>
        <p:nvSpPr>
          <p:cNvPr id="27" name="矩形 26"/>
          <p:cNvSpPr/>
          <p:nvPr/>
        </p:nvSpPr>
        <p:spPr>
          <a:xfrm>
            <a:off x="4888003" y="3301599"/>
            <a:ext cx="6827970" cy="1207318"/>
          </a:xfrm>
          <a:prstGeom prst="rect">
            <a:avLst/>
          </a:prstGeom>
        </p:spPr>
        <p:txBody>
          <a:bodyPr wrap="square">
            <a:spAutoFit/>
          </a:bodyPr>
          <a:lstStyle/>
          <a:p>
            <a:pPr marL="285750" indent="-285750" algn="just">
              <a:lnSpc>
                <a:spcPts val="3000"/>
              </a:lnSpc>
              <a:buFont typeface="Arial" panose="020B0604020202020204" pitchFamily="34" charset="0"/>
              <a:buChar char="•"/>
            </a:pPr>
            <a:r>
              <a:rPr lang="zh-CN" altLang="en-US"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目前，广东省司法厅已批准设立</a:t>
            </a:r>
            <a:r>
              <a:rPr lang="en-US" altLang="zh-CN"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11</a:t>
            </a:r>
            <a:r>
              <a:rPr lang="zh-CN" altLang="en-US"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家粤港合伙联营律师事务所，共有</a:t>
            </a:r>
            <a:r>
              <a:rPr lang="en-US" altLang="zh-CN"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33</a:t>
            </a:r>
            <a:r>
              <a:rPr lang="zh-CN" altLang="en-US"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名香港律师、</a:t>
            </a:r>
            <a:r>
              <a:rPr lang="en-US" altLang="zh-CN"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10</a:t>
            </a:r>
            <a:r>
              <a:rPr lang="zh-CN" altLang="en-US"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名澳门律师被派驻其中；已批准设立粤港协议联营律师事务所</a:t>
            </a:r>
            <a:r>
              <a:rPr lang="en-US" altLang="zh-CN"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2</a:t>
            </a:r>
            <a:r>
              <a:rPr lang="zh-CN" altLang="en-US"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rPr>
              <a:t>家。</a:t>
            </a:r>
            <a:endParaRPr lang="en-US" altLang="zh-CN" sz="2000" b="1" dirty="0">
              <a:solidFill>
                <a:srgbClr val="E14956"/>
              </a:solidFill>
              <a:latin typeface="Times New Roman" panose="02020603050405020304" pitchFamily="18" charset="0"/>
              <a:ea typeface="楷体" panose="02010609060101010101" pitchFamily="49" charset="-122"/>
              <a:cs typeface="Times New Roman" panose="02020603050405020304" pitchFamily="18" charset="0"/>
              <a:sym typeface="+mn-lt"/>
            </a:endParaRPr>
          </a:p>
        </p:txBody>
      </p:sp>
      <p:sp>
        <p:nvSpPr>
          <p:cNvPr id="28" name="矩形 27"/>
          <p:cNvSpPr/>
          <p:nvPr/>
        </p:nvSpPr>
        <p:spPr>
          <a:xfrm>
            <a:off x="4888003" y="4803716"/>
            <a:ext cx="6799415" cy="140519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全省共有</a:t>
            </a:r>
            <a:r>
              <a:rPr lang="en-US" altLang="zh-CN"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22</a:t>
            </a:r>
            <a:r>
              <a:rPr lang="zh-CN" altLang="en-US"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家香港律师事务所代表机构在粤设立，</a:t>
            </a:r>
            <a:r>
              <a:rPr lang="en-US" altLang="zh-CN"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144</a:t>
            </a:r>
            <a:r>
              <a:rPr lang="zh-CN" altLang="en-US"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名香港居民、</a:t>
            </a:r>
            <a:r>
              <a:rPr lang="en-US" altLang="zh-CN"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11</a:t>
            </a:r>
            <a:r>
              <a:rPr lang="zh-CN" altLang="en-US"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名澳门居民经批准成为内地执业律师，</a:t>
            </a:r>
            <a:r>
              <a:rPr lang="en-US" altLang="zh-CN"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2</a:t>
            </a:r>
            <a:r>
              <a:rPr lang="zh-CN" altLang="en-US" sz="2000" b="1" dirty="0">
                <a:solidFill>
                  <a:srgbClr val="2070A1"/>
                </a:solidFill>
                <a:latin typeface="Times New Roman" panose="02020603050405020304" pitchFamily="18" charset="0"/>
                <a:ea typeface="楷体" panose="02010609060101010101" pitchFamily="49" charset="-122"/>
                <a:cs typeface="Times New Roman" panose="02020603050405020304" pitchFamily="18" charset="0"/>
                <a:sym typeface="+mn-lt"/>
              </a:rPr>
              <a:t>名港澳律师受聘省内律师事务所担任港澳法律顾问。</a:t>
            </a:r>
          </a:p>
        </p:txBody>
      </p:sp>
      <p:grpSp>
        <p:nvGrpSpPr>
          <p:cNvPr id="8" name="组合 7">
            <a:extLst>
              <a:ext uri="{FF2B5EF4-FFF2-40B4-BE49-F238E27FC236}">
                <a16:creationId xmlns:a16="http://schemas.microsoft.com/office/drawing/2014/main" id="{E38D4556-2089-4E8A-808C-AE428F7E2FD3}"/>
              </a:ext>
            </a:extLst>
          </p:cNvPr>
          <p:cNvGrpSpPr/>
          <p:nvPr/>
        </p:nvGrpSpPr>
        <p:grpSpPr>
          <a:xfrm>
            <a:off x="579421" y="695645"/>
            <a:ext cx="3553505" cy="590584"/>
            <a:chOff x="579421" y="695645"/>
            <a:chExt cx="3553505" cy="590584"/>
          </a:xfrm>
        </p:grpSpPr>
        <p:sp>
          <p:nvSpPr>
            <p:cNvPr id="18" name="圆角矩形 17"/>
            <p:cNvSpPr/>
            <p:nvPr/>
          </p:nvSpPr>
          <p:spPr>
            <a:xfrm rot="2700000">
              <a:off x="708419" y="695645"/>
              <a:ext cx="590584" cy="590584"/>
            </a:xfrm>
            <a:prstGeom prst="roundRect">
              <a:avLst/>
            </a:prstGeom>
            <a:solidFill>
              <a:srgbClr val="34B2E4"/>
            </a:solidFill>
            <a:ln>
              <a:noFill/>
            </a:ln>
            <a:effectLst>
              <a:outerShdw blurRad="127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圆角矩形 18"/>
            <p:cNvSpPr/>
            <p:nvPr/>
          </p:nvSpPr>
          <p:spPr>
            <a:xfrm rot="2700000">
              <a:off x="579421" y="695645"/>
              <a:ext cx="590584" cy="590584"/>
            </a:xfrm>
            <a:prstGeom prst="roundRect">
              <a:avLst/>
            </a:prstGeom>
            <a:solidFill>
              <a:schemeClr val="bg1"/>
            </a:solidFill>
            <a:ln>
              <a:noFill/>
            </a:ln>
            <a:effectLst>
              <a:outerShdw blurRad="1905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a:extLst>
                <a:ext uri="{FF2B5EF4-FFF2-40B4-BE49-F238E27FC236}">
                  <a16:creationId xmlns:a16="http://schemas.microsoft.com/office/drawing/2014/main" id="{62D1949E-4B04-437C-8DAB-47207594CB20}"/>
                </a:ext>
              </a:extLst>
            </p:cNvPr>
            <p:cNvSpPr/>
            <p:nvPr/>
          </p:nvSpPr>
          <p:spPr>
            <a:xfrm>
              <a:off x="1598642" y="760104"/>
              <a:ext cx="2534284" cy="523220"/>
            </a:xfrm>
            <a:prstGeom prst="rect">
              <a:avLst/>
            </a:prstGeom>
          </p:spPr>
          <p:txBody>
            <a:bodyPr wrap="square">
              <a:spAutoFit/>
            </a:bodyPr>
            <a:lstStyle/>
            <a:p>
              <a:pPr marL="342900" indent="-342900">
                <a:buFont typeface="Wingdings" panose="05000000000000000000" pitchFamily="2" charset="2"/>
                <a:buChar char="Ø"/>
              </a:pPr>
              <a:r>
                <a:rPr lang="zh-CN" altLang="en-US" sz="2800" b="1" dirty="0">
                  <a:solidFill>
                    <a:schemeClr val="tx2"/>
                  </a:solidFill>
                  <a:ea typeface="楷体" panose="02010609060101010101" pitchFamily="49" charset="-122"/>
                  <a:cs typeface="Times New Roman" panose="02020603050405020304" pitchFamily="18" charset="0"/>
                </a:rPr>
                <a:t>数据统计</a:t>
              </a:r>
              <a:endParaRPr lang="zh-CN" altLang="en-US" sz="2800" b="1" dirty="0">
                <a:solidFill>
                  <a:schemeClr val="tx2"/>
                </a:solidFill>
              </a:endParaRPr>
            </a:p>
          </p:txBody>
        </p:sp>
      </p:grpSp>
    </p:spTree>
    <p:custDataLst>
      <p:tags r:id="rId1"/>
    </p:custDataLst>
    <p:extLst>
      <p:ext uri="{BB962C8B-B14F-4D97-AF65-F5344CB8AC3E}">
        <p14:creationId xmlns:p14="http://schemas.microsoft.com/office/powerpoint/2010/main" val="74437489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Scale>
                                      <p:cBhvr>
                                        <p:cTn id="1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6"/>
                                        </p:tgtEl>
                                        <p:attrNameLst>
                                          <p:attrName>ppt_x</p:attrName>
                                          <p:attrName>ppt_y</p:attrName>
                                        </p:attrNameLst>
                                      </p:cBhvr>
                                    </p:animMotion>
                                    <p:animEffect transition="in" filter="fade">
                                      <p:cBhvr>
                                        <p:cTn id="19" dur="1000"/>
                                        <p:tgtEl>
                                          <p:spTgt spid="6"/>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childTnLst>
                          </p:cTn>
                        </p:par>
                        <p:par>
                          <p:cTn id="25" fill="hold">
                            <p:stCondLst>
                              <p:cond delay="1750"/>
                            </p:stCondLst>
                            <p:childTnLst>
                              <p:par>
                                <p:cTn id="26" presetID="16" presetClass="entr" presetSubtype="4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Horizontal)">
                                      <p:cBhvr>
                                        <p:cTn id="28" dur="500"/>
                                        <p:tgtEl>
                                          <p:spTgt spid="7"/>
                                        </p:tgtEl>
                                      </p:cBhvr>
                                    </p:animEffect>
                                  </p:childTnLst>
                                </p:cTn>
                              </p:par>
                            </p:childTnLst>
                          </p:cTn>
                        </p:par>
                        <p:par>
                          <p:cTn id="29" fill="hold">
                            <p:stCondLst>
                              <p:cond delay="2250"/>
                            </p:stCondLst>
                            <p:childTnLst>
                              <p:par>
                                <p:cTn id="30" presetID="2" presetClass="entr" presetSubtype="2" decel="10000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750" fill="hold"/>
                                        <p:tgtEl>
                                          <p:spTgt spid="17"/>
                                        </p:tgtEl>
                                        <p:attrNameLst>
                                          <p:attrName>ppt_x</p:attrName>
                                        </p:attrNameLst>
                                      </p:cBhvr>
                                      <p:tavLst>
                                        <p:tav tm="0">
                                          <p:val>
                                            <p:strVal val="1+#ppt_w/2"/>
                                          </p:val>
                                        </p:tav>
                                        <p:tav tm="100000">
                                          <p:val>
                                            <p:strVal val="#ppt_x"/>
                                          </p:val>
                                        </p:tav>
                                      </p:tavLst>
                                    </p:anim>
                                    <p:anim calcmode="lin" valueType="num">
                                      <p:cBhvr additive="base">
                                        <p:cTn id="33" dur="75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750" fill="hold"/>
                                        <p:tgtEl>
                                          <p:spTgt spid="27"/>
                                        </p:tgtEl>
                                        <p:attrNameLst>
                                          <p:attrName>ppt_x</p:attrName>
                                        </p:attrNameLst>
                                      </p:cBhvr>
                                      <p:tavLst>
                                        <p:tav tm="0">
                                          <p:val>
                                            <p:strVal val="1+#ppt_w/2"/>
                                          </p:val>
                                        </p:tav>
                                        <p:tav tm="100000">
                                          <p:val>
                                            <p:strVal val="#ppt_x"/>
                                          </p:val>
                                        </p:tav>
                                      </p:tavLst>
                                    </p:anim>
                                    <p:anim calcmode="lin" valueType="num">
                                      <p:cBhvr additive="base">
                                        <p:cTn id="38" dur="75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2" presetClass="entr" presetSubtype="2"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750" fill="hold"/>
                                        <p:tgtEl>
                                          <p:spTgt spid="28"/>
                                        </p:tgtEl>
                                        <p:attrNameLst>
                                          <p:attrName>ppt_x</p:attrName>
                                        </p:attrNameLst>
                                      </p:cBhvr>
                                      <p:tavLst>
                                        <p:tav tm="0">
                                          <p:val>
                                            <p:strVal val="1+#ppt_w/2"/>
                                          </p:val>
                                        </p:tav>
                                        <p:tav tm="100000">
                                          <p:val>
                                            <p:strVal val="#ppt_x"/>
                                          </p:val>
                                        </p:tav>
                                      </p:tavLst>
                                    </p:anim>
                                    <p:anim calcmode="lin" valueType="num">
                                      <p:cBhvr additive="base">
                                        <p:cTn id="4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3DF2984-B2E4-4142-A286-8293B517818B}"/>
              </a:ext>
            </a:extLst>
          </p:cNvPr>
          <p:cNvPicPr>
            <a:picLocks noChangeAspect="1"/>
          </p:cNvPicPr>
          <p:nvPr/>
        </p:nvPicPr>
        <p:blipFill rotWithShape="1">
          <a:blip r:embed="rId2"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61631"/>
            <a:ext cx="15519400" cy="6919631"/>
          </a:xfrm>
          <a:prstGeom prst="rect">
            <a:avLst/>
          </a:prstGeom>
        </p:spPr>
      </p:pic>
      <p:grpSp>
        <p:nvGrpSpPr>
          <p:cNvPr id="33" name="组合 32">
            <a:extLst>
              <a:ext uri="{FF2B5EF4-FFF2-40B4-BE49-F238E27FC236}">
                <a16:creationId xmlns:a16="http://schemas.microsoft.com/office/drawing/2014/main" id="{730A7FF4-8531-488B-A3A7-1DD892A48F37}"/>
              </a:ext>
            </a:extLst>
          </p:cNvPr>
          <p:cNvGrpSpPr/>
          <p:nvPr/>
        </p:nvGrpSpPr>
        <p:grpSpPr>
          <a:xfrm>
            <a:off x="7620000" y="-229650"/>
            <a:ext cx="5384800" cy="8134105"/>
            <a:chOff x="2019142" y="31995"/>
            <a:chExt cx="6845898" cy="8043329"/>
          </a:xfrm>
        </p:grpSpPr>
        <p:sp>
          <p:nvSpPr>
            <p:cNvPr id="2" name="图形 1">
              <a:extLst>
                <a:ext uri="{FF2B5EF4-FFF2-40B4-BE49-F238E27FC236}">
                  <a16:creationId xmlns:a16="http://schemas.microsoft.com/office/drawing/2014/main" id="{8EEAB144-4A22-4BC4-899A-FE3E46C5A088}"/>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3" name="图形 1">
              <a:extLst>
                <a:ext uri="{FF2B5EF4-FFF2-40B4-BE49-F238E27FC236}">
                  <a16:creationId xmlns:a16="http://schemas.microsoft.com/office/drawing/2014/main" id="{352B8DD2-9830-4440-BA99-190CB8E92B0D}"/>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4" name="图形 1">
              <a:extLst>
                <a:ext uri="{FF2B5EF4-FFF2-40B4-BE49-F238E27FC236}">
                  <a16:creationId xmlns:a16="http://schemas.microsoft.com/office/drawing/2014/main" id="{5FC9705A-AE1A-49EF-9B36-1DEA4B8BFCB7}"/>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5" name="图形 1">
              <a:extLst>
                <a:ext uri="{FF2B5EF4-FFF2-40B4-BE49-F238E27FC236}">
                  <a16:creationId xmlns:a16="http://schemas.microsoft.com/office/drawing/2014/main" id="{EFDDC097-1595-498C-9D80-E2FD496CA6B5}"/>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6" name="图形 1">
              <a:extLst>
                <a:ext uri="{FF2B5EF4-FFF2-40B4-BE49-F238E27FC236}">
                  <a16:creationId xmlns:a16="http://schemas.microsoft.com/office/drawing/2014/main" id="{E6E8443E-CBF0-4304-A98C-6DC6ABB211C8}"/>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7" name="图形 1">
              <a:extLst>
                <a:ext uri="{FF2B5EF4-FFF2-40B4-BE49-F238E27FC236}">
                  <a16:creationId xmlns:a16="http://schemas.microsoft.com/office/drawing/2014/main" id="{339A595A-894B-4E32-9277-D95388D9ADD6}"/>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8" name="图形 1">
              <a:extLst>
                <a:ext uri="{FF2B5EF4-FFF2-40B4-BE49-F238E27FC236}">
                  <a16:creationId xmlns:a16="http://schemas.microsoft.com/office/drawing/2014/main" id="{26817ACB-96DE-40E4-BD7B-3BF612937F64}"/>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9" name="图形 1">
              <a:extLst>
                <a:ext uri="{FF2B5EF4-FFF2-40B4-BE49-F238E27FC236}">
                  <a16:creationId xmlns:a16="http://schemas.microsoft.com/office/drawing/2014/main" id="{87CEA352-C809-400E-AB44-04586381389F}"/>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10" name="图形 1">
              <a:extLst>
                <a:ext uri="{FF2B5EF4-FFF2-40B4-BE49-F238E27FC236}">
                  <a16:creationId xmlns:a16="http://schemas.microsoft.com/office/drawing/2014/main" id="{697DC026-2340-4FC7-B6E7-FE23C1AEC5F4}"/>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11" name="图形 1">
              <a:extLst>
                <a:ext uri="{FF2B5EF4-FFF2-40B4-BE49-F238E27FC236}">
                  <a16:creationId xmlns:a16="http://schemas.microsoft.com/office/drawing/2014/main" id="{CD331EEE-8CF1-4B64-AC98-005A16E2C3CC}"/>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12" name="图形 1">
              <a:extLst>
                <a:ext uri="{FF2B5EF4-FFF2-40B4-BE49-F238E27FC236}">
                  <a16:creationId xmlns:a16="http://schemas.microsoft.com/office/drawing/2014/main" id="{10197BDC-918A-4487-84A8-FE9B8184A8B2}"/>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13" name="图形 1">
              <a:extLst>
                <a:ext uri="{FF2B5EF4-FFF2-40B4-BE49-F238E27FC236}">
                  <a16:creationId xmlns:a16="http://schemas.microsoft.com/office/drawing/2014/main" id="{CDD38AFB-276F-48F4-AD65-C519C8E79C2C}"/>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14" name="图形 1">
              <a:extLst>
                <a:ext uri="{FF2B5EF4-FFF2-40B4-BE49-F238E27FC236}">
                  <a16:creationId xmlns:a16="http://schemas.microsoft.com/office/drawing/2014/main" id="{05E14E36-50AA-4000-A1F6-C28B21B95B82}"/>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18" name="图形 1">
              <a:extLst>
                <a:ext uri="{FF2B5EF4-FFF2-40B4-BE49-F238E27FC236}">
                  <a16:creationId xmlns:a16="http://schemas.microsoft.com/office/drawing/2014/main" id="{AEB60076-2FA1-4905-A9ED-EC86F43264E1}"/>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41" name="组合 40">
            <a:extLst>
              <a:ext uri="{FF2B5EF4-FFF2-40B4-BE49-F238E27FC236}">
                <a16:creationId xmlns:a16="http://schemas.microsoft.com/office/drawing/2014/main" id="{00BFB432-7378-4A8A-A90E-55AE7EA71B7E}"/>
              </a:ext>
            </a:extLst>
          </p:cNvPr>
          <p:cNvGrpSpPr/>
          <p:nvPr/>
        </p:nvGrpSpPr>
        <p:grpSpPr>
          <a:xfrm>
            <a:off x="547262" y="308236"/>
            <a:ext cx="8234383" cy="883778"/>
            <a:chOff x="1218747" y="4158979"/>
            <a:chExt cx="8234383" cy="883778"/>
          </a:xfrm>
        </p:grpSpPr>
        <p:sp>
          <p:nvSpPr>
            <p:cNvPr id="42" name="矩形 41">
              <a:extLst>
                <a:ext uri="{FF2B5EF4-FFF2-40B4-BE49-F238E27FC236}">
                  <a16:creationId xmlns:a16="http://schemas.microsoft.com/office/drawing/2014/main" id="{7C62F779-C33A-419D-A5BD-B173A15F2D19}"/>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3" name="矩形 42">
              <a:extLst>
                <a:ext uri="{FF2B5EF4-FFF2-40B4-BE49-F238E27FC236}">
                  <a16:creationId xmlns:a16="http://schemas.microsoft.com/office/drawing/2014/main" id="{9DC442E3-4D51-42C1-BAFD-10DDC4653A9F}"/>
                </a:ext>
              </a:extLst>
            </p:cNvPr>
            <p:cNvSpPr/>
            <p:nvPr/>
          </p:nvSpPr>
          <p:spPr>
            <a:xfrm rot="2713401">
              <a:off x="1212905" y="4406044"/>
              <a:ext cx="595928" cy="5842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44" name="文本框 43">
              <a:extLst>
                <a:ext uri="{FF2B5EF4-FFF2-40B4-BE49-F238E27FC236}">
                  <a16:creationId xmlns:a16="http://schemas.microsoft.com/office/drawing/2014/main" id="{80C4F3D6-6CAD-44AF-B72A-9E7F18E52AC5}"/>
                </a:ext>
              </a:extLst>
            </p:cNvPr>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7FFC6682-EB40-45D2-95FE-122949EED7AE}"/>
                </a:ext>
              </a:extLst>
            </p:cNvPr>
            <p:cNvSpPr txBox="1"/>
            <p:nvPr/>
          </p:nvSpPr>
          <p:spPr>
            <a:xfrm>
              <a:off x="2056329" y="4158979"/>
              <a:ext cx="7212231" cy="584775"/>
            </a:xfrm>
            <a:prstGeom prst="rect">
              <a:avLst/>
            </a:prstGeom>
            <a:noFill/>
          </p:spPr>
          <p:txBody>
            <a:bodyPr wrap="none" rtlCol="0">
              <a:spAutoFit/>
            </a:bodyPr>
            <a:lstStyle/>
            <a:p>
              <a:pPr marL="457200" indent="-457200">
                <a:buClr>
                  <a:schemeClr val="accent1"/>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粤港澳三地律师合作制度构建和展望</a:t>
              </a:r>
            </a:p>
          </p:txBody>
        </p:sp>
        <p:cxnSp>
          <p:nvCxnSpPr>
            <p:cNvPr id="46" name="直接连接符 45">
              <a:extLst>
                <a:ext uri="{FF2B5EF4-FFF2-40B4-BE49-F238E27FC236}">
                  <a16:creationId xmlns:a16="http://schemas.microsoft.com/office/drawing/2014/main" id="{4C4371E3-6D61-42A9-AAA6-66B8081A9F70}"/>
                </a:ext>
              </a:extLst>
            </p:cNvPr>
            <p:cNvCxnSpPr/>
            <p:nvPr/>
          </p:nvCxnSpPr>
          <p:spPr>
            <a:xfrm>
              <a:off x="2253130" y="4805288"/>
              <a:ext cx="72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id="{745DE511-3A4C-46B1-956E-5131BAF49D3C}"/>
              </a:ext>
            </a:extLst>
          </p:cNvPr>
          <p:cNvSpPr/>
          <p:nvPr/>
        </p:nvSpPr>
        <p:spPr>
          <a:xfrm>
            <a:off x="2352675" y="1209879"/>
            <a:ext cx="9305925" cy="3136628"/>
          </a:xfrm>
          <a:prstGeom prst="rect">
            <a:avLst/>
          </a:prstGeom>
        </p:spPr>
        <p:txBody>
          <a:bodyPr wrap="square">
            <a:spAutoFit/>
          </a:bodyPr>
          <a:lstStyle/>
          <a:p>
            <a:pPr marL="342900" indent="-342900" algn="just">
              <a:lnSpc>
                <a:spcPts val="3000"/>
              </a:lnSpc>
              <a:buFont typeface="Wingdings" panose="05000000000000000000" pitchFamily="2" charset="2"/>
              <a:buChar char="Ø"/>
            </a:pPr>
            <a:r>
              <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具有</a:t>
            </a:r>
            <a:r>
              <a:rPr lang="zh-CN" altLang="zh-CN"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进一步深化</a:t>
            </a:r>
            <a:r>
              <a:rPr lang="zh-CN" altLang="en-US"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可能性的</a:t>
            </a:r>
            <a:r>
              <a:rPr lang="zh-CN" altLang="zh-CN"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政策措施</a:t>
            </a:r>
            <a:r>
              <a:rPr lang="zh-CN" altLang="en-US"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200" b="1" u="sng" dirty="0">
              <a:solidFill>
                <a:schemeClr val="accent1">
                  <a:lumMod val="75000"/>
                </a:schemeClr>
              </a:solidFill>
              <a:effectLst/>
              <a:latin typeface="Times New Roman" panose="02020603050405020304" pitchFamily="18" charset="0"/>
              <a:ea typeface="楷体" panose="02010609060101010101" pitchFamily="49" charset="-122"/>
              <a:cs typeface="Times New Roman" panose="02020603050405020304" pitchFamily="18" charset="0"/>
            </a:endParaRPr>
          </a:p>
          <a:p>
            <a:pPr indent="406400" algn="just">
              <a:lnSpc>
                <a:spcPts val="3000"/>
              </a:lnSpc>
            </a:pPr>
            <a:r>
              <a:rPr lang="en-US"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200" i="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例如</a:t>
            </a:r>
            <a:r>
              <a:rPr lang="zh-CN" altLang="zh-CN" sz="2200" i="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今年</a:t>
            </a:r>
            <a:r>
              <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广东省</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政协会议</a:t>
            </a:r>
            <a:r>
              <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提出“关于建议成立粤港澳大湾区律师联</a:t>
            </a:r>
            <a:endParaRPr lang="en-US"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406400" algn="just">
              <a:lnSpc>
                <a:spcPts val="3000"/>
              </a:lnSpc>
            </a:pPr>
            <a:r>
              <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  合会的提案</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该提案</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主要针对大湾区建设的规则衔接以及机制体制问题，由广东省湾区内九个城市的律师协会和两个特别行政区的律师会联合组成的</a:t>
            </a:r>
            <a:r>
              <a:rPr lang="zh-CN" altLang="zh-CN"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粤港澳</a:t>
            </a:r>
            <a:r>
              <a:rPr lang="zh-CN" altLang="en-US"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大湾区</a:t>
            </a:r>
            <a:r>
              <a:rPr lang="zh-CN" altLang="zh-CN" sz="22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律师联合会</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，可以运用约</a:t>
            </a:r>
            <a:r>
              <a:rPr lang="en-US"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5</a:t>
            </a:r>
            <a:r>
              <a:rPr lang="zh-CN" altLang="zh-CN"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万多名律师在不同法域，对不同服务对象提供法律服务所获取的第一手宝贵资料和经验，通过组建专业委员会、制度规则研究院等形式，为粤港澳大湾区的规则衔接、制度设计提供有针对性的、能落地的参考建议。</a:t>
            </a:r>
            <a:endParaRPr lang="zh-CN" altLang="en-US" sz="22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8" name="Picture 2" descr="D:\1\13e1b1eada54150ef5fc11fe8bb74598.png">
            <a:extLst>
              <a:ext uri="{FF2B5EF4-FFF2-40B4-BE49-F238E27FC236}">
                <a16:creationId xmlns:a16="http://schemas.microsoft.com/office/drawing/2014/main" id="{0611D29A-1AAA-4D29-B1E5-824A0B491780}"/>
              </a:ext>
            </a:extLst>
          </p:cNvPr>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45531" y="1432147"/>
            <a:ext cx="1200280" cy="787127"/>
          </a:xfrm>
          <a:prstGeom prst="rect">
            <a:avLst/>
          </a:prstGeom>
          <a:noFill/>
        </p:spPr>
      </p:pic>
      <p:grpSp>
        <p:nvGrpSpPr>
          <p:cNvPr id="49" name="组合 48">
            <a:extLst>
              <a:ext uri="{FF2B5EF4-FFF2-40B4-BE49-F238E27FC236}">
                <a16:creationId xmlns:a16="http://schemas.microsoft.com/office/drawing/2014/main" id="{0E7147BE-6F99-4F6F-A52D-46290482E1E7}"/>
              </a:ext>
            </a:extLst>
          </p:cNvPr>
          <p:cNvGrpSpPr/>
          <p:nvPr/>
        </p:nvGrpSpPr>
        <p:grpSpPr>
          <a:xfrm>
            <a:off x="1029292" y="4900534"/>
            <a:ext cx="1176200" cy="998688"/>
            <a:chOff x="2231740" y="1384412"/>
            <a:chExt cx="3773264" cy="2986805"/>
          </a:xfrm>
        </p:grpSpPr>
        <p:pic>
          <p:nvPicPr>
            <p:cNvPr id="50" name="Picture 2">
              <a:extLst>
                <a:ext uri="{FF2B5EF4-FFF2-40B4-BE49-F238E27FC236}">
                  <a16:creationId xmlns:a16="http://schemas.microsoft.com/office/drawing/2014/main" id="{8B34A74E-1974-4EEB-B818-E36C7710D42E}"/>
                </a:ext>
              </a:extLst>
            </p:cNvPr>
            <p:cNvPicPr>
              <a:picLocks noChangeAspect="1" noChangeArrowheads="1"/>
            </p:cNvPicPr>
            <p:nvPr/>
          </p:nvPicPr>
          <p:blipFill>
            <a:blip r:embed="rId4" cstate="print">
              <a:lum bright="-75000"/>
            </a:blip>
            <a:srcRect/>
            <a:stretch>
              <a:fillRect/>
            </a:stretch>
          </p:blipFill>
          <p:spPr bwMode="auto">
            <a:xfrm>
              <a:off x="2231740" y="1384412"/>
              <a:ext cx="1768475" cy="1416090"/>
            </a:xfrm>
            <a:prstGeom prst="rect">
              <a:avLst/>
            </a:prstGeom>
            <a:noFill/>
            <a:ln w="9525" cmpd="sng">
              <a:noFill/>
              <a:bevel/>
              <a:headEnd/>
              <a:tailEnd/>
            </a:ln>
          </p:spPr>
        </p:pic>
        <p:pic>
          <p:nvPicPr>
            <p:cNvPr id="51" name="Picture 2">
              <a:extLst>
                <a:ext uri="{FF2B5EF4-FFF2-40B4-BE49-F238E27FC236}">
                  <a16:creationId xmlns:a16="http://schemas.microsoft.com/office/drawing/2014/main" id="{031B9173-11CA-4995-BD30-CB83BE514C4B}"/>
                </a:ext>
              </a:extLst>
            </p:cNvPr>
            <p:cNvPicPr>
              <a:picLocks noChangeAspect="1" noChangeArrowheads="1"/>
            </p:cNvPicPr>
            <p:nvPr/>
          </p:nvPicPr>
          <p:blipFill>
            <a:blip r:embed="rId4" cstate="print">
              <a:lum bright="-75000"/>
            </a:blip>
            <a:srcRect/>
            <a:stretch>
              <a:fillRect/>
            </a:stretch>
          </p:blipFill>
          <p:spPr bwMode="auto">
            <a:xfrm>
              <a:off x="4608004" y="1564432"/>
              <a:ext cx="1397000" cy="1119533"/>
            </a:xfrm>
            <a:prstGeom prst="rect">
              <a:avLst/>
            </a:prstGeom>
            <a:noFill/>
            <a:ln w="9525" cmpd="sng">
              <a:noFill/>
              <a:bevel/>
              <a:headEnd/>
              <a:tailEnd/>
            </a:ln>
          </p:spPr>
        </p:pic>
        <p:pic>
          <p:nvPicPr>
            <p:cNvPr id="52" name="Picture 2">
              <a:extLst>
                <a:ext uri="{FF2B5EF4-FFF2-40B4-BE49-F238E27FC236}">
                  <a16:creationId xmlns:a16="http://schemas.microsoft.com/office/drawing/2014/main" id="{A2800F4D-D9EC-4C8E-BA54-05DD8738E4D8}"/>
                </a:ext>
              </a:extLst>
            </p:cNvPr>
            <p:cNvPicPr>
              <a:picLocks noChangeAspect="1" noChangeArrowheads="1"/>
            </p:cNvPicPr>
            <p:nvPr/>
          </p:nvPicPr>
          <p:blipFill>
            <a:blip r:embed="rId4" cstate="print">
              <a:lum bright="-75000"/>
            </a:blip>
            <a:srcRect/>
            <a:stretch>
              <a:fillRect/>
            </a:stretch>
          </p:blipFill>
          <p:spPr bwMode="auto">
            <a:xfrm>
              <a:off x="3239852" y="2608548"/>
              <a:ext cx="2198688" cy="1762669"/>
            </a:xfrm>
            <a:prstGeom prst="rect">
              <a:avLst/>
            </a:prstGeom>
            <a:noFill/>
            <a:ln w="9525" cmpd="sng">
              <a:noFill/>
              <a:bevel/>
              <a:headEnd/>
              <a:tailEnd/>
            </a:ln>
          </p:spPr>
        </p:pic>
      </p:grpSp>
      <p:sp>
        <p:nvSpPr>
          <p:cNvPr id="53" name="矩形 52">
            <a:extLst>
              <a:ext uri="{FF2B5EF4-FFF2-40B4-BE49-F238E27FC236}">
                <a16:creationId xmlns:a16="http://schemas.microsoft.com/office/drawing/2014/main" id="{EDB51B34-D7BD-4844-BBD8-395B541ACC26}"/>
              </a:ext>
            </a:extLst>
          </p:cNvPr>
          <p:cNvSpPr/>
          <p:nvPr/>
        </p:nvSpPr>
        <p:spPr>
          <a:xfrm>
            <a:off x="2112711" y="4485403"/>
            <a:ext cx="9384544" cy="1967398"/>
          </a:xfrm>
          <a:prstGeom prst="rect">
            <a:avLst/>
          </a:prstGeom>
        </p:spPr>
        <p:txBody>
          <a:bodyPr wrap="square">
            <a:spAutoFit/>
          </a:bodyPr>
          <a:lstStyle/>
          <a:p>
            <a:pPr marL="285750" indent="-285750" algn="just">
              <a:lnSpc>
                <a:spcPts val="3000"/>
              </a:lnSpc>
              <a:buFont typeface="Wingdings" panose="05000000000000000000" pitchFamily="2" charset="2"/>
              <a:buChar char="Ø"/>
            </a:pPr>
            <a:r>
              <a:rPr lang="zh-CN" altLang="en-US" sz="2200" b="1" dirty="0">
                <a:latin typeface="楷体" panose="02010609060101010101" pitchFamily="49" charset="-122"/>
                <a:ea typeface="楷体" panose="02010609060101010101" pitchFamily="49" charset="-122"/>
                <a:cs typeface="仿宋_GB2312"/>
              </a:rPr>
              <a:t>    </a:t>
            </a:r>
            <a:r>
              <a:rPr lang="zh-CN" altLang="en-US" sz="2200" b="1" u="sng" dirty="0">
                <a:latin typeface="楷体" panose="02010609060101010101" pitchFamily="49" charset="-122"/>
                <a:ea typeface="楷体" panose="02010609060101010101" pitchFamily="49" charset="-122"/>
                <a:cs typeface="仿宋_GB2312"/>
              </a:rPr>
              <a:t>粤港澳大湾区</a:t>
            </a:r>
            <a:r>
              <a:rPr lang="zh-CN" altLang="zh-CN" sz="2200" b="1" u="sng" dirty="0">
                <a:latin typeface="楷体" panose="02010609060101010101" pitchFamily="49" charset="-122"/>
                <a:ea typeface="楷体" panose="02010609060101010101" pitchFamily="49" charset="-122"/>
                <a:cs typeface="仿宋_GB2312"/>
              </a:rPr>
              <a:t>律师联合会可下设对口粤港澳大湾区建设的各专业委员会</a:t>
            </a:r>
            <a:r>
              <a:rPr lang="zh-CN" altLang="en-US" sz="2200" b="1" u="sng" dirty="0">
                <a:latin typeface="楷体" panose="02010609060101010101" pitchFamily="49" charset="-122"/>
                <a:ea typeface="楷体" panose="02010609060101010101" pitchFamily="49" charset="-122"/>
                <a:cs typeface="仿宋_GB2312"/>
              </a:rPr>
              <a:t>，</a:t>
            </a:r>
            <a:r>
              <a:rPr lang="zh-CN" altLang="en-US" sz="2200" dirty="0">
                <a:latin typeface="楷体" panose="02010609060101010101" pitchFamily="49" charset="-122"/>
                <a:ea typeface="楷体" panose="02010609060101010101" pitchFamily="49" charset="-122"/>
                <a:cs typeface="仿宋_GB2312"/>
              </a:rPr>
              <a:t>例如海</a:t>
            </a:r>
            <a:r>
              <a:rPr lang="zh-CN" altLang="zh-CN" sz="2200" dirty="0">
                <a:latin typeface="楷体" panose="02010609060101010101" pitchFamily="49" charset="-122"/>
                <a:ea typeface="楷体" panose="02010609060101010101" pitchFamily="49" charset="-122"/>
                <a:cs typeface="仿宋_GB2312"/>
              </a:rPr>
              <a:t>事海商法律业务专业委员会、涉外法律业务专业委员会等，加强业务合作交流，共同提升业务水平和创新能力。此时就需要充分发挥海事律师的专业优势，为粤港澳大湾区的航运、海事司法实践的建设扮演重要角色和发挥作用。</a:t>
            </a:r>
            <a:endParaRPr lang="zh-CN" altLang="en-US" sz="2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35030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heel(1)">
                                      <p:cBhvr>
                                        <p:cTn id="7" dur="1000"/>
                                        <p:tgtEl>
                                          <p:spTgt spid="4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anim calcmode="lin" valueType="num">
                                      <p:cBhvr>
                                        <p:cTn id="11" dur="1000" fill="hold"/>
                                        <p:tgtEl>
                                          <p:spTgt spid="47"/>
                                        </p:tgtEl>
                                        <p:attrNameLst>
                                          <p:attrName>ppt_x</p:attrName>
                                        </p:attrNameLst>
                                      </p:cBhvr>
                                      <p:tavLst>
                                        <p:tav tm="0">
                                          <p:val>
                                            <p:strVal val="#ppt_x"/>
                                          </p:val>
                                        </p:tav>
                                        <p:tav tm="100000">
                                          <p:val>
                                            <p:strVal val="#ppt_x"/>
                                          </p:val>
                                        </p:tav>
                                      </p:tavLst>
                                    </p:anim>
                                    <p:anim calcmode="lin" valueType="num">
                                      <p:cBhvr>
                                        <p:cTn id="1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circle(out)">
                                      <p:cBhvr>
                                        <p:cTn id="17" dur="1000"/>
                                        <p:tgtEl>
                                          <p:spTgt spid="4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97A4F9-7EA1-48F9-B651-DEBDFCF701EE}"/>
              </a:ext>
            </a:extLst>
          </p:cNvPr>
          <p:cNvPicPr>
            <a:picLocks noChangeAspect="1"/>
          </p:cNvPicPr>
          <p:nvPr/>
        </p:nvPicPr>
        <p:blipFill>
          <a:blip r:embed="rId2"/>
          <a:stretch>
            <a:fillRect/>
          </a:stretch>
        </p:blipFill>
        <p:spPr>
          <a:xfrm>
            <a:off x="10780365" y="5149260"/>
            <a:ext cx="1146570" cy="1415436"/>
          </a:xfrm>
          <a:prstGeom prst="rect">
            <a:avLst/>
          </a:prstGeom>
        </p:spPr>
      </p:pic>
      <p:pic>
        <p:nvPicPr>
          <p:cNvPr id="34" name="图片 33">
            <a:extLst>
              <a:ext uri="{FF2B5EF4-FFF2-40B4-BE49-F238E27FC236}">
                <a16:creationId xmlns:a16="http://schemas.microsoft.com/office/drawing/2014/main" id="{93DF2984-B2E4-4142-A286-8293B517818B}"/>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61631"/>
            <a:ext cx="15519400" cy="6919631"/>
          </a:xfrm>
          <a:prstGeom prst="rect">
            <a:avLst/>
          </a:prstGeom>
        </p:spPr>
      </p:pic>
      <p:grpSp>
        <p:nvGrpSpPr>
          <p:cNvPr id="33" name="组合 32">
            <a:extLst>
              <a:ext uri="{FF2B5EF4-FFF2-40B4-BE49-F238E27FC236}">
                <a16:creationId xmlns:a16="http://schemas.microsoft.com/office/drawing/2014/main" id="{730A7FF4-8531-488B-A3A7-1DD892A48F37}"/>
              </a:ext>
            </a:extLst>
          </p:cNvPr>
          <p:cNvGrpSpPr/>
          <p:nvPr/>
        </p:nvGrpSpPr>
        <p:grpSpPr>
          <a:xfrm>
            <a:off x="4991508" y="45488"/>
            <a:ext cx="5384800" cy="8134105"/>
            <a:chOff x="2019142" y="31995"/>
            <a:chExt cx="6845898" cy="8043329"/>
          </a:xfrm>
        </p:grpSpPr>
        <p:sp>
          <p:nvSpPr>
            <p:cNvPr id="2" name="图形 1">
              <a:extLst>
                <a:ext uri="{FF2B5EF4-FFF2-40B4-BE49-F238E27FC236}">
                  <a16:creationId xmlns:a16="http://schemas.microsoft.com/office/drawing/2014/main" id="{8EEAB144-4A22-4BC4-899A-FE3E46C5A088}"/>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3" name="图形 1">
              <a:extLst>
                <a:ext uri="{FF2B5EF4-FFF2-40B4-BE49-F238E27FC236}">
                  <a16:creationId xmlns:a16="http://schemas.microsoft.com/office/drawing/2014/main" id="{352B8DD2-9830-4440-BA99-190CB8E92B0D}"/>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4" name="图形 1">
              <a:extLst>
                <a:ext uri="{FF2B5EF4-FFF2-40B4-BE49-F238E27FC236}">
                  <a16:creationId xmlns:a16="http://schemas.microsoft.com/office/drawing/2014/main" id="{5FC9705A-AE1A-49EF-9B36-1DEA4B8BFCB7}"/>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5" name="图形 1">
              <a:extLst>
                <a:ext uri="{FF2B5EF4-FFF2-40B4-BE49-F238E27FC236}">
                  <a16:creationId xmlns:a16="http://schemas.microsoft.com/office/drawing/2014/main" id="{EFDDC097-1595-498C-9D80-E2FD496CA6B5}"/>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6" name="图形 1">
              <a:extLst>
                <a:ext uri="{FF2B5EF4-FFF2-40B4-BE49-F238E27FC236}">
                  <a16:creationId xmlns:a16="http://schemas.microsoft.com/office/drawing/2014/main" id="{E6E8443E-CBF0-4304-A98C-6DC6ABB211C8}"/>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7" name="图形 1">
              <a:extLst>
                <a:ext uri="{FF2B5EF4-FFF2-40B4-BE49-F238E27FC236}">
                  <a16:creationId xmlns:a16="http://schemas.microsoft.com/office/drawing/2014/main" id="{339A595A-894B-4E32-9277-D95388D9ADD6}"/>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8" name="图形 1">
              <a:extLst>
                <a:ext uri="{FF2B5EF4-FFF2-40B4-BE49-F238E27FC236}">
                  <a16:creationId xmlns:a16="http://schemas.microsoft.com/office/drawing/2014/main" id="{26817ACB-96DE-40E4-BD7B-3BF612937F64}"/>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9" name="图形 1">
              <a:extLst>
                <a:ext uri="{FF2B5EF4-FFF2-40B4-BE49-F238E27FC236}">
                  <a16:creationId xmlns:a16="http://schemas.microsoft.com/office/drawing/2014/main" id="{87CEA352-C809-400E-AB44-04586381389F}"/>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0" name="图形 1">
              <a:extLst>
                <a:ext uri="{FF2B5EF4-FFF2-40B4-BE49-F238E27FC236}">
                  <a16:creationId xmlns:a16="http://schemas.microsoft.com/office/drawing/2014/main" id="{697DC026-2340-4FC7-B6E7-FE23C1AEC5F4}"/>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1" name="图形 1">
              <a:extLst>
                <a:ext uri="{FF2B5EF4-FFF2-40B4-BE49-F238E27FC236}">
                  <a16:creationId xmlns:a16="http://schemas.microsoft.com/office/drawing/2014/main" id="{CD331EEE-8CF1-4B64-AC98-005A16E2C3CC}"/>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2" name="图形 1">
              <a:extLst>
                <a:ext uri="{FF2B5EF4-FFF2-40B4-BE49-F238E27FC236}">
                  <a16:creationId xmlns:a16="http://schemas.microsoft.com/office/drawing/2014/main" id="{10197BDC-918A-4487-84A8-FE9B8184A8B2}"/>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3" name="图形 1">
              <a:extLst>
                <a:ext uri="{FF2B5EF4-FFF2-40B4-BE49-F238E27FC236}">
                  <a16:creationId xmlns:a16="http://schemas.microsoft.com/office/drawing/2014/main" id="{CDD38AFB-276F-48F4-AD65-C519C8E79C2C}"/>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4" name="图形 1">
              <a:extLst>
                <a:ext uri="{FF2B5EF4-FFF2-40B4-BE49-F238E27FC236}">
                  <a16:creationId xmlns:a16="http://schemas.microsoft.com/office/drawing/2014/main" id="{05E14E36-50AA-4000-A1F6-C28B21B95B82}"/>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latin typeface="Times New Roman" panose="02020603050405020304" pitchFamily="18" charset="0"/>
                <a:cs typeface="Times New Roman" panose="02020603050405020304" pitchFamily="18" charset="0"/>
              </a:endParaRPr>
            </a:p>
          </p:txBody>
        </p:sp>
        <p:sp>
          <p:nvSpPr>
            <p:cNvPr id="18" name="图形 1">
              <a:extLst>
                <a:ext uri="{FF2B5EF4-FFF2-40B4-BE49-F238E27FC236}">
                  <a16:creationId xmlns:a16="http://schemas.microsoft.com/office/drawing/2014/main" id="{AEB60076-2FA1-4905-A9ED-EC86F43264E1}"/>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latin typeface="Times New Roman" panose="02020603050405020304" pitchFamily="18" charset="0"/>
                <a:cs typeface="Times New Roman" panose="02020603050405020304" pitchFamily="18" charset="0"/>
              </a:endParaRPr>
            </a:p>
          </p:txBody>
        </p:sp>
      </p:grpSp>
      <p:grpSp>
        <p:nvGrpSpPr>
          <p:cNvPr id="41" name="组合 40">
            <a:extLst>
              <a:ext uri="{FF2B5EF4-FFF2-40B4-BE49-F238E27FC236}">
                <a16:creationId xmlns:a16="http://schemas.microsoft.com/office/drawing/2014/main" id="{00BFB432-7378-4A8A-A90E-55AE7EA71B7E}"/>
              </a:ext>
            </a:extLst>
          </p:cNvPr>
          <p:cNvGrpSpPr/>
          <p:nvPr/>
        </p:nvGrpSpPr>
        <p:grpSpPr>
          <a:xfrm>
            <a:off x="547262" y="308236"/>
            <a:ext cx="8234383" cy="883778"/>
            <a:chOff x="1218747" y="4158979"/>
            <a:chExt cx="8234383" cy="883778"/>
          </a:xfrm>
        </p:grpSpPr>
        <p:sp>
          <p:nvSpPr>
            <p:cNvPr id="42" name="矩形 41">
              <a:extLst>
                <a:ext uri="{FF2B5EF4-FFF2-40B4-BE49-F238E27FC236}">
                  <a16:creationId xmlns:a16="http://schemas.microsoft.com/office/drawing/2014/main" id="{7C62F779-C33A-419D-A5BD-B173A15F2D19}"/>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9DC442E3-4D51-42C1-BAFD-10DDC4653A9F}"/>
                </a:ext>
              </a:extLst>
            </p:cNvPr>
            <p:cNvSpPr/>
            <p:nvPr/>
          </p:nvSpPr>
          <p:spPr>
            <a:xfrm rot="2713401">
              <a:off x="1212905" y="4406044"/>
              <a:ext cx="595928" cy="5842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80C4F3D6-6CAD-44AF-B72A-9E7F18E52AC5}"/>
                </a:ext>
              </a:extLst>
            </p:cNvPr>
            <p:cNvSpPr txBox="1"/>
            <p:nvPr/>
          </p:nvSpPr>
          <p:spPr>
            <a:xfrm>
              <a:off x="1351210" y="4485234"/>
              <a:ext cx="338554" cy="461665"/>
            </a:xfrm>
            <a:prstGeom prst="rect">
              <a:avLst/>
            </a:prstGeom>
            <a:noFill/>
          </p:spPr>
          <p:txBody>
            <a:bodyPr wrap="non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7</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4">
              <a:extLst>
                <a:ext uri="{FF2B5EF4-FFF2-40B4-BE49-F238E27FC236}">
                  <a16:creationId xmlns:a16="http://schemas.microsoft.com/office/drawing/2014/main" id="{7FFC6682-EB40-45D2-95FE-122949EED7AE}"/>
                </a:ext>
              </a:extLst>
            </p:cNvPr>
            <p:cNvSpPr txBox="1"/>
            <p:nvPr/>
          </p:nvSpPr>
          <p:spPr>
            <a:xfrm>
              <a:off x="2056329" y="4158979"/>
              <a:ext cx="7212231" cy="584775"/>
            </a:xfrm>
            <a:prstGeom prst="rect">
              <a:avLst/>
            </a:prstGeom>
            <a:noFill/>
          </p:spPr>
          <p:txBody>
            <a:bodyPr wrap="none" rtlCol="0">
              <a:spAutoFit/>
            </a:bodyPr>
            <a:lstStyle/>
            <a:p>
              <a:pPr marL="457200" indent="-457200">
                <a:buClr>
                  <a:schemeClr val="accent1"/>
                </a:buClr>
                <a:buFont typeface="Wingdings" panose="05000000000000000000" pitchFamily="2" charset="2"/>
                <a:buChar char="u"/>
              </a:pPr>
              <a:r>
                <a:rPr lang="zh-CN" altLang="en-US" sz="3200" dirty="0">
                  <a:solidFill>
                    <a:schemeClr val="tx2"/>
                  </a:solidFill>
                  <a:latin typeface="Times New Roman" panose="02020603050405020304" pitchFamily="18" charset="0"/>
                  <a:ea typeface="楷体" panose="02010609060101010101" pitchFamily="49" charset="-122"/>
                  <a:cs typeface="Times New Roman" panose="02020603050405020304" pitchFamily="18" charset="0"/>
                </a:rPr>
                <a:t>粤港澳三地律师合作制度构建和展望</a:t>
              </a:r>
            </a:p>
          </p:txBody>
        </p:sp>
        <p:cxnSp>
          <p:nvCxnSpPr>
            <p:cNvPr id="46" name="直接连接符 45">
              <a:extLst>
                <a:ext uri="{FF2B5EF4-FFF2-40B4-BE49-F238E27FC236}">
                  <a16:creationId xmlns:a16="http://schemas.microsoft.com/office/drawing/2014/main" id="{4C4371E3-6D61-42A9-AAA6-66B8081A9F70}"/>
                </a:ext>
              </a:extLst>
            </p:cNvPr>
            <p:cNvCxnSpPr/>
            <p:nvPr/>
          </p:nvCxnSpPr>
          <p:spPr>
            <a:xfrm>
              <a:off x="2253130" y="4805288"/>
              <a:ext cx="72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4">
            <a:extLst>
              <a:ext uri="{FF2B5EF4-FFF2-40B4-BE49-F238E27FC236}">
                <a16:creationId xmlns:a16="http://schemas.microsoft.com/office/drawing/2014/main" id="{90456252-8772-4633-AD71-0960F1BD84C5}"/>
              </a:ext>
            </a:extLst>
          </p:cNvPr>
          <p:cNvGrpSpPr>
            <a:grpSpLocks noChangeAspect="1"/>
          </p:cNvGrpSpPr>
          <p:nvPr/>
        </p:nvGrpSpPr>
        <p:grpSpPr bwMode="auto">
          <a:xfrm>
            <a:off x="657783" y="1425465"/>
            <a:ext cx="935145" cy="1092443"/>
            <a:chOff x="3082" y="1214"/>
            <a:chExt cx="1623" cy="1896"/>
          </a:xfrm>
          <a:solidFill>
            <a:srgbClr val="C00000"/>
          </a:solidFill>
        </p:grpSpPr>
        <p:grpSp>
          <p:nvGrpSpPr>
            <p:cNvPr id="32" name="Group 205">
              <a:extLst>
                <a:ext uri="{FF2B5EF4-FFF2-40B4-BE49-F238E27FC236}">
                  <a16:creationId xmlns:a16="http://schemas.microsoft.com/office/drawing/2014/main" id="{FE0185AD-9F31-44AE-8194-FF485AB1607F}"/>
                </a:ext>
              </a:extLst>
            </p:cNvPr>
            <p:cNvGrpSpPr/>
            <p:nvPr/>
          </p:nvGrpSpPr>
          <p:grpSpPr bwMode="auto">
            <a:xfrm>
              <a:off x="3082" y="1214"/>
              <a:ext cx="1623" cy="1603"/>
              <a:chOff x="3082" y="1214"/>
              <a:chExt cx="1623" cy="1603"/>
            </a:xfrm>
            <a:grpFill/>
          </p:grpSpPr>
          <p:sp>
            <p:nvSpPr>
              <p:cNvPr id="295" name="chenying0907 5">
                <a:extLst>
                  <a:ext uri="{FF2B5EF4-FFF2-40B4-BE49-F238E27FC236}">
                    <a16:creationId xmlns:a16="http://schemas.microsoft.com/office/drawing/2014/main" id="{0F61C24F-2D93-4135-9D56-39131FE2E59A}"/>
                  </a:ext>
                </a:extLst>
              </p:cNvPr>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6" name="chenying0907 6">
                <a:extLst>
                  <a:ext uri="{FF2B5EF4-FFF2-40B4-BE49-F238E27FC236}">
                    <a16:creationId xmlns:a16="http://schemas.microsoft.com/office/drawing/2014/main" id="{7E45016E-0A36-4288-AA4E-0089F489E2F8}"/>
                  </a:ext>
                </a:extLst>
              </p:cNvPr>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7" name="chenying0907 7">
                <a:extLst>
                  <a:ext uri="{FF2B5EF4-FFF2-40B4-BE49-F238E27FC236}">
                    <a16:creationId xmlns:a16="http://schemas.microsoft.com/office/drawing/2014/main" id="{5BF453A0-A6B6-426B-853F-AFBE8E88E550}"/>
                  </a:ext>
                </a:extLst>
              </p:cNvPr>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8" name="chenying0907 8">
                <a:extLst>
                  <a:ext uri="{FF2B5EF4-FFF2-40B4-BE49-F238E27FC236}">
                    <a16:creationId xmlns:a16="http://schemas.microsoft.com/office/drawing/2014/main" id="{9CDCA916-03FF-449E-BE0B-C4AD8AB197C7}"/>
                  </a:ext>
                </a:extLst>
              </p:cNvPr>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9" name="chenying0907 9">
                <a:extLst>
                  <a:ext uri="{FF2B5EF4-FFF2-40B4-BE49-F238E27FC236}">
                    <a16:creationId xmlns:a16="http://schemas.microsoft.com/office/drawing/2014/main" id="{2302CC99-F3B0-4A12-9875-3FAFE239EA8B}"/>
                  </a:ext>
                </a:extLst>
              </p:cNvPr>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0" name="chenying0907 10">
                <a:extLst>
                  <a:ext uri="{FF2B5EF4-FFF2-40B4-BE49-F238E27FC236}">
                    <a16:creationId xmlns:a16="http://schemas.microsoft.com/office/drawing/2014/main" id="{CCC296C7-A0B3-4FD8-9FC0-63F5E4DE9A46}"/>
                  </a:ext>
                </a:extLst>
              </p:cNvPr>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1" name="chenying0907 11">
                <a:extLst>
                  <a:ext uri="{FF2B5EF4-FFF2-40B4-BE49-F238E27FC236}">
                    <a16:creationId xmlns:a16="http://schemas.microsoft.com/office/drawing/2014/main" id="{8FEFF77D-BB2C-482D-8405-AC271BC0A237}"/>
                  </a:ext>
                </a:extLst>
              </p:cNvPr>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2" name="chenying0907 12">
                <a:extLst>
                  <a:ext uri="{FF2B5EF4-FFF2-40B4-BE49-F238E27FC236}">
                    <a16:creationId xmlns:a16="http://schemas.microsoft.com/office/drawing/2014/main" id="{0C458A83-84EE-4B31-9A17-2FEFCD009AB2}"/>
                  </a:ext>
                </a:extLst>
              </p:cNvPr>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3" name="chenying0907 13">
                <a:extLst>
                  <a:ext uri="{FF2B5EF4-FFF2-40B4-BE49-F238E27FC236}">
                    <a16:creationId xmlns:a16="http://schemas.microsoft.com/office/drawing/2014/main" id="{A2D9DAB8-62E0-41C2-966A-7D07E92CD06E}"/>
                  </a:ext>
                </a:extLst>
              </p:cNvPr>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4" name="chenying0907 14">
                <a:extLst>
                  <a:ext uri="{FF2B5EF4-FFF2-40B4-BE49-F238E27FC236}">
                    <a16:creationId xmlns:a16="http://schemas.microsoft.com/office/drawing/2014/main" id="{893CA4FF-B350-4957-98F1-9C9D5CF954A7}"/>
                  </a:ext>
                </a:extLst>
              </p:cNvPr>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5" name="chenying0907 15">
                <a:extLst>
                  <a:ext uri="{FF2B5EF4-FFF2-40B4-BE49-F238E27FC236}">
                    <a16:creationId xmlns:a16="http://schemas.microsoft.com/office/drawing/2014/main" id="{22B5CC39-9B0A-47FB-A348-BA327F16B216}"/>
                  </a:ext>
                </a:extLst>
              </p:cNvPr>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6" name="chenying0907 16">
                <a:extLst>
                  <a:ext uri="{FF2B5EF4-FFF2-40B4-BE49-F238E27FC236}">
                    <a16:creationId xmlns:a16="http://schemas.microsoft.com/office/drawing/2014/main" id="{EFD54B60-0703-4D2A-A0BD-D18D1130D0F4}"/>
                  </a:ext>
                </a:extLst>
              </p:cNvPr>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7" name="chenying0907 17">
                <a:extLst>
                  <a:ext uri="{FF2B5EF4-FFF2-40B4-BE49-F238E27FC236}">
                    <a16:creationId xmlns:a16="http://schemas.microsoft.com/office/drawing/2014/main" id="{A4BE603B-9661-4ECA-B1E5-8D7FE4ACED3B}"/>
                  </a:ext>
                </a:extLst>
              </p:cNvPr>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8" name="chenying0907 18">
                <a:extLst>
                  <a:ext uri="{FF2B5EF4-FFF2-40B4-BE49-F238E27FC236}">
                    <a16:creationId xmlns:a16="http://schemas.microsoft.com/office/drawing/2014/main" id="{53DA4330-3C9A-4976-9072-DA88880330E7}"/>
                  </a:ext>
                </a:extLst>
              </p:cNvPr>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09" name="chenying0907 19">
                <a:extLst>
                  <a:ext uri="{FF2B5EF4-FFF2-40B4-BE49-F238E27FC236}">
                    <a16:creationId xmlns:a16="http://schemas.microsoft.com/office/drawing/2014/main" id="{CB1CAB19-9211-4EF9-AFC5-7FCEBB501046}"/>
                  </a:ext>
                </a:extLst>
              </p:cNvPr>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0" name="chenying0907 20">
                <a:extLst>
                  <a:ext uri="{FF2B5EF4-FFF2-40B4-BE49-F238E27FC236}">
                    <a16:creationId xmlns:a16="http://schemas.microsoft.com/office/drawing/2014/main" id="{73AD8071-377F-44A5-A034-87920EAD3952}"/>
                  </a:ext>
                </a:extLst>
              </p:cNvPr>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1" name="chenying0907 21">
                <a:extLst>
                  <a:ext uri="{FF2B5EF4-FFF2-40B4-BE49-F238E27FC236}">
                    <a16:creationId xmlns:a16="http://schemas.microsoft.com/office/drawing/2014/main" id="{0AC06909-726A-41D0-B042-155B8C345AE5}"/>
                  </a:ext>
                </a:extLst>
              </p:cNvPr>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2" name="chenying0907 22">
                <a:extLst>
                  <a:ext uri="{FF2B5EF4-FFF2-40B4-BE49-F238E27FC236}">
                    <a16:creationId xmlns:a16="http://schemas.microsoft.com/office/drawing/2014/main" id="{75F52517-6A24-4970-8758-E3CD5794B468}"/>
                  </a:ext>
                </a:extLst>
              </p:cNvPr>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3" name="chenying0907 23">
                <a:extLst>
                  <a:ext uri="{FF2B5EF4-FFF2-40B4-BE49-F238E27FC236}">
                    <a16:creationId xmlns:a16="http://schemas.microsoft.com/office/drawing/2014/main" id="{BF79A3CC-5AF8-4A82-BCA3-6035672469E2}"/>
                  </a:ext>
                </a:extLst>
              </p:cNvPr>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4" name="chenying0907 24">
                <a:extLst>
                  <a:ext uri="{FF2B5EF4-FFF2-40B4-BE49-F238E27FC236}">
                    <a16:creationId xmlns:a16="http://schemas.microsoft.com/office/drawing/2014/main" id="{C0ABB7B9-FFE9-496B-B81E-4129AFCAB041}"/>
                  </a:ext>
                </a:extLst>
              </p:cNvPr>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5" name="chenying0907 25">
                <a:extLst>
                  <a:ext uri="{FF2B5EF4-FFF2-40B4-BE49-F238E27FC236}">
                    <a16:creationId xmlns:a16="http://schemas.microsoft.com/office/drawing/2014/main" id="{FD466F1E-8F9F-4FC4-81FF-66DB7EB7BDE4}"/>
                  </a:ext>
                </a:extLst>
              </p:cNvPr>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6" name="chenying0907 26">
                <a:extLst>
                  <a:ext uri="{FF2B5EF4-FFF2-40B4-BE49-F238E27FC236}">
                    <a16:creationId xmlns:a16="http://schemas.microsoft.com/office/drawing/2014/main" id="{D82E2210-C162-4C46-B205-C9C8A77D2A37}"/>
                  </a:ext>
                </a:extLst>
              </p:cNvPr>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7" name="chenying0907 27">
                <a:extLst>
                  <a:ext uri="{FF2B5EF4-FFF2-40B4-BE49-F238E27FC236}">
                    <a16:creationId xmlns:a16="http://schemas.microsoft.com/office/drawing/2014/main" id="{2DDB3CE5-2DCA-41FB-969F-F976BC6183B6}"/>
                  </a:ext>
                </a:extLst>
              </p:cNvPr>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8" name="chenying0907 28">
                <a:extLst>
                  <a:ext uri="{FF2B5EF4-FFF2-40B4-BE49-F238E27FC236}">
                    <a16:creationId xmlns:a16="http://schemas.microsoft.com/office/drawing/2014/main" id="{4E73602A-5F60-4E4F-A37C-EC376F63697D}"/>
                  </a:ext>
                </a:extLst>
              </p:cNvPr>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19" name="chenying0907 29">
                <a:extLst>
                  <a:ext uri="{FF2B5EF4-FFF2-40B4-BE49-F238E27FC236}">
                    <a16:creationId xmlns:a16="http://schemas.microsoft.com/office/drawing/2014/main" id="{06208FEE-B032-4C79-A685-7AA81981F791}"/>
                  </a:ext>
                </a:extLst>
              </p:cNvPr>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0" name="chenying0907 30">
                <a:extLst>
                  <a:ext uri="{FF2B5EF4-FFF2-40B4-BE49-F238E27FC236}">
                    <a16:creationId xmlns:a16="http://schemas.microsoft.com/office/drawing/2014/main" id="{A209D9B2-47B8-47FF-A72B-5FA24DC1C9B2}"/>
                  </a:ext>
                </a:extLst>
              </p:cNvPr>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1" name="chenying0907 31">
                <a:extLst>
                  <a:ext uri="{FF2B5EF4-FFF2-40B4-BE49-F238E27FC236}">
                    <a16:creationId xmlns:a16="http://schemas.microsoft.com/office/drawing/2014/main" id="{4D21CBB0-1A22-4DD1-9D4A-BCE7A3148AE8}"/>
                  </a:ext>
                </a:extLst>
              </p:cNvPr>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2" name="chenying0907 32">
                <a:extLst>
                  <a:ext uri="{FF2B5EF4-FFF2-40B4-BE49-F238E27FC236}">
                    <a16:creationId xmlns:a16="http://schemas.microsoft.com/office/drawing/2014/main" id="{9CAE2F81-E9DC-4E47-9CA6-F92304294EC2}"/>
                  </a:ext>
                </a:extLst>
              </p:cNvPr>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3" name="chenying0907 33">
                <a:extLst>
                  <a:ext uri="{FF2B5EF4-FFF2-40B4-BE49-F238E27FC236}">
                    <a16:creationId xmlns:a16="http://schemas.microsoft.com/office/drawing/2014/main" id="{CED04004-60F3-4ED9-800B-CB22517C004A}"/>
                  </a:ext>
                </a:extLst>
              </p:cNvPr>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4" name="chenying0907 34">
                <a:extLst>
                  <a:ext uri="{FF2B5EF4-FFF2-40B4-BE49-F238E27FC236}">
                    <a16:creationId xmlns:a16="http://schemas.microsoft.com/office/drawing/2014/main" id="{DA4907B7-8A3D-4E98-B0C7-388C06CE260F}"/>
                  </a:ext>
                </a:extLst>
              </p:cNvPr>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5" name="chenying0907 35">
                <a:extLst>
                  <a:ext uri="{FF2B5EF4-FFF2-40B4-BE49-F238E27FC236}">
                    <a16:creationId xmlns:a16="http://schemas.microsoft.com/office/drawing/2014/main" id="{2E9A70FC-0710-4038-B7BD-CE40C684EDFA}"/>
                  </a:ext>
                </a:extLst>
              </p:cNvPr>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6" name="chenying0907 36">
                <a:extLst>
                  <a:ext uri="{FF2B5EF4-FFF2-40B4-BE49-F238E27FC236}">
                    <a16:creationId xmlns:a16="http://schemas.microsoft.com/office/drawing/2014/main" id="{9818C733-5118-40AE-9EF6-6B81BE3B018B}"/>
                  </a:ext>
                </a:extLst>
              </p:cNvPr>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7" name="chenying0907 37">
                <a:extLst>
                  <a:ext uri="{FF2B5EF4-FFF2-40B4-BE49-F238E27FC236}">
                    <a16:creationId xmlns:a16="http://schemas.microsoft.com/office/drawing/2014/main" id="{B85C80C0-4F5F-4349-A2B1-2FC26610C783}"/>
                  </a:ext>
                </a:extLst>
              </p:cNvPr>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8" name="chenying0907 38">
                <a:extLst>
                  <a:ext uri="{FF2B5EF4-FFF2-40B4-BE49-F238E27FC236}">
                    <a16:creationId xmlns:a16="http://schemas.microsoft.com/office/drawing/2014/main" id="{AB0C3AB3-4085-4E90-9327-03CAF164A07F}"/>
                  </a:ext>
                </a:extLst>
              </p:cNvPr>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29" name="chenying0907 39">
                <a:extLst>
                  <a:ext uri="{FF2B5EF4-FFF2-40B4-BE49-F238E27FC236}">
                    <a16:creationId xmlns:a16="http://schemas.microsoft.com/office/drawing/2014/main" id="{9D5EFADD-2845-403B-B9B5-033111ABD158}"/>
                  </a:ext>
                </a:extLst>
              </p:cNvPr>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0" name="chenying0907 40">
                <a:extLst>
                  <a:ext uri="{FF2B5EF4-FFF2-40B4-BE49-F238E27FC236}">
                    <a16:creationId xmlns:a16="http://schemas.microsoft.com/office/drawing/2014/main" id="{20220E2E-70D0-4AE8-99B7-6D48653D6879}"/>
                  </a:ext>
                </a:extLst>
              </p:cNvPr>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1" name="chenying0907 41">
                <a:extLst>
                  <a:ext uri="{FF2B5EF4-FFF2-40B4-BE49-F238E27FC236}">
                    <a16:creationId xmlns:a16="http://schemas.microsoft.com/office/drawing/2014/main" id="{2DEA4828-F0B3-4651-80B2-766C9F766BC6}"/>
                  </a:ext>
                </a:extLst>
              </p:cNvPr>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2" name="chenying0907 42">
                <a:extLst>
                  <a:ext uri="{FF2B5EF4-FFF2-40B4-BE49-F238E27FC236}">
                    <a16:creationId xmlns:a16="http://schemas.microsoft.com/office/drawing/2014/main" id="{4D3A8F43-A069-47D2-B3F5-15FFB3494EDC}"/>
                  </a:ext>
                </a:extLst>
              </p:cNvPr>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3" name="chenying0907 43">
                <a:extLst>
                  <a:ext uri="{FF2B5EF4-FFF2-40B4-BE49-F238E27FC236}">
                    <a16:creationId xmlns:a16="http://schemas.microsoft.com/office/drawing/2014/main" id="{63187799-8CF1-428F-BB21-83A2DBB02FDA}"/>
                  </a:ext>
                </a:extLst>
              </p:cNvPr>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4" name="chenying0907 44">
                <a:extLst>
                  <a:ext uri="{FF2B5EF4-FFF2-40B4-BE49-F238E27FC236}">
                    <a16:creationId xmlns:a16="http://schemas.microsoft.com/office/drawing/2014/main" id="{23F11871-23E6-4B3B-9FE3-7BAA25F23B56}"/>
                  </a:ext>
                </a:extLst>
              </p:cNvPr>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5" name="chenying0907 45">
                <a:extLst>
                  <a:ext uri="{FF2B5EF4-FFF2-40B4-BE49-F238E27FC236}">
                    <a16:creationId xmlns:a16="http://schemas.microsoft.com/office/drawing/2014/main" id="{3C6AD491-AAB0-4C1D-B172-C0BF4CE9697A}"/>
                  </a:ext>
                </a:extLst>
              </p:cNvPr>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6" name="chenying0907 46">
                <a:extLst>
                  <a:ext uri="{FF2B5EF4-FFF2-40B4-BE49-F238E27FC236}">
                    <a16:creationId xmlns:a16="http://schemas.microsoft.com/office/drawing/2014/main" id="{DCC89656-EBDC-4843-B144-6E1D37ECCE52}"/>
                  </a:ext>
                </a:extLst>
              </p:cNvPr>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7" name="chenying0907 47">
                <a:extLst>
                  <a:ext uri="{FF2B5EF4-FFF2-40B4-BE49-F238E27FC236}">
                    <a16:creationId xmlns:a16="http://schemas.microsoft.com/office/drawing/2014/main" id="{3DA69C94-2565-403A-82CD-3F4D8A4A2A69}"/>
                  </a:ext>
                </a:extLst>
              </p:cNvPr>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8" name="chenying0907 48">
                <a:extLst>
                  <a:ext uri="{FF2B5EF4-FFF2-40B4-BE49-F238E27FC236}">
                    <a16:creationId xmlns:a16="http://schemas.microsoft.com/office/drawing/2014/main" id="{FD364DFA-797B-4994-88DE-136BADF9092B}"/>
                  </a:ext>
                </a:extLst>
              </p:cNvPr>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39" name="chenying0907 49">
                <a:extLst>
                  <a:ext uri="{FF2B5EF4-FFF2-40B4-BE49-F238E27FC236}">
                    <a16:creationId xmlns:a16="http://schemas.microsoft.com/office/drawing/2014/main" id="{E80E43AB-31B2-4953-A917-BF64B5D6E070}"/>
                  </a:ext>
                </a:extLst>
              </p:cNvPr>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0" name="chenying0907 50">
                <a:extLst>
                  <a:ext uri="{FF2B5EF4-FFF2-40B4-BE49-F238E27FC236}">
                    <a16:creationId xmlns:a16="http://schemas.microsoft.com/office/drawing/2014/main" id="{9347D90C-8F85-421E-B32D-89C6664F0F4F}"/>
                  </a:ext>
                </a:extLst>
              </p:cNvPr>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1" name="chenying0907 51">
                <a:extLst>
                  <a:ext uri="{FF2B5EF4-FFF2-40B4-BE49-F238E27FC236}">
                    <a16:creationId xmlns:a16="http://schemas.microsoft.com/office/drawing/2014/main" id="{32622423-76FB-4A9F-8200-4C8ACBBCE2CF}"/>
                  </a:ext>
                </a:extLst>
              </p:cNvPr>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2" name="chenying0907 52">
                <a:extLst>
                  <a:ext uri="{FF2B5EF4-FFF2-40B4-BE49-F238E27FC236}">
                    <a16:creationId xmlns:a16="http://schemas.microsoft.com/office/drawing/2014/main" id="{9C63E0DE-49C8-45B5-BC2F-240E12B271C7}"/>
                  </a:ext>
                </a:extLst>
              </p:cNvPr>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3" name="chenying0907 53">
                <a:extLst>
                  <a:ext uri="{FF2B5EF4-FFF2-40B4-BE49-F238E27FC236}">
                    <a16:creationId xmlns:a16="http://schemas.microsoft.com/office/drawing/2014/main" id="{DB37BC4C-B62E-4E31-A269-3BBB796728E7}"/>
                  </a:ext>
                </a:extLst>
              </p:cNvPr>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4" name="chenying0907 54">
                <a:extLst>
                  <a:ext uri="{FF2B5EF4-FFF2-40B4-BE49-F238E27FC236}">
                    <a16:creationId xmlns:a16="http://schemas.microsoft.com/office/drawing/2014/main" id="{0218223F-122B-4BEC-A909-7236E7341467}"/>
                  </a:ext>
                </a:extLst>
              </p:cNvPr>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5" name="chenying0907 55">
                <a:extLst>
                  <a:ext uri="{FF2B5EF4-FFF2-40B4-BE49-F238E27FC236}">
                    <a16:creationId xmlns:a16="http://schemas.microsoft.com/office/drawing/2014/main" id="{E436141E-AAD0-40AD-AA8E-C6A424E2BD1B}"/>
                  </a:ext>
                </a:extLst>
              </p:cNvPr>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6" name="chenying0907 56">
                <a:extLst>
                  <a:ext uri="{FF2B5EF4-FFF2-40B4-BE49-F238E27FC236}">
                    <a16:creationId xmlns:a16="http://schemas.microsoft.com/office/drawing/2014/main" id="{703C78C9-9BCF-4891-956F-8ED94224D6AE}"/>
                  </a:ext>
                </a:extLst>
              </p:cNvPr>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7" name="chenying0907 57">
                <a:extLst>
                  <a:ext uri="{FF2B5EF4-FFF2-40B4-BE49-F238E27FC236}">
                    <a16:creationId xmlns:a16="http://schemas.microsoft.com/office/drawing/2014/main" id="{1415320A-90B6-496C-897D-262361A1F3FA}"/>
                  </a:ext>
                </a:extLst>
              </p:cNvPr>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8" name="chenying0907 58">
                <a:extLst>
                  <a:ext uri="{FF2B5EF4-FFF2-40B4-BE49-F238E27FC236}">
                    <a16:creationId xmlns:a16="http://schemas.microsoft.com/office/drawing/2014/main" id="{C79D170F-38E0-4007-93B1-391E5F645A18}"/>
                  </a:ext>
                </a:extLst>
              </p:cNvPr>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49" name="chenying0907 59">
                <a:extLst>
                  <a:ext uri="{FF2B5EF4-FFF2-40B4-BE49-F238E27FC236}">
                    <a16:creationId xmlns:a16="http://schemas.microsoft.com/office/drawing/2014/main" id="{74416F58-7EC5-46F3-AEAC-31DE2262E425}"/>
                  </a:ext>
                </a:extLst>
              </p:cNvPr>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0" name="chenying0907 60">
                <a:extLst>
                  <a:ext uri="{FF2B5EF4-FFF2-40B4-BE49-F238E27FC236}">
                    <a16:creationId xmlns:a16="http://schemas.microsoft.com/office/drawing/2014/main" id="{3A94C0FF-2E87-4C84-92C6-2E7BDF9206CA}"/>
                  </a:ext>
                </a:extLst>
              </p:cNvPr>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1" name="chenying0907 61">
                <a:extLst>
                  <a:ext uri="{FF2B5EF4-FFF2-40B4-BE49-F238E27FC236}">
                    <a16:creationId xmlns:a16="http://schemas.microsoft.com/office/drawing/2014/main" id="{1B07EF98-AFA8-4AE4-A77D-18DA4F20455C}"/>
                  </a:ext>
                </a:extLst>
              </p:cNvPr>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2" name="chenying0907 62">
                <a:extLst>
                  <a:ext uri="{FF2B5EF4-FFF2-40B4-BE49-F238E27FC236}">
                    <a16:creationId xmlns:a16="http://schemas.microsoft.com/office/drawing/2014/main" id="{629BFD75-40BC-49E1-B706-DF600BD95086}"/>
                  </a:ext>
                </a:extLst>
              </p:cNvPr>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3" name="chenying0907 63">
                <a:extLst>
                  <a:ext uri="{FF2B5EF4-FFF2-40B4-BE49-F238E27FC236}">
                    <a16:creationId xmlns:a16="http://schemas.microsoft.com/office/drawing/2014/main" id="{8B0799D8-648E-4D3E-99B5-51EB60FEA753}"/>
                  </a:ext>
                </a:extLst>
              </p:cNvPr>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4" name="chenying0907 64">
                <a:extLst>
                  <a:ext uri="{FF2B5EF4-FFF2-40B4-BE49-F238E27FC236}">
                    <a16:creationId xmlns:a16="http://schemas.microsoft.com/office/drawing/2014/main" id="{C7F25A1C-6B81-48AC-83D6-212834727B50}"/>
                  </a:ext>
                </a:extLst>
              </p:cNvPr>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5" name="chenying0907 65">
                <a:extLst>
                  <a:ext uri="{FF2B5EF4-FFF2-40B4-BE49-F238E27FC236}">
                    <a16:creationId xmlns:a16="http://schemas.microsoft.com/office/drawing/2014/main" id="{CDA0E5E4-DA9F-460B-98D0-2EF009F322BA}"/>
                  </a:ext>
                </a:extLst>
              </p:cNvPr>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6" name="chenying0907 66">
                <a:extLst>
                  <a:ext uri="{FF2B5EF4-FFF2-40B4-BE49-F238E27FC236}">
                    <a16:creationId xmlns:a16="http://schemas.microsoft.com/office/drawing/2014/main" id="{91E06D13-7189-4E3B-B58C-B966027941FD}"/>
                  </a:ext>
                </a:extLst>
              </p:cNvPr>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7" name="chenying0907 67">
                <a:extLst>
                  <a:ext uri="{FF2B5EF4-FFF2-40B4-BE49-F238E27FC236}">
                    <a16:creationId xmlns:a16="http://schemas.microsoft.com/office/drawing/2014/main" id="{277A812D-EBF2-447B-B6AC-069304765751}"/>
                  </a:ext>
                </a:extLst>
              </p:cNvPr>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8" name="chenying0907 68">
                <a:extLst>
                  <a:ext uri="{FF2B5EF4-FFF2-40B4-BE49-F238E27FC236}">
                    <a16:creationId xmlns:a16="http://schemas.microsoft.com/office/drawing/2014/main" id="{FF1C0CC1-E3EA-4624-9FF4-8E07C1A71389}"/>
                  </a:ext>
                </a:extLst>
              </p:cNvPr>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59" name="chenying0907 69">
                <a:extLst>
                  <a:ext uri="{FF2B5EF4-FFF2-40B4-BE49-F238E27FC236}">
                    <a16:creationId xmlns:a16="http://schemas.microsoft.com/office/drawing/2014/main" id="{61BC3341-F78B-4813-AA9F-E64C2D17531B}"/>
                  </a:ext>
                </a:extLst>
              </p:cNvPr>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0" name="chenying0907 70">
                <a:extLst>
                  <a:ext uri="{FF2B5EF4-FFF2-40B4-BE49-F238E27FC236}">
                    <a16:creationId xmlns:a16="http://schemas.microsoft.com/office/drawing/2014/main" id="{A64303A0-330D-44A7-B099-39D8C193A4A4}"/>
                  </a:ext>
                </a:extLst>
              </p:cNvPr>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1" name="chenying0907 71">
                <a:extLst>
                  <a:ext uri="{FF2B5EF4-FFF2-40B4-BE49-F238E27FC236}">
                    <a16:creationId xmlns:a16="http://schemas.microsoft.com/office/drawing/2014/main" id="{BF21AB13-AAC4-4025-B154-5DB4DF864428}"/>
                  </a:ext>
                </a:extLst>
              </p:cNvPr>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2" name="chenying0907 72">
                <a:extLst>
                  <a:ext uri="{FF2B5EF4-FFF2-40B4-BE49-F238E27FC236}">
                    <a16:creationId xmlns:a16="http://schemas.microsoft.com/office/drawing/2014/main" id="{37BBE1CC-627E-404D-BBEF-1D84CB75F22B}"/>
                  </a:ext>
                </a:extLst>
              </p:cNvPr>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3" name="chenying0907 73">
                <a:extLst>
                  <a:ext uri="{FF2B5EF4-FFF2-40B4-BE49-F238E27FC236}">
                    <a16:creationId xmlns:a16="http://schemas.microsoft.com/office/drawing/2014/main" id="{F5BD64CE-7DD2-4EB9-B616-218AD189BCD1}"/>
                  </a:ext>
                </a:extLst>
              </p:cNvPr>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4" name="chenying0907 74">
                <a:extLst>
                  <a:ext uri="{FF2B5EF4-FFF2-40B4-BE49-F238E27FC236}">
                    <a16:creationId xmlns:a16="http://schemas.microsoft.com/office/drawing/2014/main" id="{7F207917-AFCB-43ED-95B9-6B818E0ECF22}"/>
                  </a:ext>
                </a:extLst>
              </p:cNvPr>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5" name="chenying0907 75">
                <a:extLst>
                  <a:ext uri="{FF2B5EF4-FFF2-40B4-BE49-F238E27FC236}">
                    <a16:creationId xmlns:a16="http://schemas.microsoft.com/office/drawing/2014/main" id="{B2E0BD97-DED2-477F-BFDD-E3CE5823ED33}"/>
                  </a:ext>
                </a:extLst>
              </p:cNvPr>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6" name="chenying0907 76">
                <a:extLst>
                  <a:ext uri="{FF2B5EF4-FFF2-40B4-BE49-F238E27FC236}">
                    <a16:creationId xmlns:a16="http://schemas.microsoft.com/office/drawing/2014/main" id="{DF38D263-015F-4EBF-BF7E-FD8A3ADB1B6E}"/>
                  </a:ext>
                </a:extLst>
              </p:cNvPr>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7" name="Rectangle 77">
                <a:extLst>
                  <a:ext uri="{FF2B5EF4-FFF2-40B4-BE49-F238E27FC236}">
                    <a16:creationId xmlns:a16="http://schemas.microsoft.com/office/drawing/2014/main" id="{AE3C3BCB-F098-4779-9EAF-EFBB3607B8DE}"/>
                  </a:ext>
                </a:extLst>
              </p:cNvPr>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8" name="chenying0907 78">
                <a:extLst>
                  <a:ext uri="{FF2B5EF4-FFF2-40B4-BE49-F238E27FC236}">
                    <a16:creationId xmlns:a16="http://schemas.microsoft.com/office/drawing/2014/main" id="{8C369588-CBA1-4D62-A3F4-B74620009B60}"/>
                  </a:ext>
                </a:extLst>
              </p:cNvPr>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69" name="chenying0907 79">
                <a:extLst>
                  <a:ext uri="{FF2B5EF4-FFF2-40B4-BE49-F238E27FC236}">
                    <a16:creationId xmlns:a16="http://schemas.microsoft.com/office/drawing/2014/main" id="{D9222585-BFAD-4F1F-83A2-B2190ACE279E}"/>
                  </a:ext>
                </a:extLst>
              </p:cNvPr>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0" name="chenying0907 80">
                <a:extLst>
                  <a:ext uri="{FF2B5EF4-FFF2-40B4-BE49-F238E27FC236}">
                    <a16:creationId xmlns:a16="http://schemas.microsoft.com/office/drawing/2014/main" id="{96324122-5A9F-49E6-8FB9-B48E9A1BDB48}"/>
                  </a:ext>
                </a:extLst>
              </p:cNvPr>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1" name="chenying0907 81">
                <a:extLst>
                  <a:ext uri="{FF2B5EF4-FFF2-40B4-BE49-F238E27FC236}">
                    <a16:creationId xmlns:a16="http://schemas.microsoft.com/office/drawing/2014/main" id="{1456447B-F422-4BF1-9BDC-23BFF3E9172C}"/>
                  </a:ext>
                </a:extLst>
              </p:cNvPr>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2" name="chenying0907 82">
                <a:extLst>
                  <a:ext uri="{FF2B5EF4-FFF2-40B4-BE49-F238E27FC236}">
                    <a16:creationId xmlns:a16="http://schemas.microsoft.com/office/drawing/2014/main" id="{BADB0FE7-9A8E-4A1E-9341-4F808A3BAFEB}"/>
                  </a:ext>
                </a:extLst>
              </p:cNvPr>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3" name="chenying0907 83">
                <a:extLst>
                  <a:ext uri="{FF2B5EF4-FFF2-40B4-BE49-F238E27FC236}">
                    <a16:creationId xmlns:a16="http://schemas.microsoft.com/office/drawing/2014/main" id="{DEB3F075-F9F2-4B6C-B844-175D8EB53CCC}"/>
                  </a:ext>
                </a:extLst>
              </p:cNvPr>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4" name="chenying0907 84">
                <a:extLst>
                  <a:ext uri="{FF2B5EF4-FFF2-40B4-BE49-F238E27FC236}">
                    <a16:creationId xmlns:a16="http://schemas.microsoft.com/office/drawing/2014/main" id="{C57DB81D-BD18-427B-8426-8FEC689C8EC8}"/>
                  </a:ext>
                </a:extLst>
              </p:cNvPr>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5" name="chenying0907 85">
                <a:extLst>
                  <a:ext uri="{FF2B5EF4-FFF2-40B4-BE49-F238E27FC236}">
                    <a16:creationId xmlns:a16="http://schemas.microsoft.com/office/drawing/2014/main" id="{286EF045-59EF-479C-A36E-158E03E825B0}"/>
                  </a:ext>
                </a:extLst>
              </p:cNvPr>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6" name="chenying0907 86">
                <a:extLst>
                  <a:ext uri="{FF2B5EF4-FFF2-40B4-BE49-F238E27FC236}">
                    <a16:creationId xmlns:a16="http://schemas.microsoft.com/office/drawing/2014/main" id="{B8331EAF-2A17-4DE8-9E89-3E650FF0151E}"/>
                  </a:ext>
                </a:extLst>
              </p:cNvPr>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7" name="chenying0907 87">
                <a:extLst>
                  <a:ext uri="{FF2B5EF4-FFF2-40B4-BE49-F238E27FC236}">
                    <a16:creationId xmlns:a16="http://schemas.microsoft.com/office/drawing/2014/main" id="{43B4B59C-6532-452B-B267-5B93650833B7}"/>
                  </a:ext>
                </a:extLst>
              </p:cNvPr>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8" name="chenying0907 88">
                <a:extLst>
                  <a:ext uri="{FF2B5EF4-FFF2-40B4-BE49-F238E27FC236}">
                    <a16:creationId xmlns:a16="http://schemas.microsoft.com/office/drawing/2014/main" id="{8B6FB0B2-A721-4B2A-9670-DB18EB45BBED}"/>
                  </a:ext>
                </a:extLst>
              </p:cNvPr>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9" name="chenying0907 89">
                <a:extLst>
                  <a:ext uri="{FF2B5EF4-FFF2-40B4-BE49-F238E27FC236}">
                    <a16:creationId xmlns:a16="http://schemas.microsoft.com/office/drawing/2014/main" id="{92C0140D-DBD7-4BC8-9865-217206C47B98}"/>
                  </a:ext>
                </a:extLst>
              </p:cNvPr>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0" name="chenying0907 90">
                <a:extLst>
                  <a:ext uri="{FF2B5EF4-FFF2-40B4-BE49-F238E27FC236}">
                    <a16:creationId xmlns:a16="http://schemas.microsoft.com/office/drawing/2014/main" id="{E1916EB7-ED36-42CB-8CAC-D32C242CEBCD}"/>
                  </a:ext>
                </a:extLst>
              </p:cNvPr>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1" name="Oval 91">
                <a:extLst>
                  <a:ext uri="{FF2B5EF4-FFF2-40B4-BE49-F238E27FC236}">
                    <a16:creationId xmlns:a16="http://schemas.microsoft.com/office/drawing/2014/main" id="{452DF5B9-DC80-4DC3-922B-CF33012A4882}"/>
                  </a:ext>
                </a:extLst>
              </p:cNvPr>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2" name="chenying0907 92">
                <a:extLst>
                  <a:ext uri="{FF2B5EF4-FFF2-40B4-BE49-F238E27FC236}">
                    <a16:creationId xmlns:a16="http://schemas.microsoft.com/office/drawing/2014/main" id="{6E307498-58F6-40FC-B171-E502EBE33158}"/>
                  </a:ext>
                </a:extLst>
              </p:cNvPr>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3" name="chenying0907 93">
                <a:extLst>
                  <a:ext uri="{FF2B5EF4-FFF2-40B4-BE49-F238E27FC236}">
                    <a16:creationId xmlns:a16="http://schemas.microsoft.com/office/drawing/2014/main" id="{8E3BFDDE-11F6-44DD-9A72-DD40DDDFBF46}"/>
                  </a:ext>
                </a:extLst>
              </p:cNvPr>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4" name="chenying0907 94">
                <a:extLst>
                  <a:ext uri="{FF2B5EF4-FFF2-40B4-BE49-F238E27FC236}">
                    <a16:creationId xmlns:a16="http://schemas.microsoft.com/office/drawing/2014/main" id="{ACD8046F-4543-4EF2-8F5B-0EEA44EC22C3}"/>
                  </a:ext>
                </a:extLst>
              </p:cNvPr>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5" name="chenying0907 95">
                <a:extLst>
                  <a:ext uri="{FF2B5EF4-FFF2-40B4-BE49-F238E27FC236}">
                    <a16:creationId xmlns:a16="http://schemas.microsoft.com/office/drawing/2014/main" id="{09D38F9E-4CC7-4E31-9610-237B8A147BF2}"/>
                  </a:ext>
                </a:extLst>
              </p:cNvPr>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6" name="chenying0907 96">
                <a:extLst>
                  <a:ext uri="{FF2B5EF4-FFF2-40B4-BE49-F238E27FC236}">
                    <a16:creationId xmlns:a16="http://schemas.microsoft.com/office/drawing/2014/main" id="{5B3D779B-EE25-48FF-AF2D-0D1BD3605CDA}"/>
                  </a:ext>
                </a:extLst>
              </p:cNvPr>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7" name="chenying0907 97">
                <a:extLst>
                  <a:ext uri="{FF2B5EF4-FFF2-40B4-BE49-F238E27FC236}">
                    <a16:creationId xmlns:a16="http://schemas.microsoft.com/office/drawing/2014/main" id="{94C4331A-15A1-41F7-9D1A-607A4ACCFAE9}"/>
                  </a:ext>
                </a:extLst>
              </p:cNvPr>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8" name="chenying0907 98">
                <a:extLst>
                  <a:ext uri="{FF2B5EF4-FFF2-40B4-BE49-F238E27FC236}">
                    <a16:creationId xmlns:a16="http://schemas.microsoft.com/office/drawing/2014/main" id="{6BE7B9C3-51B0-4470-B71F-EEF746A9DEE3}"/>
                  </a:ext>
                </a:extLst>
              </p:cNvPr>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9" name="chenying0907 99">
                <a:extLst>
                  <a:ext uri="{FF2B5EF4-FFF2-40B4-BE49-F238E27FC236}">
                    <a16:creationId xmlns:a16="http://schemas.microsoft.com/office/drawing/2014/main" id="{C51EF2E7-C94F-445A-B165-A958D4C1D03D}"/>
                  </a:ext>
                </a:extLst>
              </p:cNvPr>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0" name="chenying0907 100">
                <a:extLst>
                  <a:ext uri="{FF2B5EF4-FFF2-40B4-BE49-F238E27FC236}">
                    <a16:creationId xmlns:a16="http://schemas.microsoft.com/office/drawing/2014/main" id="{9F95DCB2-2641-4506-BBD0-F7A3A0BF974C}"/>
                  </a:ext>
                </a:extLst>
              </p:cNvPr>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1" name="chenying0907 101">
                <a:extLst>
                  <a:ext uri="{FF2B5EF4-FFF2-40B4-BE49-F238E27FC236}">
                    <a16:creationId xmlns:a16="http://schemas.microsoft.com/office/drawing/2014/main" id="{4F99284E-A047-4FDB-A1C8-0DB416ABED3D}"/>
                  </a:ext>
                </a:extLst>
              </p:cNvPr>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2" name="chenying0907 102">
                <a:extLst>
                  <a:ext uri="{FF2B5EF4-FFF2-40B4-BE49-F238E27FC236}">
                    <a16:creationId xmlns:a16="http://schemas.microsoft.com/office/drawing/2014/main" id="{5E3C364A-8793-4686-B8F0-362B30DBE9F5}"/>
                  </a:ext>
                </a:extLst>
              </p:cNvPr>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3" name="chenying0907 103">
                <a:extLst>
                  <a:ext uri="{FF2B5EF4-FFF2-40B4-BE49-F238E27FC236}">
                    <a16:creationId xmlns:a16="http://schemas.microsoft.com/office/drawing/2014/main" id="{CA220563-FA95-485E-B158-671473FC00C0}"/>
                  </a:ext>
                </a:extLst>
              </p:cNvPr>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4" name="chenying0907 104">
                <a:extLst>
                  <a:ext uri="{FF2B5EF4-FFF2-40B4-BE49-F238E27FC236}">
                    <a16:creationId xmlns:a16="http://schemas.microsoft.com/office/drawing/2014/main" id="{A7C8E2A9-4ABE-4ADF-8C14-3A4CEDE55B38}"/>
                  </a:ext>
                </a:extLst>
              </p:cNvPr>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5" name="chenying0907 105">
                <a:extLst>
                  <a:ext uri="{FF2B5EF4-FFF2-40B4-BE49-F238E27FC236}">
                    <a16:creationId xmlns:a16="http://schemas.microsoft.com/office/drawing/2014/main" id="{8D3613AC-A9DE-4DE9-BABB-322B541CB07F}"/>
                  </a:ext>
                </a:extLst>
              </p:cNvPr>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6" name="chenying0907 106">
                <a:extLst>
                  <a:ext uri="{FF2B5EF4-FFF2-40B4-BE49-F238E27FC236}">
                    <a16:creationId xmlns:a16="http://schemas.microsoft.com/office/drawing/2014/main" id="{021F0846-353E-4637-9316-45356F9B7820}"/>
                  </a:ext>
                </a:extLst>
              </p:cNvPr>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7" name="chenying0907 107">
                <a:extLst>
                  <a:ext uri="{FF2B5EF4-FFF2-40B4-BE49-F238E27FC236}">
                    <a16:creationId xmlns:a16="http://schemas.microsoft.com/office/drawing/2014/main" id="{6A1ACE1E-F7D9-4DA9-85B6-94473FE5FA60}"/>
                  </a:ext>
                </a:extLst>
              </p:cNvPr>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8" name="chenying0907 108">
                <a:extLst>
                  <a:ext uri="{FF2B5EF4-FFF2-40B4-BE49-F238E27FC236}">
                    <a16:creationId xmlns:a16="http://schemas.microsoft.com/office/drawing/2014/main" id="{CF29C2C4-F243-4B63-89CD-00DA507DD223}"/>
                  </a:ext>
                </a:extLst>
              </p:cNvPr>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9" name="chenying0907 109">
                <a:extLst>
                  <a:ext uri="{FF2B5EF4-FFF2-40B4-BE49-F238E27FC236}">
                    <a16:creationId xmlns:a16="http://schemas.microsoft.com/office/drawing/2014/main" id="{94D0BB44-AC4F-43BD-B0CE-4B5E7447AAAB}"/>
                  </a:ext>
                </a:extLst>
              </p:cNvPr>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0" name="chenying0907 110">
                <a:extLst>
                  <a:ext uri="{FF2B5EF4-FFF2-40B4-BE49-F238E27FC236}">
                    <a16:creationId xmlns:a16="http://schemas.microsoft.com/office/drawing/2014/main" id="{D5EF5327-B2D5-471D-BFE8-2A01A4FA20E1}"/>
                  </a:ext>
                </a:extLst>
              </p:cNvPr>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1" name="chenying0907 111">
                <a:extLst>
                  <a:ext uri="{FF2B5EF4-FFF2-40B4-BE49-F238E27FC236}">
                    <a16:creationId xmlns:a16="http://schemas.microsoft.com/office/drawing/2014/main" id="{869FFFE9-D82D-48BB-9887-CF3E994CDA0F}"/>
                  </a:ext>
                </a:extLst>
              </p:cNvPr>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2" name="chenying0907 112">
                <a:extLst>
                  <a:ext uri="{FF2B5EF4-FFF2-40B4-BE49-F238E27FC236}">
                    <a16:creationId xmlns:a16="http://schemas.microsoft.com/office/drawing/2014/main" id="{6A6C80C7-6346-477B-812D-1BF3FF17303D}"/>
                  </a:ext>
                </a:extLst>
              </p:cNvPr>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3" name="chenying0907 113">
                <a:extLst>
                  <a:ext uri="{FF2B5EF4-FFF2-40B4-BE49-F238E27FC236}">
                    <a16:creationId xmlns:a16="http://schemas.microsoft.com/office/drawing/2014/main" id="{2CDF3364-D6DF-470E-9F5C-FBAC6EB63FAA}"/>
                  </a:ext>
                </a:extLst>
              </p:cNvPr>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4" name="chenying0907 114">
                <a:extLst>
                  <a:ext uri="{FF2B5EF4-FFF2-40B4-BE49-F238E27FC236}">
                    <a16:creationId xmlns:a16="http://schemas.microsoft.com/office/drawing/2014/main" id="{8758D571-C570-41A6-875E-3727491CD503}"/>
                  </a:ext>
                </a:extLst>
              </p:cNvPr>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5" name="chenying0907 115">
                <a:extLst>
                  <a:ext uri="{FF2B5EF4-FFF2-40B4-BE49-F238E27FC236}">
                    <a16:creationId xmlns:a16="http://schemas.microsoft.com/office/drawing/2014/main" id="{ACACDE7A-7802-4325-A576-B1F53D042E7A}"/>
                  </a:ext>
                </a:extLst>
              </p:cNvPr>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6" name="chenying0907 116">
                <a:extLst>
                  <a:ext uri="{FF2B5EF4-FFF2-40B4-BE49-F238E27FC236}">
                    <a16:creationId xmlns:a16="http://schemas.microsoft.com/office/drawing/2014/main" id="{2E94791C-FC8D-4664-8F60-B8E88A4572A2}"/>
                  </a:ext>
                </a:extLst>
              </p:cNvPr>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7" name="chenying0907 117">
                <a:extLst>
                  <a:ext uri="{FF2B5EF4-FFF2-40B4-BE49-F238E27FC236}">
                    <a16:creationId xmlns:a16="http://schemas.microsoft.com/office/drawing/2014/main" id="{18E93DB0-BC8F-471F-9858-809711EF2C40}"/>
                  </a:ext>
                </a:extLst>
              </p:cNvPr>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8" name="chenying0907 118">
                <a:extLst>
                  <a:ext uri="{FF2B5EF4-FFF2-40B4-BE49-F238E27FC236}">
                    <a16:creationId xmlns:a16="http://schemas.microsoft.com/office/drawing/2014/main" id="{F8CCAA41-FA3D-46E3-954A-3EA0ECCA1548}"/>
                  </a:ext>
                </a:extLst>
              </p:cNvPr>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9" name="chenying0907 119">
                <a:extLst>
                  <a:ext uri="{FF2B5EF4-FFF2-40B4-BE49-F238E27FC236}">
                    <a16:creationId xmlns:a16="http://schemas.microsoft.com/office/drawing/2014/main" id="{1A1AD9F8-9824-466D-BA4D-52546A70E1BC}"/>
                  </a:ext>
                </a:extLst>
              </p:cNvPr>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0" name="chenying0907 120">
                <a:extLst>
                  <a:ext uri="{FF2B5EF4-FFF2-40B4-BE49-F238E27FC236}">
                    <a16:creationId xmlns:a16="http://schemas.microsoft.com/office/drawing/2014/main" id="{57E53FE2-DDAA-40C0-AC20-520ED5970E37}"/>
                  </a:ext>
                </a:extLst>
              </p:cNvPr>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1" name="chenying0907 121">
                <a:extLst>
                  <a:ext uri="{FF2B5EF4-FFF2-40B4-BE49-F238E27FC236}">
                    <a16:creationId xmlns:a16="http://schemas.microsoft.com/office/drawing/2014/main" id="{292FED72-EE2E-4633-8828-CAEE5198E4A3}"/>
                  </a:ext>
                </a:extLst>
              </p:cNvPr>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2" name="chenying0907 122">
                <a:extLst>
                  <a:ext uri="{FF2B5EF4-FFF2-40B4-BE49-F238E27FC236}">
                    <a16:creationId xmlns:a16="http://schemas.microsoft.com/office/drawing/2014/main" id="{E8054818-B637-45AB-A070-195611305593}"/>
                  </a:ext>
                </a:extLst>
              </p:cNvPr>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3" name="chenying0907 123">
                <a:extLst>
                  <a:ext uri="{FF2B5EF4-FFF2-40B4-BE49-F238E27FC236}">
                    <a16:creationId xmlns:a16="http://schemas.microsoft.com/office/drawing/2014/main" id="{21B32873-5AB3-4461-AB07-7124F31B5799}"/>
                  </a:ext>
                </a:extLst>
              </p:cNvPr>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4" name="chenying0907 124">
                <a:extLst>
                  <a:ext uri="{FF2B5EF4-FFF2-40B4-BE49-F238E27FC236}">
                    <a16:creationId xmlns:a16="http://schemas.microsoft.com/office/drawing/2014/main" id="{27D7AF66-48F0-490B-9910-1FA770926993}"/>
                  </a:ext>
                </a:extLst>
              </p:cNvPr>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5" name="chenying0907 125">
                <a:extLst>
                  <a:ext uri="{FF2B5EF4-FFF2-40B4-BE49-F238E27FC236}">
                    <a16:creationId xmlns:a16="http://schemas.microsoft.com/office/drawing/2014/main" id="{35815BBB-F26F-4A2C-892D-537BC28E10AC}"/>
                  </a:ext>
                </a:extLst>
              </p:cNvPr>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6" name="Rectangle 126">
                <a:extLst>
                  <a:ext uri="{FF2B5EF4-FFF2-40B4-BE49-F238E27FC236}">
                    <a16:creationId xmlns:a16="http://schemas.microsoft.com/office/drawing/2014/main" id="{A2CF516D-6162-42DE-8276-FD1D23DF94BE}"/>
                  </a:ext>
                </a:extLst>
              </p:cNvPr>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7" name="chenying0907 127">
                <a:extLst>
                  <a:ext uri="{FF2B5EF4-FFF2-40B4-BE49-F238E27FC236}">
                    <a16:creationId xmlns:a16="http://schemas.microsoft.com/office/drawing/2014/main" id="{325B0CB0-F0ED-4093-9468-4872846825E4}"/>
                  </a:ext>
                </a:extLst>
              </p:cNvPr>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8" name="chenying0907 128">
                <a:extLst>
                  <a:ext uri="{FF2B5EF4-FFF2-40B4-BE49-F238E27FC236}">
                    <a16:creationId xmlns:a16="http://schemas.microsoft.com/office/drawing/2014/main" id="{ADA71B81-C885-4757-9B77-11ED7F4B4146}"/>
                  </a:ext>
                </a:extLst>
              </p:cNvPr>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19" name="chenying0907 129">
                <a:extLst>
                  <a:ext uri="{FF2B5EF4-FFF2-40B4-BE49-F238E27FC236}">
                    <a16:creationId xmlns:a16="http://schemas.microsoft.com/office/drawing/2014/main" id="{F6A4178C-640B-4BB2-A9E1-99679B173A5B}"/>
                  </a:ext>
                </a:extLst>
              </p:cNvPr>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0" name="chenying0907 130">
                <a:extLst>
                  <a:ext uri="{FF2B5EF4-FFF2-40B4-BE49-F238E27FC236}">
                    <a16:creationId xmlns:a16="http://schemas.microsoft.com/office/drawing/2014/main" id="{5CB3213F-2750-474D-8255-AC02226AD5A2}"/>
                  </a:ext>
                </a:extLst>
              </p:cNvPr>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1" name="chenying0907 131">
                <a:extLst>
                  <a:ext uri="{FF2B5EF4-FFF2-40B4-BE49-F238E27FC236}">
                    <a16:creationId xmlns:a16="http://schemas.microsoft.com/office/drawing/2014/main" id="{D948CDAD-23AA-4486-BC53-D6B40CA69453}"/>
                  </a:ext>
                </a:extLst>
              </p:cNvPr>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2" name="chenying0907 132">
                <a:extLst>
                  <a:ext uri="{FF2B5EF4-FFF2-40B4-BE49-F238E27FC236}">
                    <a16:creationId xmlns:a16="http://schemas.microsoft.com/office/drawing/2014/main" id="{42D9B7EE-610A-40EB-9B3C-E5FD27884629}"/>
                  </a:ext>
                </a:extLst>
              </p:cNvPr>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3" name="chenying0907 133">
                <a:extLst>
                  <a:ext uri="{FF2B5EF4-FFF2-40B4-BE49-F238E27FC236}">
                    <a16:creationId xmlns:a16="http://schemas.microsoft.com/office/drawing/2014/main" id="{E375B66E-F227-41C7-8320-2E066F9A6D74}"/>
                  </a:ext>
                </a:extLst>
              </p:cNvPr>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4" name="chenying0907 134">
                <a:extLst>
                  <a:ext uri="{FF2B5EF4-FFF2-40B4-BE49-F238E27FC236}">
                    <a16:creationId xmlns:a16="http://schemas.microsoft.com/office/drawing/2014/main" id="{579DA1BC-EC00-4899-9D87-3789D2CEC6B3}"/>
                  </a:ext>
                </a:extLst>
              </p:cNvPr>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5" name="chenying0907 135">
                <a:extLst>
                  <a:ext uri="{FF2B5EF4-FFF2-40B4-BE49-F238E27FC236}">
                    <a16:creationId xmlns:a16="http://schemas.microsoft.com/office/drawing/2014/main" id="{4463EDCF-D045-461C-B62E-653A5A6F4345}"/>
                  </a:ext>
                </a:extLst>
              </p:cNvPr>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6" name="chenying0907 136">
                <a:extLst>
                  <a:ext uri="{FF2B5EF4-FFF2-40B4-BE49-F238E27FC236}">
                    <a16:creationId xmlns:a16="http://schemas.microsoft.com/office/drawing/2014/main" id="{9FECDF40-ACFF-49C2-BF68-17D118558601}"/>
                  </a:ext>
                </a:extLst>
              </p:cNvPr>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7" name="chenying0907 137">
                <a:extLst>
                  <a:ext uri="{FF2B5EF4-FFF2-40B4-BE49-F238E27FC236}">
                    <a16:creationId xmlns:a16="http://schemas.microsoft.com/office/drawing/2014/main" id="{844E2461-053E-4B38-9EDD-400CFCD4EEA6}"/>
                  </a:ext>
                </a:extLst>
              </p:cNvPr>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8" name="chenying0907 138">
                <a:extLst>
                  <a:ext uri="{FF2B5EF4-FFF2-40B4-BE49-F238E27FC236}">
                    <a16:creationId xmlns:a16="http://schemas.microsoft.com/office/drawing/2014/main" id="{D613AB56-FA8F-465B-89E1-1230FE7D30C3}"/>
                  </a:ext>
                </a:extLst>
              </p:cNvPr>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29" name="chenying0907 139">
                <a:extLst>
                  <a:ext uri="{FF2B5EF4-FFF2-40B4-BE49-F238E27FC236}">
                    <a16:creationId xmlns:a16="http://schemas.microsoft.com/office/drawing/2014/main" id="{DBE885EB-138A-45C1-92B7-6EF1337FBA5A}"/>
                  </a:ext>
                </a:extLst>
              </p:cNvPr>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0" name="chenying0907 140">
                <a:extLst>
                  <a:ext uri="{FF2B5EF4-FFF2-40B4-BE49-F238E27FC236}">
                    <a16:creationId xmlns:a16="http://schemas.microsoft.com/office/drawing/2014/main" id="{D5CA6DE4-C4EE-4B9D-AED3-365D36597057}"/>
                  </a:ext>
                </a:extLst>
              </p:cNvPr>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1" name="chenying0907 141">
                <a:extLst>
                  <a:ext uri="{FF2B5EF4-FFF2-40B4-BE49-F238E27FC236}">
                    <a16:creationId xmlns:a16="http://schemas.microsoft.com/office/drawing/2014/main" id="{92FD1FDA-9A2C-4FFB-8FD0-3C7DFC9D4B86}"/>
                  </a:ext>
                </a:extLst>
              </p:cNvPr>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2" name="chenying0907 142">
                <a:extLst>
                  <a:ext uri="{FF2B5EF4-FFF2-40B4-BE49-F238E27FC236}">
                    <a16:creationId xmlns:a16="http://schemas.microsoft.com/office/drawing/2014/main" id="{3DD9832C-5878-417A-860E-43909D3BEB57}"/>
                  </a:ext>
                </a:extLst>
              </p:cNvPr>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3" name="chenying0907 143">
                <a:extLst>
                  <a:ext uri="{FF2B5EF4-FFF2-40B4-BE49-F238E27FC236}">
                    <a16:creationId xmlns:a16="http://schemas.microsoft.com/office/drawing/2014/main" id="{1D50016C-4532-450D-B560-6ED2B4C41EB1}"/>
                  </a:ext>
                </a:extLst>
              </p:cNvPr>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4" name="chenying0907 144">
                <a:extLst>
                  <a:ext uri="{FF2B5EF4-FFF2-40B4-BE49-F238E27FC236}">
                    <a16:creationId xmlns:a16="http://schemas.microsoft.com/office/drawing/2014/main" id="{F66F90DD-9644-4DB3-869C-1CC3121078DF}"/>
                  </a:ext>
                </a:extLst>
              </p:cNvPr>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5" name="chenying0907 145">
                <a:extLst>
                  <a:ext uri="{FF2B5EF4-FFF2-40B4-BE49-F238E27FC236}">
                    <a16:creationId xmlns:a16="http://schemas.microsoft.com/office/drawing/2014/main" id="{A95B081A-0ECB-4F33-9FC6-806E8899F666}"/>
                  </a:ext>
                </a:extLst>
              </p:cNvPr>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6" name="chenying0907 146">
                <a:extLst>
                  <a:ext uri="{FF2B5EF4-FFF2-40B4-BE49-F238E27FC236}">
                    <a16:creationId xmlns:a16="http://schemas.microsoft.com/office/drawing/2014/main" id="{2DED6344-B723-4013-B083-562A87750D43}"/>
                  </a:ext>
                </a:extLst>
              </p:cNvPr>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7" name="chenying0907 147">
                <a:extLst>
                  <a:ext uri="{FF2B5EF4-FFF2-40B4-BE49-F238E27FC236}">
                    <a16:creationId xmlns:a16="http://schemas.microsoft.com/office/drawing/2014/main" id="{C21B729C-C325-4AEB-BF99-C60702FD2999}"/>
                  </a:ext>
                </a:extLst>
              </p:cNvPr>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8" name="chenying0907 148">
                <a:extLst>
                  <a:ext uri="{FF2B5EF4-FFF2-40B4-BE49-F238E27FC236}">
                    <a16:creationId xmlns:a16="http://schemas.microsoft.com/office/drawing/2014/main" id="{C37AF51C-650B-45DC-8B6D-4C27A41E49FC}"/>
                  </a:ext>
                </a:extLst>
              </p:cNvPr>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39" name="chenying0907 149">
                <a:extLst>
                  <a:ext uri="{FF2B5EF4-FFF2-40B4-BE49-F238E27FC236}">
                    <a16:creationId xmlns:a16="http://schemas.microsoft.com/office/drawing/2014/main" id="{8AD75504-69DD-41B4-B48F-12B7C75C726D}"/>
                  </a:ext>
                </a:extLst>
              </p:cNvPr>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0" name="chenying0907 150">
                <a:extLst>
                  <a:ext uri="{FF2B5EF4-FFF2-40B4-BE49-F238E27FC236}">
                    <a16:creationId xmlns:a16="http://schemas.microsoft.com/office/drawing/2014/main" id="{1EA31143-59D8-4F2E-8808-DB2E7CFC624D}"/>
                  </a:ext>
                </a:extLst>
              </p:cNvPr>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1" name="chenying0907 151">
                <a:extLst>
                  <a:ext uri="{FF2B5EF4-FFF2-40B4-BE49-F238E27FC236}">
                    <a16:creationId xmlns:a16="http://schemas.microsoft.com/office/drawing/2014/main" id="{F793C20E-0813-47AD-B0A4-D5D86530B05C}"/>
                  </a:ext>
                </a:extLst>
              </p:cNvPr>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2" name="chenying0907 152">
                <a:extLst>
                  <a:ext uri="{FF2B5EF4-FFF2-40B4-BE49-F238E27FC236}">
                    <a16:creationId xmlns:a16="http://schemas.microsoft.com/office/drawing/2014/main" id="{473D2C4F-794C-4150-BA1F-8CE50C755ADE}"/>
                  </a:ext>
                </a:extLst>
              </p:cNvPr>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3" name="chenying0907 153">
                <a:extLst>
                  <a:ext uri="{FF2B5EF4-FFF2-40B4-BE49-F238E27FC236}">
                    <a16:creationId xmlns:a16="http://schemas.microsoft.com/office/drawing/2014/main" id="{D39E656D-B031-4DFB-BE5E-73251806C0C8}"/>
                  </a:ext>
                </a:extLst>
              </p:cNvPr>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4" name="chenying0907 154">
                <a:extLst>
                  <a:ext uri="{FF2B5EF4-FFF2-40B4-BE49-F238E27FC236}">
                    <a16:creationId xmlns:a16="http://schemas.microsoft.com/office/drawing/2014/main" id="{F2C62079-AFE3-40E4-B00F-A196A3EAE18E}"/>
                  </a:ext>
                </a:extLst>
              </p:cNvPr>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5" name="Rectangle 155">
                <a:extLst>
                  <a:ext uri="{FF2B5EF4-FFF2-40B4-BE49-F238E27FC236}">
                    <a16:creationId xmlns:a16="http://schemas.microsoft.com/office/drawing/2014/main" id="{DC2D6235-7BD2-4A5D-9082-4EC9C20FDAB5}"/>
                  </a:ext>
                </a:extLst>
              </p:cNvPr>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6" name="chenying0907 156">
                <a:extLst>
                  <a:ext uri="{FF2B5EF4-FFF2-40B4-BE49-F238E27FC236}">
                    <a16:creationId xmlns:a16="http://schemas.microsoft.com/office/drawing/2014/main" id="{567A49C9-1699-4E14-8B9A-C08F6EA7C287}"/>
                  </a:ext>
                </a:extLst>
              </p:cNvPr>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7" name="chenying0907 157">
                <a:extLst>
                  <a:ext uri="{FF2B5EF4-FFF2-40B4-BE49-F238E27FC236}">
                    <a16:creationId xmlns:a16="http://schemas.microsoft.com/office/drawing/2014/main" id="{3A377459-D3E6-4F53-B97E-439C69055319}"/>
                  </a:ext>
                </a:extLst>
              </p:cNvPr>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8" name="chenying0907 158">
                <a:extLst>
                  <a:ext uri="{FF2B5EF4-FFF2-40B4-BE49-F238E27FC236}">
                    <a16:creationId xmlns:a16="http://schemas.microsoft.com/office/drawing/2014/main" id="{0B809E15-3BED-4968-A290-F1EF71F3EBBB}"/>
                  </a:ext>
                </a:extLst>
              </p:cNvPr>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49" name="chenying0907 159">
                <a:extLst>
                  <a:ext uri="{FF2B5EF4-FFF2-40B4-BE49-F238E27FC236}">
                    <a16:creationId xmlns:a16="http://schemas.microsoft.com/office/drawing/2014/main" id="{9E6F682C-2A31-4481-B91A-6C3C194517F3}"/>
                  </a:ext>
                </a:extLst>
              </p:cNvPr>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0" name="chenying0907 160">
                <a:extLst>
                  <a:ext uri="{FF2B5EF4-FFF2-40B4-BE49-F238E27FC236}">
                    <a16:creationId xmlns:a16="http://schemas.microsoft.com/office/drawing/2014/main" id="{D945EB23-4BC6-4428-9FDE-37341A58AFFD}"/>
                  </a:ext>
                </a:extLst>
              </p:cNvPr>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1" name="chenying0907 161">
                <a:extLst>
                  <a:ext uri="{FF2B5EF4-FFF2-40B4-BE49-F238E27FC236}">
                    <a16:creationId xmlns:a16="http://schemas.microsoft.com/office/drawing/2014/main" id="{B826E4D5-173A-4E57-B138-61FA13925301}"/>
                  </a:ext>
                </a:extLst>
              </p:cNvPr>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2" name="chenying0907 162">
                <a:extLst>
                  <a:ext uri="{FF2B5EF4-FFF2-40B4-BE49-F238E27FC236}">
                    <a16:creationId xmlns:a16="http://schemas.microsoft.com/office/drawing/2014/main" id="{C19F4089-9518-476F-91D2-48602D00A71F}"/>
                  </a:ext>
                </a:extLst>
              </p:cNvPr>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3" name="chenying0907 163">
                <a:extLst>
                  <a:ext uri="{FF2B5EF4-FFF2-40B4-BE49-F238E27FC236}">
                    <a16:creationId xmlns:a16="http://schemas.microsoft.com/office/drawing/2014/main" id="{25CC781E-9C97-4ACD-AAFA-2D99CB939D07}"/>
                  </a:ext>
                </a:extLst>
              </p:cNvPr>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4" name="chenying0907 164">
                <a:extLst>
                  <a:ext uri="{FF2B5EF4-FFF2-40B4-BE49-F238E27FC236}">
                    <a16:creationId xmlns:a16="http://schemas.microsoft.com/office/drawing/2014/main" id="{CEAADD42-FCE7-40DF-98FD-A6AE51836CBA}"/>
                  </a:ext>
                </a:extLst>
              </p:cNvPr>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5" name="chenying0907 165">
                <a:extLst>
                  <a:ext uri="{FF2B5EF4-FFF2-40B4-BE49-F238E27FC236}">
                    <a16:creationId xmlns:a16="http://schemas.microsoft.com/office/drawing/2014/main" id="{3FB8DB74-50BD-4A92-9857-091D36B639E8}"/>
                  </a:ext>
                </a:extLst>
              </p:cNvPr>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6" name="chenying0907 166">
                <a:extLst>
                  <a:ext uri="{FF2B5EF4-FFF2-40B4-BE49-F238E27FC236}">
                    <a16:creationId xmlns:a16="http://schemas.microsoft.com/office/drawing/2014/main" id="{5CC515E7-A060-4E1B-AF62-60F028C44519}"/>
                  </a:ext>
                </a:extLst>
              </p:cNvPr>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7" name="chenying0907 167">
                <a:extLst>
                  <a:ext uri="{FF2B5EF4-FFF2-40B4-BE49-F238E27FC236}">
                    <a16:creationId xmlns:a16="http://schemas.microsoft.com/office/drawing/2014/main" id="{F2B53764-3B7D-496B-8925-C8EF20E029C3}"/>
                  </a:ext>
                </a:extLst>
              </p:cNvPr>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8" name="chenying0907 168">
                <a:extLst>
                  <a:ext uri="{FF2B5EF4-FFF2-40B4-BE49-F238E27FC236}">
                    <a16:creationId xmlns:a16="http://schemas.microsoft.com/office/drawing/2014/main" id="{25ABB8D4-FA69-4E99-88F2-DDAC7D5C362C}"/>
                  </a:ext>
                </a:extLst>
              </p:cNvPr>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59" name="chenying0907 169">
                <a:extLst>
                  <a:ext uri="{FF2B5EF4-FFF2-40B4-BE49-F238E27FC236}">
                    <a16:creationId xmlns:a16="http://schemas.microsoft.com/office/drawing/2014/main" id="{7DEC5734-275E-4E73-973A-7989C2209404}"/>
                  </a:ext>
                </a:extLst>
              </p:cNvPr>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0" name="chenying0907 170">
                <a:extLst>
                  <a:ext uri="{FF2B5EF4-FFF2-40B4-BE49-F238E27FC236}">
                    <a16:creationId xmlns:a16="http://schemas.microsoft.com/office/drawing/2014/main" id="{03478192-497C-443E-8BAA-404802E202AE}"/>
                  </a:ext>
                </a:extLst>
              </p:cNvPr>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1" name="chenying0907 171">
                <a:extLst>
                  <a:ext uri="{FF2B5EF4-FFF2-40B4-BE49-F238E27FC236}">
                    <a16:creationId xmlns:a16="http://schemas.microsoft.com/office/drawing/2014/main" id="{A82DB33B-EF58-4DFF-A544-3B53325961A3}"/>
                  </a:ext>
                </a:extLst>
              </p:cNvPr>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2" name="chenying0907 172">
                <a:extLst>
                  <a:ext uri="{FF2B5EF4-FFF2-40B4-BE49-F238E27FC236}">
                    <a16:creationId xmlns:a16="http://schemas.microsoft.com/office/drawing/2014/main" id="{A624CDFC-CD5C-4988-BAD8-34F0AC6BBD0A}"/>
                  </a:ext>
                </a:extLst>
              </p:cNvPr>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3" name="chenying0907 173">
                <a:extLst>
                  <a:ext uri="{FF2B5EF4-FFF2-40B4-BE49-F238E27FC236}">
                    <a16:creationId xmlns:a16="http://schemas.microsoft.com/office/drawing/2014/main" id="{FBB56FB6-4E47-49D8-8407-3250D36ABD25}"/>
                  </a:ext>
                </a:extLst>
              </p:cNvPr>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4" name="chenying0907 174">
                <a:extLst>
                  <a:ext uri="{FF2B5EF4-FFF2-40B4-BE49-F238E27FC236}">
                    <a16:creationId xmlns:a16="http://schemas.microsoft.com/office/drawing/2014/main" id="{5D14A050-0093-4489-9D33-1365DF5520C2}"/>
                  </a:ext>
                </a:extLst>
              </p:cNvPr>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5" name="chenying0907 175">
                <a:extLst>
                  <a:ext uri="{FF2B5EF4-FFF2-40B4-BE49-F238E27FC236}">
                    <a16:creationId xmlns:a16="http://schemas.microsoft.com/office/drawing/2014/main" id="{BADB395D-372F-40E9-8F84-754B5CC8DAC7}"/>
                  </a:ext>
                </a:extLst>
              </p:cNvPr>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6" name="chenying0907 176">
                <a:extLst>
                  <a:ext uri="{FF2B5EF4-FFF2-40B4-BE49-F238E27FC236}">
                    <a16:creationId xmlns:a16="http://schemas.microsoft.com/office/drawing/2014/main" id="{C32B1C13-9FB0-4DB2-B902-397EDC62D5C4}"/>
                  </a:ext>
                </a:extLst>
              </p:cNvPr>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7" name="chenying0907 177">
                <a:extLst>
                  <a:ext uri="{FF2B5EF4-FFF2-40B4-BE49-F238E27FC236}">
                    <a16:creationId xmlns:a16="http://schemas.microsoft.com/office/drawing/2014/main" id="{A8DCC49C-D5B2-4C65-B2A8-8F158FE09267}"/>
                  </a:ext>
                </a:extLst>
              </p:cNvPr>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8" name="chenying0907 178">
                <a:extLst>
                  <a:ext uri="{FF2B5EF4-FFF2-40B4-BE49-F238E27FC236}">
                    <a16:creationId xmlns:a16="http://schemas.microsoft.com/office/drawing/2014/main" id="{B8A1A28B-B5F4-4D40-B41C-54095FBA3307}"/>
                  </a:ext>
                </a:extLst>
              </p:cNvPr>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69" name="chenying0907 179">
                <a:extLst>
                  <a:ext uri="{FF2B5EF4-FFF2-40B4-BE49-F238E27FC236}">
                    <a16:creationId xmlns:a16="http://schemas.microsoft.com/office/drawing/2014/main" id="{F335AC1F-87BE-42FE-8405-EF509BE0277E}"/>
                  </a:ext>
                </a:extLst>
              </p:cNvPr>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0" name="chenying0907 180">
                <a:extLst>
                  <a:ext uri="{FF2B5EF4-FFF2-40B4-BE49-F238E27FC236}">
                    <a16:creationId xmlns:a16="http://schemas.microsoft.com/office/drawing/2014/main" id="{87ACEA9A-9F1F-4BCC-B936-D94062200C58}"/>
                  </a:ext>
                </a:extLst>
              </p:cNvPr>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1" name="chenying0907 181">
                <a:extLst>
                  <a:ext uri="{FF2B5EF4-FFF2-40B4-BE49-F238E27FC236}">
                    <a16:creationId xmlns:a16="http://schemas.microsoft.com/office/drawing/2014/main" id="{AE2A07D5-6FCD-4CA8-B896-2B90FBD02D2D}"/>
                  </a:ext>
                </a:extLst>
              </p:cNvPr>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2" name="chenying0907 182">
                <a:extLst>
                  <a:ext uri="{FF2B5EF4-FFF2-40B4-BE49-F238E27FC236}">
                    <a16:creationId xmlns:a16="http://schemas.microsoft.com/office/drawing/2014/main" id="{CC8684FA-EED7-4E47-94E1-9344D436EFA5}"/>
                  </a:ext>
                </a:extLst>
              </p:cNvPr>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3" name="chenying0907 183">
                <a:extLst>
                  <a:ext uri="{FF2B5EF4-FFF2-40B4-BE49-F238E27FC236}">
                    <a16:creationId xmlns:a16="http://schemas.microsoft.com/office/drawing/2014/main" id="{BF73DA3E-696C-4A50-9728-E2AC32C5EF50}"/>
                  </a:ext>
                </a:extLst>
              </p:cNvPr>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4" name="chenying0907 184">
                <a:extLst>
                  <a:ext uri="{FF2B5EF4-FFF2-40B4-BE49-F238E27FC236}">
                    <a16:creationId xmlns:a16="http://schemas.microsoft.com/office/drawing/2014/main" id="{1EC39DB1-E399-47D9-933D-59AB8B33D557}"/>
                  </a:ext>
                </a:extLst>
              </p:cNvPr>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5" name="chenying0907 185">
                <a:extLst>
                  <a:ext uri="{FF2B5EF4-FFF2-40B4-BE49-F238E27FC236}">
                    <a16:creationId xmlns:a16="http://schemas.microsoft.com/office/drawing/2014/main" id="{BCC60D3F-E014-4B4A-8185-1B0C608DBB83}"/>
                  </a:ext>
                </a:extLst>
              </p:cNvPr>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6" name="chenying0907 186">
                <a:extLst>
                  <a:ext uri="{FF2B5EF4-FFF2-40B4-BE49-F238E27FC236}">
                    <a16:creationId xmlns:a16="http://schemas.microsoft.com/office/drawing/2014/main" id="{C1F661F7-6BE7-4B80-B9B6-ABD67441C881}"/>
                  </a:ext>
                </a:extLst>
              </p:cNvPr>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7" name="chenying0907 187">
                <a:extLst>
                  <a:ext uri="{FF2B5EF4-FFF2-40B4-BE49-F238E27FC236}">
                    <a16:creationId xmlns:a16="http://schemas.microsoft.com/office/drawing/2014/main" id="{9B8C3D96-4203-4DBF-B159-83E83999B9CA}"/>
                  </a:ext>
                </a:extLst>
              </p:cNvPr>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8" name="chenying0907 188">
                <a:extLst>
                  <a:ext uri="{FF2B5EF4-FFF2-40B4-BE49-F238E27FC236}">
                    <a16:creationId xmlns:a16="http://schemas.microsoft.com/office/drawing/2014/main" id="{2AC8E076-0E99-45C2-8D7B-8ED7BCF48D72}"/>
                  </a:ext>
                </a:extLst>
              </p:cNvPr>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79" name="chenying0907 189">
                <a:extLst>
                  <a:ext uri="{FF2B5EF4-FFF2-40B4-BE49-F238E27FC236}">
                    <a16:creationId xmlns:a16="http://schemas.microsoft.com/office/drawing/2014/main" id="{8D793CB8-872E-49C9-873D-E4B591C3D15F}"/>
                  </a:ext>
                </a:extLst>
              </p:cNvPr>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0" name="chenying0907 190">
                <a:extLst>
                  <a:ext uri="{FF2B5EF4-FFF2-40B4-BE49-F238E27FC236}">
                    <a16:creationId xmlns:a16="http://schemas.microsoft.com/office/drawing/2014/main" id="{E15AE25A-0C2E-438F-BA45-4EE5E1EF83AC}"/>
                  </a:ext>
                </a:extLst>
              </p:cNvPr>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1" name="chenying0907 191">
                <a:extLst>
                  <a:ext uri="{FF2B5EF4-FFF2-40B4-BE49-F238E27FC236}">
                    <a16:creationId xmlns:a16="http://schemas.microsoft.com/office/drawing/2014/main" id="{143871A5-73C8-475E-8A86-11330DD9B3AB}"/>
                  </a:ext>
                </a:extLst>
              </p:cNvPr>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2" name="chenying0907 192">
                <a:extLst>
                  <a:ext uri="{FF2B5EF4-FFF2-40B4-BE49-F238E27FC236}">
                    <a16:creationId xmlns:a16="http://schemas.microsoft.com/office/drawing/2014/main" id="{1517FBB3-F08A-4A0A-A835-D9B016037EE2}"/>
                  </a:ext>
                </a:extLst>
              </p:cNvPr>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3" name="chenying0907 193">
                <a:extLst>
                  <a:ext uri="{FF2B5EF4-FFF2-40B4-BE49-F238E27FC236}">
                    <a16:creationId xmlns:a16="http://schemas.microsoft.com/office/drawing/2014/main" id="{8ADF91AF-79D7-4494-9126-CB6E3EF07DD5}"/>
                  </a:ext>
                </a:extLst>
              </p:cNvPr>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4" name="chenying0907 194">
                <a:extLst>
                  <a:ext uri="{FF2B5EF4-FFF2-40B4-BE49-F238E27FC236}">
                    <a16:creationId xmlns:a16="http://schemas.microsoft.com/office/drawing/2014/main" id="{B2C66AD4-97FF-4756-AB0D-AC725DF8F4C3}"/>
                  </a:ext>
                </a:extLst>
              </p:cNvPr>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5" name="chenying0907 195">
                <a:extLst>
                  <a:ext uri="{FF2B5EF4-FFF2-40B4-BE49-F238E27FC236}">
                    <a16:creationId xmlns:a16="http://schemas.microsoft.com/office/drawing/2014/main" id="{089F52F4-DC6C-4FBA-8327-068A8949A151}"/>
                  </a:ext>
                </a:extLst>
              </p:cNvPr>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6" name="chenying0907 196">
                <a:extLst>
                  <a:ext uri="{FF2B5EF4-FFF2-40B4-BE49-F238E27FC236}">
                    <a16:creationId xmlns:a16="http://schemas.microsoft.com/office/drawing/2014/main" id="{DDDFB5E4-5E94-4FD0-94C0-3132EF164880}"/>
                  </a:ext>
                </a:extLst>
              </p:cNvPr>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7" name="chenying0907 197">
                <a:extLst>
                  <a:ext uri="{FF2B5EF4-FFF2-40B4-BE49-F238E27FC236}">
                    <a16:creationId xmlns:a16="http://schemas.microsoft.com/office/drawing/2014/main" id="{BEF2AA86-5E5C-4A1A-A186-B32FF3865DA0}"/>
                  </a:ext>
                </a:extLst>
              </p:cNvPr>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8" name="chenying0907 198">
                <a:extLst>
                  <a:ext uri="{FF2B5EF4-FFF2-40B4-BE49-F238E27FC236}">
                    <a16:creationId xmlns:a16="http://schemas.microsoft.com/office/drawing/2014/main" id="{BB994F6E-B2B5-42C6-BB65-2C4069752125}"/>
                  </a:ext>
                </a:extLst>
              </p:cNvPr>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89" name="chenying0907 199">
                <a:extLst>
                  <a:ext uri="{FF2B5EF4-FFF2-40B4-BE49-F238E27FC236}">
                    <a16:creationId xmlns:a16="http://schemas.microsoft.com/office/drawing/2014/main" id="{D346C94C-311E-4BED-8AB3-08DF3482959D}"/>
                  </a:ext>
                </a:extLst>
              </p:cNvPr>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90" name="chenying0907 200">
                <a:extLst>
                  <a:ext uri="{FF2B5EF4-FFF2-40B4-BE49-F238E27FC236}">
                    <a16:creationId xmlns:a16="http://schemas.microsoft.com/office/drawing/2014/main" id="{92EBFDB2-A5EC-4AE1-876E-712D716D195A}"/>
                  </a:ext>
                </a:extLst>
              </p:cNvPr>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91" name="chenying0907 201">
                <a:extLst>
                  <a:ext uri="{FF2B5EF4-FFF2-40B4-BE49-F238E27FC236}">
                    <a16:creationId xmlns:a16="http://schemas.microsoft.com/office/drawing/2014/main" id="{8A00D110-2A74-4548-A0E7-6EFE8C61D0C3}"/>
                  </a:ext>
                </a:extLst>
              </p:cNvPr>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92" name="chenying0907 202">
                <a:extLst>
                  <a:ext uri="{FF2B5EF4-FFF2-40B4-BE49-F238E27FC236}">
                    <a16:creationId xmlns:a16="http://schemas.microsoft.com/office/drawing/2014/main" id="{6AE7DCDC-A81F-4FB8-902D-B4DBBB4E9BC0}"/>
                  </a:ext>
                </a:extLst>
              </p:cNvPr>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93" name="chenying0907 203">
                <a:extLst>
                  <a:ext uri="{FF2B5EF4-FFF2-40B4-BE49-F238E27FC236}">
                    <a16:creationId xmlns:a16="http://schemas.microsoft.com/office/drawing/2014/main" id="{8B7B5B52-0E51-43BA-8382-EE9B5E92755F}"/>
                  </a:ext>
                </a:extLst>
              </p:cNvPr>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94" name="chenying0907 204">
                <a:extLst>
                  <a:ext uri="{FF2B5EF4-FFF2-40B4-BE49-F238E27FC236}">
                    <a16:creationId xmlns:a16="http://schemas.microsoft.com/office/drawing/2014/main" id="{6E24D888-0A50-4F5E-83DE-40C3A8896175}"/>
                  </a:ext>
                </a:extLst>
              </p:cNvPr>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grpSp>
          <p:nvGrpSpPr>
            <p:cNvPr id="35" name="Group 406">
              <a:extLst>
                <a:ext uri="{FF2B5EF4-FFF2-40B4-BE49-F238E27FC236}">
                  <a16:creationId xmlns:a16="http://schemas.microsoft.com/office/drawing/2014/main" id="{140ABDE7-1361-44CF-BD6D-63E035C13B18}"/>
                </a:ext>
              </a:extLst>
            </p:cNvPr>
            <p:cNvGrpSpPr/>
            <p:nvPr/>
          </p:nvGrpSpPr>
          <p:grpSpPr bwMode="auto">
            <a:xfrm>
              <a:off x="3112" y="1551"/>
              <a:ext cx="1462" cy="1559"/>
              <a:chOff x="3112" y="1551"/>
              <a:chExt cx="1462" cy="1559"/>
            </a:xfrm>
            <a:grpFill/>
          </p:grpSpPr>
          <p:sp>
            <p:nvSpPr>
              <p:cNvPr id="95" name="chenying0907 206">
                <a:extLst>
                  <a:ext uri="{FF2B5EF4-FFF2-40B4-BE49-F238E27FC236}">
                    <a16:creationId xmlns:a16="http://schemas.microsoft.com/office/drawing/2014/main" id="{57ED76E8-D54D-4FFA-9208-A30CEF32F6CE}"/>
                  </a:ext>
                </a:extLst>
              </p:cNvPr>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6" name="chenying0907 207">
                <a:extLst>
                  <a:ext uri="{FF2B5EF4-FFF2-40B4-BE49-F238E27FC236}">
                    <a16:creationId xmlns:a16="http://schemas.microsoft.com/office/drawing/2014/main" id="{7EAD421A-18FF-43BC-AC05-A86D1A37FBED}"/>
                  </a:ext>
                </a:extLst>
              </p:cNvPr>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7" name="chenying0907 208">
                <a:extLst>
                  <a:ext uri="{FF2B5EF4-FFF2-40B4-BE49-F238E27FC236}">
                    <a16:creationId xmlns:a16="http://schemas.microsoft.com/office/drawing/2014/main" id="{CD400EEB-17FD-4826-9752-47651AED2E90}"/>
                  </a:ext>
                </a:extLst>
              </p:cNvPr>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8" name="chenying0907 209">
                <a:extLst>
                  <a:ext uri="{FF2B5EF4-FFF2-40B4-BE49-F238E27FC236}">
                    <a16:creationId xmlns:a16="http://schemas.microsoft.com/office/drawing/2014/main" id="{7AB787FA-C153-455B-8E5F-7D2C16795098}"/>
                  </a:ext>
                </a:extLst>
              </p:cNvPr>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9" name="chenying0907 210">
                <a:extLst>
                  <a:ext uri="{FF2B5EF4-FFF2-40B4-BE49-F238E27FC236}">
                    <a16:creationId xmlns:a16="http://schemas.microsoft.com/office/drawing/2014/main" id="{4278A850-F5B5-439B-8136-C4F9D08FCF50}"/>
                  </a:ext>
                </a:extLst>
              </p:cNvPr>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0" name="chenying0907 211">
                <a:extLst>
                  <a:ext uri="{FF2B5EF4-FFF2-40B4-BE49-F238E27FC236}">
                    <a16:creationId xmlns:a16="http://schemas.microsoft.com/office/drawing/2014/main" id="{3C7069A0-C51B-44F7-A0A9-40ACC6389392}"/>
                  </a:ext>
                </a:extLst>
              </p:cNvPr>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1" name="chenying0907 212">
                <a:extLst>
                  <a:ext uri="{FF2B5EF4-FFF2-40B4-BE49-F238E27FC236}">
                    <a16:creationId xmlns:a16="http://schemas.microsoft.com/office/drawing/2014/main" id="{FFCB845D-FC60-4BDB-8C8F-463EE4525336}"/>
                  </a:ext>
                </a:extLst>
              </p:cNvPr>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2" name="chenying0907 213">
                <a:extLst>
                  <a:ext uri="{FF2B5EF4-FFF2-40B4-BE49-F238E27FC236}">
                    <a16:creationId xmlns:a16="http://schemas.microsoft.com/office/drawing/2014/main" id="{8E7A8079-8025-4CD3-BF89-188DB9F7C951}"/>
                  </a:ext>
                </a:extLst>
              </p:cNvPr>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3" name="chenying0907 214">
                <a:extLst>
                  <a:ext uri="{FF2B5EF4-FFF2-40B4-BE49-F238E27FC236}">
                    <a16:creationId xmlns:a16="http://schemas.microsoft.com/office/drawing/2014/main" id="{126CE5BA-D5B1-486E-87B6-47E77532ADFD}"/>
                  </a:ext>
                </a:extLst>
              </p:cNvPr>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4" name="chenying0907 215">
                <a:extLst>
                  <a:ext uri="{FF2B5EF4-FFF2-40B4-BE49-F238E27FC236}">
                    <a16:creationId xmlns:a16="http://schemas.microsoft.com/office/drawing/2014/main" id="{B79AA2A1-5AAA-44C9-87A5-B5FBEB8A07FE}"/>
                  </a:ext>
                </a:extLst>
              </p:cNvPr>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5" name="chenying0907 216">
                <a:extLst>
                  <a:ext uri="{FF2B5EF4-FFF2-40B4-BE49-F238E27FC236}">
                    <a16:creationId xmlns:a16="http://schemas.microsoft.com/office/drawing/2014/main" id="{EAA2CE14-E48F-45B3-BC8B-330B87B9D595}"/>
                  </a:ext>
                </a:extLst>
              </p:cNvPr>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6" name="chenying0907 217">
                <a:extLst>
                  <a:ext uri="{FF2B5EF4-FFF2-40B4-BE49-F238E27FC236}">
                    <a16:creationId xmlns:a16="http://schemas.microsoft.com/office/drawing/2014/main" id="{56593E6E-427A-42A0-A326-D36696FDA4BD}"/>
                  </a:ext>
                </a:extLst>
              </p:cNvPr>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7" name="chenying0907 218">
                <a:extLst>
                  <a:ext uri="{FF2B5EF4-FFF2-40B4-BE49-F238E27FC236}">
                    <a16:creationId xmlns:a16="http://schemas.microsoft.com/office/drawing/2014/main" id="{7D07C039-AF36-4989-8975-1ADDA00DF6F6}"/>
                  </a:ext>
                </a:extLst>
              </p:cNvPr>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8" name="chenying0907 219">
                <a:extLst>
                  <a:ext uri="{FF2B5EF4-FFF2-40B4-BE49-F238E27FC236}">
                    <a16:creationId xmlns:a16="http://schemas.microsoft.com/office/drawing/2014/main" id="{C92D704D-F1B4-4BAC-B25C-111B938C8CEB}"/>
                  </a:ext>
                </a:extLst>
              </p:cNvPr>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09" name="chenying0907 220">
                <a:extLst>
                  <a:ext uri="{FF2B5EF4-FFF2-40B4-BE49-F238E27FC236}">
                    <a16:creationId xmlns:a16="http://schemas.microsoft.com/office/drawing/2014/main" id="{FE3EC728-0116-41E5-BF75-373C279485BD}"/>
                  </a:ext>
                </a:extLst>
              </p:cNvPr>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0" name="chenying0907 221">
                <a:extLst>
                  <a:ext uri="{FF2B5EF4-FFF2-40B4-BE49-F238E27FC236}">
                    <a16:creationId xmlns:a16="http://schemas.microsoft.com/office/drawing/2014/main" id="{7B46F3F3-0E28-4C2F-93A9-25C9E7B19025}"/>
                  </a:ext>
                </a:extLst>
              </p:cNvPr>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1" name="chenying0907 222">
                <a:extLst>
                  <a:ext uri="{FF2B5EF4-FFF2-40B4-BE49-F238E27FC236}">
                    <a16:creationId xmlns:a16="http://schemas.microsoft.com/office/drawing/2014/main" id="{0A1D65E9-1EC2-4F57-89F5-E7F3713C6EB1}"/>
                  </a:ext>
                </a:extLst>
              </p:cNvPr>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2" name="chenying0907 223">
                <a:extLst>
                  <a:ext uri="{FF2B5EF4-FFF2-40B4-BE49-F238E27FC236}">
                    <a16:creationId xmlns:a16="http://schemas.microsoft.com/office/drawing/2014/main" id="{3C715C53-4403-4330-BE98-7F3B1CA0925D}"/>
                  </a:ext>
                </a:extLst>
              </p:cNvPr>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3" name="chenying0907 224">
                <a:extLst>
                  <a:ext uri="{FF2B5EF4-FFF2-40B4-BE49-F238E27FC236}">
                    <a16:creationId xmlns:a16="http://schemas.microsoft.com/office/drawing/2014/main" id="{1CC49BAD-F54F-47F2-A88C-975E444828BE}"/>
                  </a:ext>
                </a:extLst>
              </p:cNvPr>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4" name="chenying0907 225">
                <a:extLst>
                  <a:ext uri="{FF2B5EF4-FFF2-40B4-BE49-F238E27FC236}">
                    <a16:creationId xmlns:a16="http://schemas.microsoft.com/office/drawing/2014/main" id="{737A1EC5-5AD5-4C30-92F5-C84CEBE70B36}"/>
                  </a:ext>
                </a:extLst>
              </p:cNvPr>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5" name="chenying0907 226">
                <a:extLst>
                  <a:ext uri="{FF2B5EF4-FFF2-40B4-BE49-F238E27FC236}">
                    <a16:creationId xmlns:a16="http://schemas.microsoft.com/office/drawing/2014/main" id="{4974DC2E-591D-4EDE-BB2D-624B693B5249}"/>
                  </a:ext>
                </a:extLst>
              </p:cNvPr>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6" name="chenying0907 227">
                <a:extLst>
                  <a:ext uri="{FF2B5EF4-FFF2-40B4-BE49-F238E27FC236}">
                    <a16:creationId xmlns:a16="http://schemas.microsoft.com/office/drawing/2014/main" id="{6A15F009-484C-4F57-BD87-4DD5EFE016C5}"/>
                  </a:ext>
                </a:extLst>
              </p:cNvPr>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7" name="Rectangle 228">
                <a:extLst>
                  <a:ext uri="{FF2B5EF4-FFF2-40B4-BE49-F238E27FC236}">
                    <a16:creationId xmlns:a16="http://schemas.microsoft.com/office/drawing/2014/main" id="{9E632AF7-201E-494C-97ED-A9500332A078}"/>
                  </a:ext>
                </a:extLst>
              </p:cNvPr>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8" name="chenying0907 229">
                <a:extLst>
                  <a:ext uri="{FF2B5EF4-FFF2-40B4-BE49-F238E27FC236}">
                    <a16:creationId xmlns:a16="http://schemas.microsoft.com/office/drawing/2014/main" id="{97BF5916-48EF-4240-8E8B-C63DA2B63520}"/>
                  </a:ext>
                </a:extLst>
              </p:cNvPr>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19" name="chenying0907 230">
                <a:extLst>
                  <a:ext uri="{FF2B5EF4-FFF2-40B4-BE49-F238E27FC236}">
                    <a16:creationId xmlns:a16="http://schemas.microsoft.com/office/drawing/2014/main" id="{C2E327AA-3D68-4BBE-973E-EE8495B7776A}"/>
                  </a:ext>
                </a:extLst>
              </p:cNvPr>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0" name="chenying0907 231">
                <a:extLst>
                  <a:ext uri="{FF2B5EF4-FFF2-40B4-BE49-F238E27FC236}">
                    <a16:creationId xmlns:a16="http://schemas.microsoft.com/office/drawing/2014/main" id="{02FFF802-DC1F-48CB-9184-E3DCC1F17279}"/>
                  </a:ext>
                </a:extLst>
              </p:cNvPr>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1" name="chenying0907 232">
                <a:extLst>
                  <a:ext uri="{FF2B5EF4-FFF2-40B4-BE49-F238E27FC236}">
                    <a16:creationId xmlns:a16="http://schemas.microsoft.com/office/drawing/2014/main" id="{89761961-7717-4BAD-B3C9-E799F7C7FE7B}"/>
                  </a:ext>
                </a:extLst>
              </p:cNvPr>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2" name="chenying0907 233">
                <a:extLst>
                  <a:ext uri="{FF2B5EF4-FFF2-40B4-BE49-F238E27FC236}">
                    <a16:creationId xmlns:a16="http://schemas.microsoft.com/office/drawing/2014/main" id="{4CDFA155-4432-4C96-AF50-18FB06E38035}"/>
                  </a:ext>
                </a:extLst>
              </p:cNvPr>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3" name="chenying0907 234">
                <a:extLst>
                  <a:ext uri="{FF2B5EF4-FFF2-40B4-BE49-F238E27FC236}">
                    <a16:creationId xmlns:a16="http://schemas.microsoft.com/office/drawing/2014/main" id="{7B01C2EF-4A36-42E7-AD8C-BB34B8FF7C8F}"/>
                  </a:ext>
                </a:extLst>
              </p:cNvPr>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4" name="chenying0907 235">
                <a:extLst>
                  <a:ext uri="{FF2B5EF4-FFF2-40B4-BE49-F238E27FC236}">
                    <a16:creationId xmlns:a16="http://schemas.microsoft.com/office/drawing/2014/main" id="{11AB8C77-3B44-4877-B80B-C7050F12266C}"/>
                  </a:ext>
                </a:extLst>
              </p:cNvPr>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5" name="chenying0907 236">
                <a:extLst>
                  <a:ext uri="{FF2B5EF4-FFF2-40B4-BE49-F238E27FC236}">
                    <a16:creationId xmlns:a16="http://schemas.microsoft.com/office/drawing/2014/main" id="{33394524-1161-4DAA-AB2D-F87BD59A93FF}"/>
                  </a:ext>
                </a:extLst>
              </p:cNvPr>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6" name="chenying0907 237">
                <a:extLst>
                  <a:ext uri="{FF2B5EF4-FFF2-40B4-BE49-F238E27FC236}">
                    <a16:creationId xmlns:a16="http://schemas.microsoft.com/office/drawing/2014/main" id="{AE9EC394-EB88-420A-A88B-F28AF491CD8C}"/>
                  </a:ext>
                </a:extLst>
              </p:cNvPr>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7" name="Oval 238">
                <a:extLst>
                  <a:ext uri="{FF2B5EF4-FFF2-40B4-BE49-F238E27FC236}">
                    <a16:creationId xmlns:a16="http://schemas.microsoft.com/office/drawing/2014/main" id="{9DEAD3DE-79E3-4661-87F3-4E3243BAB492}"/>
                  </a:ext>
                </a:extLst>
              </p:cNvPr>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8" name="chenying0907 239">
                <a:extLst>
                  <a:ext uri="{FF2B5EF4-FFF2-40B4-BE49-F238E27FC236}">
                    <a16:creationId xmlns:a16="http://schemas.microsoft.com/office/drawing/2014/main" id="{9B769DEE-EE41-4A76-854E-B5E776DFD7BE}"/>
                  </a:ext>
                </a:extLst>
              </p:cNvPr>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29" name="chenying0907 240">
                <a:extLst>
                  <a:ext uri="{FF2B5EF4-FFF2-40B4-BE49-F238E27FC236}">
                    <a16:creationId xmlns:a16="http://schemas.microsoft.com/office/drawing/2014/main" id="{F92F504E-5E96-490D-BF8A-1045859DC372}"/>
                  </a:ext>
                </a:extLst>
              </p:cNvPr>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0" name="chenying0907 241">
                <a:extLst>
                  <a:ext uri="{FF2B5EF4-FFF2-40B4-BE49-F238E27FC236}">
                    <a16:creationId xmlns:a16="http://schemas.microsoft.com/office/drawing/2014/main" id="{5B89AA15-748E-4D8A-B3CA-D7CB7304A003}"/>
                  </a:ext>
                </a:extLst>
              </p:cNvPr>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1" name="chenying0907 242">
                <a:extLst>
                  <a:ext uri="{FF2B5EF4-FFF2-40B4-BE49-F238E27FC236}">
                    <a16:creationId xmlns:a16="http://schemas.microsoft.com/office/drawing/2014/main" id="{2508BBD7-612A-4DF3-AA7A-A6FA6EE9354A}"/>
                  </a:ext>
                </a:extLst>
              </p:cNvPr>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2" name="chenying0907 243">
                <a:extLst>
                  <a:ext uri="{FF2B5EF4-FFF2-40B4-BE49-F238E27FC236}">
                    <a16:creationId xmlns:a16="http://schemas.microsoft.com/office/drawing/2014/main" id="{DA19A7F7-4BE6-4FD4-BF59-03BEE800B36E}"/>
                  </a:ext>
                </a:extLst>
              </p:cNvPr>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3" name="chenying0907 244">
                <a:extLst>
                  <a:ext uri="{FF2B5EF4-FFF2-40B4-BE49-F238E27FC236}">
                    <a16:creationId xmlns:a16="http://schemas.microsoft.com/office/drawing/2014/main" id="{2B180D8E-2F35-4631-BD03-F3B72EAC8B06}"/>
                  </a:ext>
                </a:extLst>
              </p:cNvPr>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4" name="chenying0907 245">
                <a:extLst>
                  <a:ext uri="{FF2B5EF4-FFF2-40B4-BE49-F238E27FC236}">
                    <a16:creationId xmlns:a16="http://schemas.microsoft.com/office/drawing/2014/main" id="{FA83CD35-0D6D-4F98-ACEA-D9ABFC119F07}"/>
                  </a:ext>
                </a:extLst>
              </p:cNvPr>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5" name="chenying0907 246">
                <a:extLst>
                  <a:ext uri="{FF2B5EF4-FFF2-40B4-BE49-F238E27FC236}">
                    <a16:creationId xmlns:a16="http://schemas.microsoft.com/office/drawing/2014/main" id="{BFCD007D-FC4C-4984-A962-C784C3F62EB3}"/>
                  </a:ext>
                </a:extLst>
              </p:cNvPr>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6" name="chenying0907 247">
                <a:extLst>
                  <a:ext uri="{FF2B5EF4-FFF2-40B4-BE49-F238E27FC236}">
                    <a16:creationId xmlns:a16="http://schemas.microsoft.com/office/drawing/2014/main" id="{12D46433-2E25-4585-A701-28EAB8FDC48E}"/>
                  </a:ext>
                </a:extLst>
              </p:cNvPr>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7" name="chenying0907 248">
                <a:extLst>
                  <a:ext uri="{FF2B5EF4-FFF2-40B4-BE49-F238E27FC236}">
                    <a16:creationId xmlns:a16="http://schemas.microsoft.com/office/drawing/2014/main" id="{D6D3648C-0FA2-46A9-8809-B08FAAF8407B}"/>
                  </a:ext>
                </a:extLst>
              </p:cNvPr>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8" name="chenying0907 249">
                <a:extLst>
                  <a:ext uri="{FF2B5EF4-FFF2-40B4-BE49-F238E27FC236}">
                    <a16:creationId xmlns:a16="http://schemas.microsoft.com/office/drawing/2014/main" id="{A2664B08-191A-436B-A99C-E2224EDD22DF}"/>
                  </a:ext>
                </a:extLst>
              </p:cNvPr>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39" name="chenying0907 250">
                <a:extLst>
                  <a:ext uri="{FF2B5EF4-FFF2-40B4-BE49-F238E27FC236}">
                    <a16:creationId xmlns:a16="http://schemas.microsoft.com/office/drawing/2014/main" id="{C217C9EB-E1D1-4E4E-813A-416796B65F2C}"/>
                  </a:ext>
                </a:extLst>
              </p:cNvPr>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0" name="chenying0907 251">
                <a:extLst>
                  <a:ext uri="{FF2B5EF4-FFF2-40B4-BE49-F238E27FC236}">
                    <a16:creationId xmlns:a16="http://schemas.microsoft.com/office/drawing/2014/main" id="{F063BB3D-3A2F-4750-B4D2-D98241D80761}"/>
                  </a:ext>
                </a:extLst>
              </p:cNvPr>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1" name="chenying0907 252">
                <a:extLst>
                  <a:ext uri="{FF2B5EF4-FFF2-40B4-BE49-F238E27FC236}">
                    <a16:creationId xmlns:a16="http://schemas.microsoft.com/office/drawing/2014/main" id="{FAB85AD7-2BF4-4D33-ABAC-FDAE1A4549DB}"/>
                  </a:ext>
                </a:extLst>
              </p:cNvPr>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2" name="chenying0907 253">
                <a:extLst>
                  <a:ext uri="{FF2B5EF4-FFF2-40B4-BE49-F238E27FC236}">
                    <a16:creationId xmlns:a16="http://schemas.microsoft.com/office/drawing/2014/main" id="{715BD2D6-92C8-4789-9D92-1CAD62ADD1F7}"/>
                  </a:ext>
                </a:extLst>
              </p:cNvPr>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3" name="chenying0907 254">
                <a:extLst>
                  <a:ext uri="{FF2B5EF4-FFF2-40B4-BE49-F238E27FC236}">
                    <a16:creationId xmlns:a16="http://schemas.microsoft.com/office/drawing/2014/main" id="{5153862A-F1DA-4AB3-B4FC-4A1A11FB5767}"/>
                  </a:ext>
                </a:extLst>
              </p:cNvPr>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4" name="chenying0907 255">
                <a:extLst>
                  <a:ext uri="{FF2B5EF4-FFF2-40B4-BE49-F238E27FC236}">
                    <a16:creationId xmlns:a16="http://schemas.microsoft.com/office/drawing/2014/main" id="{92EBEEB7-BA77-489C-B1DA-F723A141D7C3}"/>
                  </a:ext>
                </a:extLst>
              </p:cNvPr>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5" name="chenying0907 256">
                <a:extLst>
                  <a:ext uri="{FF2B5EF4-FFF2-40B4-BE49-F238E27FC236}">
                    <a16:creationId xmlns:a16="http://schemas.microsoft.com/office/drawing/2014/main" id="{4D801D6A-69FD-4CD4-B9B3-1F689D855EE8}"/>
                  </a:ext>
                </a:extLst>
              </p:cNvPr>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6" name="chenying0907 257">
                <a:extLst>
                  <a:ext uri="{FF2B5EF4-FFF2-40B4-BE49-F238E27FC236}">
                    <a16:creationId xmlns:a16="http://schemas.microsoft.com/office/drawing/2014/main" id="{98404865-3D67-4FAD-94DD-A79B007EDC62}"/>
                  </a:ext>
                </a:extLst>
              </p:cNvPr>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7" name="Oval 258">
                <a:extLst>
                  <a:ext uri="{FF2B5EF4-FFF2-40B4-BE49-F238E27FC236}">
                    <a16:creationId xmlns:a16="http://schemas.microsoft.com/office/drawing/2014/main" id="{1B98194A-7D86-491F-9FAB-303A47B89048}"/>
                  </a:ext>
                </a:extLst>
              </p:cNvPr>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8" name="chenying0907 259">
                <a:extLst>
                  <a:ext uri="{FF2B5EF4-FFF2-40B4-BE49-F238E27FC236}">
                    <a16:creationId xmlns:a16="http://schemas.microsoft.com/office/drawing/2014/main" id="{8BFFBDA2-6499-4D6C-8A45-A0602B1FB65E}"/>
                  </a:ext>
                </a:extLst>
              </p:cNvPr>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49" name="chenying0907 260">
                <a:extLst>
                  <a:ext uri="{FF2B5EF4-FFF2-40B4-BE49-F238E27FC236}">
                    <a16:creationId xmlns:a16="http://schemas.microsoft.com/office/drawing/2014/main" id="{3B9AFF9A-8DAE-41BF-A352-62769D368BB3}"/>
                  </a:ext>
                </a:extLst>
              </p:cNvPr>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0" name="chenying0907 261">
                <a:extLst>
                  <a:ext uri="{FF2B5EF4-FFF2-40B4-BE49-F238E27FC236}">
                    <a16:creationId xmlns:a16="http://schemas.microsoft.com/office/drawing/2014/main" id="{DA1D9D3E-BE00-4AFF-9B51-C66567D3CFBE}"/>
                  </a:ext>
                </a:extLst>
              </p:cNvPr>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1" name="chenying0907 262">
                <a:extLst>
                  <a:ext uri="{FF2B5EF4-FFF2-40B4-BE49-F238E27FC236}">
                    <a16:creationId xmlns:a16="http://schemas.microsoft.com/office/drawing/2014/main" id="{C372F693-488E-4FE7-80E0-5B2018AEC9F3}"/>
                  </a:ext>
                </a:extLst>
              </p:cNvPr>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2" name="chenying0907 263">
                <a:extLst>
                  <a:ext uri="{FF2B5EF4-FFF2-40B4-BE49-F238E27FC236}">
                    <a16:creationId xmlns:a16="http://schemas.microsoft.com/office/drawing/2014/main" id="{CFEB02D4-6CEF-468B-A6C4-77FD21669EF1}"/>
                  </a:ext>
                </a:extLst>
              </p:cNvPr>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3" name="Rectangle 264">
                <a:extLst>
                  <a:ext uri="{FF2B5EF4-FFF2-40B4-BE49-F238E27FC236}">
                    <a16:creationId xmlns:a16="http://schemas.microsoft.com/office/drawing/2014/main" id="{396D3468-CFC2-424D-B85C-B28A063511CA}"/>
                  </a:ext>
                </a:extLst>
              </p:cNvPr>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4" name="chenying0907 265">
                <a:extLst>
                  <a:ext uri="{FF2B5EF4-FFF2-40B4-BE49-F238E27FC236}">
                    <a16:creationId xmlns:a16="http://schemas.microsoft.com/office/drawing/2014/main" id="{8F032487-C340-4B1E-8866-34CC1402FDFA}"/>
                  </a:ext>
                </a:extLst>
              </p:cNvPr>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5" name="chenying0907 266">
                <a:extLst>
                  <a:ext uri="{FF2B5EF4-FFF2-40B4-BE49-F238E27FC236}">
                    <a16:creationId xmlns:a16="http://schemas.microsoft.com/office/drawing/2014/main" id="{76D1BEF7-7027-4415-8DBF-5DDD1A95E1BA}"/>
                  </a:ext>
                </a:extLst>
              </p:cNvPr>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6" name="chenying0907 267">
                <a:extLst>
                  <a:ext uri="{FF2B5EF4-FFF2-40B4-BE49-F238E27FC236}">
                    <a16:creationId xmlns:a16="http://schemas.microsoft.com/office/drawing/2014/main" id="{8093EEF8-440B-4F86-8F3F-A34A41BBF134}"/>
                  </a:ext>
                </a:extLst>
              </p:cNvPr>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7" name="chenying0907 268">
                <a:extLst>
                  <a:ext uri="{FF2B5EF4-FFF2-40B4-BE49-F238E27FC236}">
                    <a16:creationId xmlns:a16="http://schemas.microsoft.com/office/drawing/2014/main" id="{AA66E944-D73A-4F05-8885-C71D3F5661C5}"/>
                  </a:ext>
                </a:extLst>
              </p:cNvPr>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8" name="chenying0907 269">
                <a:extLst>
                  <a:ext uri="{FF2B5EF4-FFF2-40B4-BE49-F238E27FC236}">
                    <a16:creationId xmlns:a16="http://schemas.microsoft.com/office/drawing/2014/main" id="{6B21059B-6709-4AA8-8B76-72D49089E2A1}"/>
                  </a:ext>
                </a:extLst>
              </p:cNvPr>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59" name="chenying0907 270">
                <a:extLst>
                  <a:ext uri="{FF2B5EF4-FFF2-40B4-BE49-F238E27FC236}">
                    <a16:creationId xmlns:a16="http://schemas.microsoft.com/office/drawing/2014/main" id="{7F956F5D-4D99-4887-89E2-2A04F40409FD}"/>
                  </a:ext>
                </a:extLst>
              </p:cNvPr>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0" name="chenying0907 271">
                <a:extLst>
                  <a:ext uri="{FF2B5EF4-FFF2-40B4-BE49-F238E27FC236}">
                    <a16:creationId xmlns:a16="http://schemas.microsoft.com/office/drawing/2014/main" id="{C67C881F-DE40-4EE3-92BD-3DD22E21FF79}"/>
                  </a:ext>
                </a:extLst>
              </p:cNvPr>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1" name="chenying0907 272">
                <a:extLst>
                  <a:ext uri="{FF2B5EF4-FFF2-40B4-BE49-F238E27FC236}">
                    <a16:creationId xmlns:a16="http://schemas.microsoft.com/office/drawing/2014/main" id="{17E23BDC-943A-43DE-A2C4-F423809C5843}"/>
                  </a:ext>
                </a:extLst>
              </p:cNvPr>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2" name="chenying0907 273">
                <a:extLst>
                  <a:ext uri="{FF2B5EF4-FFF2-40B4-BE49-F238E27FC236}">
                    <a16:creationId xmlns:a16="http://schemas.microsoft.com/office/drawing/2014/main" id="{71F5A73A-1E0D-4618-9D0B-3EA8147C89E0}"/>
                  </a:ext>
                </a:extLst>
              </p:cNvPr>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3" name="chenying0907 274">
                <a:extLst>
                  <a:ext uri="{FF2B5EF4-FFF2-40B4-BE49-F238E27FC236}">
                    <a16:creationId xmlns:a16="http://schemas.microsoft.com/office/drawing/2014/main" id="{8BFF5086-1546-4C02-A5FC-E695800A1F2D}"/>
                  </a:ext>
                </a:extLst>
              </p:cNvPr>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4" name="chenying0907 275">
                <a:extLst>
                  <a:ext uri="{FF2B5EF4-FFF2-40B4-BE49-F238E27FC236}">
                    <a16:creationId xmlns:a16="http://schemas.microsoft.com/office/drawing/2014/main" id="{7A323E24-CE20-40EF-97DE-F3FF32D2A0A0}"/>
                  </a:ext>
                </a:extLst>
              </p:cNvPr>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5" name="chenying0907 276">
                <a:extLst>
                  <a:ext uri="{FF2B5EF4-FFF2-40B4-BE49-F238E27FC236}">
                    <a16:creationId xmlns:a16="http://schemas.microsoft.com/office/drawing/2014/main" id="{55FFD596-2EDD-4E85-9691-D7EE17C3CB07}"/>
                  </a:ext>
                </a:extLst>
              </p:cNvPr>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6" name="chenying0907 277">
                <a:extLst>
                  <a:ext uri="{FF2B5EF4-FFF2-40B4-BE49-F238E27FC236}">
                    <a16:creationId xmlns:a16="http://schemas.microsoft.com/office/drawing/2014/main" id="{C15D2C7A-6707-4815-BF95-289CB45FFD16}"/>
                  </a:ext>
                </a:extLst>
              </p:cNvPr>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7" name="chenying0907 278">
                <a:extLst>
                  <a:ext uri="{FF2B5EF4-FFF2-40B4-BE49-F238E27FC236}">
                    <a16:creationId xmlns:a16="http://schemas.microsoft.com/office/drawing/2014/main" id="{40AD5095-89A3-4A1A-A279-B884FC1D2768}"/>
                  </a:ext>
                </a:extLst>
              </p:cNvPr>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8" name="chenying0907 279">
                <a:extLst>
                  <a:ext uri="{FF2B5EF4-FFF2-40B4-BE49-F238E27FC236}">
                    <a16:creationId xmlns:a16="http://schemas.microsoft.com/office/drawing/2014/main" id="{39BD98E9-E65C-492C-BE70-FF6BFBEC7B74}"/>
                  </a:ext>
                </a:extLst>
              </p:cNvPr>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69" name="chenying0907 280">
                <a:extLst>
                  <a:ext uri="{FF2B5EF4-FFF2-40B4-BE49-F238E27FC236}">
                    <a16:creationId xmlns:a16="http://schemas.microsoft.com/office/drawing/2014/main" id="{3A2DAEE1-AA33-4CDA-8FE7-34EF70C483F1}"/>
                  </a:ext>
                </a:extLst>
              </p:cNvPr>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0" name="chenying0907 281">
                <a:extLst>
                  <a:ext uri="{FF2B5EF4-FFF2-40B4-BE49-F238E27FC236}">
                    <a16:creationId xmlns:a16="http://schemas.microsoft.com/office/drawing/2014/main" id="{CD00C5AD-2A3C-42EC-AC79-7EA5DD7BC365}"/>
                  </a:ext>
                </a:extLst>
              </p:cNvPr>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1" name="chenying0907 282">
                <a:extLst>
                  <a:ext uri="{FF2B5EF4-FFF2-40B4-BE49-F238E27FC236}">
                    <a16:creationId xmlns:a16="http://schemas.microsoft.com/office/drawing/2014/main" id="{56B8AEDA-2AF6-4230-896C-23E68799F53F}"/>
                  </a:ext>
                </a:extLst>
              </p:cNvPr>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2" name="chenying0907 283">
                <a:extLst>
                  <a:ext uri="{FF2B5EF4-FFF2-40B4-BE49-F238E27FC236}">
                    <a16:creationId xmlns:a16="http://schemas.microsoft.com/office/drawing/2014/main" id="{C53EC937-7C42-4C42-BEB8-976698A100A7}"/>
                  </a:ext>
                </a:extLst>
              </p:cNvPr>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3" name="chenying0907 284">
                <a:extLst>
                  <a:ext uri="{FF2B5EF4-FFF2-40B4-BE49-F238E27FC236}">
                    <a16:creationId xmlns:a16="http://schemas.microsoft.com/office/drawing/2014/main" id="{75F067B9-0B1D-44FA-8730-D2ACBC13AC91}"/>
                  </a:ext>
                </a:extLst>
              </p:cNvPr>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4" name="chenying0907 285">
                <a:extLst>
                  <a:ext uri="{FF2B5EF4-FFF2-40B4-BE49-F238E27FC236}">
                    <a16:creationId xmlns:a16="http://schemas.microsoft.com/office/drawing/2014/main" id="{F70D5F96-EA43-4B87-B1F2-439CB34AFE46}"/>
                  </a:ext>
                </a:extLst>
              </p:cNvPr>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5" name="chenying0907 286">
                <a:extLst>
                  <a:ext uri="{FF2B5EF4-FFF2-40B4-BE49-F238E27FC236}">
                    <a16:creationId xmlns:a16="http://schemas.microsoft.com/office/drawing/2014/main" id="{BE49DC5A-DE23-4CD2-A796-628C84B74B37}"/>
                  </a:ext>
                </a:extLst>
              </p:cNvPr>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6" name="chenying0907 287">
                <a:extLst>
                  <a:ext uri="{FF2B5EF4-FFF2-40B4-BE49-F238E27FC236}">
                    <a16:creationId xmlns:a16="http://schemas.microsoft.com/office/drawing/2014/main" id="{F3ED7BF7-5C3D-4546-A0F0-238C7D1C595D}"/>
                  </a:ext>
                </a:extLst>
              </p:cNvPr>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7" name="chenying0907 288">
                <a:extLst>
                  <a:ext uri="{FF2B5EF4-FFF2-40B4-BE49-F238E27FC236}">
                    <a16:creationId xmlns:a16="http://schemas.microsoft.com/office/drawing/2014/main" id="{27C83CF1-0E75-4846-A23B-D342321CC5AD}"/>
                  </a:ext>
                </a:extLst>
              </p:cNvPr>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8" name="chenying0907 289">
                <a:extLst>
                  <a:ext uri="{FF2B5EF4-FFF2-40B4-BE49-F238E27FC236}">
                    <a16:creationId xmlns:a16="http://schemas.microsoft.com/office/drawing/2014/main" id="{D4AAC6FE-BE9F-4C6E-A395-9D29A1C404C8}"/>
                  </a:ext>
                </a:extLst>
              </p:cNvPr>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79" name="chenying0907 290">
                <a:extLst>
                  <a:ext uri="{FF2B5EF4-FFF2-40B4-BE49-F238E27FC236}">
                    <a16:creationId xmlns:a16="http://schemas.microsoft.com/office/drawing/2014/main" id="{2837395B-4337-4EC5-B8C8-E856338C3CD5}"/>
                  </a:ext>
                </a:extLst>
              </p:cNvPr>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0" name="chenying0907 291">
                <a:extLst>
                  <a:ext uri="{FF2B5EF4-FFF2-40B4-BE49-F238E27FC236}">
                    <a16:creationId xmlns:a16="http://schemas.microsoft.com/office/drawing/2014/main" id="{B69D9060-8032-4B79-B82F-940A50F41033}"/>
                  </a:ext>
                </a:extLst>
              </p:cNvPr>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1" name="chenying0907 292">
                <a:extLst>
                  <a:ext uri="{FF2B5EF4-FFF2-40B4-BE49-F238E27FC236}">
                    <a16:creationId xmlns:a16="http://schemas.microsoft.com/office/drawing/2014/main" id="{BCEB2ECC-E1AA-49AC-ACCB-CC6A10FE0B85}"/>
                  </a:ext>
                </a:extLst>
              </p:cNvPr>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2" name="chenying0907 293">
                <a:extLst>
                  <a:ext uri="{FF2B5EF4-FFF2-40B4-BE49-F238E27FC236}">
                    <a16:creationId xmlns:a16="http://schemas.microsoft.com/office/drawing/2014/main" id="{55E27F02-520D-44BA-B6AA-FAD9DA8289EB}"/>
                  </a:ext>
                </a:extLst>
              </p:cNvPr>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3" name="chenying0907 294">
                <a:extLst>
                  <a:ext uri="{FF2B5EF4-FFF2-40B4-BE49-F238E27FC236}">
                    <a16:creationId xmlns:a16="http://schemas.microsoft.com/office/drawing/2014/main" id="{1D84A20F-02BF-4016-BD17-EF10245939D6}"/>
                  </a:ext>
                </a:extLst>
              </p:cNvPr>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4" name="chenying0907 295">
                <a:extLst>
                  <a:ext uri="{FF2B5EF4-FFF2-40B4-BE49-F238E27FC236}">
                    <a16:creationId xmlns:a16="http://schemas.microsoft.com/office/drawing/2014/main" id="{5CC7378B-DE59-4011-B889-402F62DD5B3C}"/>
                  </a:ext>
                </a:extLst>
              </p:cNvPr>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5" name="chenying0907 296">
                <a:extLst>
                  <a:ext uri="{FF2B5EF4-FFF2-40B4-BE49-F238E27FC236}">
                    <a16:creationId xmlns:a16="http://schemas.microsoft.com/office/drawing/2014/main" id="{0C848511-0877-42ED-98B3-BF5FCC6B61F6}"/>
                  </a:ext>
                </a:extLst>
              </p:cNvPr>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6" name="Oval 297">
                <a:extLst>
                  <a:ext uri="{FF2B5EF4-FFF2-40B4-BE49-F238E27FC236}">
                    <a16:creationId xmlns:a16="http://schemas.microsoft.com/office/drawing/2014/main" id="{7EF57E71-54C0-46A1-BE8D-17077DFCC8FC}"/>
                  </a:ext>
                </a:extLst>
              </p:cNvPr>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7" name="Oval 298">
                <a:extLst>
                  <a:ext uri="{FF2B5EF4-FFF2-40B4-BE49-F238E27FC236}">
                    <a16:creationId xmlns:a16="http://schemas.microsoft.com/office/drawing/2014/main" id="{A1EB40FB-0DFB-4C3D-BEBC-4B7B50CF1EB0}"/>
                  </a:ext>
                </a:extLst>
              </p:cNvPr>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8" name="chenying0907 299">
                <a:extLst>
                  <a:ext uri="{FF2B5EF4-FFF2-40B4-BE49-F238E27FC236}">
                    <a16:creationId xmlns:a16="http://schemas.microsoft.com/office/drawing/2014/main" id="{8A931B6A-40B9-4BC8-B93A-68885CD5FE88}"/>
                  </a:ext>
                </a:extLst>
              </p:cNvPr>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89" name="Oval 300">
                <a:extLst>
                  <a:ext uri="{FF2B5EF4-FFF2-40B4-BE49-F238E27FC236}">
                    <a16:creationId xmlns:a16="http://schemas.microsoft.com/office/drawing/2014/main" id="{91288578-250F-40D3-B369-6FB237825F61}"/>
                  </a:ext>
                </a:extLst>
              </p:cNvPr>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0" name="chenying0907 301">
                <a:extLst>
                  <a:ext uri="{FF2B5EF4-FFF2-40B4-BE49-F238E27FC236}">
                    <a16:creationId xmlns:a16="http://schemas.microsoft.com/office/drawing/2014/main" id="{43D7ABD8-AFC6-4A27-AF05-375D84BFE8D4}"/>
                  </a:ext>
                </a:extLst>
              </p:cNvPr>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1" name="chenying0907 302">
                <a:extLst>
                  <a:ext uri="{FF2B5EF4-FFF2-40B4-BE49-F238E27FC236}">
                    <a16:creationId xmlns:a16="http://schemas.microsoft.com/office/drawing/2014/main" id="{B300D240-CE05-44EB-87E9-FBC1051CC27E}"/>
                  </a:ext>
                </a:extLst>
              </p:cNvPr>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2" name="Oval 303">
                <a:extLst>
                  <a:ext uri="{FF2B5EF4-FFF2-40B4-BE49-F238E27FC236}">
                    <a16:creationId xmlns:a16="http://schemas.microsoft.com/office/drawing/2014/main" id="{C822A7A4-5BA5-499B-8A6C-A37ACA5F2445}"/>
                  </a:ext>
                </a:extLst>
              </p:cNvPr>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3" name="chenying0907 304">
                <a:extLst>
                  <a:ext uri="{FF2B5EF4-FFF2-40B4-BE49-F238E27FC236}">
                    <a16:creationId xmlns:a16="http://schemas.microsoft.com/office/drawing/2014/main" id="{F71816E0-BBFB-4A1C-AB44-B8CA51A22352}"/>
                  </a:ext>
                </a:extLst>
              </p:cNvPr>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4" name="chenying0907 305">
                <a:extLst>
                  <a:ext uri="{FF2B5EF4-FFF2-40B4-BE49-F238E27FC236}">
                    <a16:creationId xmlns:a16="http://schemas.microsoft.com/office/drawing/2014/main" id="{A7D01F70-F1DE-4B40-A6A0-9E69901DFB1A}"/>
                  </a:ext>
                </a:extLst>
              </p:cNvPr>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5" name="Oval 306">
                <a:extLst>
                  <a:ext uri="{FF2B5EF4-FFF2-40B4-BE49-F238E27FC236}">
                    <a16:creationId xmlns:a16="http://schemas.microsoft.com/office/drawing/2014/main" id="{2286B033-F029-4855-906A-D70487B8E62C}"/>
                  </a:ext>
                </a:extLst>
              </p:cNvPr>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6" name="chenying0907 307">
                <a:extLst>
                  <a:ext uri="{FF2B5EF4-FFF2-40B4-BE49-F238E27FC236}">
                    <a16:creationId xmlns:a16="http://schemas.microsoft.com/office/drawing/2014/main" id="{7FA870AA-F274-46FA-A57D-797E511CADA6}"/>
                  </a:ext>
                </a:extLst>
              </p:cNvPr>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7" name="chenying0907 308">
                <a:extLst>
                  <a:ext uri="{FF2B5EF4-FFF2-40B4-BE49-F238E27FC236}">
                    <a16:creationId xmlns:a16="http://schemas.microsoft.com/office/drawing/2014/main" id="{26AC9B94-4425-46F2-9E47-6E9DF9900726}"/>
                  </a:ext>
                </a:extLst>
              </p:cNvPr>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8" name="chenying0907 309">
                <a:extLst>
                  <a:ext uri="{FF2B5EF4-FFF2-40B4-BE49-F238E27FC236}">
                    <a16:creationId xmlns:a16="http://schemas.microsoft.com/office/drawing/2014/main" id="{44A30180-E8DE-4489-9D0D-AD3CE48F576E}"/>
                  </a:ext>
                </a:extLst>
              </p:cNvPr>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199" name="chenying0907 310">
                <a:extLst>
                  <a:ext uri="{FF2B5EF4-FFF2-40B4-BE49-F238E27FC236}">
                    <a16:creationId xmlns:a16="http://schemas.microsoft.com/office/drawing/2014/main" id="{CF738975-B58E-42A3-B7F2-2462BD506707}"/>
                  </a:ext>
                </a:extLst>
              </p:cNvPr>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0" name="chenying0907 311">
                <a:extLst>
                  <a:ext uri="{FF2B5EF4-FFF2-40B4-BE49-F238E27FC236}">
                    <a16:creationId xmlns:a16="http://schemas.microsoft.com/office/drawing/2014/main" id="{DFEDA6B2-0028-47ED-8EC8-2651CECB83B1}"/>
                  </a:ext>
                </a:extLst>
              </p:cNvPr>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1" name="chenying0907 312">
                <a:extLst>
                  <a:ext uri="{FF2B5EF4-FFF2-40B4-BE49-F238E27FC236}">
                    <a16:creationId xmlns:a16="http://schemas.microsoft.com/office/drawing/2014/main" id="{063E92E1-1957-4288-8B3C-A837D226D718}"/>
                  </a:ext>
                </a:extLst>
              </p:cNvPr>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2" name="chenying0907 313">
                <a:extLst>
                  <a:ext uri="{FF2B5EF4-FFF2-40B4-BE49-F238E27FC236}">
                    <a16:creationId xmlns:a16="http://schemas.microsoft.com/office/drawing/2014/main" id="{27D5E1C6-A68D-4D07-83FA-DFD4ABE1E258}"/>
                  </a:ext>
                </a:extLst>
              </p:cNvPr>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3" name="chenying0907 314">
                <a:extLst>
                  <a:ext uri="{FF2B5EF4-FFF2-40B4-BE49-F238E27FC236}">
                    <a16:creationId xmlns:a16="http://schemas.microsoft.com/office/drawing/2014/main" id="{601C2C68-7AC9-4A1F-A26B-AB8A69772DC1}"/>
                  </a:ext>
                </a:extLst>
              </p:cNvPr>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4" name="chenying0907 315">
                <a:extLst>
                  <a:ext uri="{FF2B5EF4-FFF2-40B4-BE49-F238E27FC236}">
                    <a16:creationId xmlns:a16="http://schemas.microsoft.com/office/drawing/2014/main" id="{4A825961-21F6-46C9-AF0E-2B67A9E21C32}"/>
                  </a:ext>
                </a:extLst>
              </p:cNvPr>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5" name="chenying0907 316">
                <a:extLst>
                  <a:ext uri="{FF2B5EF4-FFF2-40B4-BE49-F238E27FC236}">
                    <a16:creationId xmlns:a16="http://schemas.microsoft.com/office/drawing/2014/main" id="{C0019530-0543-426F-BF10-CC3D5FF85DB4}"/>
                  </a:ext>
                </a:extLst>
              </p:cNvPr>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6" name="chenying0907 317">
                <a:extLst>
                  <a:ext uri="{FF2B5EF4-FFF2-40B4-BE49-F238E27FC236}">
                    <a16:creationId xmlns:a16="http://schemas.microsoft.com/office/drawing/2014/main" id="{FA272C93-47C5-4F8F-B196-03308451571D}"/>
                  </a:ext>
                </a:extLst>
              </p:cNvPr>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7" name="chenying0907 318">
                <a:extLst>
                  <a:ext uri="{FF2B5EF4-FFF2-40B4-BE49-F238E27FC236}">
                    <a16:creationId xmlns:a16="http://schemas.microsoft.com/office/drawing/2014/main" id="{BC7B00B1-E669-4643-9457-6C6EE30BB63D}"/>
                  </a:ext>
                </a:extLst>
              </p:cNvPr>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8" name="chenying0907 319">
                <a:extLst>
                  <a:ext uri="{FF2B5EF4-FFF2-40B4-BE49-F238E27FC236}">
                    <a16:creationId xmlns:a16="http://schemas.microsoft.com/office/drawing/2014/main" id="{5D5ADEDB-C99D-4E5D-84D3-84F1DCF6EC35}"/>
                  </a:ext>
                </a:extLst>
              </p:cNvPr>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09" name="chenying0907 320">
                <a:extLst>
                  <a:ext uri="{FF2B5EF4-FFF2-40B4-BE49-F238E27FC236}">
                    <a16:creationId xmlns:a16="http://schemas.microsoft.com/office/drawing/2014/main" id="{C2EAC311-913D-4956-BDC2-1A78B9101175}"/>
                  </a:ext>
                </a:extLst>
              </p:cNvPr>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0" name="chenying0907 321">
                <a:extLst>
                  <a:ext uri="{FF2B5EF4-FFF2-40B4-BE49-F238E27FC236}">
                    <a16:creationId xmlns:a16="http://schemas.microsoft.com/office/drawing/2014/main" id="{AAD666E4-A84C-4B44-9CBA-B53DF10B0B98}"/>
                  </a:ext>
                </a:extLst>
              </p:cNvPr>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1" name="chenying0907 322">
                <a:extLst>
                  <a:ext uri="{FF2B5EF4-FFF2-40B4-BE49-F238E27FC236}">
                    <a16:creationId xmlns:a16="http://schemas.microsoft.com/office/drawing/2014/main" id="{9E83AB37-5BE0-4ED6-927B-C00970D5D1BF}"/>
                  </a:ext>
                </a:extLst>
              </p:cNvPr>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2" name="chenying0907 323">
                <a:extLst>
                  <a:ext uri="{FF2B5EF4-FFF2-40B4-BE49-F238E27FC236}">
                    <a16:creationId xmlns:a16="http://schemas.microsoft.com/office/drawing/2014/main" id="{AC2EDBF0-EB96-4BDD-A8A8-E9D6DF4629B1}"/>
                  </a:ext>
                </a:extLst>
              </p:cNvPr>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3" name="chenying0907 324">
                <a:extLst>
                  <a:ext uri="{FF2B5EF4-FFF2-40B4-BE49-F238E27FC236}">
                    <a16:creationId xmlns:a16="http://schemas.microsoft.com/office/drawing/2014/main" id="{F70DFFB7-60F1-4EC5-9A79-586469D03D41}"/>
                  </a:ext>
                </a:extLst>
              </p:cNvPr>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4" name="chenying0907 325">
                <a:extLst>
                  <a:ext uri="{FF2B5EF4-FFF2-40B4-BE49-F238E27FC236}">
                    <a16:creationId xmlns:a16="http://schemas.microsoft.com/office/drawing/2014/main" id="{B9D3C267-7724-4A57-9152-E8008D01B445}"/>
                  </a:ext>
                </a:extLst>
              </p:cNvPr>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5" name="chenying0907 326">
                <a:extLst>
                  <a:ext uri="{FF2B5EF4-FFF2-40B4-BE49-F238E27FC236}">
                    <a16:creationId xmlns:a16="http://schemas.microsoft.com/office/drawing/2014/main" id="{5EA2C5B2-A53F-49AF-A2B9-754554737AA1}"/>
                  </a:ext>
                </a:extLst>
              </p:cNvPr>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6" name="chenying0907 327">
                <a:extLst>
                  <a:ext uri="{FF2B5EF4-FFF2-40B4-BE49-F238E27FC236}">
                    <a16:creationId xmlns:a16="http://schemas.microsoft.com/office/drawing/2014/main" id="{A136C40D-B8CA-4ABA-AAD3-590DAE9F7D8B}"/>
                  </a:ext>
                </a:extLst>
              </p:cNvPr>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7" name="chenying0907 328">
                <a:extLst>
                  <a:ext uri="{FF2B5EF4-FFF2-40B4-BE49-F238E27FC236}">
                    <a16:creationId xmlns:a16="http://schemas.microsoft.com/office/drawing/2014/main" id="{84C8FF36-487C-40D6-849C-EACBB2EF54DA}"/>
                  </a:ext>
                </a:extLst>
              </p:cNvPr>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8" name="chenying0907 329">
                <a:extLst>
                  <a:ext uri="{FF2B5EF4-FFF2-40B4-BE49-F238E27FC236}">
                    <a16:creationId xmlns:a16="http://schemas.microsoft.com/office/drawing/2014/main" id="{21AC7C68-AA7B-4FD8-9AFB-3347DC8627DC}"/>
                  </a:ext>
                </a:extLst>
              </p:cNvPr>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19" name="chenying0907 330">
                <a:extLst>
                  <a:ext uri="{FF2B5EF4-FFF2-40B4-BE49-F238E27FC236}">
                    <a16:creationId xmlns:a16="http://schemas.microsoft.com/office/drawing/2014/main" id="{615FECE8-8B10-483A-AF97-5CD8DC60F7BE}"/>
                  </a:ext>
                </a:extLst>
              </p:cNvPr>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0" name="chenying0907 331">
                <a:extLst>
                  <a:ext uri="{FF2B5EF4-FFF2-40B4-BE49-F238E27FC236}">
                    <a16:creationId xmlns:a16="http://schemas.microsoft.com/office/drawing/2014/main" id="{6469F29C-BB2D-4B7A-871A-290581250526}"/>
                  </a:ext>
                </a:extLst>
              </p:cNvPr>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1" name="chenying0907 332">
                <a:extLst>
                  <a:ext uri="{FF2B5EF4-FFF2-40B4-BE49-F238E27FC236}">
                    <a16:creationId xmlns:a16="http://schemas.microsoft.com/office/drawing/2014/main" id="{DF3D4258-A3F4-4EC4-874B-A5E133414E3E}"/>
                  </a:ext>
                </a:extLst>
              </p:cNvPr>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2" name="chenying0907 333">
                <a:extLst>
                  <a:ext uri="{FF2B5EF4-FFF2-40B4-BE49-F238E27FC236}">
                    <a16:creationId xmlns:a16="http://schemas.microsoft.com/office/drawing/2014/main" id="{8BB67E50-63A0-4289-9CB1-00E6D33C7D67}"/>
                  </a:ext>
                </a:extLst>
              </p:cNvPr>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3" name="chenying0907 334">
                <a:extLst>
                  <a:ext uri="{FF2B5EF4-FFF2-40B4-BE49-F238E27FC236}">
                    <a16:creationId xmlns:a16="http://schemas.microsoft.com/office/drawing/2014/main" id="{814B6B52-BC04-43FB-8BA6-23A64AAA1079}"/>
                  </a:ext>
                </a:extLst>
              </p:cNvPr>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4" name="chenying0907 335">
                <a:extLst>
                  <a:ext uri="{FF2B5EF4-FFF2-40B4-BE49-F238E27FC236}">
                    <a16:creationId xmlns:a16="http://schemas.microsoft.com/office/drawing/2014/main" id="{FB472602-11D0-4319-A66C-44F8AA9AA219}"/>
                  </a:ext>
                </a:extLst>
              </p:cNvPr>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5" name="Rectangle 336">
                <a:extLst>
                  <a:ext uri="{FF2B5EF4-FFF2-40B4-BE49-F238E27FC236}">
                    <a16:creationId xmlns:a16="http://schemas.microsoft.com/office/drawing/2014/main" id="{024F4B40-452D-4D96-A62D-367F409E786F}"/>
                  </a:ext>
                </a:extLst>
              </p:cNvPr>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6" name="chenying0907 337">
                <a:extLst>
                  <a:ext uri="{FF2B5EF4-FFF2-40B4-BE49-F238E27FC236}">
                    <a16:creationId xmlns:a16="http://schemas.microsoft.com/office/drawing/2014/main" id="{0D9D29B5-2231-4922-A4A2-CB6B9709FF1B}"/>
                  </a:ext>
                </a:extLst>
              </p:cNvPr>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7" name="chenying0907 338">
                <a:extLst>
                  <a:ext uri="{FF2B5EF4-FFF2-40B4-BE49-F238E27FC236}">
                    <a16:creationId xmlns:a16="http://schemas.microsoft.com/office/drawing/2014/main" id="{D4FA2BBB-71B9-4DCE-B2E9-A40297DE842F}"/>
                  </a:ext>
                </a:extLst>
              </p:cNvPr>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8" name="chenying0907 339">
                <a:extLst>
                  <a:ext uri="{FF2B5EF4-FFF2-40B4-BE49-F238E27FC236}">
                    <a16:creationId xmlns:a16="http://schemas.microsoft.com/office/drawing/2014/main" id="{16CE88FA-B148-490A-8399-74E7A2B89486}"/>
                  </a:ext>
                </a:extLst>
              </p:cNvPr>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29" name="chenying0907 340">
                <a:extLst>
                  <a:ext uri="{FF2B5EF4-FFF2-40B4-BE49-F238E27FC236}">
                    <a16:creationId xmlns:a16="http://schemas.microsoft.com/office/drawing/2014/main" id="{6105D62B-4554-419D-BE02-0D91326D7294}"/>
                  </a:ext>
                </a:extLst>
              </p:cNvPr>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0" name="chenying0907 341">
                <a:extLst>
                  <a:ext uri="{FF2B5EF4-FFF2-40B4-BE49-F238E27FC236}">
                    <a16:creationId xmlns:a16="http://schemas.microsoft.com/office/drawing/2014/main" id="{45891969-AD4E-4106-8055-1292CA4AA211}"/>
                  </a:ext>
                </a:extLst>
              </p:cNvPr>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1" name="chenying0907 342">
                <a:extLst>
                  <a:ext uri="{FF2B5EF4-FFF2-40B4-BE49-F238E27FC236}">
                    <a16:creationId xmlns:a16="http://schemas.microsoft.com/office/drawing/2014/main" id="{414A84F0-86A3-48E5-8BFF-B89249E47391}"/>
                  </a:ext>
                </a:extLst>
              </p:cNvPr>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2" name="chenying0907 343">
                <a:extLst>
                  <a:ext uri="{FF2B5EF4-FFF2-40B4-BE49-F238E27FC236}">
                    <a16:creationId xmlns:a16="http://schemas.microsoft.com/office/drawing/2014/main" id="{607A4F97-56CB-4E1D-A099-D173A887B934}"/>
                  </a:ext>
                </a:extLst>
              </p:cNvPr>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3" name="chenying0907 344">
                <a:extLst>
                  <a:ext uri="{FF2B5EF4-FFF2-40B4-BE49-F238E27FC236}">
                    <a16:creationId xmlns:a16="http://schemas.microsoft.com/office/drawing/2014/main" id="{B800ACCA-7561-4744-BCBE-31D7394328CA}"/>
                  </a:ext>
                </a:extLst>
              </p:cNvPr>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4" name="chenying0907 345">
                <a:extLst>
                  <a:ext uri="{FF2B5EF4-FFF2-40B4-BE49-F238E27FC236}">
                    <a16:creationId xmlns:a16="http://schemas.microsoft.com/office/drawing/2014/main" id="{15702EC0-1B91-4454-A519-3E8D4B89C4B7}"/>
                  </a:ext>
                </a:extLst>
              </p:cNvPr>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5" name="chenying0907 346">
                <a:extLst>
                  <a:ext uri="{FF2B5EF4-FFF2-40B4-BE49-F238E27FC236}">
                    <a16:creationId xmlns:a16="http://schemas.microsoft.com/office/drawing/2014/main" id="{D52E2E6D-8863-4A49-9979-AD004017A2B3}"/>
                  </a:ext>
                </a:extLst>
              </p:cNvPr>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6" name="chenying0907 347">
                <a:extLst>
                  <a:ext uri="{FF2B5EF4-FFF2-40B4-BE49-F238E27FC236}">
                    <a16:creationId xmlns:a16="http://schemas.microsoft.com/office/drawing/2014/main" id="{61ED1A7C-48E3-45A4-9997-1FB270AE7812}"/>
                  </a:ext>
                </a:extLst>
              </p:cNvPr>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7" name="chenying0907 348">
                <a:extLst>
                  <a:ext uri="{FF2B5EF4-FFF2-40B4-BE49-F238E27FC236}">
                    <a16:creationId xmlns:a16="http://schemas.microsoft.com/office/drawing/2014/main" id="{56CB3481-7C99-4003-85C7-16729591289E}"/>
                  </a:ext>
                </a:extLst>
              </p:cNvPr>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8" name="chenying0907 349">
                <a:extLst>
                  <a:ext uri="{FF2B5EF4-FFF2-40B4-BE49-F238E27FC236}">
                    <a16:creationId xmlns:a16="http://schemas.microsoft.com/office/drawing/2014/main" id="{F38DCBFA-128B-49BD-898D-EE53E5DA27B1}"/>
                  </a:ext>
                </a:extLst>
              </p:cNvPr>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39" name="chenying0907 350">
                <a:extLst>
                  <a:ext uri="{FF2B5EF4-FFF2-40B4-BE49-F238E27FC236}">
                    <a16:creationId xmlns:a16="http://schemas.microsoft.com/office/drawing/2014/main" id="{E7E38F7C-B3B8-4D91-95FC-E909CD94B9A0}"/>
                  </a:ext>
                </a:extLst>
              </p:cNvPr>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0" name="chenying0907 351">
                <a:extLst>
                  <a:ext uri="{FF2B5EF4-FFF2-40B4-BE49-F238E27FC236}">
                    <a16:creationId xmlns:a16="http://schemas.microsoft.com/office/drawing/2014/main" id="{4058B33D-D631-4074-BEEB-EDAD437EA387}"/>
                  </a:ext>
                </a:extLst>
              </p:cNvPr>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1" name="chenying0907 352">
                <a:extLst>
                  <a:ext uri="{FF2B5EF4-FFF2-40B4-BE49-F238E27FC236}">
                    <a16:creationId xmlns:a16="http://schemas.microsoft.com/office/drawing/2014/main" id="{5F46DB42-2BED-428F-B3DB-1AD4C88A1639}"/>
                  </a:ext>
                </a:extLst>
              </p:cNvPr>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2" name="chenying0907 353">
                <a:extLst>
                  <a:ext uri="{FF2B5EF4-FFF2-40B4-BE49-F238E27FC236}">
                    <a16:creationId xmlns:a16="http://schemas.microsoft.com/office/drawing/2014/main" id="{50ECCE7D-E2A2-485C-B7D7-44DF570D1378}"/>
                  </a:ext>
                </a:extLst>
              </p:cNvPr>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3" name="chenying0907 354">
                <a:extLst>
                  <a:ext uri="{FF2B5EF4-FFF2-40B4-BE49-F238E27FC236}">
                    <a16:creationId xmlns:a16="http://schemas.microsoft.com/office/drawing/2014/main" id="{2951CFE1-2B4E-4560-A76B-89A1E65829D4}"/>
                  </a:ext>
                </a:extLst>
              </p:cNvPr>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4" name="chenying0907 355">
                <a:extLst>
                  <a:ext uri="{FF2B5EF4-FFF2-40B4-BE49-F238E27FC236}">
                    <a16:creationId xmlns:a16="http://schemas.microsoft.com/office/drawing/2014/main" id="{B05988A2-8549-48A1-B28A-AD4353C499BD}"/>
                  </a:ext>
                </a:extLst>
              </p:cNvPr>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5" name="chenying0907 356">
                <a:extLst>
                  <a:ext uri="{FF2B5EF4-FFF2-40B4-BE49-F238E27FC236}">
                    <a16:creationId xmlns:a16="http://schemas.microsoft.com/office/drawing/2014/main" id="{420187E4-A590-46CC-9504-6A2A206CC169}"/>
                  </a:ext>
                </a:extLst>
              </p:cNvPr>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6" name="chenying0907 357">
                <a:extLst>
                  <a:ext uri="{FF2B5EF4-FFF2-40B4-BE49-F238E27FC236}">
                    <a16:creationId xmlns:a16="http://schemas.microsoft.com/office/drawing/2014/main" id="{5C632467-8EC2-40E9-8FAD-A3563168682C}"/>
                  </a:ext>
                </a:extLst>
              </p:cNvPr>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7" name="chenying0907 358">
                <a:extLst>
                  <a:ext uri="{FF2B5EF4-FFF2-40B4-BE49-F238E27FC236}">
                    <a16:creationId xmlns:a16="http://schemas.microsoft.com/office/drawing/2014/main" id="{7F167F51-D465-4FC8-B88C-84A545ED2D3C}"/>
                  </a:ext>
                </a:extLst>
              </p:cNvPr>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8" name="chenying0907 359">
                <a:extLst>
                  <a:ext uri="{FF2B5EF4-FFF2-40B4-BE49-F238E27FC236}">
                    <a16:creationId xmlns:a16="http://schemas.microsoft.com/office/drawing/2014/main" id="{829D9C60-A1F3-47AC-BB94-BD1AC8D4BA4A}"/>
                  </a:ext>
                </a:extLst>
              </p:cNvPr>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49" name="chenying0907 360">
                <a:extLst>
                  <a:ext uri="{FF2B5EF4-FFF2-40B4-BE49-F238E27FC236}">
                    <a16:creationId xmlns:a16="http://schemas.microsoft.com/office/drawing/2014/main" id="{25D0E7BA-5C7C-4BFB-BED6-5A50AB3213F5}"/>
                  </a:ext>
                </a:extLst>
              </p:cNvPr>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0" name="chenying0907 361">
                <a:extLst>
                  <a:ext uri="{FF2B5EF4-FFF2-40B4-BE49-F238E27FC236}">
                    <a16:creationId xmlns:a16="http://schemas.microsoft.com/office/drawing/2014/main" id="{437B6664-DDFA-4D66-B278-53E1172F1EAA}"/>
                  </a:ext>
                </a:extLst>
              </p:cNvPr>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1" name="chenying0907 362">
                <a:extLst>
                  <a:ext uri="{FF2B5EF4-FFF2-40B4-BE49-F238E27FC236}">
                    <a16:creationId xmlns:a16="http://schemas.microsoft.com/office/drawing/2014/main" id="{B47BF7F0-83E0-4A4E-8B3F-B79D9F39BBB0}"/>
                  </a:ext>
                </a:extLst>
              </p:cNvPr>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2" name="chenying0907 363">
                <a:extLst>
                  <a:ext uri="{FF2B5EF4-FFF2-40B4-BE49-F238E27FC236}">
                    <a16:creationId xmlns:a16="http://schemas.microsoft.com/office/drawing/2014/main" id="{C45AD929-0B48-4C1A-9897-8F5BFE47DEE5}"/>
                  </a:ext>
                </a:extLst>
              </p:cNvPr>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3" name="chenying0907 364">
                <a:extLst>
                  <a:ext uri="{FF2B5EF4-FFF2-40B4-BE49-F238E27FC236}">
                    <a16:creationId xmlns:a16="http://schemas.microsoft.com/office/drawing/2014/main" id="{0DE118EE-A92B-4A6B-9378-4F32A9878CA2}"/>
                  </a:ext>
                </a:extLst>
              </p:cNvPr>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4" name="chenying0907 365">
                <a:extLst>
                  <a:ext uri="{FF2B5EF4-FFF2-40B4-BE49-F238E27FC236}">
                    <a16:creationId xmlns:a16="http://schemas.microsoft.com/office/drawing/2014/main" id="{E79BBA3F-F5CA-44BF-903C-C6C68A0F91E2}"/>
                  </a:ext>
                </a:extLst>
              </p:cNvPr>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5" name="chenying0907 366">
                <a:extLst>
                  <a:ext uri="{FF2B5EF4-FFF2-40B4-BE49-F238E27FC236}">
                    <a16:creationId xmlns:a16="http://schemas.microsoft.com/office/drawing/2014/main" id="{A5C526BD-0D3E-45A7-B15E-CC735BBEE917}"/>
                  </a:ext>
                </a:extLst>
              </p:cNvPr>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6" name="chenying0907 367">
                <a:extLst>
                  <a:ext uri="{FF2B5EF4-FFF2-40B4-BE49-F238E27FC236}">
                    <a16:creationId xmlns:a16="http://schemas.microsoft.com/office/drawing/2014/main" id="{1252D4ED-F2BD-4636-9206-708DFC1EE5D9}"/>
                  </a:ext>
                </a:extLst>
              </p:cNvPr>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7" name="Rectangle 368">
                <a:extLst>
                  <a:ext uri="{FF2B5EF4-FFF2-40B4-BE49-F238E27FC236}">
                    <a16:creationId xmlns:a16="http://schemas.microsoft.com/office/drawing/2014/main" id="{6E36CC05-7BD6-4D15-9A1C-20897B908B65}"/>
                  </a:ext>
                </a:extLst>
              </p:cNvPr>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8" name="Oval 369">
                <a:extLst>
                  <a:ext uri="{FF2B5EF4-FFF2-40B4-BE49-F238E27FC236}">
                    <a16:creationId xmlns:a16="http://schemas.microsoft.com/office/drawing/2014/main" id="{A46A8DB8-99F1-4DA2-9D1E-4DE33636814F}"/>
                  </a:ext>
                </a:extLst>
              </p:cNvPr>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59" name="chenying0907 370">
                <a:extLst>
                  <a:ext uri="{FF2B5EF4-FFF2-40B4-BE49-F238E27FC236}">
                    <a16:creationId xmlns:a16="http://schemas.microsoft.com/office/drawing/2014/main" id="{F9FC20D8-D7E4-4F65-9091-1CBC443B6CC6}"/>
                  </a:ext>
                </a:extLst>
              </p:cNvPr>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0" name="chenying0907 371">
                <a:extLst>
                  <a:ext uri="{FF2B5EF4-FFF2-40B4-BE49-F238E27FC236}">
                    <a16:creationId xmlns:a16="http://schemas.microsoft.com/office/drawing/2014/main" id="{483B0D96-5BFB-42B1-9302-614E3A4684F0}"/>
                  </a:ext>
                </a:extLst>
              </p:cNvPr>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1" name="chenying0907 372">
                <a:extLst>
                  <a:ext uri="{FF2B5EF4-FFF2-40B4-BE49-F238E27FC236}">
                    <a16:creationId xmlns:a16="http://schemas.microsoft.com/office/drawing/2014/main" id="{47CDC1F9-F5B0-48BC-9E5E-9E2659212928}"/>
                  </a:ext>
                </a:extLst>
              </p:cNvPr>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2" name="chenying0907 373">
                <a:extLst>
                  <a:ext uri="{FF2B5EF4-FFF2-40B4-BE49-F238E27FC236}">
                    <a16:creationId xmlns:a16="http://schemas.microsoft.com/office/drawing/2014/main" id="{4296FED6-B990-446B-AEAE-9C0B90B46E72}"/>
                  </a:ext>
                </a:extLst>
              </p:cNvPr>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3" name="chenying0907 374">
                <a:extLst>
                  <a:ext uri="{FF2B5EF4-FFF2-40B4-BE49-F238E27FC236}">
                    <a16:creationId xmlns:a16="http://schemas.microsoft.com/office/drawing/2014/main" id="{7B3C71E9-96E1-4351-AD3E-04DB5F0245FB}"/>
                  </a:ext>
                </a:extLst>
              </p:cNvPr>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4" name="chenying0907 375">
                <a:extLst>
                  <a:ext uri="{FF2B5EF4-FFF2-40B4-BE49-F238E27FC236}">
                    <a16:creationId xmlns:a16="http://schemas.microsoft.com/office/drawing/2014/main" id="{66584185-FB19-46C5-A0C7-91F0BDFDDAC4}"/>
                  </a:ext>
                </a:extLst>
              </p:cNvPr>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5" name="chenying0907 376">
                <a:extLst>
                  <a:ext uri="{FF2B5EF4-FFF2-40B4-BE49-F238E27FC236}">
                    <a16:creationId xmlns:a16="http://schemas.microsoft.com/office/drawing/2014/main" id="{FCDF3E86-73BD-4F14-BE42-C34644DB9917}"/>
                  </a:ext>
                </a:extLst>
              </p:cNvPr>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6" name="chenying0907 377">
                <a:extLst>
                  <a:ext uri="{FF2B5EF4-FFF2-40B4-BE49-F238E27FC236}">
                    <a16:creationId xmlns:a16="http://schemas.microsoft.com/office/drawing/2014/main" id="{9968C219-987D-4564-921B-6F7035644B59}"/>
                  </a:ext>
                </a:extLst>
              </p:cNvPr>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7" name="chenying0907 378">
                <a:extLst>
                  <a:ext uri="{FF2B5EF4-FFF2-40B4-BE49-F238E27FC236}">
                    <a16:creationId xmlns:a16="http://schemas.microsoft.com/office/drawing/2014/main" id="{01559C1F-43E6-42D0-A391-42ED85D577B3}"/>
                  </a:ext>
                </a:extLst>
              </p:cNvPr>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8" name="chenying0907 379">
                <a:extLst>
                  <a:ext uri="{FF2B5EF4-FFF2-40B4-BE49-F238E27FC236}">
                    <a16:creationId xmlns:a16="http://schemas.microsoft.com/office/drawing/2014/main" id="{DE4D796F-03AB-4865-9ECD-82B5C0A47C48}"/>
                  </a:ext>
                </a:extLst>
              </p:cNvPr>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69" name="chenying0907 380">
                <a:extLst>
                  <a:ext uri="{FF2B5EF4-FFF2-40B4-BE49-F238E27FC236}">
                    <a16:creationId xmlns:a16="http://schemas.microsoft.com/office/drawing/2014/main" id="{D9744112-42E7-4D5D-9661-638742745439}"/>
                  </a:ext>
                </a:extLst>
              </p:cNvPr>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0" name="Oval 381">
                <a:extLst>
                  <a:ext uri="{FF2B5EF4-FFF2-40B4-BE49-F238E27FC236}">
                    <a16:creationId xmlns:a16="http://schemas.microsoft.com/office/drawing/2014/main" id="{C546D978-90D3-4D57-9412-EC57C26A48A4}"/>
                  </a:ext>
                </a:extLst>
              </p:cNvPr>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1" name="chenying0907 382">
                <a:extLst>
                  <a:ext uri="{FF2B5EF4-FFF2-40B4-BE49-F238E27FC236}">
                    <a16:creationId xmlns:a16="http://schemas.microsoft.com/office/drawing/2014/main" id="{4940BF0C-FFF2-447A-969E-4A594A8B5454}"/>
                  </a:ext>
                </a:extLst>
              </p:cNvPr>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2" name="chenying0907 383">
                <a:extLst>
                  <a:ext uri="{FF2B5EF4-FFF2-40B4-BE49-F238E27FC236}">
                    <a16:creationId xmlns:a16="http://schemas.microsoft.com/office/drawing/2014/main" id="{2DF1C237-BDB9-43C5-A352-75D2A87A7D7C}"/>
                  </a:ext>
                </a:extLst>
              </p:cNvPr>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3" name="chenying0907 384">
                <a:extLst>
                  <a:ext uri="{FF2B5EF4-FFF2-40B4-BE49-F238E27FC236}">
                    <a16:creationId xmlns:a16="http://schemas.microsoft.com/office/drawing/2014/main" id="{47B79DDD-F4FC-482D-9BA4-EC4946D68C6B}"/>
                  </a:ext>
                </a:extLst>
              </p:cNvPr>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4" name="chenying0907 385">
                <a:extLst>
                  <a:ext uri="{FF2B5EF4-FFF2-40B4-BE49-F238E27FC236}">
                    <a16:creationId xmlns:a16="http://schemas.microsoft.com/office/drawing/2014/main" id="{90FD6901-360C-4CD2-A567-DCDCDB1BAEAB}"/>
                  </a:ext>
                </a:extLst>
              </p:cNvPr>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5" name="chenying0907 386">
                <a:extLst>
                  <a:ext uri="{FF2B5EF4-FFF2-40B4-BE49-F238E27FC236}">
                    <a16:creationId xmlns:a16="http://schemas.microsoft.com/office/drawing/2014/main" id="{42E73CFD-82B9-4CB8-9D03-5E0E405DC5C3}"/>
                  </a:ext>
                </a:extLst>
              </p:cNvPr>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6" name="chenying0907 387">
                <a:extLst>
                  <a:ext uri="{FF2B5EF4-FFF2-40B4-BE49-F238E27FC236}">
                    <a16:creationId xmlns:a16="http://schemas.microsoft.com/office/drawing/2014/main" id="{5FD1192F-AC5B-46A4-894F-6D34060D5ECF}"/>
                  </a:ext>
                </a:extLst>
              </p:cNvPr>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7" name="chenying0907 388">
                <a:extLst>
                  <a:ext uri="{FF2B5EF4-FFF2-40B4-BE49-F238E27FC236}">
                    <a16:creationId xmlns:a16="http://schemas.microsoft.com/office/drawing/2014/main" id="{7968135B-1011-43DB-B71A-7503B3C0ED30}"/>
                  </a:ext>
                </a:extLst>
              </p:cNvPr>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8" name="chenying0907 389">
                <a:extLst>
                  <a:ext uri="{FF2B5EF4-FFF2-40B4-BE49-F238E27FC236}">
                    <a16:creationId xmlns:a16="http://schemas.microsoft.com/office/drawing/2014/main" id="{96F31A65-1E5F-43F1-9A14-0384BB8F763F}"/>
                  </a:ext>
                </a:extLst>
              </p:cNvPr>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79" name="chenying0907 390">
                <a:extLst>
                  <a:ext uri="{FF2B5EF4-FFF2-40B4-BE49-F238E27FC236}">
                    <a16:creationId xmlns:a16="http://schemas.microsoft.com/office/drawing/2014/main" id="{FEC28588-AF7E-499C-97D1-3C0C935F5F8E}"/>
                  </a:ext>
                </a:extLst>
              </p:cNvPr>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0" name="Rectangle 391">
                <a:extLst>
                  <a:ext uri="{FF2B5EF4-FFF2-40B4-BE49-F238E27FC236}">
                    <a16:creationId xmlns:a16="http://schemas.microsoft.com/office/drawing/2014/main" id="{3B21C217-4C28-4B8B-BA92-BB63D187ECE3}"/>
                  </a:ext>
                </a:extLst>
              </p:cNvPr>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1" name="chenying0907 392">
                <a:extLst>
                  <a:ext uri="{FF2B5EF4-FFF2-40B4-BE49-F238E27FC236}">
                    <a16:creationId xmlns:a16="http://schemas.microsoft.com/office/drawing/2014/main" id="{81CAD362-633A-49E6-A22A-22876ADE2DE9}"/>
                  </a:ext>
                </a:extLst>
              </p:cNvPr>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2" name="chenying0907 393">
                <a:extLst>
                  <a:ext uri="{FF2B5EF4-FFF2-40B4-BE49-F238E27FC236}">
                    <a16:creationId xmlns:a16="http://schemas.microsoft.com/office/drawing/2014/main" id="{81EED5DB-A9FB-4077-97D3-16C7AE6D5F20}"/>
                  </a:ext>
                </a:extLst>
              </p:cNvPr>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3" name="chenying0907 394">
                <a:extLst>
                  <a:ext uri="{FF2B5EF4-FFF2-40B4-BE49-F238E27FC236}">
                    <a16:creationId xmlns:a16="http://schemas.microsoft.com/office/drawing/2014/main" id="{F5155068-E2A2-4772-B947-75818AADE20E}"/>
                  </a:ext>
                </a:extLst>
              </p:cNvPr>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4" name="chenying0907 395">
                <a:extLst>
                  <a:ext uri="{FF2B5EF4-FFF2-40B4-BE49-F238E27FC236}">
                    <a16:creationId xmlns:a16="http://schemas.microsoft.com/office/drawing/2014/main" id="{094CDA9A-15B9-4492-9F41-C673C8DE23DC}"/>
                  </a:ext>
                </a:extLst>
              </p:cNvPr>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5" name="chenying0907 396">
                <a:extLst>
                  <a:ext uri="{FF2B5EF4-FFF2-40B4-BE49-F238E27FC236}">
                    <a16:creationId xmlns:a16="http://schemas.microsoft.com/office/drawing/2014/main" id="{3E0CAEAB-0E63-443B-81C9-FE06706CBBAF}"/>
                  </a:ext>
                </a:extLst>
              </p:cNvPr>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6" name="chenying0907 397">
                <a:extLst>
                  <a:ext uri="{FF2B5EF4-FFF2-40B4-BE49-F238E27FC236}">
                    <a16:creationId xmlns:a16="http://schemas.microsoft.com/office/drawing/2014/main" id="{BEEAF59C-66E9-4306-A114-720F5205BB0D}"/>
                  </a:ext>
                </a:extLst>
              </p:cNvPr>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7" name="chenying0907 398">
                <a:extLst>
                  <a:ext uri="{FF2B5EF4-FFF2-40B4-BE49-F238E27FC236}">
                    <a16:creationId xmlns:a16="http://schemas.microsoft.com/office/drawing/2014/main" id="{C5209A65-936C-4BE3-B95C-A6ADA61AE791}"/>
                  </a:ext>
                </a:extLst>
              </p:cNvPr>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8" name="chenying0907 399">
                <a:extLst>
                  <a:ext uri="{FF2B5EF4-FFF2-40B4-BE49-F238E27FC236}">
                    <a16:creationId xmlns:a16="http://schemas.microsoft.com/office/drawing/2014/main" id="{E054E96C-856A-4850-8FF5-2E35D3F2313B}"/>
                  </a:ext>
                </a:extLst>
              </p:cNvPr>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89" name="chenying0907 400">
                <a:extLst>
                  <a:ext uri="{FF2B5EF4-FFF2-40B4-BE49-F238E27FC236}">
                    <a16:creationId xmlns:a16="http://schemas.microsoft.com/office/drawing/2014/main" id="{1EFC0D4D-9819-4672-9CE4-8DB68C62F5D8}"/>
                  </a:ext>
                </a:extLst>
              </p:cNvPr>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0" name="chenying0907 401">
                <a:extLst>
                  <a:ext uri="{FF2B5EF4-FFF2-40B4-BE49-F238E27FC236}">
                    <a16:creationId xmlns:a16="http://schemas.microsoft.com/office/drawing/2014/main" id="{E1C6B387-232D-4DB8-BC77-0351AE0BD29B}"/>
                  </a:ext>
                </a:extLst>
              </p:cNvPr>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1" name="chenying0907 402">
                <a:extLst>
                  <a:ext uri="{FF2B5EF4-FFF2-40B4-BE49-F238E27FC236}">
                    <a16:creationId xmlns:a16="http://schemas.microsoft.com/office/drawing/2014/main" id="{0AC1C167-8BF7-4A4C-9208-E674D5C86388}"/>
                  </a:ext>
                </a:extLst>
              </p:cNvPr>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2" name="chenying0907 403">
                <a:extLst>
                  <a:ext uri="{FF2B5EF4-FFF2-40B4-BE49-F238E27FC236}">
                    <a16:creationId xmlns:a16="http://schemas.microsoft.com/office/drawing/2014/main" id="{4BEEDBC9-D30D-479D-9AB7-4416E74D7161}"/>
                  </a:ext>
                </a:extLst>
              </p:cNvPr>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3" name="chenying0907 404">
                <a:extLst>
                  <a:ext uri="{FF2B5EF4-FFF2-40B4-BE49-F238E27FC236}">
                    <a16:creationId xmlns:a16="http://schemas.microsoft.com/office/drawing/2014/main" id="{29391E8B-A923-43A3-972A-FB2F298A0662}"/>
                  </a:ext>
                </a:extLst>
              </p:cNvPr>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294" name="chenying0907 405">
                <a:extLst>
                  <a:ext uri="{FF2B5EF4-FFF2-40B4-BE49-F238E27FC236}">
                    <a16:creationId xmlns:a16="http://schemas.microsoft.com/office/drawing/2014/main" id="{BB781240-7605-4168-859B-F5C45A50B7AA}"/>
                  </a:ext>
                </a:extLst>
              </p:cNvPr>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sp>
          <p:nvSpPr>
            <p:cNvPr id="36" name="chenying0907 407">
              <a:extLst>
                <a:ext uri="{FF2B5EF4-FFF2-40B4-BE49-F238E27FC236}">
                  <a16:creationId xmlns:a16="http://schemas.microsoft.com/office/drawing/2014/main" id="{82270317-663D-4991-972E-DCBF51B8285F}"/>
                </a:ext>
              </a:extLst>
            </p:cNvPr>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7" name="chenying0907 408">
              <a:extLst>
                <a:ext uri="{FF2B5EF4-FFF2-40B4-BE49-F238E27FC236}">
                  <a16:creationId xmlns:a16="http://schemas.microsoft.com/office/drawing/2014/main" id="{851C17A6-AC17-4238-9F57-CC2ED2344AD6}"/>
                </a:ext>
              </a:extLst>
            </p:cNvPr>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8" name="chenying0907 409">
              <a:extLst>
                <a:ext uri="{FF2B5EF4-FFF2-40B4-BE49-F238E27FC236}">
                  <a16:creationId xmlns:a16="http://schemas.microsoft.com/office/drawing/2014/main" id="{7E4F61A8-4448-4953-9BB8-EF6DE43293E4}"/>
                </a:ext>
              </a:extLst>
            </p:cNvPr>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39" name="chenying0907 410">
              <a:extLst>
                <a:ext uri="{FF2B5EF4-FFF2-40B4-BE49-F238E27FC236}">
                  <a16:creationId xmlns:a16="http://schemas.microsoft.com/office/drawing/2014/main" id="{2F43F6B2-72C2-4B99-A6DF-091BDF3C1D6B}"/>
                </a:ext>
              </a:extLst>
            </p:cNvPr>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40" name="chenying0907 411">
              <a:extLst>
                <a:ext uri="{FF2B5EF4-FFF2-40B4-BE49-F238E27FC236}">
                  <a16:creationId xmlns:a16="http://schemas.microsoft.com/office/drawing/2014/main" id="{4947F0C1-3787-49BE-995B-7FA07FA31BE6}"/>
                </a:ext>
              </a:extLst>
            </p:cNvPr>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4" name="chenying0907 412">
              <a:extLst>
                <a:ext uri="{FF2B5EF4-FFF2-40B4-BE49-F238E27FC236}">
                  <a16:creationId xmlns:a16="http://schemas.microsoft.com/office/drawing/2014/main" id="{4D586038-AB5A-496A-9C62-23A35AD2F1CA}"/>
                </a:ext>
              </a:extLst>
            </p:cNvPr>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5" name="chenying0907 413">
              <a:extLst>
                <a:ext uri="{FF2B5EF4-FFF2-40B4-BE49-F238E27FC236}">
                  <a16:creationId xmlns:a16="http://schemas.microsoft.com/office/drawing/2014/main" id="{4E255EFA-6B9E-4A84-9761-CC8D839B3BC5}"/>
                </a:ext>
              </a:extLst>
            </p:cNvPr>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6" name="chenying0907 414">
              <a:extLst>
                <a:ext uri="{FF2B5EF4-FFF2-40B4-BE49-F238E27FC236}">
                  <a16:creationId xmlns:a16="http://schemas.microsoft.com/office/drawing/2014/main" id="{FE41C5F5-BA9E-4D90-A364-AE9C155277F9}"/>
                </a:ext>
              </a:extLst>
            </p:cNvPr>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7" name="chenying0907 415">
              <a:extLst>
                <a:ext uri="{FF2B5EF4-FFF2-40B4-BE49-F238E27FC236}">
                  <a16:creationId xmlns:a16="http://schemas.microsoft.com/office/drawing/2014/main" id="{87A5B044-6737-4063-83AC-DDC4AA960C1E}"/>
                </a:ext>
              </a:extLst>
            </p:cNvPr>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8" name="chenying0907 416">
              <a:extLst>
                <a:ext uri="{FF2B5EF4-FFF2-40B4-BE49-F238E27FC236}">
                  <a16:creationId xmlns:a16="http://schemas.microsoft.com/office/drawing/2014/main" id="{6ABAC7B1-3C32-48A3-AA77-ED544766E19E}"/>
                </a:ext>
              </a:extLst>
            </p:cNvPr>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59" name="chenying0907 417">
              <a:extLst>
                <a:ext uri="{FF2B5EF4-FFF2-40B4-BE49-F238E27FC236}">
                  <a16:creationId xmlns:a16="http://schemas.microsoft.com/office/drawing/2014/main" id="{A827CAF1-4BF8-4DB3-B35A-B8B9977BBB67}"/>
                </a:ext>
              </a:extLst>
            </p:cNvPr>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0" name="chenying0907 418">
              <a:extLst>
                <a:ext uri="{FF2B5EF4-FFF2-40B4-BE49-F238E27FC236}">
                  <a16:creationId xmlns:a16="http://schemas.microsoft.com/office/drawing/2014/main" id="{2BE962DC-EFC7-4399-884F-BA2BC03E3B75}"/>
                </a:ext>
              </a:extLst>
            </p:cNvPr>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1" name="chenying0907 419">
              <a:extLst>
                <a:ext uri="{FF2B5EF4-FFF2-40B4-BE49-F238E27FC236}">
                  <a16:creationId xmlns:a16="http://schemas.microsoft.com/office/drawing/2014/main" id="{B7F0B3F9-A054-4D43-8D55-1A2F6D6DB27A}"/>
                </a:ext>
              </a:extLst>
            </p:cNvPr>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2" name="chenying0907 420">
              <a:extLst>
                <a:ext uri="{FF2B5EF4-FFF2-40B4-BE49-F238E27FC236}">
                  <a16:creationId xmlns:a16="http://schemas.microsoft.com/office/drawing/2014/main" id="{7F691B8E-9359-4714-B90D-F37452D0C1FE}"/>
                </a:ext>
              </a:extLst>
            </p:cNvPr>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3" name="chenying0907 421">
              <a:extLst>
                <a:ext uri="{FF2B5EF4-FFF2-40B4-BE49-F238E27FC236}">
                  <a16:creationId xmlns:a16="http://schemas.microsoft.com/office/drawing/2014/main" id="{69EBA2F1-6786-4D2E-A48A-8FE364EE8854}"/>
                </a:ext>
              </a:extLst>
            </p:cNvPr>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4" name="Rectangle 422">
              <a:extLst>
                <a:ext uri="{FF2B5EF4-FFF2-40B4-BE49-F238E27FC236}">
                  <a16:creationId xmlns:a16="http://schemas.microsoft.com/office/drawing/2014/main" id="{26ACC4DB-E10A-4057-9A9E-DAA66ECE8A46}"/>
                </a:ext>
              </a:extLst>
            </p:cNvPr>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5" name="chenying0907 423">
              <a:extLst>
                <a:ext uri="{FF2B5EF4-FFF2-40B4-BE49-F238E27FC236}">
                  <a16:creationId xmlns:a16="http://schemas.microsoft.com/office/drawing/2014/main" id="{FADAA0CE-41F5-4182-A8FD-6FDD5D40E60F}"/>
                </a:ext>
              </a:extLst>
            </p:cNvPr>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6" name="chenying0907 424">
              <a:extLst>
                <a:ext uri="{FF2B5EF4-FFF2-40B4-BE49-F238E27FC236}">
                  <a16:creationId xmlns:a16="http://schemas.microsoft.com/office/drawing/2014/main" id="{E0B76A9A-D868-4EA4-8376-FC305D9E16DF}"/>
                </a:ext>
              </a:extLst>
            </p:cNvPr>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7" name="chenying0907 425">
              <a:extLst>
                <a:ext uri="{FF2B5EF4-FFF2-40B4-BE49-F238E27FC236}">
                  <a16:creationId xmlns:a16="http://schemas.microsoft.com/office/drawing/2014/main" id="{A504F1FF-98CF-413B-917B-A5CA4534BEFD}"/>
                </a:ext>
              </a:extLst>
            </p:cNvPr>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8" name="chenying0907 426">
              <a:extLst>
                <a:ext uri="{FF2B5EF4-FFF2-40B4-BE49-F238E27FC236}">
                  <a16:creationId xmlns:a16="http://schemas.microsoft.com/office/drawing/2014/main" id="{95E3F8B1-5576-4FEB-B54B-14E44F73AC79}"/>
                </a:ext>
              </a:extLst>
            </p:cNvPr>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69" name="chenying0907 427">
              <a:extLst>
                <a:ext uri="{FF2B5EF4-FFF2-40B4-BE49-F238E27FC236}">
                  <a16:creationId xmlns:a16="http://schemas.microsoft.com/office/drawing/2014/main" id="{7693C05C-068D-4196-B9E4-3C044587CA52}"/>
                </a:ext>
              </a:extLst>
            </p:cNvPr>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0" name="chenying0907 428">
              <a:extLst>
                <a:ext uri="{FF2B5EF4-FFF2-40B4-BE49-F238E27FC236}">
                  <a16:creationId xmlns:a16="http://schemas.microsoft.com/office/drawing/2014/main" id="{5B1286AE-7DFC-4F15-BD20-6B2A4FB3969B}"/>
                </a:ext>
              </a:extLst>
            </p:cNvPr>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1" name="chenying0907 429">
              <a:extLst>
                <a:ext uri="{FF2B5EF4-FFF2-40B4-BE49-F238E27FC236}">
                  <a16:creationId xmlns:a16="http://schemas.microsoft.com/office/drawing/2014/main" id="{0E61235F-6171-4810-8F87-0AB11CB800E1}"/>
                </a:ext>
              </a:extLst>
            </p:cNvPr>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2" name="chenying0907 430">
              <a:extLst>
                <a:ext uri="{FF2B5EF4-FFF2-40B4-BE49-F238E27FC236}">
                  <a16:creationId xmlns:a16="http://schemas.microsoft.com/office/drawing/2014/main" id="{ECC4B5C5-C60F-4BF4-B54C-444CB5471A84}"/>
                </a:ext>
              </a:extLst>
            </p:cNvPr>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3" name="chenying0907 431">
              <a:extLst>
                <a:ext uri="{FF2B5EF4-FFF2-40B4-BE49-F238E27FC236}">
                  <a16:creationId xmlns:a16="http://schemas.microsoft.com/office/drawing/2014/main" id="{8011C7C5-D3B9-40BE-B1B5-E44BE7DE4378}"/>
                </a:ext>
              </a:extLst>
            </p:cNvPr>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4" name="chenying0907 432">
              <a:extLst>
                <a:ext uri="{FF2B5EF4-FFF2-40B4-BE49-F238E27FC236}">
                  <a16:creationId xmlns:a16="http://schemas.microsoft.com/office/drawing/2014/main" id="{DED0FD14-18AE-41E6-9E5F-99FAEAA443F7}"/>
                </a:ext>
              </a:extLst>
            </p:cNvPr>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5" name="chenying0907 433">
              <a:extLst>
                <a:ext uri="{FF2B5EF4-FFF2-40B4-BE49-F238E27FC236}">
                  <a16:creationId xmlns:a16="http://schemas.microsoft.com/office/drawing/2014/main" id="{FA9A6856-1B18-4325-97B0-A7459B90D93E}"/>
                </a:ext>
              </a:extLst>
            </p:cNvPr>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6" name="chenying0907 434">
              <a:extLst>
                <a:ext uri="{FF2B5EF4-FFF2-40B4-BE49-F238E27FC236}">
                  <a16:creationId xmlns:a16="http://schemas.microsoft.com/office/drawing/2014/main" id="{CFF75060-2C1A-43CA-84D6-DC9D195FB46E}"/>
                </a:ext>
              </a:extLst>
            </p:cNvPr>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7" name="chenying0907 435">
              <a:extLst>
                <a:ext uri="{FF2B5EF4-FFF2-40B4-BE49-F238E27FC236}">
                  <a16:creationId xmlns:a16="http://schemas.microsoft.com/office/drawing/2014/main" id="{7A03EB15-FD26-4C1C-B5A3-BB5F3EBB43F5}"/>
                </a:ext>
              </a:extLst>
            </p:cNvPr>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78" name="chenying0907 436">
              <a:extLst>
                <a:ext uri="{FF2B5EF4-FFF2-40B4-BE49-F238E27FC236}">
                  <a16:creationId xmlns:a16="http://schemas.microsoft.com/office/drawing/2014/main" id="{B8FBBBC7-3618-48BE-BF06-17DC50C7C96E}"/>
                </a:ext>
              </a:extLst>
            </p:cNvPr>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Times New Roman" panose="02020603050405020304" pitchFamily="18" charset="0"/>
                <a:cs typeface="Times New Roman" panose="02020603050405020304" pitchFamily="18" charset="0"/>
              </a:endParaRPr>
            </a:p>
          </p:txBody>
        </p:sp>
        <p:sp>
          <p:nvSpPr>
            <p:cNvPr id="79" name="chenying0907 437">
              <a:extLst>
                <a:ext uri="{FF2B5EF4-FFF2-40B4-BE49-F238E27FC236}">
                  <a16:creationId xmlns:a16="http://schemas.microsoft.com/office/drawing/2014/main" id="{F589D25D-D96A-4A40-9BE4-79E9BD8CFDBC}"/>
                </a:ext>
              </a:extLst>
            </p:cNvPr>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0" name="chenying0907 438">
              <a:extLst>
                <a:ext uri="{FF2B5EF4-FFF2-40B4-BE49-F238E27FC236}">
                  <a16:creationId xmlns:a16="http://schemas.microsoft.com/office/drawing/2014/main" id="{5F5EA884-2B7E-4FF2-8B80-114B11451D9A}"/>
                </a:ext>
              </a:extLst>
            </p:cNvPr>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1" name="chenying0907 439">
              <a:extLst>
                <a:ext uri="{FF2B5EF4-FFF2-40B4-BE49-F238E27FC236}">
                  <a16:creationId xmlns:a16="http://schemas.microsoft.com/office/drawing/2014/main" id="{BA3FACAB-276D-4FAF-BD2A-93D70001F41B}"/>
                </a:ext>
              </a:extLst>
            </p:cNvPr>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2" name="chenying0907 440">
              <a:extLst>
                <a:ext uri="{FF2B5EF4-FFF2-40B4-BE49-F238E27FC236}">
                  <a16:creationId xmlns:a16="http://schemas.microsoft.com/office/drawing/2014/main" id="{7C1CE7B2-5F28-47E6-8E4C-7AE33FC720BE}"/>
                </a:ext>
              </a:extLst>
            </p:cNvPr>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3" name="chenying0907 441">
              <a:extLst>
                <a:ext uri="{FF2B5EF4-FFF2-40B4-BE49-F238E27FC236}">
                  <a16:creationId xmlns:a16="http://schemas.microsoft.com/office/drawing/2014/main" id="{2F6F9578-666A-41BF-AFAC-B8245098F0C4}"/>
                </a:ext>
              </a:extLst>
            </p:cNvPr>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4" name="chenying0907 442">
              <a:extLst>
                <a:ext uri="{FF2B5EF4-FFF2-40B4-BE49-F238E27FC236}">
                  <a16:creationId xmlns:a16="http://schemas.microsoft.com/office/drawing/2014/main" id="{5D253ACF-0918-4701-B289-0223929C57EA}"/>
                </a:ext>
              </a:extLst>
            </p:cNvPr>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5" name="chenying0907 443">
              <a:extLst>
                <a:ext uri="{FF2B5EF4-FFF2-40B4-BE49-F238E27FC236}">
                  <a16:creationId xmlns:a16="http://schemas.microsoft.com/office/drawing/2014/main" id="{8EC49EF6-5A7D-4D92-BA51-295C8FA50D64}"/>
                </a:ext>
              </a:extLst>
            </p:cNvPr>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6" name="chenying0907 444">
              <a:extLst>
                <a:ext uri="{FF2B5EF4-FFF2-40B4-BE49-F238E27FC236}">
                  <a16:creationId xmlns:a16="http://schemas.microsoft.com/office/drawing/2014/main" id="{6D273AAB-91B8-4D06-89D2-B3DC5221AC81}"/>
                </a:ext>
              </a:extLst>
            </p:cNvPr>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7" name="chenying0907 445">
              <a:extLst>
                <a:ext uri="{FF2B5EF4-FFF2-40B4-BE49-F238E27FC236}">
                  <a16:creationId xmlns:a16="http://schemas.microsoft.com/office/drawing/2014/main" id="{4F3DAFC6-EDBF-4EBF-B9B2-61F55DE5AD8C}"/>
                </a:ext>
              </a:extLst>
            </p:cNvPr>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8" name="chenying0907 446">
              <a:extLst>
                <a:ext uri="{FF2B5EF4-FFF2-40B4-BE49-F238E27FC236}">
                  <a16:creationId xmlns:a16="http://schemas.microsoft.com/office/drawing/2014/main" id="{E62D593C-0D61-44A8-8701-DCCDFA3945A9}"/>
                </a:ext>
              </a:extLst>
            </p:cNvPr>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89" name="chenying0907 447">
              <a:extLst>
                <a:ext uri="{FF2B5EF4-FFF2-40B4-BE49-F238E27FC236}">
                  <a16:creationId xmlns:a16="http://schemas.microsoft.com/office/drawing/2014/main" id="{ACEC7A80-D8FD-40FF-8E65-4E9673AA3F22}"/>
                </a:ext>
              </a:extLst>
            </p:cNvPr>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0" name="chenying0907 448">
              <a:extLst>
                <a:ext uri="{FF2B5EF4-FFF2-40B4-BE49-F238E27FC236}">
                  <a16:creationId xmlns:a16="http://schemas.microsoft.com/office/drawing/2014/main" id="{565874A4-3AD2-45D6-A8A9-7D15FE9D4E33}"/>
                </a:ext>
              </a:extLst>
            </p:cNvPr>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1" name="chenying0907 449">
              <a:extLst>
                <a:ext uri="{FF2B5EF4-FFF2-40B4-BE49-F238E27FC236}">
                  <a16:creationId xmlns:a16="http://schemas.microsoft.com/office/drawing/2014/main" id="{67F37F12-4A37-4CB6-B10B-82D8F4B0CB8A}"/>
                </a:ext>
              </a:extLst>
            </p:cNvPr>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2" name="chenying0907 450">
              <a:extLst>
                <a:ext uri="{FF2B5EF4-FFF2-40B4-BE49-F238E27FC236}">
                  <a16:creationId xmlns:a16="http://schemas.microsoft.com/office/drawing/2014/main" id="{F9057093-A1BC-4F8C-89A4-E128176489E1}"/>
                </a:ext>
              </a:extLst>
            </p:cNvPr>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3" name="chenying0907 451">
              <a:extLst>
                <a:ext uri="{FF2B5EF4-FFF2-40B4-BE49-F238E27FC236}">
                  <a16:creationId xmlns:a16="http://schemas.microsoft.com/office/drawing/2014/main" id="{DD8CBBA4-8C3A-4195-96ED-86EB0652256F}"/>
                </a:ext>
              </a:extLst>
            </p:cNvPr>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sp>
          <p:nvSpPr>
            <p:cNvPr id="94" name="chenying0907 452">
              <a:extLst>
                <a:ext uri="{FF2B5EF4-FFF2-40B4-BE49-F238E27FC236}">
                  <a16:creationId xmlns:a16="http://schemas.microsoft.com/office/drawing/2014/main" id="{F607130D-1E3A-482C-AD81-DF06A5EBF499}"/>
                </a:ext>
              </a:extLst>
            </p:cNvPr>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anose="02020603050405020304" pitchFamily="18" charset="0"/>
                <a:cs typeface="Times New Roman" panose="02020603050405020304" pitchFamily="18" charset="0"/>
              </a:endParaRPr>
            </a:p>
          </p:txBody>
        </p:sp>
      </p:grpSp>
      <p:pic>
        <p:nvPicPr>
          <p:cNvPr id="495" name="图片 196">
            <a:extLst>
              <a:ext uri="{FF2B5EF4-FFF2-40B4-BE49-F238E27FC236}">
                <a16:creationId xmlns:a16="http://schemas.microsoft.com/office/drawing/2014/main" id="{109D1728-B578-4C2E-8F54-D2093B368F9D}"/>
              </a:ext>
            </a:extLst>
          </p:cNvPr>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614090" y="4328526"/>
            <a:ext cx="1308783" cy="95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F6389D0A-EFE7-4F04-BA35-528269B2B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41" y="2265385"/>
            <a:ext cx="2119355" cy="1657816"/>
          </a:xfrm>
          <a:prstGeom prst="rect">
            <a:avLst/>
          </a:prstGeom>
          <a:ln>
            <a:noFill/>
          </a:ln>
          <a:effectLst>
            <a:softEdge rad="266700"/>
          </a:effectLst>
        </p:spPr>
      </p:pic>
      <p:sp>
        <p:nvSpPr>
          <p:cNvPr id="47" name="矩形 46">
            <a:extLst>
              <a:ext uri="{FF2B5EF4-FFF2-40B4-BE49-F238E27FC236}">
                <a16:creationId xmlns:a16="http://schemas.microsoft.com/office/drawing/2014/main" id="{745DE511-3A4C-46B1-956E-5131BAF49D3C}"/>
              </a:ext>
            </a:extLst>
          </p:cNvPr>
          <p:cNvSpPr/>
          <p:nvPr/>
        </p:nvSpPr>
        <p:spPr>
          <a:xfrm>
            <a:off x="1573732" y="1297203"/>
            <a:ext cx="10422456" cy="2935227"/>
          </a:xfrm>
          <a:prstGeom prst="rect">
            <a:avLst/>
          </a:prstGeom>
        </p:spPr>
        <p:txBody>
          <a:bodyPr wrap="square">
            <a:spAutoFit/>
          </a:bodyPr>
          <a:lstStyle/>
          <a:p>
            <a:pPr marL="342900" indent="-342900" algn="just">
              <a:lnSpc>
                <a:spcPts val="2800"/>
              </a:lnSpc>
              <a:buFont typeface="Wingdings" panose="05000000000000000000" pitchFamily="2" charset="2"/>
              <a:buChar char="Ø"/>
            </a:pP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根据粤港澳海事司法的交流合作现状，结合</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粤港澳大湾区发展纲要</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加强三地海事司法合作：</a:t>
            </a:r>
            <a:endPar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）建设粤港澳法治融合的示范区，有专家大胆建议设立粤港澳大湾区终审法院；</a:t>
            </a:r>
            <a:endPar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）为避免粤港澳三地司法机构及仲裁中心恶性竞争，应加强合作与交流，探讨建立统一规则的大湾区仲裁中心，形成合力；</a:t>
            </a:r>
            <a:endPar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建立司法机构之间</a:t>
            </a:r>
            <a:r>
              <a:rPr lang="zh-CN" altLang="en-US" sz="2000"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关于</a:t>
            </a:r>
            <a:r>
              <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涉外法律法规、案件受理情况、裁判文书交流、送达协助、委托公证及具体案例分析、统一裁判尺度等方面的</a:t>
            </a:r>
            <a:r>
              <a:rPr lang="zh-CN" altLang="en-US" sz="2000" b="1" u="sng"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资源共享机制。</a:t>
            </a:r>
            <a:endParaRPr lang="zh-CN" altLang="zh-CN" sz="2000" b="1" u="sng" dirty="0">
              <a:solidFill>
                <a:srgbClr val="C0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indent="406400" algn="just">
              <a:lnSpc>
                <a:spcPts val="2800"/>
              </a:lnSpc>
            </a:pPr>
            <a:endParaRPr lang="zh-CN" altLang="en-US"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3" name="矩形 52">
            <a:extLst>
              <a:ext uri="{FF2B5EF4-FFF2-40B4-BE49-F238E27FC236}">
                <a16:creationId xmlns:a16="http://schemas.microsoft.com/office/drawing/2014/main" id="{EDB51B34-D7BD-4844-BBD8-395B541ACC26}"/>
              </a:ext>
            </a:extLst>
          </p:cNvPr>
          <p:cNvSpPr/>
          <p:nvPr/>
        </p:nvSpPr>
        <p:spPr>
          <a:xfrm>
            <a:off x="1892114" y="4141592"/>
            <a:ext cx="9752595" cy="2214004"/>
          </a:xfrm>
          <a:prstGeom prst="rect">
            <a:avLst/>
          </a:prstGeom>
        </p:spPr>
        <p:txBody>
          <a:bodyPr wrap="square">
            <a:spAutoFit/>
          </a:bodyPr>
          <a:lstStyle/>
          <a:p>
            <a:pPr marL="342900" indent="-342900" algn="just">
              <a:lnSpc>
                <a:spcPts val="2800"/>
              </a:lnSpc>
              <a:buFont typeface="Wingdings" panose="05000000000000000000" pitchFamily="2" charset="2"/>
              <a:buChar char="Ø"/>
            </a:pP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充分响应和推进落实</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粤港澳大湾区发展规划纲要</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对于大湾区多元化纠纷解决机制的号召，粤港澳三地的努力方向：</a:t>
            </a:r>
            <a:endPar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）在大湾区先行先试港澳仲裁机构实际开展仲裁业务；</a:t>
            </a:r>
            <a:endPar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）吸引香港调解机构落户深圳和广州；</a:t>
            </a:r>
            <a:endPar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）建立两地互认调解员资质认定；</a:t>
            </a:r>
            <a:endPar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2800"/>
              </a:lnSpc>
            </a:pP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000" b="1" dirty="0">
                <a:solidFill>
                  <a:schemeClr val="tx1">
                    <a:lumMod val="65000"/>
                    <a:lumOff val="35000"/>
                  </a:schemeClr>
                </a:solidFill>
                <a:latin typeface="Times New Roman" panose="02020603050405020304" pitchFamily="18" charset="0"/>
                <a:ea typeface="楷体" panose="02010609060101010101" pitchFamily="49" charset="-122"/>
                <a:cs typeface="Times New Roman" panose="02020603050405020304" pitchFamily="18" charset="0"/>
              </a:rPr>
              <a:t>）制定统一调解规则。</a:t>
            </a:r>
          </a:p>
        </p:txBody>
      </p:sp>
    </p:spTree>
    <p:extLst>
      <p:ext uri="{BB962C8B-B14F-4D97-AF65-F5344CB8AC3E}">
        <p14:creationId xmlns:p14="http://schemas.microsoft.com/office/powerpoint/2010/main" val="141984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300" fill="hold"/>
                                        <p:tgtEl>
                                          <p:spTgt spid="31"/>
                                        </p:tgtEl>
                                        <p:attrNameLst>
                                          <p:attrName>ppt_w</p:attrName>
                                        </p:attrNameLst>
                                      </p:cBhvr>
                                      <p:tavLst>
                                        <p:tav tm="0">
                                          <p:val>
                                            <p:fltVal val="0"/>
                                          </p:val>
                                        </p:tav>
                                        <p:tav tm="100000">
                                          <p:val>
                                            <p:strVal val="#ppt_w"/>
                                          </p:val>
                                        </p:tav>
                                      </p:tavLst>
                                    </p:anim>
                                    <p:anim calcmode="lin" valueType="num">
                                      <p:cBhvr>
                                        <p:cTn id="8" dur="300" fill="hold"/>
                                        <p:tgtEl>
                                          <p:spTgt spid="31"/>
                                        </p:tgtEl>
                                        <p:attrNameLst>
                                          <p:attrName>ppt_h</p:attrName>
                                        </p:attrNameLst>
                                      </p:cBhvr>
                                      <p:tavLst>
                                        <p:tav tm="0">
                                          <p:val>
                                            <p:fltVal val="0"/>
                                          </p:val>
                                        </p:tav>
                                        <p:tav tm="100000">
                                          <p:val>
                                            <p:strVal val="#ppt_h"/>
                                          </p:val>
                                        </p:tav>
                                      </p:tavLst>
                                    </p:anim>
                                    <p:animEffect transition="in" filter="fade">
                                      <p:cBhvr>
                                        <p:cTn id="9" dur="300"/>
                                        <p:tgtEl>
                                          <p:spTgt spid="3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95"/>
                                        </p:tgtEl>
                                        <p:attrNameLst>
                                          <p:attrName>style.visibility</p:attrName>
                                        </p:attrNameLst>
                                      </p:cBhvr>
                                      <p:to>
                                        <p:strVal val="visible"/>
                                      </p:to>
                                    </p:set>
                                    <p:anim calcmode="lin" valueType="num">
                                      <p:cBhvr>
                                        <p:cTn id="19" dur="1000" fill="hold"/>
                                        <p:tgtEl>
                                          <p:spTgt spid="495"/>
                                        </p:tgtEl>
                                        <p:attrNameLst>
                                          <p:attrName>ppt_w</p:attrName>
                                        </p:attrNameLst>
                                      </p:cBhvr>
                                      <p:tavLst>
                                        <p:tav tm="0">
                                          <p:val>
                                            <p:fltVal val="0"/>
                                          </p:val>
                                        </p:tav>
                                        <p:tav tm="100000">
                                          <p:val>
                                            <p:strVal val="#ppt_w"/>
                                          </p:val>
                                        </p:tav>
                                      </p:tavLst>
                                    </p:anim>
                                    <p:anim calcmode="lin" valueType="num">
                                      <p:cBhvr>
                                        <p:cTn id="20" dur="1000" fill="hold"/>
                                        <p:tgtEl>
                                          <p:spTgt spid="495"/>
                                        </p:tgtEl>
                                        <p:attrNameLst>
                                          <p:attrName>ppt_h</p:attrName>
                                        </p:attrNameLst>
                                      </p:cBhvr>
                                      <p:tavLst>
                                        <p:tav tm="0">
                                          <p:val>
                                            <p:fltVal val="0"/>
                                          </p:val>
                                        </p:tav>
                                        <p:tav tm="100000">
                                          <p:val>
                                            <p:strVal val="#ppt_h"/>
                                          </p:val>
                                        </p:tav>
                                      </p:tavLst>
                                    </p:anim>
                                    <p:anim calcmode="lin" valueType="num">
                                      <p:cBhvr>
                                        <p:cTn id="21" dur="1000" fill="hold"/>
                                        <p:tgtEl>
                                          <p:spTgt spid="495"/>
                                        </p:tgtEl>
                                        <p:attrNameLst>
                                          <p:attrName>style.rotation</p:attrName>
                                        </p:attrNameLst>
                                      </p:cBhvr>
                                      <p:tavLst>
                                        <p:tav tm="0">
                                          <p:val>
                                            <p:fltVal val="90"/>
                                          </p:val>
                                        </p:tav>
                                        <p:tav tm="100000">
                                          <p:val>
                                            <p:fltVal val="0"/>
                                          </p:val>
                                        </p:tav>
                                      </p:tavLst>
                                    </p:anim>
                                    <p:animEffect transition="in" filter="fade">
                                      <p:cBhvr>
                                        <p:cTn id="22" dur="1000"/>
                                        <p:tgtEl>
                                          <p:spTgt spid="49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anim calcmode="lin" valueType="num">
                                      <p:cBhvr>
                                        <p:cTn id="26" dur="1000" fill="hold"/>
                                        <p:tgtEl>
                                          <p:spTgt spid="53"/>
                                        </p:tgtEl>
                                        <p:attrNameLst>
                                          <p:attrName>ppt_x</p:attrName>
                                        </p:attrNameLst>
                                      </p:cBhvr>
                                      <p:tavLst>
                                        <p:tav tm="0">
                                          <p:val>
                                            <p:strVal val="#ppt_x"/>
                                          </p:val>
                                        </p:tav>
                                        <p:tav tm="100000">
                                          <p:val>
                                            <p:strVal val="#ppt_x"/>
                                          </p:val>
                                        </p:tav>
                                      </p:tavLst>
                                    </p:anim>
                                    <p:anim calcmode="lin" valueType="num">
                                      <p:cBhvr>
                                        <p:cTn id="2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a:extLst>
              <a:ext uri="{FF2B5EF4-FFF2-40B4-BE49-F238E27FC236}">
                <a16:creationId xmlns:a16="http://schemas.microsoft.com/office/drawing/2014/main" id="{5B525028-7E23-4D23-8323-E209D1321C77}"/>
              </a:ext>
            </a:extLst>
          </p:cNvPr>
          <p:cNvGrpSpPr/>
          <p:nvPr/>
        </p:nvGrpSpPr>
        <p:grpSpPr>
          <a:xfrm>
            <a:off x="3148981" y="-472337"/>
            <a:ext cx="5384800" cy="8134105"/>
            <a:chOff x="2019142" y="31995"/>
            <a:chExt cx="6845898" cy="8043329"/>
          </a:xfrm>
        </p:grpSpPr>
        <p:sp>
          <p:nvSpPr>
            <p:cNvPr id="68" name="图形 1">
              <a:extLst>
                <a:ext uri="{FF2B5EF4-FFF2-40B4-BE49-F238E27FC236}">
                  <a16:creationId xmlns:a16="http://schemas.microsoft.com/office/drawing/2014/main" id="{3B7352B5-C569-4A5C-848F-EDB2FC4F4E29}"/>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69" name="图形 1">
              <a:extLst>
                <a:ext uri="{FF2B5EF4-FFF2-40B4-BE49-F238E27FC236}">
                  <a16:creationId xmlns:a16="http://schemas.microsoft.com/office/drawing/2014/main" id="{1D4B5F11-06FE-41C8-B832-3269F61AEE96}"/>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70" name="图形 1">
              <a:extLst>
                <a:ext uri="{FF2B5EF4-FFF2-40B4-BE49-F238E27FC236}">
                  <a16:creationId xmlns:a16="http://schemas.microsoft.com/office/drawing/2014/main" id="{628BF9C0-7D4F-414E-B9A6-3050981674C3}"/>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71" name="图形 1">
              <a:extLst>
                <a:ext uri="{FF2B5EF4-FFF2-40B4-BE49-F238E27FC236}">
                  <a16:creationId xmlns:a16="http://schemas.microsoft.com/office/drawing/2014/main" id="{E25A8068-816A-4435-A4D0-43056453CB94}"/>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72" name="图形 1">
              <a:extLst>
                <a:ext uri="{FF2B5EF4-FFF2-40B4-BE49-F238E27FC236}">
                  <a16:creationId xmlns:a16="http://schemas.microsoft.com/office/drawing/2014/main" id="{389D33E8-0231-4B02-ABF1-41E6899D02F5}"/>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73" name="图形 1">
              <a:extLst>
                <a:ext uri="{FF2B5EF4-FFF2-40B4-BE49-F238E27FC236}">
                  <a16:creationId xmlns:a16="http://schemas.microsoft.com/office/drawing/2014/main" id="{06DC55F4-6BFD-4D58-814D-25AC1F7CE52C}"/>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74" name="图形 1">
              <a:extLst>
                <a:ext uri="{FF2B5EF4-FFF2-40B4-BE49-F238E27FC236}">
                  <a16:creationId xmlns:a16="http://schemas.microsoft.com/office/drawing/2014/main" id="{41162722-DCD4-40FB-B4A0-651BD92EF5F0}"/>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75" name="图形 1">
              <a:extLst>
                <a:ext uri="{FF2B5EF4-FFF2-40B4-BE49-F238E27FC236}">
                  <a16:creationId xmlns:a16="http://schemas.microsoft.com/office/drawing/2014/main" id="{73F52763-2D11-40EF-926E-01BFE67188D9}"/>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76" name="图形 1">
              <a:extLst>
                <a:ext uri="{FF2B5EF4-FFF2-40B4-BE49-F238E27FC236}">
                  <a16:creationId xmlns:a16="http://schemas.microsoft.com/office/drawing/2014/main" id="{A792D6FF-8713-492A-AB81-83DEBD7373C6}"/>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77" name="图形 1">
              <a:extLst>
                <a:ext uri="{FF2B5EF4-FFF2-40B4-BE49-F238E27FC236}">
                  <a16:creationId xmlns:a16="http://schemas.microsoft.com/office/drawing/2014/main" id="{C3CB965D-6022-4882-839E-1C0E24369965}"/>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78" name="图形 1">
              <a:extLst>
                <a:ext uri="{FF2B5EF4-FFF2-40B4-BE49-F238E27FC236}">
                  <a16:creationId xmlns:a16="http://schemas.microsoft.com/office/drawing/2014/main" id="{A33D4C61-3844-48CF-A5E1-75984AE76B38}"/>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79" name="图形 1">
              <a:extLst>
                <a:ext uri="{FF2B5EF4-FFF2-40B4-BE49-F238E27FC236}">
                  <a16:creationId xmlns:a16="http://schemas.microsoft.com/office/drawing/2014/main" id="{A3FBAABD-E3F2-4D26-AD4B-2E0FFD6E2C4A}"/>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80" name="图形 1">
              <a:extLst>
                <a:ext uri="{FF2B5EF4-FFF2-40B4-BE49-F238E27FC236}">
                  <a16:creationId xmlns:a16="http://schemas.microsoft.com/office/drawing/2014/main" id="{83C639A9-6706-422C-964F-1C2070D2AAC0}"/>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81" name="图形 1">
              <a:extLst>
                <a:ext uri="{FF2B5EF4-FFF2-40B4-BE49-F238E27FC236}">
                  <a16:creationId xmlns:a16="http://schemas.microsoft.com/office/drawing/2014/main" id="{34C8EEA2-0B36-4466-866C-35F3FDC9C04E}"/>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31" name="组合 30">
            <a:extLst>
              <a:ext uri="{FF2B5EF4-FFF2-40B4-BE49-F238E27FC236}">
                <a16:creationId xmlns:a16="http://schemas.microsoft.com/office/drawing/2014/main" id="{06553685-6F75-4A7B-831F-FADA8DF6EFD9}"/>
              </a:ext>
            </a:extLst>
          </p:cNvPr>
          <p:cNvGrpSpPr/>
          <p:nvPr/>
        </p:nvGrpSpPr>
        <p:grpSpPr>
          <a:xfrm>
            <a:off x="371023" y="278084"/>
            <a:ext cx="5877583" cy="866845"/>
            <a:chOff x="6479006" y="4186825"/>
            <a:chExt cx="5877583" cy="866845"/>
          </a:xfrm>
        </p:grpSpPr>
        <p:sp>
          <p:nvSpPr>
            <p:cNvPr id="32" name="矩形 31">
              <a:extLst>
                <a:ext uri="{FF2B5EF4-FFF2-40B4-BE49-F238E27FC236}">
                  <a16:creationId xmlns:a16="http://schemas.microsoft.com/office/drawing/2014/main" id="{EBCC062A-4857-4B3B-A168-87C7C1A16C29}"/>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3" name="矩形 32">
              <a:extLst>
                <a:ext uri="{FF2B5EF4-FFF2-40B4-BE49-F238E27FC236}">
                  <a16:creationId xmlns:a16="http://schemas.microsoft.com/office/drawing/2014/main" id="{B589F79D-133A-4ADA-AD26-64B79714A51D}"/>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4" name="文本框 33">
              <a:extLst>
                <a:ext uri="{FF2B5EF4-FFF2-40B4-BE49-F238E27FC236}">
                  <a16:creationId xmlns:a16="http://schemas.microsoft.com/office/drawing/2014/main" id="{B1C6511E-4E0F-42CA-93CD-27DE951DDE29}"/>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06B0EE45-2D53-4B99-8683-7E0352CECB81}"/>
                </a:ext>
              </a:extLst>
            </p:cNvPr>
            <p:cNvSpPr txBox="1"/>
            <p:nvPr/>
          </p:nvSpPr>
          <p:spPr>
            <a:xfrm>
              <a:off x="7316588" y="4186825"/>
              <a:ext cx="2345514"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发展契机</a:t>
              </a:r>
            </a:p>
          </p:txBody>
        </p:sp>
        <p:cxnSp>
          <p:nvCxnSpPr>
            <p:cNvPr id="36" name="直接连接符 35">
              <a:extLst>
                <a:ext uri="{FF2B5EF4-FFF2-40B4-BE49-F238E27FC236}">
                  <a16:creationId xmlns:a16="http://schemas.microsoft.com/office/drawing/2014/main" id="{AB820053-92C0-4B60-A653-110792B999ED}"/>
                </a:ext>
              </a:extLst>
            </p:cNvPr>
            <p:cNvCxnSpPr/>
            <p:nvPr/>
          </p:nvCxnSpPr>
          <p:spPr>
            <a:xfrm>
              <a:off x="7316589" y="4755734"/>
              <a:ext cx="50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a:extLst>
              <a:ext uri="{FF2B5EF4-FFF2-40B4-BE49-F238E27FC236}">
                <a16:creationId xmlns:a16="http://schemas.microsoft.com/office/drawing/2014/main" id="{C74F0434-B8AB-4905-B54E-B97F309537B4}"/>
              </a:ext>
            </a:extLst>
          </p:cNvPr>
          <p:cNvSpPr txBox="1"/>
          <p:nvPr/>
        </p:nvSpPr>
        <p:spPr>
          <a:xfrm>
            <a:off x="5660688" y="1329505"/>
            <a:ext cx="5871924" cy="3854901"/>
          </a:xfrm>
          <a:prstGeom prst="rect">
            <a:avLst/>
          </a:prstGeom>
          <a:noFill/>
        </p:spPr>
        <p:txBody>
          <a:bodyPr wrap="square" rtlCol="0">
            <a:spAutoFit/>
          </a:bodyPr>
          <a:lstStyle/>
          <a:p>
            <a:pPr marL="457200" indent="-457200">
              <a:lnSpc>
                <a:spcPct val="200000"/>
              </a:lnSpc>
              <a:buFont typeface="Wingdings" panose="05000000000000000000" pitchFamily="2" charset="2"/>
              <a:buChar char="p"/>
            </a:pPr>
            <a:r>
              <a:rPr lang="zh-CN" altLang="en-US" sz="3200" b="1" dirty="0">
                <a:solidFill>
                  <a:schemeClr val="accent5">
                    <a:lumMod val="50000"/>
                  </a:schemeClr>
                </a:solidFill>
                <a:latin typeface="楷体" panose="02010609060101010101" pitchFamily="49" charset="-122"/>
                <a:ea typeface="楷体" panose="02010609060101010101" pitchFamily="49" charset="-122"/>
              </a:rPr>
              <a:t>伴随粤港澳大湾区的建设、结合国际争议的多元解决方式，内地海事律师将迎来哪些业务机会？</a:t>
            </a:r>
          </a:p>
        </p:txBody>
      </p:sp>
      <p:grpSp>
        <p:nvGrpSpPr>
          <p:cNvPr id="43" name="Group 232">
            <a:extLst>
              <a:ext uri="{FF2B5EF4-FFF2-40B4-BE49-F238E27FC236}">
                <a16:creationId xmlns:a16="http://schemas.microsoft.com/office/drawing/2014/main" id="{2D2C26E7-C0A3-463C-9AAF-04BE4A25ACCF}"/>
              </a:ext>
            </a:extLst>
          </p:cNvPr>
          <p:cNvGrpSpPr/>
          <p:nvPr/>
        </p:nvGrpSpPr>
        <p:grpSpPr>
          <a:xfrm>
            <a:off x="954446" y="2016204"/>
            <a:ext cx="4470154" cy="3737766"/>
            <a:chOff x="914400" y="1504950"/>
            <a:chExt cx="3352800" cy="2803478"/>
          </a:xfrm>
        </p:grpSpPr>
        <p:grpSp>
          <p:nvGrpSpPr>
            <p:cNvPr id="44" name="Group 75">
              <a:extLst>
                <a:ext uri="{FF2B5EF4-FFF2-40B4-BE49-F238E27FC236}">
                  <a16:creationId xmlns:a16="http://schemas.microsoft.com/office/drawing/2014/main" id="{E8823570-80B9-47BA-A4AE-E1450C45511F}"/>
                </a:ext>
              </a:extLst>
            </p:cNvPr>
            <p:cNvGrpSpPr/>
            <p:nvPr/>
          </p:nvGrpSpPr>
          <p:grpSpPr>
            <a:xfrm>
              <a:off x="914400" y="1988353"/>
              <a:ext cx="1600141" cy="2247693"/>
              <a:chOff x="2513013" y="1857375"/>
              <a:chExt cx="1965325" cy="2760662"/>
            </a:xfrm>
            <a:solidFill>
              <a:schemeClr val="tx1">
                <a:lumMod val="25000"/>
                <a:lumOff val="75000"/>
              </a:schemeClr>
            </a:solidFill>
          </p:grpSpPr>
          <p:sp>
            <p:nvSpPr>
              <p:cNvPr id="60" name="Freeform 5">
                <a:extLst>
                  <a:ext uri="{FF2B5EF4-FFF2-40B4-BE49-F238E27FC236}">
                    <a16:creationId xmlns:a16="http://schemas.microsoft.com/office/drawing/2014/main" id="{25E10276-7AC0-4FB5-A0EE-7DAD205803BA}"/>
                  </a:ext>
                </a:extLst>
              </p:cNvPr>
              <p:cNvSpPr>
                <a:spLocks/>
              </p:cNvSpPr>
              <p:nvPr/>
            </p:nvSpPr>
            <p:spPr bwMode="auto">
              <a:xfrm>
                <a:off x="3297238" y="3122613"/>
                <a:ext cx="133350" cy="254000"/>
              </a:xfrm>
              <a:custGeom>
                <a:avLst/>
                <a:gdLst/>
                <a:ahLst/>
                <a:cxnLst>
                  <a:cxn ang="0">
                    <a:pos x="25" y="4"/>
                  </a:cxn>
                  <a:cxn ang="0">
                    <a:pos x="42" y="80"/>
                  </a:cxn>
                  <a:cxn ang="0">
                    <a:pos x="71" y="107"/>
                  </a:cxn>
                  <a:cxn ang="0">
                    <a:pos x="74" y="141"/>
                  </a:cxn>
                  <a:cxn ang="0">
                    <a:pos x="9" y="99"/>
                  </a:cxn>
                  <a:cxn ang="0">
                    <a:pos x="18" y="9"/>
                  </a:cxn>
                  <a:cxn ang="0">
                    <a:pos x="25" y="4"/>
                  </a:cxn>
                </a:cxnLst>
                <a:rect l="0" t="0" r="r" b="b"/>
                <a:pathLst>
                  <a:path w="74" h="141">
                    <a:moveTo>
                      <a:pt x="25" y="4"/>
                    </a:moveTo>
                    <a:cubicBezTo>
                      <a:pt x="25" y="4"/>
                      <a:pt x="27" y="66"/>
                      <a:pt x="42" y="80"/>
                    </a:cubicBezTo>
                    <a:cubicBezTo>
                      <a:pt x="57" y="95"/>
                      <a:pt x="71" y="107"/>
                      <a:pt x="71" y="107"/>
                    </a:cubicBezTo>
                    <a:cubicBezTo>
                      <a:pt x="74" y="141"/>
                      <a:pt x="74" y="141"/>
                      <a:pt x="74" y="141"/>
                    </a:cubicBezTo>
                    <a:cubicBezTo>
                      <a:pt x="9" y="99"/>
                      <a:pt x="9" y="99"/>
                      <a:pt x="9" y="99"/>
                    </a:cubicBezTo>
                    <a:cubicBezTo>
                      <a:pt x="9" y="99"/>
                      <a:pt x="0" y="24"/>
                      <a:pt x="18" y="9"/>
                    </a:cubicBezTo>
                    <a:cubicBezTo>
                      <a:pt x="29" y="0"/>
                      <a:pt x="25" y="4"/>
                      <a:pt x="25" y="4"/>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6">
                <a:extLst>
                  <a:ext uri="{FF2B5EF4-FFF2-40B4-BE49-F238E27FC236}">
                    <a16:creationId xmlns:a16="http://schemas.microsoft.com/office/drawing/2014/main" id="{903D8A35-793F-4279-8D3F-56DA73B7BE3C}"/>
                  </a:ext>
                </a:extLst>
              </p:cNvPr>
              <p:cNvSpPr>
                <a:spLocks/>
              </p:cNvSpPr>
              <p:nvPr/>
            </p:nvSpPr>
            <p:spPr bwMode="auto">
              <a:xfrm>
                <a:off x="3035300" y="2478088"/>
                <a:ext cx="196850" cy="349250"/>
              </a:xfrm>
              <a:custGeom>
                <a:avLst/>
                <a:gdLst/>
                <a:ahLst/>
                <a:cxnLst>
                  <a:cxn ang="0">
                    <a:pos x="13" y="0"/>
                  </a:cxn>
                  <a:cxn ang="0">
                    <a:pos x="41" y="34"/>
                  </a:cxn>
                  <a:cxn ang="0">
                    <a:pos x="77" y="103"/>
                  </a:cxn>
                  <a:cxn ang="0">
                    <a:pos x="108" y="171"/>
                  </a:cxn>
                  <a:cxn ang="0">
                    <a:pos x="13" y="0"/>
                  </a:cxn>
                </a:cxnLst>
                <a:rect l="0" t="0" r="r" b="b"/>
                <a:pathLst>
                  <a:path w="110" h="194">
                    <a:moveTo>
                      <a:pt x="13" y="0"/>
                    </a:moveTo>
                    <a:cubicBezTo>
                      <a:pt x="13" y="0"/>
                      <a:pt x="39" y="4"/>
                      <a:pt x="41" y="34"/>
                    </a:cubicBezTo>
                    <a:cubicBezTo>
                      <a:pt x="41" y="34"/>
                      <a:pt x="51" y="69"/>
                      <a:pt x="77" y="103"/>
                    </a:cubicBezTo>
                    <a:cubicBezTo>
                      <a:pt x="103" y="138"/>
                      <a:pt x="110" y="147"/>
                      <a:pt x="108" y="171"/>
                    </a:cubicBezTo>
                    <a:cubicBezTo>
                      <a:pt x="106" y="194"/>
                      <a:pt x="0" y="21"/>
                      <a:pt x="13" y="0"/>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7">
                <a:extLst>
                  <a:ext uri="{FF2B5EF4-FFF2-40B4-BE49-F238E27FC236}">
                    <a16:creationId xmlns:a16="http://schemas.microsoft.com/office/drawing/2014/main" id="{0977C13E-11BC-40FB-8F8D-BE90A472A67E}"/>
                  </a:ext>
                </a:extLst>
              </p:cNvPr>
              <p:cNvSpPr>
                <a:spLocks/>
              </p:cNvSpPr>
              <p:nvPr/>
            </p:nvSpPr>
            <p:spPr bwMode="auto">
              <a:xfrm>
                <a:off x="3744913" y="2965450"/>
                <a:ext cx="374650" cy="122237"/>
              </a:xfrm>
              <a:custGeom>
                <a:avLst/>
                <a:gdLst/>
                <a:ahLst/>
                <a:cxnLst>
                  <a:cxn ang="0">
                    <a:pos x="0" y="19"/>
                  </a:cxn>
                  <a:cxn ang="0">
                    <a:pos x="36" y="16"/>
                  </a:cxn>
                  <a:cxn ang="0">
                    <a:pos x="72" y="6"/>
                  </a:cxn>
                  <a:cxn ang="0">
                    <a:pos x="106" y="8"/>
                  </a:cxn>
                  <a:cxn ang="0">
                    <a:pos x="146" y="17"/>
                  </a:cxn>
                  <a:cxn ang="0">
                    <a:pos x="209" y="62"/>
                  </a:cxn>
                  <a:cxn ang="0">
                    <a:pos x="192" y="63"/>
                  </a:cxn>
                  <a:cxn ang="0">
                    <a:pos x="170" y="62"/>
                  </a:cxn>
                  <a:cxn ang="0">
                    <a:pos x="142" y="64"/>
                  </a:cxn>
                  <a:cxn ang="0">
                    <a:pos x="116" y="61"/>
                  </a:cxn>
                  <a:cxn ang="0">
                    <a:pos x="107" y="67"/>
                  </a:cxn>
                  <a:cxn ang="0">
                    <a:pos x="4" y="68"/>
                  </a:cxn>
                  <a:cxn ang="0">
                    <a:pos x="0" y="19"/>
                  </a:cxn>
                </a:cxnLst>
                <a:rect l="0" t="0" r="r" b="b"/>
                <a:pathLst>
                  <a:path w="209" h="68">
                    <a:moveTo>
                      <a:pt x="0" y="19"/>
                    </a:moveTo>
                    <a:cubicBezTo>
                      <a:pt x="0" y="19"/>
                      <a:pt x="21" y="17"/>
                      <a:pt x="36" y="16"/>
                    </a:cubicBezTo>
                    <a:cubicBezTo>
                      <a:pt x="52" y="14"/>
                      <a:pt x="63" y="9"/>
                      <a:pt x="72" y="6"/>
                    </a:cubicBezTo>
                    <a:cubicBezTo>
                      <a:pt x="81" y="2"/>
                      <a:pt x="90" y="0"/>
                      <a:pt x="106" y="8"/>
                    </a:cubicBezTo>
                    <a:cubicBezTo>
                      <a:pt x="123" y="16"/>
                      <a:pt x="136" y="14"/>
                      <a:pt x="146" y="17"/>
                    </a:cubicBezTo>
                    <a:cubicBezTo>
                      <a:pt x="156" y="21"/>
                      <a:pt x="206" y="54"/>
                      <a:pt x="209" y="62"/>
                    </a:cubicBezTo>
                    <a:cubicBezTo>
                      <a:pt x="209" y="62"/>
                      <a:pt x="200" y="67"/>
                      <a:pt x="192" y="63"/>
                    </a:cubicBezTo>
                    <a:cubicBezTo>
                      <a:pt x="192" y="63"/>
                      <a:pt x="176" y="67"/>
                      <a:pt x="170" y="62"/>
                    </a:cubicBezTo>
                    <a:cubicBezTo>
                      <a:pt x="170" y="62"/>
                      <a:pt x="149" y="68"/>
                      <a:pt x="142" y="64"/>
                    </a:cubicBezTo>
                    <a:cubicBezTo>
                      <a:pt x="142" y="64"/>
                      <a:pt x="120" y="61"/>
                      <a:pt x="116" y="61"/>
                    </a:cubicBezTo>
                    <a:cubicBezTo>
                      <a:pt x="116" y="61"/>
                      <a:pt x="113" y="67"/>
                      <a:pt x="107" y="67"/>
                    </a:cubicBezTo>
                    <a:cubicBezTo>
                      <a:pt x="100" y="67"/>
                      <a:pt x="4" y="68"/>
                      <a:pt x="4" y="68"/>
                    </a:cubicBezTo>
                    <a:lnTo>
                      <a:pt x="0" y="19"/>
                    </a:ln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8">
                <a:extLst>
                  <a:ext uri="{FF2B5EF4-FFF2-40B4-BE49-F238E27FC236}">
                    <a16:creationId xmlns:a16="http://schemas.microsoft.com/office/drawing/2014/main" id="{FE2389E8-3A42-4D6A-AE33-AAE1655D5A4F}"/>
                  </a:ext>
                </a:extLst>
              </p:cNvPr>
              <p:cNvSpPr>
                <a:spLocks/>
              </p:cNvSpPr>
              <p:nvPr/>
            </p:nvSpPr>
            <p:spPr bwMode="auto">
              <a:xfrm>
                <a:off x="2700338" y="1857375"/>
                <a:ext cx="446088" cy="563562"/>
              </a:xfrm>
              <a:custGeom>
                <a:avLst/>
                <a:gdLst/>
                <a:ahLst/>
                <a:cxnLst>
                  <a:cxn ang="0">
                    <a:pos x="53" y="268"/>
                  </a:cxn>
                  <a:cxn ang="0">
                    <a:pos x="40" y="227"/>
                  </a:cxn>
                  <a:cxn ang="0">
                    <a:pos x="7" y="115"/>
                  </a:cxn>
                  <a:cxn ang="0">
                    <a:pos x="40" y="58"/>
                  </a:cxn>
                  <a:cxn ang="0">
                    <a:pos x="189" y="57"/>
                  </a:cxn>
                  <a:cxn ang="0">
                    <a:pos x="209" y="57"/>
                  </a:cxn>
                  <a:cxn ang="0">
                    <a:pos x="229" y="55"/>
                  </a:cxn>
                  <a:cxn ang="0">
                    <a:pos x="211" y="63"/>
                  </a:cxn>
                  <a:cxn ang="0">
                    <a:pos x="244" y="77"/>
                  </a:cxn>
                  <a:cxn ang="0">
                    <a:pos x="225" y="72"/>
                  </a:cxn>
                  <a:cxn ang="0">
                    <a:pos x="248" y="87"/>
                  </a:cxn>
                  <a:cxn ang="0">
                    <a:pos x="233" y="83"/>
                  </a:cxn>
                  <a:cxn ang="0">
                    <a:pos x="243" y="109"/>
                  </a:cxn>
                  <a:cxn ang="0">
                    <a:pos x="229" y="87"/>
                  </a:cxn>
                  <a:cxn ang="0">
                    <a:pos x="229" y="112"/>
                  </a:cxn>
                  <a:cxn ang="0">
                    <a:pos x="212" y="96"/>
                  </a:cxn>
                  <a:cxn ang="0">
                    <a:pos x="223" y="163"/>
                  </a:cxn>
                  <a:cxn ang="0">
                    <a:pos x="223" y="180"/>
                  </a:cxn>
                  <a:cxn ang="0">
                    <a:pos x="238" y="215"/>
                  </a:cxn>
                  <a:cxn ang="0">
                    <a:pos x="229" y="221"/>
                  </a:cxn>
                  <a:cxn ang="0">
                    <a:pos x="223" y="227"/>
                  </a:cxn>
                  <a:cxn ang="0">
                    <a:pos x="217" y="244"/>
                  </a:cxn>
                  <a:cxn ang="0">
                    <a:pos x="217" y="255"/>
                  </a:cxn>
                  <a:cxn ang="0">
                    <a:pos x="213" y="268"/>
                  </a:cxn>
                  <a:cxn ang="0">
                    <a:pos x="200" y="296"/>
                  </a:cxn>
                  <a:cxn ang="0">
                    <a:pos x="164" y="305"/>
                  </a:cxn>
                  <a:cxn ang="0">
                    <a:pos x="53" y="268"/>
                  </a:cxn>
                </a:cxnLst>
                <a:rect l="0" t="0" r="r" b="b"/>
                <a:pathLst>
                  <a:path w="249" h="314">
                    <a:moveTo>
                      <a:pt x="53" y="268"/>
                    </a:moveTo>
                    <a:cubicBezTo>
                      <a:pt x="53" y="268"/>
                      <a:pt x="54" y="253"/>
                      <a:pt x="40" y="227"/>
                    </a:cubicBezTo>
                    <a:cubicBezTo>
                      <a:pt x="40" y="227"/>
                      <a:pt x="0" y="169"/>
                      <a:pt x="7" y="115"/>
                    </a:cubicBezTo>
                    <a:cubicBezTo>
                      <a:pt x="7" y="115"/>
                      <a:pt x="18" y="64"/>
                      <a:pt x="40" y="58"/>
                    </a:cubicBezTo>
                    <a:cubicBezTo>
                      <a:pt x="40" y="58"/>
                      <a:pt x="76" y="0"/>
                      <a:pt x="189" y="57"/>
                    </a:cubicBezTo>
                    <a:cubicBezTo>
                      <a:pt x="189" y="57"/>
                      <a:pt x="204" y="55"/>
                      <a:pt x="209" y="57"/>
                    </a:cubicBezTo>
                    <a:cubicBezTo>
                      <a:pt x="209" y="57"/>
                      <a:pt x="220" y="43"/>
                      <a:pt x="229" y="55"/>
                    </a:cubicBezTo>
                    <a:cubicBezTo>
                      <a:pt x="229" y="55"/>
                      <a:pt x="217" y="48"/>
                      <a:pt x="211" y="63"/>
                    </a:cubicBezTo>
                    <a:cubicBezTo>
                      <a:pt x="211" y="63"/>
                      <a:pt x="242" y="61"/>
                      <a:pt x="244" y="77"/>
                    </a:cubicBezTo>
                    <a:cubicBezTo>
                      <a:pt x="244" y="77"/>
                      <a:pt x="232" y="67"/>
                      <a:pt x="225" y="72"/>
                    </a:cubicBezTo>
                    <a:cubicBezTo>
                      <a:pt x="225" y="72"/>
                      <a:pt x="249" y="80"/>
                      <a:pt x="248" y="87"/>
                    </a:cubicBezTo>
                    <a:cubicBezTo>
                      <a:pt x="248" y="87"/>
                      <a:pt x="239" y="78"/>
                      <a:pt x="233" y="83"/>
                    </a:cubicBezTo>
                    <a:cubicBezTo>
                      <a:pt x="233" y="83"/>
                      <a:pt x="249" y="90"/>
                      <a:pt x="243" y="109"/>
                    </a:cubicBezTo>
                    <a:cubicBezTo>
                      <a:pt x="243" y="109"/>
                      <a:pt x="244" y="91"/>
                      <a:pt x="229" y="87"/>
                    </a:cubicBezTo>
                    <a:cubicBezTo>
                      <a:pt x="229" y="87"/>
                      <a:pt x="241" y="100"/>
                      <a:pt x="229" y="112"/>
                    </a:cubicBezTo>
                    <a:cubicBezTo>
                      <a:pt x="229" y="112"/>
                      <a:pt x="233" y="81"/>
                      <a:pt x="212" y="96"/>
                    </a:cubicBezTo>
                    <a:cubicBezTo>
                      <a:pt x="212" y="96"/>
                      <a:pt x="229" y="126"/>
                      <a:pt x="223" y="163"/>
                    </a:cubicBezTo>
                    <a:cubicBezTo>
                      <a:pt x="223" y="163"/>
                      <a:pt x="221" y="173"/>
                      <a:pt x="223" y="180"/>
                    </a:cubicBezTo>
                    <a:cubicBezTo>
                      <a:pt x="223" y="180"/>
                      <a:pt x="244" y="209"/>
                      <a:pt x="238" y="215"/>
                    </a:cubicBezTo>
                    <a:cubicBezTo>
                      <a:pt x="238" y="215"/>
                      <a:pt x="233" y="220"/>
                      <a:pt x="229" y="221"/>
                    </a:cubicBezTo>
                    <a:cubicBezTo>
                      <a:pt x="225" y="221"/>
                      <a:pt x="223" y="220"/>
                      <a:pt x="223" y="227"/>
                    </a:cubicBezTo>
                    <a:cubicBezTo>
                      <a:pt x="223" y="235"/>
                      <a:pt x="225" y="244"/>
                      <a:pt x="217" y="244"/>
                    </a:cubicBezTo>
                    <a:cubicBezTo>
                      <a:pt x="217" y="244"/>
                      <a:pt x="222" y="250"/>
                      <a:pt x="217" y="255"/>
                    </a:cubicBezTo>
                    <a:cubicBezTo>
                      <a:pt x="217" y="255"/>
                      <a:pt x="211" y="258"/>
                      <a:pt x="213" y="268"/>
                    </a:cubicBezTo>
                    <a:cubicBezTo>
                      <a:pt x="213" y="268"/>
                      <a:pt x="221" y="287"/>
                      <a:pt x="200" y="296"/>
                    </a:cubicBezTo>
                    <a:cubicBezTo>
                      <a:pt x="200" y="296"/>
                      <a:pt x="174" y="297"/>
                      <a:pt x="164" y="305"/>
                    </a:cubicBezTo>
                    <a:cubicBezTo>
                      <a:pt x="154" y="314"/>
                      <a:pt x="53" y="268"/>
                      <a:pt x="53" y="268"/>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9">
                <a:extLst>
                  <a:ext uri="{FF2B5EF4-FFF2-40B4-BE49-F238E27FC236}">
                    <a16:creationId xmlns:a16="http://schemas.microsoft.com/office/drawing/2014/main" id="{145F7D62-0713-4DF0-AC49-D15BFD2CC9C5}"/>
                  </a:ext>
                </a:extLst>
              </p:cNvPr>
              <p:cNvSpPr>
                <a:spLocks/>
              </p:cNvSpPr>
              <p:nvPr/>
            </p:nvSpPr>
            <p:spPr bwMode="auto">
              <a:xfrm>
                <a:off x="2651125" y="2324100"/>
                <a:ext cx="1125538" cy="1235075"/>
              </a:xfrm>
              <a:custGeom>
                <a:avLst/>
                <a:gdLst/>
                <a:ahLst/>
                <a:cxnLst>
                  <a:cxn ang="0">
                    <a:pos x="72" y="24"/>
                  </a:cxn>
                  <a:cxn ang="0">
                    <a:pos x="82" y="1"/>
                  </a:cxn>
                  <a:cxn ang="0">
                    <a:pos x="210" y="61"/>
                  </a:cxn>
                  <a:cxn ang="0">
                    <a:pos x="226" y="82"/>
                  </a:cxn>
                  <a:cxn ang="0">
                    <a:pos x="230" y="96"/>
                  </a:cxn>
                  <a:cxn ang="0">
                    <a:pos x="272" y="176"/>
                  </a:cxn>
                  <a:cxn ang="0">
                    <a:pos x="313" y="226"/>
                  </a:cxn>
                  <a:cxn ang="0">
                    <a:pos x="343" y="278"/>
                  </a:cxn>
                  <a:cxn ang="0">
                    <a:pos x="367" y="296"/>
                  </a:cxn>
                  <a:cxn ang="0">
                    <a:pos x="394" y="321"/>
                  </a:cxn>
                  <a:cxn ang="0">
                    <a:pos x="439" y="347"/>
                  </a:cxn>
                  <a:cxn ang="0">
                    <a:pos x="511" y="348"/>
                  </a:cxn>
                  <a:cxn ang="0">
                    <a:pos x="552" y="374"/>
                  </a:cxn>
                  <a:cxn ang="0">
                    <a:pos x="611" y="374"/>
                  </a:cxn>
                  <a:cxn ang="0">
                    <a:pos x="619" y="443"/>
                  </a:cxn>
                  <a:cxn ang="0">
                    <a:pos x="512" y="441"/>
                  </a:cxn>
                  <a:cxn ang="0">
                    <a:pos x="501" y="448"/>
                  </a:cxn>
                  <a:cxn ang="0">
                    <a:pos x="486" y="448"/>
                  </a:cxn>
                  <a:cxn ang="0">
                    <a:pos x="390" y="449"/>
                  </a:cxn>
                  <a:cxn ang="0">
                    <a:pos x="375" y="491"/>
                  </a:cxn>
                  <a:cxn ang="0">
                    <a:pos x="380" y="538"/>
                  </a:cxn>
                  <a:cxn ang="0">
                    <a:pos x="414" y="552"/>
                  </a:cxn>
                  <a:cxn ang="0">
                    <a:pos x="386" y="570"/>
                  </a:cxn>
                  <a:cxn ang="0">
                    <a:pos x="318" y="574"/>
                  </a:cxn>
                  <a:cxn ang="0">
                    <a:pos x="247" y="602"/>
                  </a:cxn>
                  <a:cxn ang="0">
                    <a:pos x="207" y="638"/>
                  </a:cxn>
                  <a:cxn ang="0">
                    <a:pos x="141" y="678"/>
                  </a:cxn>
                  <a:cxn ang="0">
                    <a:pos x="119" y="671"/>
                  </a:cxn>
                  <a:cxn ang="0">
                    <a:pos x="132" y="610"/>
                  </a:cxn>
                  <a:cxn ang="0">
                    <a:pos x="124" y="577"/>
                  </a:cxn>
                  <a:cxn ang="0">
                    <a:pos x="126" y="569"/>
                  </a:cxn>
                  <a:cxn ang="0">
                    <a:pos x="123" y="554"/>
                  </a:cxn>
                  <a:cxn ang="0">
                    <a:pos x="126" y="530"/>
                  </a:cxn>
                  <a:cxn ang="0">
                    <a:pos x="126" y="508"/>
                  </a:cxn>
                  <a:cxn ang="0">
                    <a:pos x="120" y="487"/>
                  </a:cxn>
                  <a:cxn ang="0">
                    <a:pos x="112" y="467"/>
                  </a:cxn>
                  <a:cxn ang="0">
                    <a:pos x="93" y="434"/>
                  </a:cxn>
                  <a:cxn ang="0">
                    <a:pos x="85" y="421"/>
                  </a:cxn>
                  <a:cxn ang="0">
                    <a:pos x="78" y="399"/>
                  </a:cxn>
                  <a:cxn ang="0">
                    <a:pos x="63" y="371"/>
                  </a:cxn>
                  <a:cxn ang="0">
                    <a:pos x="51" y="319"/>
                  </a:cxn>
                  <a:cxn ang="0">
                    <a:pos x="33" y="266"/>
                  </a:cxn>
                  <a:cxn ang="0">
                    <a:pos x="17" y="211"/>
                  </a:cxn>
                  <a:cxn ang="0">
                    <a:pos x="5" y="189"/>
                  </a:cxn>
                  <a:cxn ang="0">
                    <a:pos x="8" y="153"/>
                  </a:cxn>
                  <a:cxn ang="0">
                    <a:pos x="27" y="104"/>
                  </a:cxn>
                  <a:cxn ang="0">
                    <a:pos x="47" y="76"/>
                  </a:cxn>
                  <a:cxn ang="0">
                    <a:pos x="59" y="53"/>
                  </a:cxn>
                  <a:cxn ang="0">
                    <a:pos x="72" y="24"/>
                  </a:cxn>
                </a:cxnLst>
                <a:rect l="0" t="0" r="r" b="b"/>
                <a:pathLst>
                  <a:path w="627" h="688">
                    <a:moveTo>
                      <a:pt x="72" y="24"/>
                    </a:moveTo>
                    <a:cubicBezTo>
                      <a:pt x="72" y="24"/>
                      <a:pt x="73" y="0"/>
                      <a:pt x="82" y="1"/>
                    </a:cubicBezTo>
                    <a:cubicBezTo>
                      <a:pt x="82" y="1"/>
                      <a:pt x="148" y="8"/>
                      <a:pt x="210" y="61"/>
                    </a:cubicBezTo>
                    <a:cubicBezTo>
                      <a:pt x="210" y="61"/>
                      <a:pt x="226" y="71"/>
                      <a:pt x="226" y="82"/>
                    </a:cubicBezTo>
                    <a:cubicBezTo>
                      <a:pt x="227" y="93"/>
                      <a:pt x="224" y="96"/>
                      <a:pt x="230" y="96"/>
                    </a:cubicBezTo>
                    <a:cubicBezTo>
                      <a:pt x="235" y="96"/>
                      <a:pt x="261" y="163"/>
                      <a:pt x="272" y="176"/>
                    </a:cubicBezTo>
                    <a:cubicBezTo>
                      <a:pt x="284" y="189"/>
                      <a:pt x="303" y="214"/>
                      <a:pt x="313" y="226"/>
                    </a:cubicBezTo>
                    <a:cubicBezTo>
                      <a:pt x="323" y="238"/>
                      <a:pt x="334" y="267"/>
                      <a:pt x="343" y="278"/>
                    </a:cubicBezTo>
                    <a:cubicBezTo>
                      <a:pt x="351" y="289"/>
                      <a:pt x="356" y="295"/>
                      <a:pt x="367" y="296"/>
                    </a:cubicBezTo>
                    <a:cubicBezTo>
                      <a:pt x="377" y="298"/>
                      <a:pt x="382" y="307"/>
                      <a:pt x="394" y="321"/>
                    </a:cubicBezTo>
                    <a:cubicBezTo>
                      <a:pt x="406" y="336"/>
                      <a:pt x="417" y="345"/>
                      <a:pt x="439" y="347"/>
                    </a:cubicBezTo>
                    <a:cubicBezTo>
                      <a:pt x="462" y="348"/>
                      <a:pt x="490" y="339"/>
                      <a:pt x="511" y="348"/>
                    </a:cubicBezTo>
                    <a:cubicBezTo>
                      <a:pt x="532" y="357"/>
                      <a:pt x="538" y="372"/>
                      <a:pt x="552" y="374"/>
                    </a:cubicBezTo>
                    <a:cubicBezTo>
                      <a:pt x="565" y="375"/>
                      <a:pt x="611" y="374"/>
                      <a:pt x="611" y="374"/>
                    </a:cubicBezTo>
                    <a:cubicBezTo>
                      <a:pt x="611" y="374"/>
                      <a:pt x="627" y="390"/>
                      <a:pt x="619" y="443"/>
                    </a:cubicBezTo>
                    <a:cubicBezTo>
                      <a:pt x="512" y="441"/>
                      <a:pt x="512" y="441"/>
                      <a:pt x="512" y="441"/>
                    </a:cubicBezTo>
                    <a:cubicBezTo>
                      <a:pt x="512" y="441"/>
                      <a:pt x="510" y="449"/>
                      <a:pt x="501" y="448"/>
                    </a:cubicBezTo>
                    <a:cubicBezTo>
                      <a:pt x="492" y="447"/>
                      <a:pt x="486" y="448"/>
                      <a:pt x="486" y="448"/>
                    </a:cubicBezTo>
                    <a:cubicBezTo>
                      <a:pt x="390" y="449"/>
                      <a:pt x="390" y="449"/>
                      <a:pt x="390" y="449"/>
                    </a:cubicBezTo>
                    <a:cubicBezTo>
                      <a:pt x="390" y="449"/>
                      <a:pt x="378" y="470"/>
                      <a:pt x="375" y="491"/>
                    </a:cubicBezTo>
                    <a:cubicBezTo>
                      <a:pt x="372" y="511"/>
                      <a:pt x="376" y="532"/>
                      <a:pt x="380" y="538"/>
                    </a:cubicBezTo>
                    <a:cubicBezTo>
                      <a:pt x="380" y="538"/>
                      <a:pt x="412" y="541"/>
                      <a:pt x="414" y="552"/>
                    </a:cubicBezTo>
                    <a:cubicBezTo>
                      <a:pt x="410" y="559"/>
                      <a:pt x="504" y="614"/>
                      <a:pt x="386" y="570"/>
                    </a:cubicBezTo>
                    <a:cubicBezTo>
                      <a:pt x="372" y="565"/>
                      <a:pt x="371" y="556"/>
                      <a:pt x="318" y="574"/>
                    </a:cubicBezTo>
                    <a:cubicBezTo>
                      <a:pt x="265" y="592"/>
                      <a:pt x="267" y="587"/>
                      <a:pt x="247" y="602"/>
                    </a:cubicBezTo>
                    <a:cubicBezTo>
                      <a:pt x="228" y="618"/>
                      <a:pt x="238" y="624"/>
                      <a:pt x="207" y="638"/>
                    </a:cubicBezTo>
                    <a:cubicBezTo>
                      <a:pt x="176" y="652"/>
                      <a:pt x="150" y="668"/>
                      <a:pt x="141" y="678"/>
                    </a:cubicBezTo>
                    <a:cubicBezTo>
                      <a:pt x="132" y="688"/>
                      <a:pt x="110" y="683"/>
                      <a:pt x="119" y="671"/>
                    </a:cubicBezTo>
                    <a:cubicBezTo>
                      <a:pt x="128" y="659"/>
                      <a:pt x="132" y="625"/>
                      <a:pt x="132" y="610"/>
                    </a:cubicBezTo>
                    <a:cubicBezTo>
                      <a:pt x="132" y="596"/>
                      <a:pt x="119" y="584"/>
                      <a:pt x="124" y="577"/>
                    </a:cubicBezTo>
                    <a:cubicBezTo>
                      <a:pt x="129" y="570"/>
                      <a:pt x="134" y="571"/>
                      <a:pt x="126" y="569"/>
                    </a:cubicBezTo>
                    <a:cubicBezTo>
                      <a:pt x="119" y="568"/>
                      <a:pt x="117" y="565"/>
                      <a:pt x="123" y="554"/>
                    </a:cubicBezTo>
                    <a:cubicBezTo>
                      <a:pt x="128" y="544"/>
                      <a:pt x="129" y="542"/>
                      <a:pt x="126" y="530"/>
                    </a:cubicBezTo>
                    <a:cubicBezTo>
                      <a:pt x="123" y="519"/>
                      <a:pt x="128" y="520"/>
                      <a:pt x="126" y="508"/>
                    </a:cubicBezTo>
                    <a:cubicBezTo>
                      <a:pt x="124" y="497"/>
                      <a:pt x="121" y="502"/>
                      <a:pt x="120" y="487"/>
                    </a:cubicBezTo>
                    <a:cubicBezTo>
                      <a:pt x="118" y="473"/>
                      <a:pt x="119" y="474"/>
                      <a:pt x="112" y="467"/>
                    </a:cubicBezTo>
                    <a:cubicBezTo>
                      <a:pt x="105" y="459"/>
                      <a:pt x="93" y="448"/>
                      <a:pt x="93" y="434"/>
                    </a:cubicBezTo>
                    <a:cubicBezTo>
                      <a:pt x="93" y="421"/>
                      <a:pt x="90" y="431"/>
                      <a:pt x="85" y="421"/>
                    </a:cubicBezTo>
                    <a:cubicBezTo>
                      <a:pt x="81" y="411"/>
                      <a:pt x="84" y="411"/>
                      <a:pt x="78" y="399"/>
                    </a:cubicBezTo>
                    <a:cubicBezTo>
                      <a:pt x="73" y="386"/>
                      <a:pt x="62" y="389"/>
                      <a:pt x="63" y="371"/>
                    </a:cubicBezTo>
                    <a:cubicBezTo>
                      <a:pt x="64" y="352"/>
                      <a:pt x="57" y="342"/>
                      <a:pt x="51" y="319"/>
                    </a:cubicBezTo>
                    <a:cubicBezTo>
                      <a:pt x="46" y="295"/>
                      <a:pt x="39" y="281"/>
                      <a:pt x="33" y="266"/>
                    </a:cubicBezTo>
                    <a:cubicBezTo>
                      <a:pt x="28" y="250"/>
                      <a:pt x="16" y="226"/>
                      <a:pt x="17" y="211"/>
                    </a:cubicBezTo>
                    <a:cubicBezTo>
                      <a:pt x="17" y="196"/>
                      <a:pt x="10" y="200"/>
                      <a:pt x="5" y="189"/>
                    </a:cubicBezTo>
                    <a:cubicBezTo>
                      <a:pt x="0" y="178"/>
                      <a:pt x="2" y="172"/>
                      <a:pt x="8" y="153"/>
                    </a:cubicBezTo>
                    <a:cubicBezTo>
                      <a:pt x="15" y="134"/>
                      <a:pt x="15" y="118"/>
                      <a:pt x="27" y="104"/>
                    </a:cubicBezTo>
                    <a:cubicBezTo>
                      <a:pt x="39" y="90"/>
                      <a:pt x="43" y="86"/>
                      <a:pt x="47" y="76"/>
                    </a:cubicBezTo>
                    <a:cubicBezTo>
                      <a:pt x="51" y="67"/>
                      <a:pt x="46" y="60"/>
                      <a:pt x="59" y="53"/>
                    </a:cubicBezTo>
                    <a:cubicBezTo>
                      <a:pt x="72" y="46"/>
                      <a:pt x="71" y="28"/>
                      <a:pt x="72" y="24"/>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0">
                <a:extLst>
                  <a:ext uri="{FF2B5EF4-FFF2-40B4-BE49-F238E27FC236}">
                    <a16:creationId xmlns:a16="http://schemas.microsoft.com/office/drawing/2014/main" id="{E22EE0BE-4AED-4FBC-9B2B-CC0A61A4380F}"/>
                  </a:ext>
                </a:extLst>
              </p:cNvPr>
              <p:cNvSpPr>
                <a:spLocks/>
              </p:cNvSpPr>
              <p:nvPr/>
            </p:nvSpPr>
            <p:spPr bwMode="auto">
              <a:xfrm>
                <a:off x="2513013" y="2527300"/>
                <a:ext cx="1930400" cy="2090737"/>
              </a:xfrm>
              <a:custGeom>
                <a:avLst/>
                <a:gdLst/>
                <a:ahLst/>
                <a:cxnLst>
                  <a:cxn ang="0">
                    <a:pos x="560" y="324"/>
                  </a:cxn>
                  <a:cxn ang="0">
                    <a:pos x="420" y="403"/>
                  </a:cxn>
                  <a:cxn ang="0">
                    <a:pos x="479" y="450"/>
                  </a:cxn>
                  <a:cxn ang="0">
                    <a:pos x="828" y="487"/>
                  </a:cxn>
                  <a:cxn ang="0">
                    <a:pos x="908" y="825"/>
                  </a:cxn>
                  <a:cxn ang="0">
                    <a:pos x="937" y="974"/>
                  </a:cxn>
                  <a:cxn ang="0">
                    <a:pos x="1011" y="1012"/>
                  </a:cxn>
                  <a:cxn ang="0">
                    <a:pos x="941" y="1058"/>
                  </a:cxn>
                  <a:cxn ang="0">
                    <a:pos x="1066" y="1114"/>
                  </a:cxn>
                  <a:cxn ang="0">
                    <a:pos x="748" y="1122"/>
                  </a:cxn>
                  <a:cxn ang="0">
                    <a:pos x="747" y="967"/>
                  </a:cxn>
                  <a:cxn ang="0">
                    <a:pos x="707" y="669"/>
                  </a:cxn>
                  <a:cxn ang="0">
                    <a:pos x="613" y="675"/>
                  </a:cxn>
                  <a:cxn ang="0">
                    <a:pos x="540" y="805"/>
                  </a:cxn>
                  <a:cxn ang="0">
                    <a:pos x="445" y="761"/>
                  </a:cxn>
                  <a:cxn ang="0">
                    <a:pos x="455" y="930"/>
                  </a:cxn>
                  <a:cxn ang="0">
                    <a:pos x="684" y="985"/>
                  </a:cxn>
                  <a:cxn ang="0">
                    <a:pos x="690" y="1020"/>
                  </a:cxn>
                  <a:cxn ang="0">
                    <a:pos x="669" y="983"/>
                  </a:cxn>
                  <a:cxn ang="0">
                    <a:pos x="759" y="1075"/>
                  </a:cxn>
                  <a:cxn ang="0">
                    <a:pos x="681" y="1095"/>
                  </a:cxn>
                  <a:cxn ang="0">
                    <a:pos x="448" y="993"/>
                  </a:cxn>
                  <a:cxn ang="0">
                    <a:pos x="395" y="1067"/>
                  </a:cxn>
                  <a:cxn ang="0">
                    <a:pos x="327" y="1135"/>
                  </a:cxn>
                  <a:cxn ang="0">
                    <a:pos x="259" y="1134"/>
                  </a:cxn>
                  <a:cxn ang="0">
                    <a:pos x="301" y="1062"/>
                  </a:cxn>
                  <a:cxn ang="0">
                    <a:pos x="306" y="998"/>
                  </a:cxn>
                  <a:cxn ang="0">
                    <a:pos x="67" y="1028"/>
                  </a:cxn>
                  <a:cxn ang="0">
                    <a:pos x="70" y="1069"/>
                  </a:cxn>
                  <a:cxn ang="0">
                    <a:pos x="6" y="1067"/>
                  </a:cxn>
                  <a:cxn ang="0">
                    <a:pos x="42" y="1030"/>
                  </a:cxn>
                  <a:cxn ang="0">
                    <a:pos x="290" y="936"/>
                  </a:cxn>
                  <a:cxn ang="0">
                    <a:pos x="384" y="765"/>
                  </a:cxn>
                  <a:cxn ang="0">
                    <a:pos x="173" y="728"/>
                  </a:cxn>
                  <a:cxn ang="0">
                    <a:pos x="175" y="547"/>
                  </a:cxn>
                  <a:cxn ang="0">
                    <a:pos x="71" y="92"/>
                  </a:cxn>
                  <a:cxn ang="0">
                    <a:pos x="84" y="67"/>
                  </a:cxn>
                  <a:cxn ang="0">
                    <a:pos x="136" y="221"/>
                  </a:cxn>
                  <a:cxn ang="0">
                    <a:pos x="164" y="290"/>
                  </a:cxn>
                  <a:cxn ang="0">
                    <a:pos x="195" y="362"/>
                  </a:cxn>
                  <a:cxn ang="0">
                    <a:pos x="209" y="435"/>
                  </a:cxn>
                  <a:cxn ang="0">
                    <a:pos x="207" y="478"/>
                  </a:cxn>
                  <a:cxn ang="0">
                    <a:pos x="212" y="566"/>
                  </a:cxn>
                  <a:cxn ang="0">
                    <a:pos x="300" y="506"/>
                  </a:cxn>
                  <a:cxn ang="0">
                    <a:pos x="331" y="354"/>
                  </a:cxn>
                </a:cxnLst>
                <a:rect l="0" t="0" r="r" b="b"/>
                <a:pathLst>
                  <a:path w="1075" h="1164">
                    <a:moveTo>
                      <a:pt x="285" y="357"/>
                    </a:moveTo>
                    <a:cubicBezTo>
                      <a:pt x="286" y="338"/>
                      <a:pt x="286" y="338"/>
                      <a:pt x="286" y="338"/>
                    </a:cubicBezTo>
                    <a:cubicBezTo>
                      <a:pt x="560" y="324"/>
                      <a:pt x="560" y="324"/>
                      <a:pt x="560" y="324"/>
                    </a:cubicBezTo>
                    <a:cubicBezTo>
                      <a:pt x="560" y="324"/>
                      <a:pt x="565" y="338"/>
                      <a:pt x="558" y="341"/>
                    </a:cubicBezTo>
                    <a:cubicBezTo>
                      <a:pt x="552" y="343"/>
                      <a:pt x="455" y="347"/>
                      <a:pt x="455" y="347"/>
                    </a:cubicBezTo>
                    <a:cubicBezTo>
                      <a:pt x="455" y="347"/>
                      <a:pt x="425" y="358"/>
                      <a:pt x="420" y="403"/>
                    </a:cubicBezTo>
                    <a:cubicBezTo>
                      <a:pt x="414" y="449"/>
                      <a:pt x="420" y="447"/>
                      <a:pt x="420" y="447"/>
                    </a:cubicBezTo>
                    <a:cubicBezTo>
                      <a:pt x="420" y="447"/>
                      <a:pt x="439" y="441"/>
                      <a:pt x="450" y="445"/>
                    </a:cubicBezTo>
                    <a:cubicBezTo>
                      <a:pt x="460" y="449"/>
                      <a:pt x="467" y="456"/>
                      <a:pt x="479" y="450"/>
                    </a:cubicBezTo>
                    <a:cubicBezTo>
                      <a:pt x="491" y="444"/>
                      <a:pt x="490" y="441"/>
                      <a:pt x="490" y="441"/>
                    </a:cubicBezTo>
                    <a:cubicBezTo>
                      <a:pt x="490" y="441"/>
                      <a:pt x="567" y="440"/>
                      <a:pt x="593" y="443"/>
                    </a:cubicBezTo>
                    <a:cubicBezTo>
                      <a:pt x="619" y="446"/>
                      <a:pt x="789" y="466"/>
                      <a:pt x="828" y="487"/>
                    </a:cubicBezTo>
                    <a:cubicBezTo>
                      <a:pt x="828" y="487"/>
                      <a:pt x="845" y="496"/>
                      <a:pt x="851" y="529"/>
                    </a:cubicBezTo>
                    <a:cubicBezTo>
                      <a:pt x="856" y="563"/>
                      <a:pt x="882" y="678"/>
                      <a:pt x="886" y="700"/>
                    </a:cubicBezTo>
                    <a:cubicBezTo>
                      <a:pt x="890" y="721"/>
                      <a:pt x="904" y="787"/>
                      <a:pt x="908" y="825"/>
                    </a:cubicBezTo>
                    <a:cubicBezTo>
                      <a:pt x="912" y="862"/>
                      <a:pt x="910" y="886"/>
                      <a:pt x="919" y="903"/>
                    </a:cubicBezTo>
                    <a:cubicBezTo>
                      <a:pt x="928" y="920"/>
                      <a:pt x="930" y="921"/>
                      <a:pt x="931" y="937"/>
                    </a:cubicBezTo>
                    <a:cubicBezTo>
                      <a:pt x="932" y="953"/>
                      <a:pt x="939" y="963"/>
                      <a:pt x="937" y="974"/>
                    </a:cubicBezTo>
                    <a:cubicBezTo>
                      <a:pt x="935" y="985"/>
                      <a:pt x="925" y="986"/>
                      <a:pt x="925" y="986"/>
                    </a:cubicBezTo>
                    <a:cubicBezTo>
                      <a:pt x="925" y="986"/>
                      <a:pt x="938" y="1004"/>
                      <a:pt x="957" y="1007"/>
                    </a:cubicBezTo>
                    <a:cubicBezTo>
                      <a:pt x="976" y="1010"/>
                      <a:pt x="1000" y="1012"/>
                      <a:pt x="1011" y="1012"/>
                    </a:cubicBezTo>
                    <a:cubicBezTo>
                      <a:pt x="1023" y="1011"/>
                      <a:pt x="1028" y="1009"/>
                      <a:pt x="1030" y="1021"/>
                    </a:cubicBezTo>
                    <a:cubicBezTo>
                      <a:pt x="1030" y="1021"/>
                      <a:pt x="1038" y="1021"/>
                      <a:pt x="1032" y="1028"/>
                    </a:cubicBezTo>
                    <a:cubicBezTo>
                      <a:pt x="1026" y="1034"/>
                      <a:pt x="999" y="1064"/>
                      <a:pt x="941" y="1058"/>
                    </a:cubicBezTo>
                    <a:cubicBezTo>
                      <a:pt x="941" y="1058"/>
                      <a:pt x="1020" y="1091"/>
                      <a:pt x="1053" y="1084"/>
                    </a:cubicBezTo>
                    <a:cubicBezTo>
                      <a:pt x="1053" y="1084"/>
                      <a:pt x="1071" y="1085"/>
                      <a:pt x="1070" y="1098"/>
                    </a:cubicBezTo>
                    <a:cubicBezTo>
                      <a:pt x="1070" y="1098"/>
                      <a:pt x="1075" y="1105"/>
                      <a:pt x="1066" y="1114"/>
                    </a:cubicBezTo>
                    <a:cubicBezTo>
                      <a:pt x="1066" y="1114"/>
                      <a:pt x="990" y="1147"/>
                      <a:pt x="859" y="1132"/>
                    </a:cubicBezTo>
                    <a:cubicBezTo>
                      <a:pt x="859" y="1132"/>
                      <a:pt x="830" y="1130"/>
                      <a:pt x="816" y="1132"/>
                    </a:cubicBezTo>
                    <a:cubicBezTo>
                      <a:pt x="802" y="1134"/>
                      <a:pt x="748" y="1135"/>
                      <a:pt x="748" y="1122"/>
                    </a:cubicBezTo>
                    <a:cubicBezTo>
                      <a:pt x="747" y="1110"/>
                      <a:pt x="747" y="1096"/>
                      <a:pt x="749" y="1095"/>
                    </a:cubicBezTo>
                    <a:cubicBezTo>
                      <a:pt x="749" y="1095"/>
                      <a:pt x="746" y="1031"/>
                      <a:pt x="753" y="1026"/>
                    </a:cubicBezTo>
                    <a:cubicBezTo>
                      <a:pt x="760" y="1021"/>
                      <a:pt x="749" y="988"/>
                      <a:pt x="747" y="967"/>
                    </a:cubicBezTo>
                    <a:cubicBezTo>
                      <a:pt x="745" y="946"/>
                      <a:pt x="723" y="845"/>
                      <a:pt x="720" y="819"/>
                    </a:cubicBezTo>
                    <a:cubicBezTo>
                      <a:pt x="718" y="794"/>
                      <a:pt x="710" y="763"/>
                      <a:pt x="707" y="741"/>
                    </a:cubicBezTo>
                    <a:cubicBezTo>
                      <a:pt x="704" y="720"/>
                      <a:pt x="703" y="682"/>
                      <a:pt x="707" y="669"/>
                    </a:cubicBezTo>
                    <a:cubicBezTo>
                      <a:pt x="710" y="656"/>
                      <a:pt x="707" y="656"/>
                      <a:pt x="707" y="656"/>
                    </a:cubicBezTo>
                    <a:cubicBezTo>
                      <a:pt x="707" y="656"/>
                      <a:pt x="678" y="675"/>
                      <a:pt x="656" y="674"/>
                    </a:cubicBezTo>
                    <a:cubicBezTo>
                      <a:pt x="635" y="673"/>
                      <a:pt x="613" y="675"/>
                      <a:pt x="613" y="675"/>
                    </a:cubicBezTo>
                    <a:cubicBezTo>
                      <a:pt x="613" y="675"/>
                      <a:pt x="629" y="714"/>
                      <a:pt x="562" y="734"/>
                    </a:cubicBezTo>
                    <a:cubicBezTo>
                      <a:pt x="562" y="734"/>
                      <a:pt x="545" y="754"/>
                      <a:pt x="538" y="756"/>
                    </a:cubicBezTo>
                    <a:cubicBezTo>
                      <a:pt x="540" y="805"/>
                      <a:pt x="540" y="805"/>
                      <a:pt x="540" y="805"/>
                    </a:cubicBezTo>
                    <a:cubicBezTo>
                      <a:pt x="540" y="805"/>
                      <a:pt x="522" y="825"/>
                      <a:pt x="483" y="816"/>
                    </a:cubicBezTo>
                    <a:cubicBezTo>
                      <a:pt x="471" y="763"/>
                      <a:pt x="471" y="763"/>
                      <a:pt x="471" y="763"/>
                    </a:cubicBezTo>
                    <a:cubicBezTo>
                      <a:pt x="445" y="761"/>
                      <a:pt x="445" y="761"/>
                      <a:pt x="445" y="761"/>
                    </a:cubicBezTo>
                    <a:cubicBezTo>
                      <a:pt x="441" y="766"/>
                      <a:pt x="441" y="766"/>
                      <a:pt x="441" y="766"/>
                    </a:cubicBezTo>
                    <a:cubicBezTo>
                      <a:pt x="458" y="766"/>
                      <a:pt x="458" y="766"/>
                      <a:pt x="458" y="766"/>
                    </a:cubicBezTo>
                    <a:cubicBezTo>
                      <a:pt x="455" y="930"/>
                      <a:pt x="455" y="930"/>
                      <a:pt x="455" y="930"/>
                    </a:cubicBezTo>
                    <a:cubicBezTo>
                      <a:pt x="689" y="950"/>
                      <a:pt x="689" y="950"/>
                      <a:pt x="689" y="950"/>
                    </a:cubicBezTo>
                    <a:cubicBezTo>
                      <a:pt x="689" y="983"/>
                      <a:pt x="689" y="983"/>
                      <a:pt x="689" y="983"/>
                    </a:cubicBezTo>
                    <a:cubicBezTo>
                      <a:pt x="684" y="985"/>
                      <a:pt x="684" y="985"/>
                      <a:pt x="684" y="985"/>
                    </a:cubicBezTo>
                    <a:cubicBezTo>
                      <a:pt x="684" y="985"/>
                      <a:pt x="682" y="988"/>
                      <a:pt x="684" y="989"/>
                    </a:cubicBezTo>
                    <a:cubicBezTo>
                      <a:pt x="684" y="989"/>
                      <a:pt x="696" y="992"/>
                      <a:pt x="693" y="1006"/>
                    </a:cubicBezTo>
                    <a:cubicBezTo>
                      <a:pt x="690" y="1020"/>
                      <a:pt x="690" y="1020"/>
                      <a:pt x="690" y="1020"/>
                    </a:cubicBezTo>
                    <a:cubicBezTo>
                      <a:pt x="690" y="1020"/>
                      <a:pt x="631" y="1016"/>
                      <a:pt x="645" y="993"/>
                    </a:cubicBezTo>
                    <a:cubicBezTo>
                      <a:pt x="645" y="993"/>
                      <a:pt x="662" y="987"/>
                      <a:pt x="670" y="989"/>
                    </a:cubicBezTo>
                    <a:cubicBezTo>
                      <a:pt x="669" y="983"/>
                      <a:pt x="669" y="983"/>
                      <a:pt x="669" y="983"/>
                    </a:cubicBezTo>
                    <a:cubicBezTo>
                      <a:pt x="618" y="983"/>
                      <a:pt x="618" y="983"/>
                      <a:pt x="618" y="983"/>
                    </a:cubicBezTo>
                    <a:cubicBezTo>
                      <a:pt x="764" y="1026"/>
                      <a:pt x="764" y="1026"/>
                      <a:pt x="764" y="1026"/>
                    </a:cubicBezTo>
                    <a:cubicBezTo>
                      <a:pt x="759" y="1075"/>
                      <a:pt x="759" y="1075"/>
                      <a:pt x="759" y="1075"/>
                    </a:cubicBezTo>
                    <a:cubicBezTo>
                      <a:pt x="748" y="1075"/>
                      <a:pt x="748" y="1075"/>
                      <a:pt x="748" y="1075"/>
                    </a:cubicBezTo>
                    <a:cubicBezTo>
                      <a:pt x="748" y="1075"/>
                      <a:pt x="752" y="1126"/>
                      <a:pt x="716" y="1125"/>
                    </a:cubicBezTo>
                    <a:cubicBezTo>
                      <a:pt x="716" y="1125"/>
                      <a:pt x="679" y="1125"/>
                      <a:pt x="681" y="1095"/>
                    </a:cubicBezTo>
                    <a:cubicBezTo>
                      <a:pt x="681" y="1095"/>
                      <a:pt x="684" y="1065"/>
                      <a:pt x="718" y="1067"/>
                    </a:cubicBezTo>
                    <a:cubicBezTo>
                      <a:pt x="719" y="1060"/>
                      <a:pt x="719" y="1060"/>
                      <a:pt x="719" y="1060"/>
                    </a:cubicBezTo>
                    <a:cubicBezTo>
                      <a:pt x="448" y="993"/>
                      <a:pt x="448" y="993"/>
                      <a:pt x="448" y="993"/>
                    </a:cubicBezTo>
                    <a:cubicBezTo>
                      <a:pt x="448" y="993"/>
                      <a:pt x="447" y="1010"/>
                      <a:pt x="438" y="1012"/>
                    </a:cubicBezTo>
                    <a:cubicBezTo>
                      <a:pt x="438" y="1068"/>
                      <a:pt x="438" y="1068"/>
                      <a:pt x="438" y="1068"/>
                    </a:cubicBezTo>
                    <a:cubicBezTo>
                      <a:pt x="438" y="1068"/>
                      <a:pt x="405" y="1073"/>
                      <a:pt x="395" y="1067"/>
                    </a:cubicBezTo>
                    <a:cubicBezTo>
                      <a:pt x="395" y="1026"/>
                      <a:pt x="395" y="1026"/>
                      <a:pt x="395" y="1026"/>
                    </a:cubicBezTo>
                    <a:cubicBezTo>
                      <a:pt x="323" y="1096"/>
                      <a:pt x="323" y="1096"/>
                      <a:pt x="323" y="1096"/>
                    </a:cubicBezTo>
                    <a:cubicBezTo>
                      <a:pt x="323" y="1096"/>
                      <a:pt x="335" y="1120"/>
                      <a:pt x="327" y="1135"/>
                    </a:cubicBezTo>
                    <a:cubicBezTo>
                      <a:pt x="327" y="1135"/>
                      <a:pt x="319" y="1140"/>
                      <a:pt x="317" y="1135"/>
                    </a:cubicBezTo>
                    <a:cubicBezTo>
                      <a:pt x="317" y="1135"/>
                      <a:pt x="319" y="1164"/>
                      <a:pt x="290" y="1164"/>
                    </a:cubicBezTo>
                    <a:cubicBezTo>
                      <a:pt x="290" y="1164"/>
                      <a:pt x="258" y="1162"/>
                      <a:pt x="259" y="1134"/>
                    </a:cubicBezTo>
                    <a:cubicBezTo>
                      <a:pt x="259" y="1134"/>
                      <a:pt x="250" y="1137"/>
                      <a:pt x="255" y="1127"/>
                    </a:cubicBezTo>
                    <a:cubicBezTo>
                      <a:pt x="255" y="1127"/>
                      <a:pt x="262" y="1095"/>
                      <a:pt x="300" y="1096"/>
                    </a:cubicBezTo>
                    <a:cubicBezTo>
                      <a:pt x="301" y="1062"/>
                      <a:pt x="301" y="1062"/>
                      <a:pt x="301" y="1062"/>
                    </a:cubicBezTo>
                    <a:cubicBezTo>
                      <a:pt x="301" y="1062"/>
                      <a:pt x="301" y="1052"/>
                      <a:pt x="310" y="1044"/>
                    </a:cubicBezTo>
                    <a:cubicBezTo>
                      <a:pt x="351" y="992"/>
                      <a:pt x="351" y="992"/>
                      <a:pt x="351" y="992"/>
                    </a:cubicBezTo>
                    <a:cubicBezTo>
                      <a:pt x="306" y="998"/>
                      <a:pt x="306" y="998"/>
                      <a:pt x="306" y="998"/>
                    </a:cubicBezTo>
                    <a:cubicBezTo>
                      <a:pt x="306" y="998"/>
                      <a:pt x="307" y="1025"/>
                      <a:pt x="279" y="1028"/>
                    </a:cubicBezTo>
                    <a:cubicBezTo>
                      <a:pt x="279" y="1028"/>
                      <a:pt x="255" y="1026"/>
                      <a:pt x="258" y="1005"/>
                    </a:cubicBezTo>
                    <a:cubicBezTo>
                      <a:pt x="67" y="1028"/>
                      <a:pt x="67" y="1028"/>
                      <a:pt x="67" y="1028"/>
                    </a:cubicBezTo>
                    <a:cubicBezTo>
                      <a:pt x="65" y="1035"/>
                      <a:pt x="65" y="1035"/>
                      <a:pt x="65" y="1035"/>
                    </a:cubicBezTo>
                    <a:cubicBezTo>
                      <a:pt x="73" y="1037"/>
                      <a:pt x="73" y="1037"/>
                      <a:pt x="73" y="1037"/>
                    </a:cubicBezTo>
                    <a:cubicBezTo>
                      <a:pt x="73" y="1037"/>
                      <a:pt x="76" y="1067"/>
                      <a:pt x="70" y="1069"/>
                    </a:cubicBezTo>
                    <a:cubicBezTo>
                      <a:pt x="70" y="1069"/>
                      <a:pt x="63" y="1071"/>
                      <a:pt x="61" y="1075"/>
                    </a:cubicBezTo>
                    <a:cubicBezTo>
                      <a:pt x="59" y="1079"/>
                      <a:pt x="50" y="1095"/>
                      <a:pt x="28" y="1094"/>
                    </a:cubicBezTo>
                    <a:cubicBezTo>
                      <a:pt x="28" y="1094"/>
                      <a:pt x="4" y="1092"/>
                      <a:pt x="6" y="1067"/>
                    </a:cubicBezTo>
                    <a:cubicBezTo>
                      <a:pt x="6" y="1067"/>
                      <a:pt x="0" y="1067"/>
                      <a:pt x="3" y="1057"/>
                    </a:cubicBezTo>
                    <a:cubicBezTo>
                      <a:pt x="3" y="1057"/>
                      <a:pt x="18" y="1028"/>
                      <a:pt x="44" y="1032"/>
                    </a:cubicBezTo>
                    <a:cubicBezTo>
                      <a:pt x="42" y="1030"/>
                      <a:pt x="42" y="1030"/>
                      <a:pt x="42" y="1030"/>
                    </a:cubicBezTo>
                    <a:cubicBezTo>
                      <a:pt x="44" y="994"/>
                      <a:pt x="44" y="994"/>
                      <a:pt x="44" y="994"/>
                    </a:cubicBezTo>
                    <a:cubicBezTo>
                      <a:pt x="290" y="949"/>
                      <a:pt x="290" y="949"/>
                      <a:pt x="290" y="949"/>
                    </a:cubicBezTo>
                    <a:cubicBezTo>
                      <a:pt x="290" y="936"/>
                      <a:pt x="290" y="936"/>
                      <a:pt x="290" y="936"/>
                    </a:cubicBezTo>
                    <a:cubicBezTo>
                      <a:pt x="378" y="929"/>
                      <a:pt x="378" y="929"/>
                      <a:pt x="378" y="929"/>
                    </a:cubicBezTo>
                    <a:cubicBezTo>
                      <a:pt x="374" y="767"/>
                      <a:pt x="374" y="767"/>
                      <a:pt x="374" y="767"/>
                    </a:cubicBezTo>
                    <a:cubicBezTo>
                      <a:pt x="384" y="765"/>
                      <a:pt x="384" y="765"/>
                      <a:pt x="384" y="765"/>
                    </a:cubicBezTo>
                    <a:cubicBezTo>
                      <a:pt x="382" y="754"/>
                      <a:pt x="382" y="754"/>
                      <a:pt x="382" y="754"/>
                    </a:cubicBezTo>
                    <a:cubicBezTo>
                      <a:pt x="382" y="754"/>
                      <a:pt x="341" y="761"/>
                      <a:pt x="325" y="728"/>
                    </a:cubicBezTo>
                    <a:cubicBezTo>
                      <a:pt x="173" y="728"/>
                      <a:pt x="173" y="728"/>
                      <a:pt x="173" y="728"/>
                    </a:cubicBezTo>
                    <a:cubicBezTo>
                      <a:pt x="173" y="728"/>
                      <a:pt x="143" y="730"/>
                      <a:pt x="147" y="698"/>
                    </a:cubicBezTo>
                    <a:cubicBezTo>
                      <a:pt x="152" y="661"/>
                      <a:pt x="152" y="661"/>
                      <a:pt x="152" y="661"/>
                    </a:cubicBezTo>
                    <a:cubicBezTo>
                      <a:pt x="152" y="661"/>
                      <a:pt x="172" y="575"/>
                      <a:pt x="175" y="547"/>
                    </a:cubicBezTo>
                    <a:cubicBezTo>
                      <a:pt x="179" y="519"/>
                      <a:pt x="184" y="456"/>
                      <a:pt x="166" y="405"/>
                    </a:cubicBezTo>
                    <a:cubicBezTo>
                      <a:pt x="147" y="353"/>
                      <a:pt x="141" y="308"/>
                      <a:pt x="133" y="282"/>
                    </a:cubicBezTo>
                    <a:cubicBezTo>
                      <a:pt x="125" y="256"/>
                      <a:pt x="75" y="108"/>
                      <a:pt x="71" y="92"/>
                    </a:cubicBezTo>
                    <a:cubicBezTo>
                      <a:pt x="71" y="92"/>
                      <a:pt x="27" y="19"/>
                      <a:pt x="58" y="11"/>
                    </a:cubicBezTo>
                    <a:cubicBezTo>
                      <a:pt x="58" y="11"/>
                      <a:pt x="77" y="0"/>
                      <a:pt x="85" y="40"/>
                    </a:cubicBezTo>
                    <a:cubicBezTo>
                      <a:pt x="85" y="40"/>
                      <a:pt x="79" y="57"/>
                      <a:pt x="84" y="67"/>
                    </a:cubicBezTo>
                    <a:cubicBezTo>
                      <a:pt x="89" y="77"/>
                      <a:pt x="94" y="80"/>
                      <a:pt x="94" y="98"/>
                    </a:cubicBezTo>
                    <a:cubicBezTo>
                      <a:pt x="94" y="116"/>
                      <a:pt x="106" y="137"/>
                      <a:pt x="113" y="153"/>
                    </a:cubicBezTo>
                    <a:cubicBezTo>
                      <a:pt x="120" y="170"/>
                      <a:pt x="132" y="214"/>
                      <a:pt x="136" y="221"/>
                    </a:cubicBezTo>
                    <a:cubicBezTo>
                      <a:pt x="140" y="229"/>
                      <a:pt x="146" y="242"/>
                      <a:pt x="147" y="253"/>
                    </a:cubicBezTo>
                    <a:cubicBezTo>
                      <a:pt x="148" y="263"/>
                      <a:pt x="147" y="263"/>
                      <a:pt x="154" y="270"/>
                    </a:cubicBezTo>
                    <a:cubicBezTo>
                      <a:pt x="161" y="277"/>
                      <a:pt x="162" y="278"/>
                      <a:pt x="164" y="290"/>
                    </a:cubicBezTo>
                    <a:cubicBezTo>
                      <a:pt x="167" y="301"/>
                      <a:pt x="172" y="303"/>
                      <a:pt x="173" y="307"/>
                    </a:cubicBezTo>
                    <a:cubicBezTo>
                      <a:pt x="173" y="312"/>
                      <a:pt x="174" y="329"/>
                      <a:pt x="178" y="337"/>
                    </a:cubicBezTo>
                    <a:cubicBezTo>
                      <a:pt x="183" y="345"/>
                      <a:pt x="193" y="349"/>
                      <a:pt x="195" y="362"/>
                    </a:cubicBezTo>
                    <a:cubicBezTo>
                      <a:pt x="198" y="374"/>
                      <a:pt x="197" y="380"/>
                      <a:pt x="200" y="387"/>
                    </a:cubicBezTo>
                    <a:cubicBezTo>
                      <a:pt x="204" y="394"/>
                      <a:pt x="204" y="400"/>
                      <a:pt x="203" y="408"/>
                    </a:cubicBezTo>
                    <a:cubicBezTo>
                      <a:pt x="202" y="417"/>
                      <a:pt x="211" y="427"/>
                      <a:pt x="209" y="435"/>
                    </a:cubicBezTo>
                    <a:cubicBezTo>
                      <a:pt x="207" y="442"/>
                      <a:pt x="199" y="448"/>
                      <a:pt x="204" y="450"/>
                    </a:cubicBezTo>
                    <a:cubicBezTo>
                      <a:pt x="209" y="452"/>
                      <a:pt x="218" y="452"/>
                      <a:pt x="213" y="459"/>
                    </a:cubicBezTo>
                    <a:cubicBezTo>
                      <a:pt x="208" y="465"/>
                      <a:pt x="205" y="471"/>
                      <a:pt x="207" y="478"/>
                    </a:cubicBezTo>
                    <a:cubicBezTo>
                      <a:pt x="210" y="484"/>
                      <a:pt x="213" y="505"/>
                      <a:pt x="211" y="520"/>
                    </a:cubicBezTo>
                    <a:cubicBezTo>
                      <a:pt x="209" y="535"/>
                      <a:pt x="204" y="547"/>
                      <a:pt x="201" y="553"/>
                    </a:cubicBezTo>
                    <a:cubicBezTo>
                      <a:pt x="199" y="560"/>
                      <a:pt x="196" y="568"/>
                      <a:pt x="212" y="566"/>
                    </a:cubicBezTo>
                    <a:cubicBezTo>
                      <a:pt x="212" y="566"/>
                      <a:pt x="222" y="555"/>
                      <a:pt x="231" y="548"/>
                    </a:cubicBezTo>
                    <a:cubicBezTo>
                      <a:pt x="240" y="542"/>
                      <a:pt x="257" y="528"/>
                      <a:pt x="264" y="524"/>
                    </a:cubicBezTo>
                    <a:cubicBezTo>
                      <a:pt x="272" y="519"/>
                      <a:pt x="294" y="510"/>
                      <a:pt x="300" y="506"/>
                    </a:cubicBezTo>
                    <a:cubicBezTo>
                      <a:pt x="305" y="501"/>
                      <a:pt x="322" y="476"/>
                      <a:pt x="341" y="470"/>
                    </a:cubicBezTo>
                    <a:cubicBezTo>
                      <a:pt x="359" y="380"/>
                      <a:pt x="359" y="380"/>
                      <a:pt x="359" y="380"/>
                    </a:cubicBezTo>
                    <a:cubicBezTo>
                      <a:pt x="359" y="380"/>
                      <a:pt x="348" y="352"/>
                      <a:pt x="331" y="354"/>
                    </a:cubicBezTo>
                    <a:lnTo>
                      <a:pt x="285" y="357"/>
                    </a:ln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1">
                <a:extLst>
                  <a:ext uri="{FF2B5EF4-FFF2-40B4-BE49-F238E27FC236}">
                    <a16:creationId xmlns:a16="http://schemas.microsoft.com/office/drawing/2014/main" id="{DCB2D7DC-05A1-4692-81FE-A8A17468FF9F}"/>
                  </a:ext>
                </a:extLst>
              </p:cNvPr>
              <p:cNvSpPr>
                <a:spLocks/>
              </p:cNvSpPr>
              <p:nvPr/>
            </p:nvSpPr>
            <p:spPr bwMode="auto">
              <a:xfrm>
                <a:off x="3775075" y="2605088"/>
                <a:ext cx="703263" cy="517525"/>
              </a:xfrm>
              <a:custGeom>
                <a:avLst/>
                <a:gdLst/>
                <a:ahLst/>
                <a:cxnLst>
                  <a:cxn ang="0">
                    <a:pos x="0" y="288"/>
                  </a:cxn>
                  <a:cxn ang="0">
                    <a:pos x="258" y="289"/>
                  </a:cxn>
                  <a:cxn ang="0">
                    <a:pos x="270" y="276"/>
                  </a:cxn>
                  <a:cxn ang="0">
                    <a:pos x="270" y="261"/>
                  </a:cxn>
                  <a:cxn ang="0">
                    <a:pos x="264" y="260"/>
                  </a:cxn>
                  <a:cxn ang="0">
                    <a:pos x="389" y="10"/>
                  </a:cxn>
                  <a:cxn ang="0">
                    <a:pos x="386" y="0"/>
                  </a:cxn>
                  <a:cxn ang="0">
                    <a:pos x="374" y="1"/>
                  </a:cxn>
                  <a:cxn ang="0">
                    <a:pos x="240" y="260"/>
                  </a:cxn>
                  <a:cxn ang="0">
                    <a:pos x="238" y="264"/>
                  </a:cxn>
                  <a:cxn ang="0">
                    <a:pos x="5" y="266"/>
                  </a:cxn>
                  <a:cxn ang="0">
                    <a:pos x="0" y="288"/>
                  </a:cxn>
                </a:cxnLst>
                <a:rect l="0" t="0" r="r" b="b"/>
                <a:pathLst>
                  <a:path w="392" h="289">
                    <a:moveTo>
                      <a:pt x="0" y="288"/>
                    </a:moveTo>
                    <a:cubicBezTo>
                      <a:pt x="258" y="289"/>
                      <a:pt x="258" y="289"/>
                      <a:pt x="258" y="289"/>
                    </a:cubicBezTo>
                    <a:cubicBezTo>
                      <a:pt x="258" y="289"/>
                      <a:pt x="270" y="283"/>
                      <a:pt x="270" y="276"/>
                    </a:cubicBezTo>
                    <a:cubicBezTo>
                      <a:pt x="270" y="261"/>
                      <a:pt x="270" y="261"/>
                      <a:pt x="270" y="261"/>
                    </a:cubicBezTo>
                    <a:cubicBezTo>
                      <a:pt x="264" y="260"/>
                      <a:pt x="264" y="260"/>
                      <a:pt x="264" y="260"/>
                    </a:cubicBezTo>
                    <a:cubicBezTo>
                      <a:pt x="389" y="10"/>
                      <a:pt x="389" y="10"/>
                      <a:pt x="389" y="10"/>
                    </a:cubicBezTo>
                    <a:cubicBezTo>
                      <a:pt x="389" y="10"/>
                      <a:pt x="392" y="2"/>
                      <a:pt x="386" y="0"/>
                    </a:cubicBezTo>
                    <a:cubicBezTo>
                      <a:pt x="374" y="1"/>
                      <a:pt x="374" y="1"/>
                      <a:pt x="374" y="1"/>
                    </a:cubicBezTo>
                    <a:cubicBezTo>
                      <a:pt x="240" y="260"/>
                      <a:pt x="240" y="260"/>
                      <a:pt x="240" y="260"/>
                    </a:cubicBezTo>
                    <a:cubicBezTo>
                      <a:pt x="238" y="264"/>
                      <a:pt x="238" y="264"/>
                      <a:pt x="238" y="264"/>
                    </a:cubicBezTo>
                    <a:cubicBezTo>
                      <a:pt x="5" y="266"/>
                      <a:pt x="5" y="266"/>
                      <a:pt x="5" y="266"/>
                    </a:cubicBezTo>
                    <a:lnTo>
                      <a:pt x="0" y="288"/>
                    </a:ln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76">
              <a:extLst>
                <a:ext uri="{FF2B5EF4-FFF2-40B4-BE49-F238E27FC236}">
                  <a16:creationId xmlns:a16="http://schemas.microsoft.com/office/drawing/2014/main" id="{75A70E54-76BF-4681-8443-5FCB7ABAE55E}"/>
                </a:ext>
              </a:extLst>
            </p:cNvPr>
            <p:cNvGrpSpPr/>
            <p:nvPr/>
          </p:nvGrpSpPr>
          <p:grpSpPr>
            <a:xfrm>
              <a:off x="2854474" y="2090462"/>
              <a:ext cx="1412726" cy="2135244"/>
              <a:chOff x="4895850" y="1982788"/>
              <a:chExt cx="1735138" cy="2622549"/>
            </a:xfrm>
            <a:solidFill>
              <a:schemeClr val="tx1">
                <a:lumMod val="25000"/>
                <a:lumOff val="75000"/>
              </a:schemeClr>
            </a:solidFill>
          </p:grpSpPr>
          <p:sp>
            <p:nvSpPr>
              <p:cNvPr id="55" name="Freeform 12">
                <a:extLst>
                  <a:ext uri="{FF2B5EF4-FFF2-40B4-BE49-F238E27FC236}">
                    <a16:creationId xmlns:a16="http://schemas.microsoft.com/office/drawing/2014/main" id="{6E606AF1-86E7-4103-8575-41900DB48E5E}"/>
                  </a:ext>
                </a:extLst>
              </p:cNvPr>
              <p:cNvSpPr>
                <a:spLocks/>
              </p:cNvSpPr>
              <p:nvPr/>
            </p:nvSpPr>
            <p:spPr bwMode="auto">
              <a:xfrm>
                <a:off x="4895850" y="2605088"/>
                <a:ext cx="703263" cy="517525"/>
              </a:xfrm>
              <a:custGeom>
                <a:avLst/>
                <a:gdLst/>
                <a:ahLst/>
                <a:cxnLst>
                  <a:cxn ang="0">
                    <a:pos x="392" y="288"/>
                  </a:cxn>
                  <a:cxn ang="0">
                    <a:pos x="135" y="289"/>
                  </a:cxn>
                  <a:cxn ang="0">
                    <a:pos x="122" y="276"/>
                  </a:cxn>
                  <a:cxn ang="0">
                    <a:pos x="123" y="261"/>
                  </a:cxn>
                  <a:cxn ang="0">
                    <a:pos x="129" y="260"/>
                  </a:cxn>
                  <a:cxn ang="0">
                    <a:pos x="3" y="10"/>
                  </a:cxn>
                  <a:cxn ang="0">
                    <a:pos x="7" y="0"/>
                  </a:cxn>
                  <a:cxn ang="0">
                    <a:pos x="19" y="1"/>
                  </a:cxn>
                  <a:cxn ang="0">
                    <a:pos x="152" y="260"/>
                  </a:cxn>
                  <a:cxn ang="0">
                    <a:pos x="154" y="264"/>
                  </a:cxn>
                  <a:cxn ang="0">
                    <a:pos x="388" y="266"/>
                  </a:cxn>
                  <a:cxn ang="0">
                    <a:pos x="392" y="288"/>
                  </a:cxn>
                </a:cxnLst>
                <a:rect l="0" t="0" r="r" b="b"/>
                <a:pathLst>
                  <a:path w="392" h="289">
                    <a:moveTo>
                      <a:pt x="392" y="288"/>
                    </a:moveTo>
                    <a:cubicBezTo>
                      <a:pt x="135" y="289"/>
                      <a:pt x="135" y="289"/>
                      <a:pt x="135" y="289"/>
                    </a:cubicBezTo>
                    <a:cubicBezTo>
                      <a:pt x="135" y="289"/>
                      <a:pt x="123" y="283"/>
                      <a:pt x="122" y="276"/>
                    </a:cubicBezTo>
                    <a:cubicBezTo>
                      <a:pt x="123" y="261"/>
                      <a:pt x="123" y="261"/>
                      <a:pt x="123" y="261"/>
                    </a:cubicBezTo>
                    <a:cubicBezTo>
                      <a:pt x="129" y="260"/>
                      <a:pt x="129" y="260"/>
                      <a:pt x="129" y="260"/>
                    </a:cubicBezTo>
                    <a:cubicBezTo>
                      <a:pt x="3" y="10"/>
                      <a:pt x="3" y="10"/>
                      <a:pt x="3" y="10"/>
                    </a:cubicBezTo>
                    <a:cubicBezTo>
                      <a:pt x="3" y="10"/>
                      <a:pt x="0" y="2"/>
                      <a:pt x="7" y="0"/>
                    </a:cubicBezTo>
                    <a:cubicBezTo>
                      <a:pt x="19" y="1"/>
                      <a:pt x="19" y="1"/>
                      <a:pt x="19" y="1"/>
                    </a:cubicBezTo>
                    <a:cubicBezTo>
                      <a:pt x="152" y="260"/>
                      <a:pt x="152" y="260"/>
                      <a:pt x="152" y="260"/>
                    </a:cubicBezTo>
                    <a:cubicBezTo>
                      <a:pt x="154" y="264"/>
                      <a:pt x="154" y="264"/>
                      <a:pt x="154" y="264"/>
                    </a:cubicBezTo>
                    <a:cubicBezTo>
                      <a:pt x="388" y="266"/>
                      <a:pt x="388" y="266"/>
                      <a:pt x="388" y="266"/>
                    </a:cubicBezTo>
                    <a:lnTo>
                      <a:pt x="392" y="288"/>
                    </a:ln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3">
                <a:extLst>
                  <a:ext uri="{FF2B5EF4-FFF2-40B4-BE49-F238E27FC236}">
                    <a16:creationId xmlns:a16="http://schemas.microsoft.com/office/drawing/2014/main" id="{54B3EF81-4C46-4DD4-944B-08EFD0969513}"/>
                  </a:ext>
                </a:extLst>
              </p:cNvPr>
              <p:cNvSpPr>
                <a:spLocks/>
              </p:cNvSpPr>
              <p:nvPr/>
            </p:nvSpPr>
            <p:spPr bwMode="auto">
              <a:xfrm>
                <a:off x="5583238" y="2406650"/>
                <a:ext cx="841375" cy="1103312"/>
              </a:xfrm>
              <a:custGeom>
                <a:avLst/>
                <a:gdLst/>
                <a:ahLst/>
                <a:cxnLst>
                  <a:cxn ang="0">
                    <a:pos x="258" y="129"/>
                  </a:cxn>
                  <a:cxn ang="0">
                    <a:pos x="232" y="218"/>
                  </a:cxn>
                  <a:cxn ang="0">
                    <a:pos x="211" y="309"/>
                  </a:cxn>
                  <a:cxn ang="0">
                    <a:pos x="210" y="320"/>
                  </a:cxn>
                  <a:cxn ang="0">
                    <a:pos x="202" y="330"/>
                  </a:cxn>
                  <a:cxn ang="0">
                    <a:pos x="197" y="345"/>
                  </a:cxn>
                  <a:cxn ang="0">
                    <a:pos x="187" y="355"/>
                  </a:cxn>
                  <a:cxn ang="0">
                    <a:pos x="168" y="355"/>
                  </a:cxn>
                  <a:cxn ang="0">
                    <a:pos x="161" y="361"/>
                  </a:cxn>
                  <a:cxn ang="0">
                    <a:pos x="135" y="361"/>
                  </a:cxn>
                  <a:cxn ang="0">
                    <a:pos x="108" y="353"/>
                  </a:cxn>
                  <a:cxn ang="0">
                    <a:pos x="80" y="350"/>
                  </a:cxn>
                  <a:cxn ang="0">
                    <a:pos x="41" y="351"/>
                  </a:cxn>
                  <a:cxn ang="0">
                    <a:pos x="30" y="351"/>
                  </a:cxn>
                  <a:cxn ang="0">
                    <a:pos x="12" y="395"/>
                  </a:cxn>
                  <a:cxn ang="0">
                    <a:pos x="52" y="399"/>
                  </a:cxn>
                  <a:cxn ang="0">
                    <a:pos x="67" y="415"/>
                  </a:cxn>
                  <a:cxn ang="0">
                    <a:pos x="87" y="427"/>
                  </a:cxn>
                  <a:cxn ang="0">
                    <a:pos x="108" y="436"/>
                  </a:cxn>
                  <a:cxn ang="0">
                    <a:pos x="155" y="447"/>
                  </a:cxn>
                  <a:cxn ang="0">
                    <a:pos x="177" y="457"/>
                  </a:cxn>
                  <a:cxn ang="0">
                    <a:pos x="149" y="517"/>
                  </a:cxn>
                  <a:cxn ang="0">
                    <a:pos x="253" y="584"/>
                  </a:cxn>
                  <a:cxn ang="0">
                    <a:pos x="392" y="614"/>
                  </a:cxn>
                  <a:cxn ang="0">
                    <a:pos x="404" y="608"/>
                  </a:cxn>
                  <a:cxn ang="0">
                    <a:pos x="416" y="582"/>
                  </a:cxn>
                  <a:cxn ang="0">
                    <a:pos x="416" y="549"/>
                  </a:cxn>
                  <a:cxn ang="0">
                    <a:pos x="411" y="471"/>
                  </a:cxn>
                  <a:cxn ang="0">
                    <a:pos x="450" y="310"/>
                  </a:cxn>
                  <a:cxn ang="0">
                    <a:pos x="469" y="193"/>
                  </a:cxn>
                  <a:cxn ang="0">
                    <a:pos x="459" y="155"/>
                  </a:cxn>
                  <a:cxn ang="0">
                    <a:pos x="458" y="63"/>
                  </a:cxn>
                  <a:cxn ang="0">
                    <a:pos x="369" y="0"/>
                  </a:cxn>
                  <a:cxn ang="0">
                    <a:pos x="300" y="74"/>
                  </a:cxn>
                  <a:cxn ang="0">
                    <a:pos x="268" y="119"/>
                  </a:cxn>
                  <a:cxn ang="0">
                    <a:pos x="258" y="129"/>
                  </a:cxn>
                </a:cxnLst>
                <a:rect l="0" t="0" r="r" b="b"/>
                <a:pathLst>
                  <a:path w="469" h="614">
                    <a:moveTo>
                      <a:pt x="258" y="129"/>
                    </a:moveTo>
                    <a:cubicBezTo>
                      <a:pt x="258" y="129"/>
                      <a:pt x="243" y="200"/>
                      <a:pt x="232" y="218"/>
                    </a:cubicBezTo>
                    <a:cubicBezTo>
                      <a:pt x="221" y="237"/>
                      <a:pt x="186" y="264"/>
                      <a:pt x="211" y="309"/>
                    </a:cubicBezTo>
                    <a:cubicBezTo>
                      <a:pt x="211" y="309"/>
                      <a:pt x="213" y="315"/>
                      <a:pt x="210" y="320"/>
                    </a:cubicBezTo>
                    <a:cubicBezTo>
                      <a:pt x="206" y="324"/>
                      <a:pt x="203" y="319"/>
                      <a:pt x="202" y="330"/>
                    </a:cubicBezTo>
                    <a:cubicBezTo>
                      <a:pt x="200" y="340"/>
                      <a:pt x="203" y="341"/>
                      <a:pt x="197" y="345"/>
                    </a:cubicBezTo>
                    <a:cubicBezTo>
                      <a:pt x="191" y="350"/>
                      <a:pt x="190" y="355"/>
                      <a:pt x="187" y="355"/>
                    </a:cubicBezTo>
                    <a:cubicBezTo>
                      <a:pt x="185" y="356"/>
                      <a:pt x="172" y="349"/>
                      <a:pt x="168" y="355"/>
                    </a:cubicBezTo>
                    <a:cubicBezTo>
                      <a:pt x="163" y="361"/>
                      <a:pt x="161" y="361"/>
                      <a:pt x="161" y="361"/>
                    </a:cubicBezTo>
                    <a:cubicBezTo>
                      <a:pt x="161" y="361"/>
                      <a:pt x="143" y="361"/>
                      <a:pt x="135" y="361"/>
                    </a:cubicBezTo>
                    <a:cubicBezTo>
                      <a:pt x="127" y="361"/>
                      <a:pt x="121" y="353"/>
                      <a:pt x="108" y="353"/>
                    </a:cubicBezTo>
                    <a:cubicBezTo>
                      <a:pt x="95" y="352"/>
                      <a:pt x="87" y="350"/>
                      <a:pt x="80" y="350"/>
                    </a:cubicBezTo>
                    <a:cubicBezTo>
                      <a:pt x="72" y="351"/>
                      <a:pt x="48" y="351"/>
                      <a:pt x="41" y="351"/>
                    </a:cubicBezTo>
                    <a:cubicBezTo>
                      <a:pt x="34" y="351"/>
                      <a:pt x="30" y="351"/>
                      <a:pt x="30" y="351"/>
                    </a:cubicBezTo>
                    <a:cubicBezTo>
                      <a:pt x="30" y="351"/>
                      <a:pt x="0" y="375"/>
                      <a:pt x="12" y="395"/>
                    </a:cubicBezTo>
                    <a:cubicBezTo>
                      <a:pt x="52" y="399"/>
                      <a:pt x="52" y="399"/>
                      <a:pt x="52" y="399"/>
                    </a:cubicBezTo>
                    <a:cubicBezTo>
                      <a:pt x="52" y="399"/>
                      <a:pt x="56" y="412"/>
                      <a:pt x="67" y="415"/>
                    </a:cubicBezTo>
                    <a:cubicBezTo>
                      <a:pt x="78" y="418"/>
                      <a:pt x="80" y="419"/>
                      <a:pt x="87" y="427"/>
                    </a:cubicBezTo>
                    <a:cubicBezTo>
                      <a:pt x="94" y="435"/>
                      <a:pt x="99" y="436"/>
                      <a:pt x="108" y="436"/>
                    </a:cubicBezTo>
                    <a:cubicBezTo>
                      <a:pt x="117" y="436"/>
                      <a:pt x="144" y="444"/>
                      <a:pt x="155" y="447"/>
                    </a:cubicBezTo>
                    <a:cubicBezTo>
                      <a:pt x="167" y="450"/>
                      <a:pt x="177" y="457"/>
                      <a:pt x="177" y="457"/>
                    </a:cubicBezTo>
                    <a:cubicBezTo>
                      <a:pt x="177" y="457"/>
                      <a:pt x="160" y="447"/>
                      <a:pt x="149" y="517"/>
                    </a:cubicBezTo>
                    <a:cubicBezTo>
                      <a:pt x="138" y="587"/>
                      <a:pt x="253" y="584"/>
                      <a:pt x="253" y="584"/>
                    </a:cubicBezTo>
                    <a:cubicBezTo>
                      <a:pt x="392" y="614"/>
                      <a:pt x="392" y="614"/>
                      <a:pt x="392" y="614"/>
                    </a:cubicBezTo>
                    <a:cubicBezTo>
                      <a:pt x="404" y="608"/>
                      <a:pt x="404" y="608"/>
                      <a:pt x="404" y="608"/>
                    </a:cubicBezTo>
                    <a:cubicBezTo>
                      <a:pt x="416" y="582"/>
                      <a:pt x="416" y="582"/>
                      <a:pt x="416" y="582"/>
                    </a:cubicBezTo>
                    <a:cubicBezTo>
                      <a:pt x="416" y="549"/>
                      <a:pt x="416" y="549"/>
                      <a:pt x="416" y="549"/>
                    </a:cubicBezTo>
                    <a:cubicBezTo>
                      <a:pt x="416" y="549"/>
                      <a:pt x="412" y="471"/>
                      <a:pt x="411" y="471"/>
                    </a:cubicBezTo>
                    <a:cubicBezTo>
                      <a:pt x="410" y="471"/>
                      <a:pt x="450" y="310"/>
                      <a:pt x="450" y="310"/>
                    </a:cubicBezTo>
                    <a:cubicBezTo>
                      <a:pt x="469" y="193"/>
                      <a:pt x="469" y="193"/>
                      <a:pt x="469" y="193"/>
                    </a:cubicBezTo>
                    <a:cubicBezTo>
                      <a:pt x="459" y="155"/>
                      <a:pt x="459" y="155"/>
                      <a:pt x="459" y="155"/>
                    </a:cubicBezTo>
                    <a:cubicBezTo>
                      <a:pt x="458" y="63"/>
                      <a:pt x="458" y="63"/>
                      <a:pt x="458" y="63"/>
                    </a:cubicBezTo>
                    <a:cubicBezTo>
                      <a:pt x="369" y="0"/>
                      <a:pt x="369" y="0"/>
                      <a:pt x="369" y="0"/>
                    </a:cubicBezTo>
                    <a:cubicBezTo>
                      <a:pt x="300" y="74"/>
                      <a:pt x="300" y="74"/>
                      <a:pt x="300" y="74"/>
                    </a:cubicBezTo>
                    <a:cubicBezTo>
                      <a:pt x="268" y="119"/>
                      <a:pt x="268" y="119"/>
                      <a:pt x="268" y="119"/>
                    </a:cubicBezTo>
                    <a:cubicBezTo>
                      <a:pt x="268" y="119"/>
                      <a:pt x="260" y="122"/>
                      <a:pt x="258" y="129"/>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4">
                <a:extLst>
                  <a:ext uri="{FF2B5EF4-FFF2-40B4-BE49-F238E27FC236}">
                    <a16:creationId xmlns:a16="http://schemas.microsoft.com/office/drawing/2014/main" id="{0EDD5642-D44C-4708-AA82-F247893FADC2}"/>
                  </a:ext>
                </a:extLst>
              </p:cNvPr>
              <p:cNvSpPr>
                <a:spLocks/>
              </p:cNvSpPr>
              <p:nvPr/>
            </p:nvSpPr>
            <p:spPr bwMode="auto">
              <a:xfrm>
                <a:off x="5365750" y="2982913"/>
                <a:ext cx="271463" cy="138112"/>
              </a:xfrm>
              <a:custGeom>
                <a:avLst/>
                <a:gdLst/>
                <a:ahLst/>
                <a:cxnLst>
                  <a:cxn ang="0">
                    <a:pos x="151" y="34"/>
                  </a:cxn>
                  <a:cxn ang="0">
                    <a:pos x="117" y="19"/>
                  </a:cxn>
                  <a:cxn ang="0">
                    <a:pos x="85" y="2"/>
                  </a:cxn>
                  <a:cxn ang="0">
                    <a:pos x="46" y="4"/>
                  </a:cxn>
                  <a:cxn ang="0">
                    <a:pos x="29" y="12"/>
                  </a:cxn>
                  <a:cxn ang="0">
                    <a:pos x="4" y="37"/>
                  </a:cxn>
                  <a:cxn ang="0">
                    <a:pos x="6" y="37"/>
                  </a:cxn>
                  <a:cxn ang="0">
                    <a:pos x="15" y="41"/>
                  </a:cxn>
                  <a:cxn ang="0">
                    <a:pos x="27" y="45"/>
                  </a:cxn>
                  <a:cxn ang="0">
                    <a:pos x="66" y="45"/>
                  </a:cxn>
                  <a:cxn ang="0">
                    <a:pos x="110" y="73"/>
                  </a:cxn>
                  <a:cxn ang="0">
                    <a:pos x="111" y="73"/>
                  </a:cxn>
                  <a:cxn ang="0">
                    <a:pos x="137" y="73"/>
                  </a:cxn>
                  <a:cxn ang="0">
                    <a:pos x="151" y="34"/>
                  </a:cxn>
                </a:cxnLst>
                <a:rect l="0" t="0" r="r" b="b"/>
                <a:pathLst>
                  <a:path w="151" h="77">
                    <a:moveTo>
                      <a:pt x="151" y="34"/>
                    </a:moveTo>
                    <a:cubicBezTo>
                      <a:pt x="151" y="34"/>
                      <a:pt x="126" y="27"/>
                      <a:pt x="117" y="19"/>
                    </a:cubicBezTo>
                    <a:cubicBezTo>
                      <a:pt x="108" y="12"/>
                      <a:pt x="99" y="0"/>
                      <a:pt x="85" y="2"/>
                    </a:cubicBezTo>
                    <a:cubicBezTo>
                      <a:pt x="71" y="4"/>
                      <a:pt x="46" y="4"/>
                      <a:pt x="46" y="4"/>
                    </a:cubicBezTo>
                    <a:cubicBezTo>
                      <a:pt x="46" y="4"/>
                      <a:pt x="38" y="4"/>
                      <a:pt x="29" y="12"/>
                    </a:cubicBezTo>
                    <a:cubicBezTo>
                      <a:pt x="21" y="21"/>
                      <a:pt x="0" y="33"/>
                      <a:pt x="4" y="37"/>
                    </a:cubicBezTo>
                    <a:cubicBezTo>
                      <a:pt x="8" y="41"/>
                      <a:pt x="6" y="37"/>
                      <a:pt x="6" y="37"/>
                    </a:cubicBezTo>
                    <a:cubicBezTo>
                      <a:pt x="6" y="37"/>
                      <a:pt x="8" y="45"/>
                      <a:pt x="15" y="41"/>
                    </a:cubicBezTo>
                    <a:cubicBezTo>
                      <a:pt x="15" y="41"/>
                      <a:pt x="18" y="47"/>
                      <a:pt x="27" y="45"/>
                    </a:cubicBezTo>
                    <a:cubicBezTo>
                      <a:pt x="27" y="45"/>
                      <a:pt x="59" y="42"/>
                      <a:pt x="66" y="45"/>
                    </a:cubicBezTo>
                    <a:cubicBezTo>
                      <a:pt x="73" y="48"/>
                      <a:pt x="100" y="69"/>
                      <a:pt x="110" y="73"/>
                    </a:cubicBezTo>
                    <a:cubicBezTo>
                      <a:pt x="111" y="73"/>
                      <a:pt x="111" y="73"/>
                      <a:pt x="111" y="73"/>
                    </a:cubicBezTo>
                    <a:cubicBezTo>
                      <a:pt x="120" y="75"/>
                      <a:pt x="125" y="77"/>
                      <a:pt x="137" y="73"/>
                    </a:cubicBezTo>
                    <a:cubicBezTo>
                      <a:pt x="137" y="73"/>
                      <a:pt x="145" y="37"/>
                      <a:pt x="151" y="34"/>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5">
                <a:extLst>
                  <a:ext uri="{FF2B5EF4-FFF2-40B4-BE49-F238E27FC236}">
                    <a16:creationId xmlns:a16="http://schemas.microsoft.com/office/drawing/2014/main" id="{2890B1A0-2E5E-40FB-9D7E-A17C72329D55}"/>
                  </a:ext>
                </a:extLst>
              </p:cNvPr>
              <p:cNvSpPr>
                <a:spLocks/>
              </p:cNvSpPr>
              <p:nvPr/>
            </p:nvSpPr>
            <p:spPr bwMode="auto">
              <a:xfrm>
                <a:off x="5918200" y="1982788"/>
                <a:ext cx="568325" cy="735012"/>
              </a:xfrm>
              <a:custGeom>
                <a:avLst/>
                <a:gdLst/>
                <a:ahLst/>
                <a:cxnLst>
                  <a:cxn ang="0">
                    <a:pos x="77" y="261"/>
                  </a:cxn>
                  <a:cxn ang="0">
                    <a:pos x="57" y="250"/>
                  </a:cxn>
                  <a:cxn ang="0">
                    <a:pos x="23" y="238"/>
                  </a:cxn>
                  <a:cxn ang="0">
                    <a:pos x="19" y="217"/>
                  </a:cxn>
                  <a:cxn ang="0">
                    <a:pos x="19" y="204"/>
                  </a:cxn>
                  <a:cxn ang="0">
                    <a:pos x="19" y="192"/>
                  </a:cxn>
                  <a:cxn ang="0">
                    <a:pos x="15" y="182"/>
                  </a:cxn>
                  <a:cxn ang="0">
                    <a:pos x="1" y="171"/>
                  </a:cxn>
                  <a:cxn ang="0">
                    <a:pos x="5" y="161"/>
                  </a:cxn>
                  <a:cxn ang="0">
                    <a:pos x="23" y="133"/>
                  </a:cxn>
                  <a:cxn ang="0">
                    <a:pos x="24" y="104"/>
                  </a:cxn>
                  <a:cxn ang="0">
                    <a:pos x="17" y="87"/>
                  </a:cxn>
                  <a:cxn ang="0">
                    <a:pos x="17" y="75"/>
                  </a:cxn>
                  <a:cxn ang="0">
                    <a:pos x="21" y="64"/>
                  </a:cxn>
                  <a:cxn ang="0">
                    <a:pos x="26" y="55"/>
                  </a:cxn>
                  <a:cxn ang="0">
                    <a:pos x="23" y="46"/>
                  </a:cxn>
                  <a:cxn ang="0">
                    <a:pos x="32" y="41"/>
                  </a:cxn>
                  <a:cxn ang="0">
                    <a:pos x="42" y="30"/>
                  </a:cxn>
                  <a:cxn ang="0">
                    <a:pos x="52" y="24"/>
                  </a:cxn>
                  <a:cxn ang="0">
                    <a:pos x="65" y="16"/>
                  </a:cxn>
                  <a:cxn ang="0">
                    <a:pos x="80" y="8"/>
                  </a:cxn>
                  <a:cxn ang="0">
                    <a:pos x="98" y="5"/>
                  </a:cxn>
                  <a:cxn ang="0">
                    <a:pos x="114" y="2"/>
                  </a:cxn>
                  <a:cxn ang="0">
                    <a:pos x="136" y="3"/>
                  </a:cxn>
                  <a:cxn ang="0">
                    <a:pos x="151" y="11"/>
                  </a:cxn>
                  <a:cxn ang="0">
                    <a:pos x="185" y="19"/>
                  </a:cxn>
                  <a:cxn ang="0">
                    <a:pos x="219" y="45"/>
                  </a:cxn>
                  <a:cxn ang="0">
                    <a:pos x="233" y="68"/>
                  </a:cxn>
                  <a:cxn ang="0">
                    <a:pos x="241" y="88"/>
                  </a:cxn>
                  <a:cxn ang="0">
                    <a:pos x="256" y="120"/>
                  </a:cxn>
                  <a:cxn ang="0">
                    <a:pos x="265" y="144"/>
                  </a:cxn>
                  <a:cxn ang="0">
                    <a:pos x="268" y="174"/>
                  </a:cxn>
                  <a:cxn ang="0">
                    <a:pos x="278" y="195"/>
                  </a:cxn>
                  <a:cxn ang="0">
                    <a:pos x="279" y="216"/>
                  </a:cxn>
                  <a:cxn ang="0">
                    <a:pos x="291" y="235"/>
                  </a:cxn>
                  <a:cxn ang="0">
                    <a:pos x="293" y="257"/>
                  </a:cxn>
                  <a:cxn ang="0">
                    <a:pos x="297" y="268"/>
                  </a:cxn>
                  <a:cxn ang="0">
                    <a:pos x="298" y="283"/>
                  </a:cxn>
                  <a:cxn ang="0">
                    <a:pos x="305" y="302"/>
                  </a:cxn>
                  <a:cxn ang="0">
                    <a:pos x="313" y="334"/>
                  </a:cxn>
                  <a:cxn ang="0">
                    <a:pos x="299" y="367"/>
                  </a:cxn>
                  <a:cxn ang="0">
                    <a:pos x="270" y="409"/>
                  </a:cxn>
                  <a:cxn ang="0">
                    <a:pos x="258" y="345"/>
                  </a:cxn>
                  <a:cxn ang="0">
                    <a:pos x="226" y="302"/>
                  </a:cxn>
                  <a:cxn ang="0">
                    <a:pos x="197" y="281"/>
                  </a:cxn>
                  <a:cxn ang="0">
                    <a:pos x="177" y="276"/>
                  </a:cxn>
                  <a:cxn ang="0">
                    <a:pos x="160" y="288"/>
                  </a:cxn>
                  <a:cxn ang="0">
                    <a:pos x="158" y="314"/>
                  </a:cxn>
                  <a:cxn ang="0">
                    <a:pos x="148" y="292"/>
                  </a:cxn>
                  <a:cxn ang="0">
                    <a:pos x="144" y="316"/>
                  </a:cxn>
                  <a:cxn ang="0">
                    <a:pos x="138" y="325"/>
                  </a:cxn>
                  <a:cxn ang="0">
                    <a:pos x="117" y="357"/>
                  </a:cxn>
                  <a:cxn ang="0">
                    <a:pos x="100" y="378"/>
                  </a:cxn>
                  <a:cxn ang="0">
                    <a:pos x="83" y="398"/>
                  </a:cxn>
                  <a:cxn ang="0">
                    <a:pos x="86" y="381"/>
                  </a:cxn>
                  <a:cxn ang="0">
                    <a:pos x="75" y="367"/>
                  </a:cxn>
                  <a:cxn ang="0">
                    <a:pos x="66" y="339"/>
                  </a:cxn>
                  <a:cxn ang="0">
                    <a:pos x="64" y="304"/>
                  </a:cxn>
                  <a:cxn ang="0">
                    <a:pos x="77" y="261"/>
                  </a:cxn>
                </a:cxnLst>
                <a:rect l="0" t="0" r="r" b="b"/>
                <a:pathLst>
                  <a:path w="316" h="409">
                    <a:moveTo>
                      <a:pt x="77" y="261"/>
                    </a:moveTo>
                    <a:cubicBezTo>
                      <a:pt x="77" y="261"/>
                      <a:pt x="69" y="250"/>
                      <a:pt x="57" y="250"/>
                    </a:cubicBezTo>
                    <a:cubicBezTo>
                      <a:pt x="57" y="250"/>
                      <a:pt x="20" y="257"/>
                      <a:pt x="23" y="238"/>
                    </a:cubicBezTo>
                    <a:cubicBezTo>
                      <a:pt x="23" y="238"/>
                      <a:pt x="26" y="225"/>
                      <a:pt x="19" y="217"/>
                    </a:cubicBezTo>
                    <a:cubicBezTo>
                      <a:pt x="19" y="217"/>
                      <a:pt x="16" y="206"/>
                      <a:pt x="19" y="204"/>
                    </a:cubicBezTo>
                    <a:cubicBezTo>
                      <a:pt x="19" y="204"/>
                      <a:pt x="15" y="196"/>
                      <a:pt x="19" y="192"/>
                    </a:cubicBezTo>
                    <a:cubicBezTo>
                      <a:pt x="19" y="192"/>
                      <a:pt x="22" y="182"/>
                      <a:pt x="15" y="182"/>
                    </a:cubicBezTo>
                    <a:cubicBezTo>
                      <a:pt x="15" y="182"/>
                      <a:pt x="2" y="180"/>
                      <a:pt x="1" y="171"/>
                    </a:cubicBezTo>
                    <a:cubicBezTo>
                      <a:pt x="1" y="171"/>
                      <a:pt x="0" y="165"/>
                      <a:pt x="5" y="161"/>
                    </a:cubicBezTo>
                    <a:cubicBezTo>
                      <a:pt x="5" y="161"/>
                      <a:pt x="20" y="140"/>
                      <a:pt x="23" y="133"/>
                    </a:cubicBezTo>
                    <a:cubicBezTo>
                      <a:pt x="23" y="133"/>
                      <a:pt x="23" y="106"/>
                      <a:pt x="24" y="104"/>
                    </a:cubicBezTo>
                    <a:cubicBezTo>
                      <a:pt x="24" y="104"/>
                      <a:pt x="14" y="90"/>
                      <a:pt x="17" y="87"/>
                    </a:cubicBezTo>
                    <a:cubicBezTo>
                      <a:pt x="20" y="84"/>
                      <a:pt x="15" y="80"/>
                      <a:pt x="17" y="75"/>
                    </a:cubicBezTo>
                    <a:cubicBezTo>
                      <a:pt x="18" y="70"/>
                      <a:pt x="18" y="69"/>
                      <a:pt x="21" y="64"/>
                    </a:cubicBezTo>
                    <a:cubicBezTo>
                      <a:pt x="25" y="60"/>
                      <a:pt x="29" y="57"/>
                      <a:pt x="26" y="55"/>
                    </a:cubicBezTo>
                    <a:cubicBezTo>
                      <a:pt x="23" y="53"/>
                      <a:pt x="20" y="50"/>
                      <a:pt x="23" y="46"/>
                    </a:cubicBezTo>
                    <a:cubicBezTo>
                      <a:pt x="26" y="43"/>
                      <a:pt x="29" y="44"/>
                      <a:pt x="32" y="41"/>
                    </a:cubicBezTo>
                    <a:cubicBezTo>
                      <a:pt x="35" y="39"/>
                      <a:pt x="36" y="34"/>
                      <a:pt x="42" y="30"/>
                    </a:cubicBezTo>
                    <a:cubicBezTo>
                      <a:pt x="49" y="26"/>
                      <a:pt x="47" y="29"/>
                      <a:pt x="52" y="24"/>
                    </a:cubicBezTo>
                    <a:cubicBezTo>
                      <a:pt x="57" y="20"/>
                      <a:pt x="60" y="22"/>
                      <a:pt x="65" y="16"/>
                    </a:cubicBezTo>
                    <a:cubicBezTo>
                      <a:pt x="70" y="11"/>
                      <a:pt x="74" y="10"/>
                      <a:pt x="80" y="8"/>
                    </a:cubicBezTo>
                    <a:cubicBezTo>
                      <a:pt x="86" y="7"/>
                      <a:pt x="91" y="8"/>
                      <a:pt x="98" y="5"/>
                    </a:cubicBezTo>
                    <a:cubicBezTo>
                      <a:pt x="106" y="2"/>
                      <a:pt x="109" y="0"/>
                      <a:pt x="114" y="2"/>
                    </a:cubicBezTo>
                    <a:cubicBezTo>
                      <a:pt x="119" y="4"/>
                      <a:pt x="130" y="4"/>
                      <a:pt x="136" y="3"/>
                    </a:cubicBezTo>
                    <a:cubicBezTo>
                      <a:pt x="142" y="3"/>
                      <a:pt x="145" y="8"/>
                      <a:pt x="151" y="11"/>
                    </a:cubicBezTo>
                    <a:cubicBezTo>
                      <a:pt x="158" y="13"/>
                      <a:pt x="172" y="9"/>
                      <a:pt x="185" y="19"/>
                    </a:cubicBezTo>
                    <a:cubicBezTo>
                      <a:pt x="198" y="29"/>
                      <a:pt x="214" y="31"/>
                      <a:pt x="219" y="45"/>
                    </a:cubicBezTo>
                    <a:cubicBezTo>
                      <a:pt x="225" y="60"/>
                      <a:pt x="230" y="61"/>
                      <a:pt x="233" y="68"/>
                    </a:cubicBezTo>
                    <a:cubicBezTo>
                      <a:pt x="236" y="76"/>
                      <a:pt x="234" y="70"/>
                      <a:pt x="241" y="88"/>
                    </a:cubicBezTo>
                    <a:cubicBezTo>
                      <a:pt x="247" y="105"/>
                      <a:pt x="251" y="108"/>
                      <a:pt x="256" y="120"/>
                    </a:cubicBezTo>
                    <a:cubicBezTo>
                      <a:pt x="262" y="132"/>
                      <a:pt x="263" y="135"/>
                      <a:pt x="265" y="144"/>
                    </a:cubicBezTo>
                    <a:cubicBezTo>
                      <a:pt x="267" y="154"/>
                      <a:pt x="261" y="164"/>
                      <a:pt x="268" y="174"/>
                    </a:cubicBezTo>
                    <a:cubicBezTo>
                      <a:pt x="274" y="185"/>
                      <a:pt x="279" y="181"/>
                      <a:pt x="278" y="195"/>
                    </a:cubicBezTo>
                    <a:cubicBezTo>
                      <a:pt x="277" y="209"/>
                      <a:pt x="271" y="208"/>
                      <a:pt x="279" y="216"/>
                    </a:cubicBezTo>
                    <a:cubicBezTo>
                      <a:pt x="287" y="225"/>
                      <a:pt x="290" y="228"/>
                      <a:pt x="291" y="235"/>
                    </a:cubicBezTo>
                    <a:cubicBezTo>
                      <a:pt x="292" y="241"/>
                      <a:pt x="292" y="251"/>
                      <a:pt x="293" y="257"/>
                    </a:cubicBezTo>
                    <a:cubicBezTo>
                      <a:pt x="293" y="262"/>
                      <a:pt x="300" y="261"/>
                      <a:pt x="297" y="268"/>
                    </a:cubicBezTo>
                    <a:cubicBezTo>
                      <a:pt x="295" y="275"/>
                      <a:pt x="291" y="272"/>
                      <a:pt x="298" y="283"/>
                    </a:cubicBezTo>
                    <a:cubicBezTo>
                      <a:pt x="305" y="295"/>
                      <a:pt x="299" y="290"/>
                      <a:pt x="305" y="302"/>
                    </a:cubicBezTo>
                    <a:cubicBezTo>
                      <a:pt x="310" y="313"/>
                      <a:pt x="316" y="327"/>
                      <a:pt x="313" y="334"/>
                    </a:cubicBezTo>
                    <a:cubicBezTo>
                      <a:pt x="310" y="342"/>
                      <a:pt x="301" y="346"/>
                      <a:pt x="299" y="367"/>
                    </a:cubicBezTo>
                    <a:cubicBezTo>
                      <a:pt x="297" y="388"/>
                      <a:pt x="279" y="403"/>
                      <a:pt x="270" y="409"/>
                    </a:cubicBezTo>
                    <a:cubicBezTo>
                      <a:pt x="270" y="409"/>
                      <a:pt x="265" y="362"/>
                      <a:pt x="258" y="345"/>
                    </a:cubicBezTo>
                    <a:cubicBezTo>
                      <a:pt x="251" y="328"/>
                      <a:pt x="236" y="303"/>
                      <a:pt x="226" y="302"/>
                    </a:cubicBezTo>
                    <a:cubicBezTo>
                      <a:pt x="216" y="301"/>
                      <a:pt x="200" y="292"/>
                      <a:pt x="197" y="281"/>
                    </a:cubicBezTo>
                    <a:cubicBezTo>
                      <a:pt x="195" y="269"/>
                      <a:pt x="184" y="268"/>
                      <a:pt x="177" y="276"/>
                    </a:cubicBezTo>
                    <a:cubicBezTo>
                      <a:pt x="169" y="283"/>
                      <a:pt x="156" y="275"/>
                      <a:pt x="160" y="288"/>
                    </a:cubicBezTo>
                    <a:cubicBezTo>
                      <a:pt x="163" y="302"/>
                      <a:pt x="165" y="311"/>
                      <a:pt x="158" y="314"/>
                    </a:cubicBezTo>
                    <a:cubicBezTo>
                      <a:pt x="158" y="314"/>
                      <a:pt x="159" y="292"/>
                      <a:pt x="148" y="292"/>
                    </a:cubicBezTo>
                    <a:cubicBezTo>
                      <a:pt x="148" y="292"/>
                      <a:pt x="131" y="302"/>
                      <a:pt x="144" y="316"/>
                    </a:cubicBezTo>
                    <a:cubicBezTo>
                      <a:pt x="144" y="316"/>
                      <a:pt x="148" y="319"/>
                      <a:pt x="138" y="325"/>
                    </a:cubicBezTo>
                    <a:cubicBezTo>
                      <a:pt x="129" y="332"/>
                      <a:pt x="115" y="339"/>
                      <a:pt x="117" y="357"/>
                    </a:cubicBezTo>
                    <a:cubicBezTo>
                      <a:pt x="117" y="357"/>
                      <a:pt x="104" y="377"/>
                      <a:pt x="100" y="378"/>
                    </a:cubicBezTo>
                    <a:cubicBezTo>
                      <a:pt x="95" y="379"/>
                      <a:pt x="96" y="400"/>
                      <a:pt x="83" y="398"/>
                    </a:cubicBezTo>
                    <a:cubicBezTo>
                      <a:pt x="83" y="398"/>
                      <a:pt x="91" y="394"/>
                      <a:pt x="86" y="381"/>
                    </a:cubicBezTo>
                    <a:cubicBezTo>
                      <a:pt x="82" y="368"/>
                      <a:pt x="76" y="375"/>
                      <a:pt x="75" y="367"/>
                    </a:cubicBezTo>
                    <a:cubicBezTo>
                      <a:pt x="74" y="358"/>
                      <a:pt x="66" y="347"/>
                      <a:pt x="66" y="339"/>
                    </a:cubicBezTo>
                    <a:cubicBezTo>
                      <a:pt x="65" y="331"/>
                      <a:pt x="57" y="316"/>
                      <a:pt x="64" y="304"/>
                    </a:cubicBezTo>
                    <a:cubicBezTo>
                      <a:pt x="70" y="291"/>
                      <a:pt x="77" y="276"/>
                      <a:pt x="77" y="261"/>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6">
                <a:extLst>
                  <a:ext uri="{FF2B5EF4-FFF2-40B4-BE49-F238E27FC236}">
                    <a16:creationId xmlns:a16="http://schemas.microsoft.com/office/drawing/2014/main" id="{D6E6334A-9901-4A34-873F-1FFC87C0FA03}"/>
                  </a:ext>
                </a:extLst>
              </p:cNvPr>
              <p:cNvSpPr>
                <a:spLocks/>
              </p:cNvSpPr>
              <p:nvPr/>
            </p:nvSpPr>
            <p:spPr bwMode="auto">
              <a:xfrm>
                <a:off x="4913313" y="2568575"/>
                <a:ext cx="1717675" cy="2036762"/>
              </a:xfrm>
              <a:custGeom>
                <a:avLst/>
                <a:gdLst/>
                <a:ahLst/>
                <a:cxnLst>
                  <a:cxn ang="0">
                    <a:pos x="851" y="63"/>
                  </a:cxn>
                  <a:cxn ang="0">
                    <a:pos x="879" y="3"/>
                  </a:cxn>
                  <a:cxn ang="0">
                    <a:pos x="827" y="277"/>
                  </a:cxn>
                  <a:cxn ang="0">
                    <a:pos x="901" y="606"/>
                  </a:cxn>
                  <a:cxn ang="0">
                    <a:pos x="641" y="811"/>
                  </a:cxn>
                  <a:cxn ang="0">
                    <a:pos x="657" y="876"/>
                  </a:cxn>
                  <a:cxn ang="0">
                    <a:pos x="923" y="944"/>
                  </a:cxn>
                  <a:cxn ang="0">
                    <a:pos x="928" y="1022"/>
                  </a:cxn>
                  <a:cxn ang="0">
                    <a:pos x="901" y="960"/>
                  </a:cxn>
                  <a:cxn ang="0">
                    <a:pos x="865" y="1014"/>
                  </a:cxn>
                  <a:cxn ang="0">
                    <a:pos x="872" y="1061"/>
                  </a:cxn>
                  <a:cxn ang="0">
                    <a:pos x="884" y="1124"/>
                  </a:cxn>
                  <a:cxn ang="0">
                    <a:pos x="834" y="1074"/>
                  </a:cxn>
                  <a:cxn ang="0">
                    <a:pos x="842" y="1041"/>
                  </a:cxn>
                  <a:cxn ang="0">
                    <a:pos x="644" y="1000"/>
                  </a:cxn>
                  <a:cxn ang="0">
                    <a:pos x="604" y="1001"/>
                  </a:cxn>
                  <a:cxn ang="0">
                    <a:pos x="466" y="1042"/>
                  </a:cxn>
                  <a:cxn ang="0">
                    <a:pos x="508" y="1095"/>
                  </a:cxn>
                  <a:cxn ang="0">
                    <a:pos x="441" y="1067"/>
                  </a:cxn>
                  <a:cxn ang="0">
                    <a:pos x="434" y="1025"/>
                  </a:cxn>
                  <a:cxn ang="0">
                    <a:pos x="337" y="954"/>
                  </a:cxn>
                  <a:cxn ang="0">
                    <a:pos x="374" y="995"/>
                  </a:cxn>
                  <a:cxn ang="0">
                    <a:pos x="312" y="976"/>
                  </a:cxn>
                  <a:cxn ang="0">
                    <a:pos x="308" y="939"/>
                  </a:cxn>
                  <a:cxn ang="0">
                    <a:pos x="595" y="877"/>
                  </a:cxn>
                  <a:cxn ang="0">
                    <a:pos x="611" y="810"/>
                  </a:cxn>
                  <a:cxn ang="0">
                    <a:pos x="453" y="695"/>
                  </a:cxn>
                  <a:cxn ang="0">
                    <a:pos x="350" y="643"/>
                  </a:cxn>
                  <a:cxn ang="0">
                    <a:pos x="297" y="597"/>
                  </a:cxn>
                  <a:cxn ang="0">
                    <a:pos x="269" y="725"/>
                  </a:cxn>
                  <a:cxn ang="0">
                    <a:pos x="252" y="841"/>
                  </a:cxn>
                  <a:cxn ang="0">
                    <a:pos x="271" y="962"/>
                  </a:cxn>
                  <a:cxn ang="0">
                    <a:pos x="228" y="1075"/>
                  </a:cxn>
                  <a:cxn ang="0">
                    <a:pos x="153" y="1075"/>
                  </a:cxn>
                  <a:cxn ang="0">
                    <a:pos x="17" y="1030"/>
                  </a:cxn>
                  <a:cxn ang="0">
                    <a:pos x="101" y="1020"/>
                  </a:cxn>
                  <a:cxn ang="0">
                    <a:pos x="124" y="975"/>
                  </a:cxn>
                  <a:cxn ang="0">
                    <a:pos x="107" y="745"/>
                  </a:cxn>
                  <a:cxn ang="0">
                    <a:pos x="179" y="500"/>
                  </a:cxn>
                  <a:cxn ang="0">
                    <a:pos x="289" y="458"/>
                  </a:cxn>
                  <a:cxn ang="0">
                    <a:pos x="535" y="424"/>
                  </a:cxn>
                  <a:cxn ang="0">
                    <a:pos x="544" y="399"/>
                  </a:cxn>
                  <a:cxn ang="0">
                    <a:pos x="474" y="374"/>
                  </a:cxn>
                  <a:cxn ang="0">
                    <a:pos x="730" y="398"/>
                  </a:cxn>
                  <a:cxn ang="0">
                    <a:pos x="777" y="515"/>
                  </a:cxn>
                  <a:cxn ang="0">
                    <a:pos x="807" y="650"/>
                  </a:cxn>
                  <a:cxn ang="0">
                    <a:pos x="857" y="628"/>
                  </a:cxn>
                  <a:cxn ang="0">
                    <a:pos x="817" y="448"/>
                  </a:cxn>
                  <a:cxn ang="0">
                    <a:pos x="832" y="541"/>
                  </a:cxn>
                  <a:cxn ang="0">
                    <a:pos x="779" y="348"/>
                  </a:cxn>
                  <a:cxn ang="0">
                    <a:pos x="823" y="161"/>
                  </a:cxn>
                </a:cxnLst>
                <a:rect l="0" t="0" r="r" b="b"/>
                <a:pathLst>
                  <a:path w="957" h="1134">
                    <a:moveTo>
                      <a:pt x="829" y="124"/>
                    </a:moveTo>
                    <a:cubicBezTo>
                      <a:pt x="830" y="83"/>
                      <a:pt x="830" y="83"/>
                      <a:pt x="830" y="83"/>
                    </a:cubicBezTo>
                    <a:cubicBezTo>
                      <a:pt x="830" y="83"/>
                      <a:pt x="845" y="72"/>
                      <a:pt x="851" y="63"/>
                    </a:cubicBezTo>
                    <a:cubicBezTo>
                      <a:pt x="856" y="54"/>
                      <a:pt x="858" y="46"/>
                      <a:pt x="860" y="33"/>
                    </a:cubicBezTo>
                    <a:cubicBezTo>
                      <a:pt x="861" y="21"/>
                      <a:pt x="866" y="17"/>
                      <a:pt x="870" y="13"/>
                    </a:cubicBezTo>
                    <a:cubicBezTo>
                      <a:pt x="873" y="10"/>
                      <a:pt x="872" y="6"/>
                      <a:pt x="879" y="3"/>
                    </a:cubicBezTo>
                    <a:cubicBezTo>
                      <a:pt x="887" y="1"/>
                      <a:pt x="896" y="0"/>
                      <a:pt x="894" y="7"/>
                    </a:cubicBezTo>
                    <a:cubicBezTo>
                      <a:pt x="892" y="15"/>
                      <a:pt x="881" y="35"/>
                      <a:pt x="876" y="76"/>
                    </a:cubicBezTo>
                    <a:cubicBezTo>
                      <a:pt x="871" y="117"/>
                      <a:pt x="840" y="247"/>
                      <a:pt x="827" y="277"/>
                    </a:cubicBezTo>
                    <a:cubicBezTo>
                      <a:pt x="827" y="277"/>
                      <a:pt x="826" y="281"/>
                      <a:pt x="840" y="287"/>
                    </a:cubicBezTo>
                    <a:cubicBezTo>
                      <a:pt x="840" y="287"/>
                      <a:pt x="867" y="297"/>
                      <a:pt x="873" y="339"/>
                    </a:cubicBezTo>
                    <a:cubicBezTo>
                      <a:pt x="879" y="381"/>
                      <a:pt x="901" y="606"/>
                      <a:pt x="901" y="606"/>
                    </a:cubicBezTo>
                    <a:cubicBezTo>
                      <a:pt x="901" y="606"/>
                      <a:pt x="920" y="756"/>
                      <a:pt x="816" y="768"/>
                    </a:cubicBezTo>
                    <a:cubicBezTo>
                      <a:pt x="712" y="780"/>
                      <a:pt x="640" y="774"/>
                      <a:pt x="640" y="774"/>
                    </a:cubicBezTo>
                    <a:cubicBezTo>
                      <a:pt x="641" y="811"/>
                      <a:pt x="641" y="811"/>
                      <a:pt x="641" y="811"/>
                    </a:cubicBezTo>
                    <a:cubicBezTo>
                      <a:pt x="649" y="813"/>
                      <a:pt x="649" y="813"/>
                      <a:pt x="649" y="813"/>
                    </a:cubicBezTo>
                    <a:cubicBezTo>
                      <a:pt x="651" y="872"/>
                      <a:pt x="651" y="872"/>
                      <a:pt x="651" y="872"/>
                    </a:cubicBezTo>
                    <a:cubicBezTo>
                      <a:pt x="657" y="876"/>
                      <a:pt x="657" y="876"/>
                      <a:pt x="657" y="876"/>
                    </a:cubicBezTo>
                    <a:cubicBezTo>
                      <a:pt x="658" y="882"/>
                      <a:pt x="658" y="882"/>
                      <a:pt x="658" y="882"/>
                    </a:cubicBezTo>
                    <a:cubicBezTo>
                      <a:pt x="909" y="923"/>
                      <a:pt x="909" y="923"/>
                      <a:pt x="909" y="923"/>
                    </a:cubicBezTo>
                    <a:cubicBezTo>
                      <a:pt x="909" y="923"/>
                      <a:pt x="925" y="922"/>
                      <a:pt x="923" y="944"/>
                    </a:cubicBezTo>
                    <a:cubicBezTo>
                      <a:pt x="923" y="957"/>
                      <a:pt x="923" y="957"/>
                      <a:pt x="923" y="957"/>
                    </a:cubicBezTo>
                    <a:cubicBezTo>
                      <a:pt x="923" y="957"/>
                      <a:pt x="957" y="962"/>
                      <a:pt x="956" y="993"/>
                    </a:cubicBezTo>
                    <a:cubicBezTo>
                      <a:pt x="956" y="993"/>
                      <a:pt x="954" y="1019"/>
                      <a:pt x="928" y="1022"/>
                    </a:cubicBezTo>
                    <a:cubicBezTo>
                      <a:pt x="928" y="1022"/>
                      <a:pt x="900" y="1022"/>
                      <a:pt x="897" y="995"/>
                    </a:cubicBezTo>
                    <a:cubicBezTo>
                      <a:pt x="897" y="995"/>
                      <a:pt x="897" y="981"/>
                      <a:pt x="901" y="978"/>
                    </a:cubicBezTo>
                    <a:cubicBezTo>
                      <a:pt x="901" y="960"/>
                      <a:pt x="901" y="960"/>
                      <a:pt x="901" y="960"/>
                    </a:cubicBezTo>
                    <a:cubicBezTo>
                      <a:pt x="901" y="960"/>
                      <a:pt x="893" y="955"/>
                      <a:pt x="894" y="950"/>
                    </a:cubicBezTo>
                    <a:cubicBezTo>
                      <a:pt x="748" y="943"/>
                      <a:pt x="748" y="943"/>
                      <a:pt x="748" y="943"/>
                    </a:cubicBezTo>
                    <a:cubicBezTo>
                      <a:pt x="865" y="1014"/>
                      <a:pt x="865" y="1014"/>
                      <a:pt x="865" y="1014"/>
                    </a:cubicBezTo>
                    <a:cubicBezTo>
                      <a:pt x="865" y="1014"/>
                      <a:pt x="883" y="1039"/>
                      <a:pt x="867" y="1052"/>
                    </a:cubicBezTo>
                    <a:cubicBezTo>
                      <a:pt x="866" y="1059"/>
                      <a:pt x="866" y="1059"/>
                      <a:pt x="866" y="1059"/>
                    </a:cubicBezTo>
                    <a:cubicBezTo>
                      <a:pt x="872" y="1061"/>
                      <a:pt x="872" y="1061"/>
                      <a:pt x="872" y="1061"/>
                    </a:cubicBezTo>
                    <a:cubicBezTo>
                      <a:pt x="872" y="1061"/>
                      <a:pt x="892" y="1052"/>
                      <a:pt x="899" y="1065"/>
                    </a:cubicBezTo>
                    <a:cubicBezTo>
                      <a:pt x="905" y="1077"/>
                      <a:pt x="913" y="1109"/>
                      <a:pt x="897" y="1121"/>
                    </a:cubicBezTo>
                    <a:cubicBezTo>
                      <a:pt x="884" y="1124"/>
                      <a:pt x="884" y="1124"/>
                      <a:pt x="884" y="1124"/>
                    </a:cubicBezTo>
                    <a:cubicBezTo>
                      <a:pt x="884" y="1124"/>
                      <a:pt x="877" y="1120"/>
                      <a:pt x="873" y="1123"/>
                    </a:cubicBezTo>
                    <a:cubicBezTo>
                      <a:pt x="868" y="1126"/>
                      <a:pt x="858" y="1134"/>
                      <a:pt x="847" y="1124"/>
                    </a:cubicBezTo>
                    <a:cubicBezTo>
                      <a:pt x="847" y="1124"/>
                      <a:pt x="825" y="1100"/>
                      <a:pt x="834" y="1074"/>
                    </a:cubicBezTo>
                    <a:cubicBezTo>
                      <a:pt x="834" y="1074"/>
                      <a:pt x="842" y="1061"/>
                      <a:pt x="848" y="1061"/>
                    </a:cubicBezTo>
                    <a:cubicBezTo>
                      <a:pt x="848" y="1053"/>
                      <a:pt x="848" y="1053"/>
                      <a:pt x="848" y="1053"/>
                    </a:cubicBezTo>
                    <a:cubicBezTo>
                      <a:pt x="848" y="1053"/>
                      <a:pt x="842" y="1051"/>
                      <a:pt x="842" y="1041"/>
                    </a:cubicBezTo>
                    <a:cubicBezTo>
                      <a:pt x="651" y="958"/>
                      <a:pt x="651" y="958"/>
                      <a:pt x="651" y="958"/>
                    </a:cubicBezTo>
                    <a:cubicBezTo>
                      <a:pt x="652" y="995"/>
                      <a:pt x="652" y="995"/>
                      <a:pt x="652" y="995"/>
                    </a:cubicBezTo>
                    <a:cubicBezTo>
                      <a:pt x="652" y="995"/>
                      <a:pt x="646" y="1001"/>
                      <a:pt x="644" y="1000"/>
                    </a:cubicBezTo>
                    <a:cubicBezTo>
                      <a:pt x="643" y="1041"/>
                      <a:pt x="643" y="1041"/>
                      <a:pt x="643" y="1041"/>
                    </a:cubicBezTo>
                    <a:cubicBezTo>
                      <a:pt x="643" y="1041"/>
                      <a:pt x="612" y="1047"/>
                      <a:pt x="606" y="1039"/>
                    </a:cubicBezTo>
                    <a:cubicBezTo>
                      <a:pt x="604" y="1001"/>
                      <a:pt x="604" y="1001"/>
                      <a:pt x="604" y="1001"/>
                    </a:cubicBezTo>
                    <a:cubicBezTo>
                      <a:pt x="604" y="1001"/>
                      <a:pt x="599" y="998"/>
                      <a:pt x="597" y="990"/>
                    </a:cubicBezTo>
                    <a:cubicBezTo>
                      <a:pt x="597" y="968"/>
                      <a:pt x="597" y="968"/>
                      <a:pt x="597" y="968"/>
                    </a:cubicBezTo>
                    <a:cubicBezTo>
                      <a:pt x="466" y="1042"/>
                      <a:pt x="466" y="1042"/>
                      <a:pt x="466" y="1042"/>
                    </a:cubicBezTo>
                    <a:cubicBezTo>
                      <a:pt x="467" y="1051"/>
                      <a:pt x="467" y="1051"/>
                      <a:pt x="467" y="1051"/>
                    </a:cubicBezTo>
                    <a:cubicBezTo>
                      <a:pt x="467" y="1051"/>
                      <a:pt x="486" y="1050"/>
                      <a:pt x="490" y="1065"/>
                    </a:cubicBezTo>
                    <a:cubicBezTo>
                      <a:pt x="490" y="1065"/>
                      <a:pt x="507" y="1072"/>
                      <a:pt x="508" y="1095"/>
                    </a:cubicBezTo>
                    <a:cubicBezTo>
                      <a:pt x="508" y="1095"/>
                      <a:pt x="509" y="1123"/>
                      <a:pt x="478" y="1127"/>
                    </a:cubicBezTo>
                    <a:cubicBezTo>
                      <a:pt x="478" y="1127"/>
                      <a:pt x="452" y="1129"/>
                      <a:pt x="447" y="1112"/>
                    </a:cubicBezTo>
                    <a:cubicBezTo>
                      <a:pt x="447" y="1112"/>
                      <a:pt x="424" y="1088"/>
                      <a:pt x="441" y="1067"/>
                    </a:cubicBezTo>
                    <a:cubicBezTo>
                      <a:pt x="440" y="1059"/>
                      <a:pt x="440" y="1059"/>
                      <a:pt x="440" y="1059"/>
                    </a:cubicBezTo>
                    <a:cubicBezTo>
                      <a:pt x="440" y="1059"/>
                      <a:pt x="433" y="1056"/>
                      <a:pt x="433" y="1048"/>
                    </a:cubicBezTo>
                    <a:cubicBezTo>
                      <a:pt x="434" y="1025"/>
                      <a:pt x="434" y="1025"/>
                      <a:pt x="434" y="1025"/>
                    </a:cubicBezTo>
                    <a:cubicBezTo>
                      <a:pt x="434" y="1025"/>
                      <a:pt x="434" y="1018"/>
                      <a:pt x="445" y="1011"/>
                    </a:cubicBezTo>
                    <a:cubicBezTo>
                      <a:pt x="526" y="946"/>
                      <a:pt x="526" y="946"/>
                      <a:pt x="526" y="946"/>
                    </a:cubicBezTo>
                    <a:cubicBezTo>
                      <a:pt x="337" y="954"/>
                      <a:pt x="337" y="954"/>
                      <a:pt x="337" y="954"/>
                    </a:cubicBezTo>
                    <a:cubicBezTo>
                      <a:pt x="337" y="958"/>
                      <a:pt x="337" y="958"/>
                      <a:pt x="337" y="958"/>
                    </a:cubicBezTo>
                    <a:cubicBezTo>
                      <a:pt x="337" y="958"/>
                      <a:pt x="358" y="957"/>
                      <a:pt x="360" y="969"/>
                    </a:cubicBezTo>
                    <a:cubicBezTo>
                      <a:pt x="360" y="969"/>
                      <a:pt x="372" y="972"/>
                      <a:pt x="374" y="995"/>
                    </a:cubicBezTo>
                    <a:cubicBezTo>
                      <a:pt x="374" y="995"/>
                      <a:pt x="369" y="1020"/>
                      <a:pt x="346" y="1025"/>
                    </a:cubicBezTo>
                    <a:cubicBezTo>
                      <a:pt x="346" y="1025"/>
                      <a:pt x="312" y="1028"/>
                      <a:pt x="308" y="1003"/>
                    </a:cubicBezTo>
                    <a:cubicBezTo>
                      <a:pt x="308" y="1003"/>
                      <a:pt x="304" y="985"/>
                      <a:pt x="312" y="976"/>
                    </a:cubicBezTo>
                    <a:cubicBezTo>
                      <a:pt x="311" y="964"/>
                      <a:pt x="311" y="964"/>
                      <a:pt x="311" y="964"/>
                    </a:cubicBezTo>
                    <a:cubicBezTo>
                      <a:pt x="311" y="964"/>
                      <a:pt x="307" y="961"/>
                      <a:pt x="308" y="954"/>
                    </a:cubicBezTo>
                    <a:cubicBezTo>
                      <a:pt x="308" y="939"/>
                      <a:pt x="308" y="939"/>
                      <a:pt x="308" y="939"/>
                    </a:cubicBezTo>
                    <a:cubicBezTo>
                      <a:pt x="308" y="939"/>
                      <a:pt x="312" y="927"/>
                      <a:pt x="328" y="925"/>
                    </a:cubicBezTo>
                    <a:cubicBezTo>
                      <a:pt x="583" y="884"/>
                      <a:pt x="583" y="884"/>
                      <a:pt x="583" y="884"/>
                    </a:cubicBezTo>
                    <a:cubicBezTo>
                      <a:pt x="583" y="884"/>
                      <a:pt x="589" y="875"/>
                      <a:pt x="595" y="877"/>
                    </a:cubicBezTo>
                    <a:cubicBezTo>
                      <a:pt x="595" y="877"/>
                      <a:pt x="597" y="870"/>
                      <a:pt x="601" y="871"/>
                    </a:cubicBezTo>
                    <a:cubicBezTo>
                      <a:pt x="602" y="814"/>
                      <a:pt x="602" y="814"/>
                      <a:pt x="602" y="814"/>
                    </a:cubicBezTo>
                    <a:cubicBezTo>
                      <a:pt x="611" y="810"/>
                      <a:pt x="611" y="810"/>
                      <a:pt x="611" y="810"/>
                    </a:cubicBezTo>
                    <a:cubicBezTo>
                      <a:pt x="612" y="775"/>
                      <a:pt x="612" y="775"/>
                      <a:pt x="612" y="775"/>
                    </a:cubicBezTo>
                    <a:cubicBezTo>
                      <a:pt x="612" y="775"/>
                      <a:pt x="591" y="779"/>
                      <a:pt x="558" y="759"/>
                    </a:cubicBezTo>
                    <a:cubicBezTo>
                      <a:pt x="453" y="695"/>
                      <a:pt x="453" y="695"/>
                      <a:pt x="453" y="695"/>
                    </a:cubicBezTo>
                    <a:cubicBezTo>
                      <a:pt x="453" y="695"/>
                      <a:pt x="440" y="679"/>
                      <a:pt x="435" y="664"/>
                    </a:cubicBezTo>
                    <a:cubicBezTo>
                      <a:pt x="377" y="662"/>
                      <a:pt x="377" y="662"/>
                      <a:pt x="377" y="662"/>
                    </a:cubicBezTo>
                    <a:cubicBezTo>
                      <a:pt x="377" y="662"/>
                      <a:pt x="367" y="644"/>
                      <a:pt x="350" y="643"/>
                    </a:cubicBezTo>
                    <a:cubicBezTo>
                      <a:pt x="350" y="643"/>
                      <a:pt x="321" y="651"/>
                      <a:pt x="320" y="623"/>
                    </a:cubicBezTo>
                    <a:cubicBezTo>
                      <a:pt x="320" y="623"/>
                      <a:pt x="305" y="609"/>
                      <a:pt x="313" y="597"/>
                    </a:cubicBezTo>
                    <a:cubicBezTo>
                      <a:pt x="313" y="597"/>
                      <a:pt x="309" y="586"/>
                      <a:pt x="297" y="597"/>
                    </a:cubicBezTo>
                    <a:cubicBezTo>
                      <a:pt x="276" y="619"/>
                      <a:pt x="276" y="619"/>
                      <a:pt x="276" y="619"/>
                    </a:cubicBezTo>
                    <a:cubicBezTo>
                      <a:pt x="276" y="619"/>
                      <a:pt x="272" y="663"/>
                      <a:pt x="273" y="679"/>
                    </a:cubicBezTo>
                    <a:cubicBezTo>
                      <a:pt x="273" y="694"/>
                      <a:pt x="271" y="715"/>
                      <a:pt x="269" y="725"/>
                    </a:cubicBezTo>
                    <a:cubicBezTo>
                      <a:pt x="267" y="735"/>
                      <a:pt x="261" y="742"/>
                      <a:pt x="264" y="752"/>
                    </a:cubicBezTo>
                    <a:cubicBezTo>
                      <a:pt x="266" y="762"/>
                      <a:pt x="260" y="784"/>
                      <a:pt x="257" y="803"/>
                    </a:cubicBezTo>
                    <a:cubicBezTo>
                      <a:pt x="253" y="822"/>
                      <a:pt x="251" y="818"/>
                      <a:pt x="252" y="841"/>
                    </a:cubicBezTo>
                    <a:cubicBezTo>
                      <a:pt x="253" y="864"/>
                      <a:pt x="245" y="890"/>
                      <a:pt x="254" y="892"/>
                    </a:cubicBezTo>
                    <a:cubicBezTo>
                      <a:pt x="263" y="894"/>
                      <a:pt x="260" y="881"/>
                      <a:pt x="266" y="893"/>
                    </a:cubicBezTo>
                    <a:cubicBezTo>
                      <a:pt x="272" y="906"/>
                      <a:pt x="293" y="937"/>
                      <a:pt x="271" y="962"/>
                    </a:cubicBezTo>
                    <a:cubicBezTo>
                      <a:pt x="271" y="962"/>
                      <a:pt x="279" y="1011"/>
                      <a:pt x="246" y="1033"/>
                    </a:cubicBezTo>
                    <a:cubicBezTo>
                      <a:pt x="246" y="1033"/>
                      <a:pt x="241" y="1064"/>
                      <a:pt x="242" y="1075"/>
                    </a:cubicBezTo>
                    <a:cubicBezTo>
                      <a:pt x="242" y="1075"/>
                      <a:pt x="236" y="1083"/>
                      <a:pt x="228" y="1075"/>
                    </a:cubicBezTo>
                    <a:cubicBezTo>
                      <a:pt x="228" y="1033"/>
                      <a:pt x="228" y="1033"/>
                      <a:pt x="228" y="1033"/>
                    </a:cubicBezTo>
                    <a:cubicBezTo>
                      <a:pt x="228" y="1033"/>
                      <a:pt x="218" y="1022"/>
                      <a:pt x="205" y="1030"/>
                    </a:cubicBezTo>
                    <a:cubicBezTo>
                      <a:pt x="205" y="1030"/>
                      <a:pt x="167" y="1066"/>
                      <a:pt x="153" y="1075"/>
                    </a:cubicBezTo>
                    <a:cubicBezTo>
                      <a:pt x="139" y="1083"/>
                      <a:pt x="101" y="1086"/>
                      <a:pt x="80" y="1080"/>
                    </a:cubicBezTo>
                    <a:cubicBezTo>
                      <a:pt x="58" y="1073"/>
                      <a:pt x="10" y="1043"/>
                      <a:pt x="10" y="1043"/>
                    </a:cubicBezTo>
                    <a:cubicBezTo>
                      <a:pt x="10" y="1043"/>
                      <a:pt x="0" y="1032"/>
                      <a:pt x="17" y="1030"/>
                    </a:cubicBezTo>
                    <a:cubicBezTo>
                      <a:pt x="17" y="1030"/>
                      <a:pt x="73" y="1033"/>
                      <a:pt x="84" y="1030"/>
                    </a:cubicBezTo>
                    <a:cubicBezTo>
                      <a:pt x="94" y="1026"/>
                      <a:pt x="97" y="1025"/>
                      <a:pt x="103" y="1026"/>
                    </a:cubicBezTo>
                    <a:cubicBezTo>
                      <a:pt x="103" y="1026"/>
                      <a:pt x="105" y="1020"/>
                      <a:pt x="101" y="1020"/>
                    </a:cubicBezTo>
                    <a:cubicBezTo>
                      <a:pt x="98" y="1020"/>
                      <a:pt x="30" y="1008"/>
                      <a:pt x="33" y="994"/>
                    </a:cubicBezTo>
                    <a:cubicBezTo>
                      <a:pt x="33" y="994"/>
                      <a:pt x="30" y="985"/>
                      <a:pt x="72" y="987"/>
                    </a:cubicBezTo>
                    <a:cubicBezTo>
                      <a:pt x="72" y="987"/>
                      <a:pt x="113" y="989"/>
                      <a:pt x="124" y="975"/>
                    </a:cubicBezTo>
                    <a:cubicBezTo>
                      <a:pt x="135" y="961"/>
                      <a:pt x="146" y="932"/>
                      <a:pt x="154" y="928"/>
                    </a:cubicBezTo>
                    <a:cubicBezTo>
                      <a:pt x="70" y="892"/>
                      <a:pt x="70" y="892"/>
                      <a:pt x="70" y="892"/>
                    </a:cubicBezTo>
                    <a:cubicBezTo>
                      <a:pt x="70" y="892"/>
                      <a:pt x="107" y="746"/>
                      <a:pt x="107" y="745"/>
                    </a:cubicBezTo>
                    <a:cubicBezTo>
                      <a:pt x="107" y="743"/>
                      <a:pt x="136" y="629"/>
                      <a:pt x="140" y="602"/>
                    </a:cubicBezTo>
                    <a:cubicBezTo>
                      <a:pt x="143" y="576"/>
                      <a:pt x="142" y="567"/>
                      <a:pt x="143" y="556"/>
                    </a:cubicBezTo>
                    <a:cubicBezTo>
                      <a:pt x="143" y="545"/>
                      <a:pt x="148" y="508"/>
                      <a:pt x="179" y="500"/>
                    </a:cubicBezTo>
                    <a:cubicBezTo>
                      <a:pt x="210" y="492"/>
                      <a:pt x="209" y="492"/>
                      <a:pt x="223" y="482"/>
                    </a:cubicBezTo>
                    <a:cubicBezTo>
                      <a:pt x="236" y="472"/>
                      <a:pt x="251" y="471"/>
                      <a:pt x="259" y="469"/>
                    </a:cubicBezTo>
                    <a:cubicBezTo>
                      <a:pt x="268" y="466"/>
                      <a:pt x="276" y="458"/>
                      <a:pt x="289" y="458"/>
                    </a:cubicBezTo>
                    <a:cubicBezTo>
                      <a:pt x="302" y="457"/>
                      <a:pt x="321" y="454"/>
                      <a:pt x="350" y="448"/>
                    </a:cubicBezTo>
                    <a:cubicBezTo>
                      <a:pt x="379" y="441"/>
                      <a:pt x="459" y="424"/>
                      <a:pt x="522" y="422"/>
                    </a:cubicBezTo>
                    <a:cubicBezTo>
                      <a:pt x="522" y="422"/>
                      <a:pt x="533" y="428"/>
                      <a:pt x="535" y="424"/>
                    </a:cubicBezTo>
                    <a:cubicBezTo>
                      <a:pt x="537" y="420"/>
                      <a:pt x="537" y="416"/>
                      <a:pt x="544" y="416"/>
                    </a:cubicBezTo>
                    <a:cubicBezTo>
                      <a:pt x="550" y="416"/>
                      <a:pt x="555" y="412"/>
                      <a:pt x="555" y="412"/>
                    </a:cubicBezTo>
                    <a:cubicBezTo>
                      <a:pt x="544" y="399"/>
                      <a:pt x="544" y="399"/>
                      <a:pt x="544" y="399"/>
                    </a:cubicBezTo>
                    <a:cubicBezTo>
                      <a:pt x="489" y="398"/>
                      <a:pt x="489" y="398"/>
                      <a:pt x="489" y="398"/>
                    </a:cubicBezTo>
                    <a:cubicBezTo>
                      <a:pt x="472" y="388"/>
                      <a:pt x="472" y="388"/>
                      <a:pt x="472" y="388"/>
                    </a:cubicBezTo>
                    <a:cubicBezTo>
                      <a:pt x="474" y="374"/>
                      <a:pt x="474" y="374"/>
                      <a:pt x="474" y="374"/>
                    </a:cubicBezTo>
                    <a:cubicBezTo>
                      <a:pt x="474" y="374"/>
                      <a:pt x="619" y="341"/>
                      <a:pt x="749" y="377"/>
                    </a:cubicBezTo>
                    <a:cubicBezTo>
                      <a:pt x="749" y="377"/>
                      <a:pt x="762" y="392"/>
                      <a:pt x="745" y="396"/>
                    </a:cubicBezTo>
                    <a:cubicBezTo>
                      <a:pt x="730" y="398"/>
                      <a:pt x="730" y="398"/>
                      <a:pt x="730" y="398"/>
                    </a:cubicBezTo>
                    <a:cubicBezTo>
                      <a:pt x="714" y="436"/>
                      <a:pt x="714" y="436"/>
                      <a:pt x="714" y="436"/>
                    </a:cubicBezTo>
                    <a:cubicBezTo>
                      <a:pt x="727" y="487"/>
                      <a:pt x="727" y="487"/>
                      <a:pt x="727" y="487"/>
                    </a:cubicBezTo>
                    <a:cubicBezTo>
                      <a:pt x="777" y="515"/>
                      <a:pt x="777" y="515"/>
                      <a:pt x="777" y="515"/>
                    </a:cubicBezTo>
                    <a:cubicBezTo>
                      <a:pt x="777" y="515"/>
                      <a:pt x="784" y="549"/>
                      <a:pt x="764" y="566"/>
                    </a:cubicBezTo>
                    <a:cubicBezTo>
                      <a:pt x="764" y="566"/>
                      <a:pt x="802" y="566"/>
                      <a:pt x="806" y="588"/>
                    </a:cubicBezTo>
                    <a:cubicBezTo>
                      <a:pt x="807" y="650"/>
                      <a:pt x="807" y="650"/>
                      <a:pt x="807" y="650"/>
                    </a:cubicBezTo>
                    <a:cubicBezTo>
                      <a:pt x="786" y="654"/>
                      <a:pt x="786" y="654"/>
                      <a:pt x="786" y="654"/>
                    </a:cubicBezTo>
                    <a:cubicBezTo>
                      <a:pt x="786" y="654"/>
                      <a:pt x="782" y="684"/>
                      <a:pt x="815" y="682"/>
                    </a:cubicBezTo>
                    <a:cubicBezTo>
                      <a:pt x="815" y="682"/>
                      <a:pt x="852" y="677"/>
                      <a:pt x="857" y="628"/>
                    </a:cubicBezTo>
                    <a:cubicBezTo>
                      <a:pt x="857" y="628"/>
                      <a:pt x="859" y="547"/>
                      <a:pt x="853" y="517"/>
                    </a:cubicBezTo>
                    <a:cubicBezTo>
                      <a:pt x="853" y="517"/>
                      <a:pt x="843" y="454"/>
                      <a:pt x="830" y="449"/>
                    </a:cubicBezTo>
                    <a:cubicBezTo>
                      <a:pt x="817" y="448"/>
                      <a:pt x="817" y="448"/>
                      <a:pt x="817" y="448"/>
                    </a:cubicBezTo>
                    <a:cubicBezTo>
                      <a:pt x="810" y="439"/>
                      <a:pt x="810" y="439"/>
                      <a:pt x="810" y="439"/>
                    </a:cubicBezTo>
                    <a:cubicBezTo>
                      <a:pt x="810" y="439"/>
                      <a:pt x="815" y="485"/>
                      <a:pt x="842" y="535"/>
                    </a:cubicBezTo>
                    <a:cubicBezTo>
                      <a:pt x="842" y="535"/>
                      <a:pt x="850" y="548"/>
                      <a:pt x="832" y="541"/>
                    </a:cubicBezTo>
                    <a:cubicBezTo>
                      <a:pt x="832" y="541"/>
                      <a:pt x="804" y="534"/>
                      <a:pt x="782" y="475"/>
                    </a:cubicBezTo>
                    <a:cubicBezTo>
                      <a:pt x="759" y="416"/>
                      <a:pt x="768" y="392"/>
                      <a:pt x="769" y="380"/>
                    </a:cubicBezTo>
                    <a:cubicBezTo>
                      <a:pt x="771" y="368"/>
                      <a:pt x="776" y="365"/>
                      <a:pt x="779" y="348"/>
                    </a:cubicBezTo>
                    <a:cubicBezTo>
                      <a:pt x="782" y="331"/>
                      <a:pt x="794" y="300"/>
                      <a:pt x="798" y="278"/>
                    </a:cubicBezTo>
                    <a:cubicBezTo>
                      <a:pt x="803" y="257"/>
                      <a:pt x="813" y="231"/>
                      <a:pt x="815" y="208"/>
                    </a:cubicBezTo>
                    <a:cubicBezTo>
                      <a:pt x="816" y="185"/>
                      <a:pt x="820" y="172"/>
                      <a:pt x="823" y="161"/>
                    </a:cubicBezTo>
                    <a:cubicBezTo>
                      <a:pt x="825" y="151"/>
                      <a:pt x="828" y="131"/>
                      <a:pt x="829" y="124"/>
                    </a:cubicBezTo>
                    <a:close/>
                  </a:path>
                </a:pathLst>
              </a:custGeom>
              <a:grp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Freeform 17">
              <a:extLst>
                <a:ext uri="{FF2B5EF4-FFF2-40B4-BE49-F238E27FC236}">
                  <a16:creationId xmlns:a16="http://schemas.microsoft.com/office/drawing/2014/main" id="{11C58A93-848D-4B88-8B76-0862484D12CB}"/>
                </a:ext>
              </a:extLst>
            </p:cNvPr>
            <p:cNvSpPr>
              <a:spLocks/>
            </p:cNvSpPr>
            <p:nvPr/>
          </p:nvSpPr>
          <p:spPr bwMode="auto">
            <a:xfrm>
              <a:off x="1775219" y="3013322"/>
              <a:ext cx="1821163" cy="1295106"/>
            </a:xfrm>
            <a:custGeom>
              <a:avLst/>
              <a:gdLst/>
              <a:ahLst/>
              <a:cxnLst>
                <a:cxn ang="0">
                  <a:pos x="1170" y="4"/>
                </a:cxn>
                <a:cxn ang="0">
                  <a:pos x="1134" y="0"/>
                </a:cxn>
                <a:cxn ang="0">
                  <a:pos x="0" y="0"/>
                </a:cxn>
                <a:cxn ang="0">
                  <a:pos x="1" y="36"/>
                </a:cxn>
                <a:cxn ang="0">
                  <a:pos x="120" y="36"/>
                </a:cxn>
                <a:cxn ang="0">
                  <a:pos x="116" y="647"/>
                </a:cxn>
                <a:cxn ang="0">
                  <a:pos x="130" y="647"/>
                </a:cxn>
                <a:cxn ang="0">
                  <a:pos x="130" y="886"/>
                </a:cxn>
                <a:cxn ang="0">
                  <a:pos x="163" y="886"/>
                </a:cxn>
                <a:cxn ang="0">
                  <a:pos x="163" y="133"/>
                </a:cxn>
                <a:cxn ang="0">
                  <a:pos x="810" y="133"/>
                </a:cxn>
                <a:cxn ang="0">
                  <a:pos x="810" y="646"/>
                </a:cxn>
                <a:cxn ang="0">
                  <a:pos x="836" y="646"/>
                </a:cxn>
                <a:cxn ang="0">
                  <a:pos x="836" y="133"/>
                </a:cxn>
                <a:cxn ang="0">
                  <a:pos x="1077" y="133"/>
                </a:cxn>
                <a:cxn ang="0">
                  <a:pos x="1077" y="883"/>
                </a:cxn>
                <a:cxn ang="0">
                  <a:pos x="1113" y="883"/>
                </a:cxn>
                <a:cxn ang="0">
                  <a:pos x="1113" y="45"/>
                </a:cxn>
                <a:cxn ang="0">
                  <a:pos x="1246" y="44"/>
                </a:cxn>
                <a:cxn ang="0">
                  <a:pos x="1170" y="4"/>
                </a:cxn>
              </a:cxnLst>
              <a:rect l="0" t="0" r="r" b="b"/>
              <a:pathLst>
                <a:path w="1246" h="886">
                  <a:moveTo>
                    <a:pt x="1170" y="4"/>
                  </a:moveTo>
                  <a:cubicBezTo>
                    <a:pt x="1157" y="3"/>
                    <a:pt x="1147" y="7"/>
                    <a:pt x="1134" y="0"/>
                  </a:cubicBezTo>
                  <a:cubicBezTo>
                    <a:pt x="0" y="0"/>
                    <a:pt x="0" y="0"/>
                    <a:pt x="0" y="0"/>
                  </a:cubicBezTo>
                  <a:cubicBezTo>
                    <a:pt x="1" y="36"/>
                    <a:pt x="1" y="36"/>
                    <a:pt x="1" y="36"/>
                  </a:cubicBezTo>
                  <a:cubicBezTo>
                    <a:pt x="120" y="36"/>
                    <a:pt x="120" y="36"/>
                    <a:pt x="120" y="36"/>
                  </a:cubicBezTo>
                  <a:cubicBezTo>
                    <a:pt x="116" y="647"/>
                    <a:pt x="116" y="647"/>
                    <a:pt x="116" y="647"/>
                  </a:cubicBezTo>
                  <a:cubicBezTo>
                    <a:pt x="130" y="647"/>
                    <a:pt x="130" y="647"/>
                    <a:pt x="130" y="647"/>
                  </a:cubicBezTo>
                  <a:cubicBezTo>
                    <a:pt x="130" y="886"/>
                    <a:pt x="130" y="886"/>
                    <a:pt x="130" y="886"/>
                  </a:cubicBezTo>
                  <a:cubicBezTo>
                    <a:pt x="163" y="886"/>
                    <a:pt x="163" y="886"/>
                    <a:pt x="163" y="886"/>
                  </a:cubicBezTo>
                  <a:cubicBezTo>
                    <a:pt x="163" y="133"/>
                    <a:pt x="163" y="133"/>
                    <a:pt x="163" y="133"/>
                  </a:cubicBezTo>
                  <a:cubicBezTo>
                    <a:pt x="810" y="133"/>
                    <a:pt x="810" y="133"/>
                    <a:pt x="810" y="133"/>
                  </a:cubicBezTo>
                  <a:cubicBezTo>
                    <a:pt x="810" y="646"/>
                    <a:pt x="810" y="646"/>
                    <a:pt x="810" y="646"/>
                  </a:cubicBezTo>
                  <a:cubicBezTo>
                    <a:pt x="836" y="646"/>
                    <a:pt x="836" y="646"/>
                    <a:pt x="836" y="646"/>
                  </a:cubicBezTo>
                  <a:cubicBezTo>
                    <a:pt x="836" y="133"/>
                    <a:pt x="836" y="133"/>
                    <a:pt x="836" y="133"/>
                  </a:cubicBezTo>
                  <a:cubicBezTo>
                    <a:pt x="1077" y="133"/>
                    <a:pt x="1077" y="133"/>
                    <a:pt x="1077" y="133"/>
                  </a:cubicBezTo>
                  <a:cubicBezTo>
                    <a:pt x="1077" y="883"/>
                    <a:pt x="1077" y="883"/>
                    <a:pt x="1077" y="883"/>
                  </a:cubicBezTo>
                  <a:cubicBezTo>
                    <a:pt x="1113" y="883"/>
                    <a:pt x="1113" y="883"/>
                    <a:pt x="1113" y="883"/>
                  </a:cubicBezTo>
                  <a:cubicBezTo>
                    <a:pt x="1113" y="45"/>
                    <a:pt x="1113" y="45"/>
                    <a:pt x="1113" y="45"/>
                  </a:cubicBezTo>
                  <a:cubicBezTo>
                    <a:pt x="1246" y="44"/>
                    <a:pt x="1246" y="44"/>
                    <a:pt x="1246" y="44"/>
                  </a:cubicBezTo>
                  <a:cubicBezTo>
                    <a:pt x="1216" y="35"/>
                    <a:pt x="1193" y="25"/>
                    <a:pt x="1170" y="4"/>
                  </a:cubicBezTo>
                  <a:close/>
                </a:path>
              </a:pathLst>
            </a:custGeom>
            <a:solidFill>
              <a:schemeClr val="bg1">
                <a:lumMod val="50000"/>
              </a:schemeClr>
            </a:solid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Group 163">
              <a:extLst>
                <a:ext uri="{FF2B5EF4-FFF2-40B4-BE49-F238E27FC236}">
                  <a16:creationId xmlns:a16="http://schemas.microsoft.com/office/drawing/2014/main" id="{79EC6276-C245-4DE2-8AAE-79D5643EC026}"/>
                </a:ext>
              </a:extLst>
            </p:cNvPr>
            <p:cNvGrpSpPr/>
            <p:nvPr/>
          </p:nvGrpSpPr>
          <p:grpSpPr>
            <a:xfrm>
              <a:off x="1661477" y="1540495"/>
              <a:ext cx="859527" cy="859526"/>
              <a:chOff x="3642678" y="1540495"/>
              <a:chExt cx="859527" cy="859526"/>
            </a:xfrm>
          </p:grpSpPr>
          <p:sp>
            <p:nvSpPr>
              <p:cNvPr id="51" name="Freeform 19">
                <a:extLst>
                  <a:ext uri="{FF2B5EF4-FFF2-40B4-BE49-F238E27FC236}">
                    <a16:creationId xmlns:a16="http://schemas.microsoft.com/office/drawing/2014/main" id="{C26091C5-6052-40A4-9B2A-943E40E570FB}"/>
                  </a:ext>
                </a:extLst>
              </p:cNvPr>
              <p:cNvSpPr>
                <a:spLocks/>
              </p:cNvSpPr>
              <p:nvPr/>
            </p:nvSpPr>
            <p:spPr bwMode="auto">
              <a:xfrm>
                <a:off x="3642678" y="1540495"/>
                <a:ext cx="859527" cy="859526"/>
              </a:xfrm>
              <a:custGeom>
                <a:avLst/>
                <a:gdLst/>
                <a:ahLst/>
                <a:cxnLst>
                  <a:cxn ang="0">
                    <a:pos x="294" y="0"/>
                  </a:cxn>
                  <a:cxn ang="0">
                    <a:pos x="0" y="294"/>
                  </a:cxn>
                  <a:cxn ang="0">
                    <a:pos x="69" y="483"/>
                  </a:cxn>
                  <a:cxn ang="0">
                    <a:pos x="7" y="526"/>
                  </a:cxn>
                  <a:cxn ang="0">
                    <a:pos x="100" y="514"/>
                  </a:cxn>
                  <a:cxn ang="0">
                    <a:pos x="294" y="588"/>
                  </a:cxn>
                  <a:cxn ang="0">
                    <a:pos x="588" y="294"/>
                  </a:cxn>
                  <a:cxn ang="0">
                    <a:pos x="294" y="0"/>
                  </a:cxn>
                </a:cxnLst>
                <a:rect l="0" t="0" r="r" b="b"/>
                <a:pathLst>
                  <a:path w="588" h="588">
                    <a:moveTo>
                      <a:pt x="294" y="0"/>
                    </a:moveTo>
                    <a:cubicBezTo>
                      <a:pt x="132" y="0"/>
                      <a:pt x="0" y="132"/>
                      <a:pt x="0" y="294"/>
                    </a:cubicBezTo>
                    <a:cubicBezTo>
                      <a:pt x="0" y="366"/>
                      <a:pt x="26" y="432"/>
                      <a:pt x="69" y="483"/>
                    </a:cubicBezTo>
                    <a:cubicBezTo>
                      <a:pt x="7" y="526"/>
                      <a:pt x="7" y="526"/>
                      <a:pt x="7" y="526"/>
                    </a:cubicBezTo>
                    <a:cubicBezTo>
                      <a:pt x="100" y="514"/>
                      <a:pt x="100" y="514"/>
                      <a:pt x="100" y="514"/>
                    </a:cubicBezTo>
                    <a:cubicBezTo>
                      <a:pt x="152" y="560"/>
                      <a:pt x="219" y="588"/>
                      <a:pt x="294" y="588"/>
                    </a:cubicBezTo>
                    <a:cubicBezTo>
                      <a:pt x="456" y="588"/>
                      <a:pt x="588" y="456"/>
                      <a:pt x="588" y="294"/>
                    </a:cubicBezTo>
                    <a:cubicBezTo>
                      <a:pt x="588" y="132"/>
                      <a:pt x="456" y="0"/>
                      <a:pt x="294" y="0"/>
                    </a:cubicBezTo>
                    <a:close/>
                  </a:path>
                </a:pathLst>
              </a:custGeom>
              <a:solidFill>
                <a:schemeClr val="accent1"/>
              </a:solid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2" name="Group 160">
                <a:extLst>
                  <a:ext uri="{FF2B5EF4-FFF2-40B4-BE49-F238E27FC236}">
                    <a16:creationId xmlns:a16="http://schemas.microsoft.com/office/drawing/2014/main" id="{B88FBD98-75D7-4E6A-BF99-2CCB4CEAE4EF}"/>
                  </a:ext>
                </a:extLst>
              </p:cNvPr>
              <p:cNvGrpSpPr/>
              <p:nvPr/>
            </p:nvGrpSpPr>
            <p:grpSpPr>
              <a:xfrm>
                <a:off x="3784404" y="1733550"/>
                <a:ext cx="558408" cy="458932"/>
                <a:chOff x="3756420" y="1680619"/>
                <a:chExt cx="558408" cy="458932"/>
              </a:xfrm>
              <a:solidFill>
                <a:schemeClr val="bg1"/>
              </a:solidFill>
            </p:grpSpPr>
            <p:sp>
              <p:nvSpPr>
                <p:cNvPr id="53" name="Freeform 158">
                  <a:extLst>
                    <a:ext uri="{FF2B5EF4-FFF2-40B4-BE49-F238E27FC236}">
                      <a16:creationId xmlns:a16="http://schemas.microsoft.com/office/drawing/2014/main" id="{2268C3EB-53FC-464A-8590-46F61F489D91}"/>
                    </a:ext>
                  </a:extLst>
                </p:cNvPr>
                <p:cNvSpPr/>
                <p:nvPr/>
              </p:nvSpPr>
              <p:spPr>
                <a:xfrm>
                  <a:off x="3756420" y="1680619"/>
                  <a:ext cx="358380" cy="358379"/>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282" tIns="731480" rIns="475282" bIns="582308" numCol="1" spcCol="1270" anchor="ctr" anchorCtr="0">
                  <a:noAutofit/>
                </a:bodyPr>
                <a:lstStyle/>
                <a:p>
                  <a:pPr algn="ctr" defTabSz="1777847" fontAlgn="base">
                    <a:lnSpc>
                      <a:spcPct val="120000"/>
                    </a:lnSpc>
                    <a:spcBef>
                      <a:spcPct val="0"/>
                    </a:spcBef>
                    <a:spcAft>
                      <a:spcPct val="35000"/>
                    </a:spcAft>
                  </a:pPr>
                  <a:endParaRPr lang="en-US" sz="758"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59">
                  <a:extLst>
                    <a:ext uri="{FF2B5EF4-FFF2-40B4-BE49-F238E27FC236}">
                      <a16:creationId xmlns:a16="http://schemas.microsoft.com/office/drawing/2014/main" id="{1C292A63-AA1D-43B0-A347-AB21C87899F1}"/>
                    </a:ext>
                  </a:extLst>
                </p:cNvPr>
                <p:cNvSpPr/>
                <p:nvPr/>
              </p:nvSpPr>
              <p:spPr>
                <a:xfrm>
                  <a:off x="4063608" y="1888331"/>
                  <a:ext cx="251220" cy="2512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282" tIns="731480" rIns="475282" bIns="582308" numCol="1" spcCol="1270" anchor="ctr" anchorCtr="0">
                  <a:noAutofit/>
                </a:bodyPr>
                <a:lstStyle/>
                <a:p>
                  <a:pPr algn="ctr" defTabSz="1777847" fontAlgn="base">
                    <a:lnSpc>
                      <a:spcPct val="120000"/>
                    </a:lnSpc>
                    <a:spcBef>
                      <a:spcPct val="0"/>
                    </a:spcBef>
                    <a:spcAft>
                      <a:spcPct val="35000"/>
                    </a:spcAft>
                  </a:pPr>
                  <a:endParaRPr lang="en-US" sz="758"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 name="Group 162">
              <a:extLst>
                <a:ext uri="{FF2B5EF4-FFF2-40B4-BE49-F238E27FC236}">
                  <a16:creationId xmlns:a16="http://schemas.microsoft.com/office/drawing/2014/main" id="{60DCC665-00C9-4767-AD22-2AF2E64C736B}"/>
                </a:ext>
              </a:extLst>
            </p:cNvPr>
            <p:cNvGrpSpPr/>
            <p:nvPr/>
          </p:nvGrpSpPr>
          <p:grpSpPr>
            <a:xfrm>
              <a:off x="2667059" y="1504950"/>
              <a:ext cx="929323" cy="930615"/>
              <a:chOff x="4648260" y="1504950"/>
              <a:chExt cx="929323" cy="930615"/>
            </a:xfrm>
          </p:grpSpPr>
          <p:sp>
            <p:nvSpPr>
              <p:cNvPr id="49" name="Freeform 18">
                <a:extLst>
                  <a:ext uri="{FF2B5EF4-FFF2-40B4-BE49-F238E27FC236}">
                    <a16:creationId xmlns:a16="http://schemas.microsoft.com/office/drawing/2014/main" id="{08939062-1FF8-4FE2-B92B-E4FAB721BD98}"/>
                  </a:ext>
                </a:extLst>
              </p:cNvPr>
              <p:cNvSpPr>
                <a:spLocks/>
              </p:cNvSpPr>
              <p:nvPr/>
            </p:nvSpPr>
            <p:spPr bwMode="auto">
              <a:xfrm>
                <a:off x="4648260" y="1504950"/>
                <a:ext cx="929323" cy="930615"/>
              </a:xfrm>
              <a:custGeom>
                <a:avLst/>
                <a:gdLst/>
                <a:ahLst/>
                <a:cxnLst>
                  <a:cxn ang="0">
                    <a:pos x="562" y="521"/>
                  </a:cxn>
                  <a:cxn ang="0">
                    <a:pos x="636" y="318"/>
                  </a:cxn>
                  <a:cxn ang="0">
                    <a:pos x="318" y="0"/>
                  </a:cxn>
                  <a:cxn ang="0">
                    <a:pos x="0" y="318"/>
                  </a:cxn>
                  <a:cxn ang="0">
                    <a:pos x="318" y="636"/>
                  </a:cxn>
                  <a:cxn ang="0">
                    <a:pos x="513" y="568"/>
                  </a:cxn>
                  <a:cxn ang="0">
                    <a:pos x="626" y="618"/>
                  </a:cxn>
                  <a:cxn ang="0">
                    <a:pos x="562" y="521"/>
                  </a:cxn>
                </a:cxnLst>
                <a:rect l="0" t="0" r="r" b="b"/>
                <a:pathLst>
                  <a:path w="636" h="636">
                    <a:moveTo>
                      <a:pt x="562" y="521"/>
                    </a:moveTo>
                    <a:cubicBezTo>
                      <a:pt x="608" y="466"/>
                      <a:pt x="636" y="395"/>
                      <a:pt x="636" y="318"/>
                    </a:cubicBezTo>
                    <a:cubicBezTo>
                      <a:pt x="636" y="142"/>
                      <a:pt x="493" y="0"/>
                      <a:pt x="318" y="0"/>
                    </a:cubicBezTo>
                    <a:cubicBezTo>
                      <a:pt x="142" y="0"/>
                      <a:pt x="0" y="142"/>
                      <a:pt x="0" y="318"/>
                    </a:cubicBezTo>
                    <a:cubicBezTo>
                      <a:pt x="0" y="493"/>
                      <a:pt x="142" y="636"/>
                      <a:pt x="318" y="636"/>
                    </a:cubicBezTo>
                    <a:cubicBezTo>
                      <a:pt x="392" y="636"/>
                      <a:pt x="459" y="611"/>
                      <a:pt x="513" y="568"/>
                    </a:cubicBezTo>
                    <a:cubicBezTo>
                      <a:pt x="554" y="586"/>
                      <a:pt x="626" y="618"/>
                      <a:pt x="626" y="618"/>
                    </a:cubicBezTo>
                    <a:lnTo>
                      <a:pt x="562" y="521"/>
                    </a:lnTo>
                    <a:close/>
                  </a:path>
                </a:pathLst>
              </a:custGeom>
              <a:solidFill>
                <a:schemeClr val="accent2"/>
              </a:solid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0">
                <a:extLst>
                  <a:ext uri="{FF2B5EF4-FFF2-40B4-BE49-F238E27FC236}">
                    <a16:creationId xmlns:a16="http://schemas.microsoft.com/office/drawing/2014/main" id="{76F49156-41AB-41D5-98B7-8069A5C18332}"/>
                  </a:ext>
                </a:extLst>
              </p:cNvPr>
              <p:cNvSpPr>
                <a:spLocks noEditPoints="1"/>
              </p:cNvSpPr>
              <p:nvPr/>
            </p:nvSpPr>
            <p:spPr bwMode="auto">
              <a:xfrm>
                <a:off x="4915357" y="1792681"/>
                <a:ext cx="357683" cy="342882"/>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headEnd/>
                <a:tailEnd/>
              </a:ln>
            </p:spPr>
            <p:txBody>
              <a:bodyPr vert="horz" wrap="square" lIns="121913" tIns="60956" rIns="121913" bIns="60956" numCol="1" anchor="t" anchorCtr="0" compatLnSpc="1">
                <a:prstTxWarp prst="textNoShape">
                  <a:avLst/>
                </a:prstTxWarp>
              </a:bodyPr>
              <a:lstStyle/>
              <a:p>
                <a:pPr defTabSz="866943" fontAlgn="base">
                  <a:lnSpc>
                    <a:spcPct val="120000"/>
                  </a:lnSpc>
                  <a:spcBef>
                    <a:spcPct val="0"/>
                  </a:spcBef>
                  <a:spcAft>
                    <a:spcPct val="0"/>
                  </a:spcAft>
                </a:pPr>
                <a:endParaRPr lang="en-US" sz="758"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83" name="图片 82">
            <a:extLst>
              <a:ext uri="{FF2B5EF4-FFF2-40B4-BE49-F238E27FC236}">
                <a16:creationId xmlns:a16="http://schemas.microsoft.com/office/drawing/2014/main" id="{25A35D58-0A05-4271-BD89-DFE07CBF3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213" y="4944684"/>
            <a:ext cx="1310640" cy="1496568"/>
          </a:xfrm>
          <a:prstGeom prst="rect">
            <a:avLst/>
          </a:prstGeom>
        </p:spPr>
      </p:pic>
    </p:spTree>
    <p:extLst>
      <p:ext uri="{BB962C8B-B14F-4D97-AF65-F5344CB8AC3E}">
        <p14:creationId xmlns:p14="http://schemas.microsoft.com/office/powerpoint/2010/main" val="5676956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807DE9F7-B000-46CF-9D3F-9D6239A6C622}"/>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348249"/>
            <a:ext cx="13633450" cy="7206249"/>
          </a:xfrm>
          <a:prstGeom prst="rect">
            <a:avLst/>
          </a:prstGeom>
        </p:spPr>
      </p:pic>
      <p:sp>
        <p:nvSpPr>
          <p:cNvPr id="3" name="AutoShape 25"/>
          <p:cNvSpPr/>
          <p:nvPr/>
        </p:nvSpPr>
        <p:spPr>
          <a:xfrm rot="21558471">
            <a:off x="4348482" y="3389631"/>
            <a:ext cx="3279775" cy="3402965"/>
          </a:xfrm>
          <a:custGeom>
            <a:avLst/>
            <a:gdLst/>
            <a:ahLst/>
            <a:cxnLst>
              <a:cxn ang="0">
                <a:pos x="1439048" y="1493224"/>
              </a:cxn>
              <a:cxn ang="0">
                <a:pos x="1439048" y="1493224"/>
              </a:cxn>
              <a:cxn ang="0">
                <a:pos x="1439048" y="1493224"/>
              </a:cxn>
              <a:cxn ang="0">
                <a:pos x="1439048" y="1493224"/>
              </a:cxn>
            </a:cxnLst>
            <a:rect l="0" t="0" r="0" b="0"/>
            <a:pathLst>
              <a:path w="21600" h="21600">
                <a:moveTo>
                  <a:pt x="15608" y="8670"/>
                </a:moveTo>
                <a:cubicBezTo>
                  <a:pt x="21599" y="8670"/>
                  <a:pt x="21599" y="8670"/>
                  <a:pt x="21599" y="8670"/>
                </a:cubicBezTo>
                <a:cubicBezTo>
                  <a:pt x="20496" y="4411"/>
                  <a:pt x="16554" y="1064"/>
                  <a:pt x="11982" y="608"/>
                </a:cubicBezTo>
                <a:cubicBezTo>
                  <a:pt x="11667" y="304"/>
                  <a:pt x="11351" y="0"/>
                  <a:pt x="10878" y="0"/>
                </a:cubicBezTo>
                <a:cubicBezTo>
                  <a:pt x="10405" y="0"/>
                  <a:pt x="10090" y="304"/>
                  <a:pt x="9775" y="608"/>
                </a:cubicBezTo>
                <a:cubicBezTo>
                  <a:pt x="5045" y="1064"/>
                  <a:pt x="1103" y="4259"/>
                  <a:pt x="0" y="8670"/>
                </a:cubicBezTo>
                <a:cubicBezTo>
                  <a:pt x="6148" y="8670"/>
                  <a:pt x="6148" y="8670"/>
                  <a:pt x="6148" y="8670"/>
                </a:cubicBezTo>
                <a:cubicBezTo>
                  <a:pt x="6148" y="3650"/>
                  <a:pt x="9144" y="1216"/>
                  <a:pt x="9775" y="760"/>
                </a:cubicBezTo>
                <a:cubicBezTo>
                  <a:pt x="9775" y="760"/>
                  <a:pt x="9775" y="760"/>
                  <a:pt x="9775" y="912"/>
                </a:cubicBezTo>
                <a:cubicBezTo>
                  <a:pt x="6464" y="4867"/>
                  <a:pt x="6937" y="8670"/>
                  <a:pt x="6937" y="8670"/>
                </a:cubicBezTo>
                <a:cubicBezTo>
                  <a:pt x="10090" y="8670"/>
                  <a:pt x="10090" y="8670"/>
                  <a:pt x="10090" y="8670"/>
                </a:cubicBezTo>
                <a:cubicBezTo>
                  <a:pt x="10090" y="18709"/>
                  <a:pt x="10090" y="18709"/>
                  <a:pt x="10090" y="18709"/>
                </a:cubicBezTo>
                <a:cubicBezTo>
                  <a:pt x="10090" y="19014"/>
                  <a:pt x="10090" y="19014"/>
                  <a:pt x="10090" y="19014"/>
                </a:cubicBezTo>
                <a:cubicBezTo>
                  <a:pt x="10090" y="19774"/>
                  <a:pt x="10090" y="19774"/>
                  <a:pt x="10090" y="19774"/>
                </a:cubicBezTo>
                <a:cubicBezTo>
                  <a:pt x="10090" y="20839"/>
                  <a:pt x="10878" y="21599"/>
                  <a:pt x="11982" y="21599"/>
                </a:cubicBezTo>
                <a:cubicBezTo>
                  <a:pt x="12928" y="21599"/>
                  <a:pt x="13874" y="20839"/>
                  <a:pt x="13874" y="19774"/>
                </a:cubicBezTo>
                <a:cubicBezTo>
                  <a:pt x="13874" y="19014"/>
                  <a:pt x="13874" y="19014"/>
                  <a:pt x="13874" y="19014"/>
                </a:cubicBezTo>
                <a:cubicBezTo>
                  <a:pt x="12455" y="19014"/>
                  <a:pt x="12455" y="19014"/>
                  <a:pt x="12455" y="19014"/>
                </a:cubicBezTo>
                <a:cubicBezTo>
                  <a:pt x="12455" y="19318"/>
                  <a:pt x="12455" y="19318"/>
                  <a:pt x="12455" y="19318"/>
                </a:cubicBezTo>
                <a:cubicBezTo>
                  <a:pt x="12455" y="19774"/>
                  <a:pt x="12455" y="19774"/>
                  <a:pt x="12455" y="19774"/>
                </a:cubicBezTo>
                <a:cubicBezTo>
                  <a:pt x="12455" y="20078"/>
                  <a:pt x="12297" y="20383"/>
                  <a:pt x="11982" y="20383"/>
                </a:cubicBezTo>
                <a:cubicBezTo>
                  <a:pt x="11667" y="20383"/>
                  <a:pt x="11351" y="20078"/>
                  <a:pt x="11351" y="19774"/>
                </a:cubicBezTo>
                <a:cubicBezTo>
                  <a:pt x="11351" y="19318"/>
                  <a:pt x="11351" y="19318"/>
                  <a:pt x="11351" y="19318"/>
                </a:cubicBezTo>
                <a:cubicBezTo>
                  <a:pt x="11351" y="19014"/>
                  <a:pt x="11351" y="19014"/>
                  <a:pt x="11351" y="19014"/>
                </a:cubicBezTo>
                <a:cubicBezTo>
                  <a:pt x="11351" y="17036"/>
                  <a:pt x="11351" y="17036"/>
                  <a:pt x="11351" y="17036"/>
                </a:cubicBezTo>
                <a:cubicBezTo>
                  <a:pt x="11351" y="8670"/>
                  <a:pt x="11351" y="8670"/>
                  <a:pt x="11351" y="8670"/>
                </a:cubicBezTo>
                <a:cubicBezTo>
                  <a:pt x="14820" y="8670"/>
                  <a:pt x="14820" y="8670"/>
                  <a:pt x="14820" y="8670"/>
                </a:cubicBezTo>
                <a:cubicBezTo>
                  <a:pt x="14820" y="8670"/>
                  <a:pt x="15293" y="4867"/>
                  <a:pt x="11982" y="912"/>
                </a:cubicBezTo>
                <a:cubicBezTo>
                  <a:pt x="11982" y="760"/>
                  <a:pt x="11982" y="760"/>
                  <a:pt x="11982" y="760"/>
                </a:cubicBezTo>
                <a:cubicBezTo>
                  <a:pt x="12613" y="1216"/>
                  <a:pt x="15608" y="3650"/>
                  <a:pt x="15608" y="8670"/>
                </a:cubicBezTo>
                <a:close/>
              </a:path>
            </a:pathLst>
          </a:custGeom>
          <a:solidFill>
            <a:schemeClr val="accent1">
              <a:lumMod val="75000"/>
            </a:schemeClr>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nvGrpSpPr>
          <p:cNvPr id="38" name="组合 37">
            <a:extLst>
              <a:ext uri="{FF2B5EF4-FFF2-40B4-BE49-F238E27FC236}">
                <a16:creationId xmlns:a16="http://schemas.microsoft.com/office/drawing/2014/main" id="{42646368-42D6-4607-956B-A6B25DCADAFB}"/>
              </a:ext>
            </a:extLst>
          </p:cNvPr>
          <p:cNvGrpSpPr/>
          <p:nvPr/>
        </p:nvGrpSpPr>
        <p:grpSpPr>
          <a:xfrm>
            <a:off x="1040070" y="3942470"/>
            <a:ext cx="2900943" cy="653870"/>
            <a:chOff x="1667883" y="2776401"/>
            <a:chExt cx="2900943" cy="653870"/>
          </a:xfrm>
        </p:grpSpPr>
        <p:grpSp>
          <p:nvGrpSpPr>
            <p:cNvPr id="15" name="组合 14"/>
            <p:cNvGrpSpPr/>
            <p:nvPr/>
          </p:nvGrpSpPr>
          <p:grpSpPr>
            <a:xfrm>
              <a:off x="3968115" y="2827020"/>
              <a:ext cx="600711" cy="603251"/>
              <a:chOff x="4704" y="4364"/>
              <a:chExt cx="946" cy="950"/>
            </a:xfrm>
          </p:grpSpPr>
          <p:sp>
            <p:nvSpPr>
              <p:cNvPr id="16"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chemeClr val="accent2"/>
              </a:solidFill>
              <a:ln w="9525">
                <a:noFill/>
              </a:ln>
              <a:effectLst>
                <a:outerShdw blurRad="50800" dist="38100" dir="5400000" algn="t" rotWithShape="0">
                  <a:prstClr val="black">
                    <a:alpha val="40000"/>
                  </a:prstClr>
                </a:outerShdw>
              </a:effectLst>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17"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sp>
          <p:nvSpPr>
            <p:cNvPr id="21" name="TextBox 1210"/>
            <p:cNvSpPr/>
            <p:nvPr/>
          </p:nvSpPr>
          <p:spPr>
            <a:xfrm>
              <a:off x="1667883" y="2776401"/>
              <a:ext cx="2159567" cy="430887"/>
            </a:xfrm>
            <a:prstGeom prst="rect">
              <a:avLst/>
            </a:prstGeom>
            <a:noFill/>
            <a:ln w="9525">
              <a:noFill/>
              <a:miter/>
            </a:ln>
          </p:spPr>
          <p:txBody>
            <a:bodyPr wrap="none">
              <a:spAutoFit/>
            </a:bodyPr>
            <a:lstStyle/>
            <a:p>
              <a:pPr algn="ctr"/>
              <a:r>
                <a:rPr lang="zh-CN" altLang="en-US" sz="2200" b="1" dirty="0">
                  <a:solidFill>
                    <a:schemeClr val="accent2"/>
                  </a:solidFill>
                  <a:latin typeface="楷体" panose="02010609060101010101" pitchFamily="49" charset="-122"/>
                  <a:ea typeface="楷体" panose="02010609060101010101" pitchFamily="49" charset="-122"/>
                </a:rPr>
                <a:t>旅游开发及酒店</a:t>
              </a:r>
            </a:p>
          </p:txBody>
        </p:sp>
      </p:grpSp>
      <p:grpSp>
        <p:nvGrpSpPr>
          <p:cNvPr id="2" name="组合 1">
            <a:extLst>
              <a:ext uri="{FF2B5EF4-FFF2-40B4-BE49-F238E27FC236}">
                <a16:creationId xmlns:a16="http://schemas.microsoft.com/office/drawing/2014/main" id="{75C24639-18A8-4183-9A0F-4A9EFD7B6F84}"/>
              </a:ext>
            </a:extLst>
          </p:cNvPr>
          <p:cNvGrpSpPr/>
          <p:nvPr/>
        </p:nvGrpSpPr>
        <p:grpSpPr>
          <a:xfrm>
            <a:off x="278519" y="4596341"/>
            <a:ext cx="3662494" cy="1107996"/>
            <a:chOff x="56703" y="3778608"/>
            <a:chExt cx="3662494" cy="1107996"/>
          </a:xfrm>
        </p:grpSpPr>
        <p:grpSp>
          <p:nvGrpSpPr>
            <p:cNvPr id="5" name="组合 4"/>
            <p:cNvGrpSpPr/>
            <p:nvPr/>
          </p:nvGrpSpPr>
          <p:grpSpPr>
            <a:xfrm>
              <a:off x="3047366" y="4164331"/>
              <a:ext cx="671831" cy="673100"/>
              <a:chOff x="5202" y="5131"/>
              <a:chExt cx="1058" cy="1060"/>
            </a:xfrm>
          </p:grpSpPr>
          <p:sp>
            <p:nvSpPr>
              <p:cNvPr id="6"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chemeClr val="accent1"/>
              </a:solidFill>
              <a:ln w="9525">
                <a:noFill/>
              </a:ln>
              <a:effectLst>
                <a:outerShdw blurRad="50800" dist="38100" dir="5400000" algn="t" rotWithShape="0">
                  <a:prstClr val="black">
                    <a:alpha val="40000"/>
                  </a:prstClr>
                </a:outerShdw>
              </a:effectLst>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7"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sp>
          <p:nvSpPr>
            <p:cNvPr id="23" name="TextBox 1210"/>
            <p:cNvSpPr/>
            <p:nvPr/>
          </p:nvSpPr>
          <p:spPr>
            <a:xfrm>
              <a:off x="56703" y="3778608"/>
              <a:ext cx="3591048" cy="1107996"/>
            </a:xfrm>
            <a:prstGeom prst="rect">
              <a:avLst/>
            </a:prstGeom>
            <a:noFill/>
            <a:ln w="9525">
              <a:noFill/>
              <a:miter/>
            </a:ln>
          </p:spPr>
          <p:txBody>
            <a:bodyPr wrap="none">
              <a:spAutoFit/>
            </a:bodyPr>
            <a:lstStyle/>
            <a:p>
              <a:pPr algn="ctr"/>
              <a:r>
                <a:rPr lang="zh-CN" altLang="en-US" sz="2200" b="1" dirty="0">
                  <a:solidFill>
                    <a:schemeClr val="accent1"/>
                  </a:solidFill>
                  <a:latin typeface="楷体" panose="02010609060101010101" pitchFamily="49" charset="-122"/>
                  <a:ea typeface="楷体" panose="02010609060101010101" pitchFamily="49" charset="-122"/>
                </a:rPr>
                <a:t>环境项目投融资</a:t>
              </a:r>
              <a:r>
                <a:rPr lang="en-US" altLang="zh-CN" sz="2200" b="1" dirty="0">
                  <a:solidFill>
                    <a:schemeClr val="accent1"/>
                  </a:solidFill>
                  <a:latin typeface="楷体" panose="02010609060101010101" pitchFamily="49" charset="-122"/>
                  <a:ea typeface="楷体" panose="02010609060101010101" pitchFamily="49" charset="-122"/>
                </a:rPr>
                <a:t>/</a:t>
              </a:r>
              <a:r>
                <a:rPr lang="zh-CN" altLang="en-US" sz="2200" b="1" dirty="0">
                  <a:solidFill>
                    <a:schemeClr val="accent1"/>
                  </a:solidFill>
                  <a:latin typeface="楷体" panose="02010609060101010101" pitchFamily="49" charset="-122"/>
                  <a:ea typeface="楷体" panose="02010609060101010101" pitchFamily="49" charset="-122"/>
                </a:rPr>
                <a:t>建设</a:t>
              </a:r>
              <a:r>
                <a:rPr lang="en-US" altLang="zh-CN" sz="2200" b="1" dirty="0">
                  <a:solidFill>
                    <a:schemeClr val="accent1"/>
                  </a:solidFill>
                  <a:latin typeface="楷体" panose="02010609060101010101" pitchFamily="49" charset="-122"/>
                  <a:ea typeface="楷体" panose="02010609060101010101" pitchFamily="49" charset="-122"/>
                </a:rPr>
                <a:t>/</a:t>
              </a:r>
              <a:r>
                <a:rPr lang="zh-CN" altLang="en-US" sz="2200" b="1" dirty="0">
                  <a:solidFill>
                    <a:schemeClr val="accent1"/>
                  </a:solidFill>
                  <a:latin typeface="楷体" panose="02010609060101010101" pitchFamily="49" charset="-122"/>
                  <a:ea typeface="楷体" panose="02010609060101010101" pitchFamily="49" charset="-122"/>
                </a:rPr>
                <a:t>并购</a:t>
              </a:r>
            </a:p>
            <a:p>
              <a:pPr algn="ctr"/>
              <a:r>
                <a:rPr lang="zh-CN" altLang="en-US" sz="2200" b="1" dirty="0">
                  <a:solidFill>
                    <a:schemeClr val="accent1"/>
                  </a:solidFill>
                  <a:latin typeface="楷体" panose="02010609060101010101" pitchFamily="49" charset="-122"/>
                  <a:ea typeface="楷体" panose="02010609060101010101" pitchFamily="49" charset="-122"/>
                </a:rPr>
                <a:t>环境法律风险评估</a:t>
              </a:r>
            </a:p>
            <a:p>
              <a:pPr algn="ctr"/>
              <a:r>
                <a:rPr lang="zh-CN" altLang="en-US" sz="2200" b="1" dirty="0">
                  <a:solidFill>
                    <a:schemeClr val="accent1"/>
                  </a:solidFill>
                  <a:latin typeface="楷体" panose="02010609060101010101" pitchFamily="49" charset="-122"/>
                  <a:ea typeface="楷体" panose="02010609060101010101" pitchFamily="49" charset="-122"/>
                </a:rPr>
                <a:t>环境争议解决</a:t>
              </a:r>
            </a:p>
          </p:txBody>
        </p:sp>
      </p:grpSp>
      <p:grpSp>
        <p:nvGrpSpPr>
          <p:cNvPr id="39" name="组合 38">
            <a:extLst>
              <a:ext uri="{FF2B5EF4-FFF2-40B4-BE49-F238E27FC236}">
                <a16:creationId xmlns:a16="http://schemas.microsoft.com/office/drawing/2014/main" id="{D1B23EC3-C2B3-429D-B270-AB6C679B55A7}"/>
              </a:ext>
            </a:extLst>
          </p:cNvPr>
          <p:cNvGrpSpPr/>
          <p:nvPr/>
        </p:nvGrpSpPr>
        <p:grpSpPr>
          <a:xfrm>
            <a:off x="1698780" y="2536719"/>
            <a:ext cx="2908135" cy="1216297"/>
            <a:chOff x="3390431" y="1658983"/>
            <a:chExt cx="2908135" cy="1216297"/>
          </a:xfrm>
        </p:grpSpPr>
        <p:grpSp>
          <p:nvGrpSpPr>
            <p:cNvPr id="12" name="组合 11"/>
            <p:cNvGrpSpPr/>
            <p:nvPr/>
          </p:nvGrpSpPr>
          <p:grpSpPr>
            <a:xfrm>
              <a:off x="5625466" y="2205989"/>
              <a:ext cx="673100" cy="669291"/>
              <a:chOff x="8470" y="2554"/>
              <a:chExt cx="1060" cy="1054"/>
            </a:xfrm>
          </p:grpSpPr>
          <p:sp>
            <p:nvSpPr>
              <p:cNvPr id="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chemeClr val="accent3"/>
              </a:solidFill>
              <a:ln w="9525">
                <a:noFill/>
              </a:ln>
              <a:effectLst>
                <a:outerShdw blurRad="50800" dist="38100" dir="5400000" algn="t" rotWithShape="0">
                  <a:prstClr val="black">
                    <a:alpha val="40000"/>
                  </a:prstClr>
                </a:outerShdw>
              </a:effectLst>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14"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sp>
          <p:nvSpPr>
            <p:cNvPr id="25" name="TextBox 1210"/>
            <p:cNvSpPr/>
            <p:nvPr/>
          </p:nvSpPr>
          <p:spPr>
            <a:xfrm>
              <a:off x="3390431" y="1658983"/>
              <a:ext cx="2170787" cy="1107996"/>
            </a:xfrm>
            <a:prstGeom prst="rect">
              <a:avLst/>
            </a:prstGeom>
            <a:noFill/>
            <a:ln w="9525">
              <a:noFill/>
              <a:miter/>
            </a:ln>
          </p:spPr>
          <p:txBody>
            <a:bodyPr wrap="none">
              <a:spAutoFit/>
            </a:bodyPr>
            <a:lstStyle/>
            <a:p>
              <a:pPr algn="ctr"/>
              <a:r>
                <a:rPr lang="zh-CN" altLang="en-US" sz="2200" b="1" dirty="0">
                  <a:solidFill>
                    <a:schemeClr val="accent3"/>
                  </a:solidFill>
                  <a:latin typeface="楷体" panose="02010609060101010101" pitchFamily="49" charset="-122"/>
                  <a:ea typeface="楷体" panose="02010609060101010101" pitchFamily="49" charset="-122"/>
                </a:rPr>
                <a:t>教育投资</a:t>
              </a:r>
              <a:r>
                <a:rPr lang="en-US" altLang="zh-CN" sz="2200" b="1" dirty="0">
                  <a:solidFill>
                    <a:schemeClr val="accent3"/>
                  </a:solidFill>
                  <a:latin typeface="楷体" panose="02010609060101010101" pitchFamily="49" charset="-122"/>
                  <a:ea typeface="楷体" panose="02010609060101010101" pitchFamily="49" charset="-122"/>
                </a:rPr>
                <a:t>-</a:t>
              </a:r>
            </a:p>
            <a:p>
              <a:pPr algn="ctr"/>
              <a:r>
                <a:rPr lang="zh-CN" altLang="en-US" sz="2200" b="1" dirty="0">
                  <a:solidFill>
                    <a:schemeClr val="accent3"/>
                  </a:solidFill>
                  <a:latin typeface="楷体" panose="02010609060101010101" pitchFamily="49" charset="-122"/>
                  <a:ea typeface="楷体" panose="02010609060101010101" pitchFamily="49" charset="-122"/>
                </a:rPr>
                <a:t>粤港澳合作办学</a:t>
              </a:r>
            </a:p>
            <a:p>
              <a:pPr algn="ctr"/>
              <a:r>
                <a:rPr lang="zh-CN" altLang="en-US" sz="2200" b="1" dirty="0">
                  <a:solidFill>
                    <a:schemeClr val="accent3"/>
                  </a:solidFill>
                  <a:latin typeface="楷体" panose="02010609060101010101" pitchFamily="49" charset="-122"/>
                  <a:ea typeface="楷体" panose="02010609060101010101" pitchFamily="49" charset="-122"/>
                </a:rPr>
                <a:t>共建科研中心</a:t>
              </a:r>
            </a:p>
          </p:txBody>
        </p:sp>
      </p:grpSp>
      <p:grpSp>
        <p:nvGrpSpPr>
          <p:cNvPr id="40" name="组合 39">
            <a:extLst>
              <a:ext uri="{FF2B5EF4-FFF2-40B4-BE49-F238E27FC236}">
                <a16:creationId xmlns:a16="http://schemas.microsoft.com/office/drawing/2014/main" id="{37657DD4-CCB4-4A3E-A638-4F3F43CB1509}"/>
              </a:ext>
            </a:extLst>
          </p:cNvPr>
          <p:cNvGrpSpPr/>
          <p:nvPr/>
        </p:nvGrpSpPr>
        <p:grpSpPr>
          <a:xfrm>
            <a:off x="2834585" y="1421731"/>
            <a:ext cx="4156907" cy="1743113"/>
            <a:chOff x="5335172" y="1754468"/>
            <a:chExt cx="4156907" cy="1743113"/>
          </a:xfrm>
        </p:grpSpPr>
        <p:grpSp>
          <p:nvGrpSpPr>
            <p:cNvPr id="18" name="组合 17"/>
            <p:cNvGrpSpPr/>
            <p:nvPr/>
          </p:nvGrpSpPr>
          <p:grpSpPr>
            <a:xfrm>
              <a:off x="7413626" y="2822576"/>
              <a:ext cx="672465" cy="675005"/>
              <a:chOff x="4030" y="4930"/>
              <a:chExt cx="840" cy="843"/>
            </a:xfrm>
          </p:grpSpPr>
          <p:sp>
            <p:nvSpPr>
              <p:cNvPr id="19"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chemeClr val="accent4"/>
              </a:solidFill>
              <a:ln w="9525">
                <a:noFill/>
              </a:ln>
              <a:effectLst>
                <a:outerShdw blurRad="50800" dist="38100" dir="5400000" algn="t" rotWithShape="0">
                  <a:prstClr val="black">
                    <a:alpha val="40000"/>
                  </a:prstClr>
                </a:outerShdw>
              </a:effectLst>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20"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sp>
          <p:nvSpPr>
            <p:cNvPr id="27" name="TextBox 1210"/>
            <p:cNvSpPr/>
            <p:nvPr/>
          </p:nvSpPr>
          <p:spPr>
            <a:xfrm>
              <a:off x="5335172" y="1754468"/>
              <a:ext cx="4156907" cy="1107996"/>
            </a:xfrm>
            <a:prstGeom prst="rect">
              <a:avLst/>
            </a:prstGeom>
            <a:noFill/>
            <a:ln w="9525">
              <a:noFill/>
              <a:miter/>
            </a:ln>
          </p:spPr>
          <p:txBody>
            <a:bodyPr wrap="none">
              <a:spAutoFit/>
            </a:bodyPr>
            <a:lstStyle/>
            <a:p>
              <a:pPr algn="ctr"/>
              <a:r>
                <a:rPr lang="zh-CN" altLang="en-US" sz="2200" b="1" dirty="0">
                  <a:solidFill>
                    <a:schemeClr val="accent4"/>
                  </a:solidFill>
                  <a:latin typeface="楷体" panose="02010609060101010101" pitchFamily="49" charset="-122"/>
                  <a:ea typeface="楷体" panose="02010609060101010101" pitchFamily="49" charset="-122"/>
                </a:rPr>
                <a:t>基础设施建设项目交易架构设计</a:t>
              </a:r>
              <a:endParaRPr lang="en-US" altLang="zh-CN" sz="2200" b="1" dirty="0">
                <a:solidFill>
                  <a:schemeClr val="accent4"/>
                </a:solidFill>
                <a:latin typeface="楷体" panose="02010609060101010101" pitchFamily="49" charset="-122"/>
                <a:ea typeface="楷体" panose="02010609060101010101" pitchFamily="49" charset="-122"/>
              </a:endParaRPr>
            </a:p>
            <a:p>
              <a:pPr algn="ctr"/>
              <a:r>
                <a:rPr lang="zh-CN" altLang="en-US" sz="2200" b="1" dirty="0">
                  <a:solidFill>
                    <a:schemeClr val="accent4"/>
                  </a:solidFill>
                  <a:latin typeface="楷体" panose="02010609060101010101" pitchFamily="49" charset="-122"/>
                  <a:ea typeface="楷体" panose="02010609060101010101" pitchFamily="49" charset="-122"/>
                </a:rPr>
                <a:t>投融资</a:t>
              </a:r>
              <a:r>
                <a:rPr lang="en-US" altLang="zh-CN" sz="2200" b="1" dirty="0">
                  <a:solidFill>
                    <a:schemeClr val="accent4"/>
                  </a:solidFill>
                  <a:latin typeface="楷体" panose="02010609060101010101" pitchFamily="49" charset="-122"/>
                  <a:ea typeface="楷体" panose="02010609060101010101" pitchFamily="49" charset="-122"/>
                </a:rPr>
                <a:t>/</a:t>
              </a:r>
              <a:r>
                <a:rPr lang="zh-CN" altLang="en-US" sz="2200" b="1" dirty="0">
                  <a:solidFill>
                    <a:schemeClr val="accent4"/>
                  </a:solidFill>
                  <a:latin typeface="楷体" panose="02010609060101010101" pitchFamily="49" charset="-122"/>
                  <a:ea typeface="楷体" panose="02010609060101010101" pitchFamily="49" charset="-122"/>
                </a:rPr>
                <a:t>招标及采购</a:t>
              </a:r>
              <a:r>
                <a:rPr lang="en-US" altLang="zh-CN" sz="2200" b="1" dirty="0">
                  <a:solidFill>
                    <a:schemeClr val="accent4"/>
                  </a:solidFill>
                  <a:latin typeface="楷体" panose="02010609060101010101" pitchFamily="49" charset="-122"/>
                  <a:ea typeface="楷体" panose="02010609060101010101" pitchFamily="49" charset="-122"/>
                </a:rPr>
                <a:t>/</a:t>
              </a:r>
              <a:r>
                <a:rPr lang="zh-CN" altLang="en-US" sz="2200" b="1" dirty="0">
                  <a:solidFill>
                    <a:schemeClr val="accent4"/>
                  </a:solidFill>
                  <a:latin typeface="楷体" panose="02010609060101010101" pitchFamily="49" charset="-122"/>
                  <a:ea typeface="楷体" panose="02010609060101010101" pitchFamily="49" charset="-122"/>
                </a:rPr>
                <a:t>税务筹划</a:t>
              </a:r>
              <a:endParaRPr lang="en-US" altLang="zh-CN" sz="2200" b="1" dirty="0">
                <a:solidFill>
                  <a:schemeClr val="accent4"/>
                </a:solidFill>
                <a:latin typeface="楷体" panose="02010609060101010101" pitchFamily="49" charset="-122"/>
                <a:ea typeface="楷体" panose="02010609060101010101" pitchFamily="49" charset="-122"/>
              </a:endParaRPr>
            </a:p>
            <a:p>
              <a:pPr algn="ctr"/>
              <a:r>
                <a:rPr lang="zh-CN" altLang="en-US" sz="2200" b="1" dirty="0">
                  <a:solidFill>
                    <a:schemeClr val="accent4"/>
                  </a:solidFill>
                  <a:latin typeface="楷体" panose="02010609060101010101" pitchFamily="49" charset="-122"/>
                  <a:ea typeface="楷体" panose="02010609060101010101" pitchFamily="49" charset="-122"/>
                </a:rPr>
                <a:t>保险</a:t>
              </a:r>
              <a:r>
                <a:rPr lang="en-US" altLang="zh-CN" sz="2200" b="1" dirty="0">
                  <a:solidFill>
                    <a:schemeClr val="accent4"/>
                  </a:solidFill>
                  <a:latin typeface="楷体" panose="02010609060101010101" pitchFamily="49" charset="-122"/>
                  <a:ea typeface="楷体" panose="02010609060101010101" pitchFamily="49" charset="-122"/>
                </a:rPr>
                <a:t>/</a:t>
              </a:r>
              <a:r>
                <a:rPr lang="zh-CN" altLang="en-US" sz="2200" b="1" dirty="0">
                  <a:solidFill>
                    <a:schemeClr val="accent4"/>
                  </a:solidFill>
                  <a:latin typeface="楷体" panose="02010609060101010101" pitchFamily="49" charset="-122"/>
                  <a:ea typeface="楷体" panose="02010609060101010101" pitchFamily="49" charset="-122"/>
                </a:rPr>
                <a:t>争议解决</a:t>
              </a:r>
            </a:p>
          </p:txBody>
        </p:sp>
      </p:grpSp>
      <p:grpSp>
        <p:nvGrpSpPr>
          <p:cNvPr id="41" name="组合 40">
            <a:extLst>
              <a:ext uri="{FF2B5EF4-FFF2-40B4-BE49-F238E27FC236}">
                <a16:creationId xmlns:a16="http://schemas.microsoft.com/office/drawing/2014/main" id="{53E6B441-830F-4FE8-A38B-EA4425F12763}"/>
              </a:ext>
            </a:extLst>
          </p:cNvPr>
          <p:cNvGrpSpPr/>
          <p:nvPr/>
        </p:nvGrpSpPr>
        <p:grpSpPr>
          <a:xfrm>
            <a:off x="6263330" y="1400163"/>
            <a:ext cx="3698256" cy="1732982"/>
            <a:chOff x="8512175" y="3006023"/>
            <a:chExt cx="3698256" cy="1732982"/>
          </a:xfrm>
        </p:grpSpPr>
        <p:grpSp>
          <p:nvGrpSpPr>
            <p:cNvPr id="8" name="组合 7"/>
            <p:cNvGrpSpPr/>
            <p:nvPr/>
          </p:nvGrpSpPr>
          <p:grpSpPr>
            <a:xfrm>
              <a:off x="8512175" y="4063365"/>
              <a:ext cx="675640" cy="675640"/>
              <a:chOff x="9978" y="7833"/>
              <a:chExt cx="1064" cy="1064"/>
            </a:xfrm>
          </p:grpSpPr>
          <p:sp>
            <p:nvSpPr>
              <p:cNvPr id="9" name="Freeform 18"/>
              <p:cNvSpPr/>
              <p:nvPr/>
            </p:nvSpPr>
            <p:spPr>
              <a:xfrm>
                <a:off x="9978" y="7833"/>
                <a:ext cx="1065" cy="1065"/>
              </a:xfrm>
              <a:custGeom>
                <a:avLst/>
                <a:gdLst>
                  <a:gd name="txL" fmla="*/ 0 w 273"/>
                  <a:gd name="txT" fmla="*/ 0 h 273"/>
                  <a:gd name="txR" fmla="*/ 273 w 273"/>
                  <a:gd name="txB" fmla="*/ 273 h 273"/>
                </a:gdLst>
                <a:ahLst/>
                <a:cxnLst>
                  <a:cxn ang="0">
                    <a:pos x="168490" y="443396"/>
                  </a:cxn>
                  <a:cxn ang="0">
                    <a:pos x="40792" y="168490"/>
                  </a:cxn>
                  <a:cxn ang="0">
                    <a:pos x="317471" y="40792"/>
                  </a:cxn>
                  <a:cxn ang="0">
                    <a:pos x="443396" y="317471"/>
                  </a:cxn>
                  <a:cxn ang="0">
                    <a:pos x="168490" y="443396"/>
                  </a:cxn>
                </a:cxnLst>
                <a:rect l="txL" t="txT" r="txR" b="txB"/>
                <a:pathLst>
                  <a:path w="273" h="273">
                    <a:moveTo>
                      <a:pt x="95" y="250"/>
                    </a:moveTo>
                    <a:cubicBezTo>
                      <a:pt x="32" y="227"/>
                      <a:pt x="0" y="157"/>
                      <a:pt x="23" y="95"/>
                    </a:cubicBezTo>
                    <a:cubicBezTo>
                      <a:pt x="47" y="32"/>
                      <a:pt x="116" y="0"/>
                      <a:pt x="179" y="23"/>
                    </a:cubicBezTo>
                    <a:cubicBezTo>
                      <a:pt x="241" y="47"/>
                      <a:pt x="273" y="116"/>
                      <a:pt x="250" y="179"/>
                    </a:cubicBezTo>
                    <a:cubicBezTo>
                      <a:pt x="227" y="241"/>
                      <a:pt x="157" y="273"/>
                      <a:pt x="95" y="250"/>
                    </a:cubicBezTo>
                    <a:close/>
                  </a:path>
                </a:pathLst>
              </a:custGeom>
              <a:solidFill>
                <a:schemeClr val="accent5"/>
              </a:solidFill>
              <a:ln w="9525">
                <a:noFill/>
              </a:ln>
              <a:effectLst>
                <a:outerShdw blurRad="50800" dist="38100" dir="5400000" algn="t" rotWithShape="0">
                  <a:prstClr val="black">
                    <a:alpha val="40000"/>
                  </a:prstClr>
                </a:outerShdw>
              </a:effectLst>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10" name="Freeform 53"/>
              <p:cNvSpPr/>
              <p:nvPr/>
            </p:nvSpPr>
            <p:spPr>
              <a:xfrm>
                <a:off x="10251" y="8102"/>
                <a:ext cx="478" cy="321"/>
              </a:xfrm>
              <a:custGeom>
                <a:avLst/>
                <a:gdLst>
                  <a:gd name="txL" fmla="*/ 0 w 123"/>
                  <a:gd name="txT" fmla="*/ 0 h 82"/>
                  <a:gd name="txR" fmla="*/ 123 w 123"/>
                  <a:gd name="txB" fmla="*/ 82 h 82"/>
                </a:gdLst>
                <a:ahLst/>
                <a:cxnLst>
                  <a:cxn ang="0">
                    <a:pos x="205111" y="46309"/>
                  </a:cxn>
                  <a:cxn ang="0">
                    <a:pos x="38900" y="46309"/>
                  </a:cxn>
                  <a:cxn ang="0">
                    <a:pos x="5305" y="146050"/>
                  </a:cxn>
                  <a:cxn ang="0">
                    <a:pos x="31828" y="94398"/>
                  </a:cxn>
                  <a:cxn ang="0">
                    <a:pos x="166210" y="85493"/>
                  </a:cxn>
                  <a:cxn ang="0">
                    <a:pos x="152065" y="99741"/>
                  </a:cxn>
                  <a:cxn ang="0">
                    <a:pos x="217488" y="99741"/>
                  </a:cxn>
                  <a:cxn ang="0">
                    <a:pos x="217488" y="32060"/>
                  </a:cxn>
                  <a:cxn ang="0">
                    <a:pos x="205111" y="46309"/>
                  </a:cxn>
                </a:cxnLst>
                <a:rect l="txL" t="txT" r="txR" b="txB"/>
                <a:pathLst>
                  <a:path w="123" h="82">
                    <a:moveTo>
                      <a:pt x="116" y="26"/>
                    </a:moveTo>
                    <a:cubicBezTo>
                      <a:pt x="90" y="0"/>
                      <a:pt x="48" y="0"/>
                      <a:pt x="22" y="26"/>
                    </a:cubicBezTo>
                    <a:cubicBezTo>
                      <a:pt x="7" y="41"/>
                      <a:pt x="0" y="62"/>
                      <a:pt x="3" y="82"/>
                    </a:cubicBezTo>
                    <a:cubicBezTo>
                      <a:pt x="5" y="71"/>
                      <a:pt x="10" y="61"/>
                      <a:pt x="18" y="53"/>
                    </a:cubicBezTo>
                    <a:cubicBezTo>
                      <a:pt x="39" y="33"/>
                      <a:pt x="71" y="31"/>
                      <a:pt x="94" y="48"/>
                    </a:cubicBezTo>
                    <a:cubicBezTo>
                      <a:pt x="86" y="56"/>
                      <a:pt x="86" y="56"/>
                      <a:pt x="86" y="56"/>
                    </a:cubicBezTo>
                    <a:cubicBezTo>
                      <a:pt x="123" y="56"/>
                      <a:pt x="123" y="56"/>
                      <a:pt x="123" y="56"/>
                    </a:cubicBezTo>
                    <a:cubicBezTo>
                      <a:pt x="123" y="18"/>
                      <a:pt x="123" y="18"/>
                      <a:pt x="123" y="18"/>
                    </a:cubicBezTo>
                    <a:lnTo>
                      <a:pt x="116" y="26"/>
                    </a:lnTo>
                    <a:close/>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11" name="Freeform 54"/>
              <p:cNvSpPr/>
              <p:nvPr/>
            </p:nvSpPr>
            <p:spPr>
              <a:xfrm>
                <a:off x="10303" y="8357"/>
                <a:ext cx="478" cy="318"/>
              </a:xfrm>
              <a:custGeom>
                <a:avLst/>
                <a:gdLst>
                  <a:gd name="txL" fmla="*/ 0 w 123"/>
                  <a:gd name="txT" fmla="*/ 0 h 81"/>
                  <a:gd name="txR" fmla="*/ 123 w 123"/>
                  <a:gd name="txB" fmla="*/ 81 h 81"/>
                </a:gdLst>
                <a:ahLst/>
                <a:cxnLst>
                  <a:cxn ang="0">
                    <a:pos x="14145" y="98092"/>
                  </a:cxn>
                  <a:cxn ang="0">
                    <a:pos x="180355" y="98092"/>
                  </a:cxn>
                  <a:cxn ang="0">
                    <a:pos x="213951" y="0"/>
                  </a:cxn>
                  <a:cxn ang="0">
                    <a:pos x="185660" y="49938"/>
                  </a:cxn>
                  <a:cxn ang="0">
                    <a:pos x="53046" y="58855"/>
                  </a:cxn>
                  <a:cxn ang="0">
                    <a:pos x="67191" y="44587"/>
                  </a:cxn>
                  <a:cxn ang="0">
                    <a:pos x="0" y="44587"/>
                  </a:cxn>
                  <a:cxn ang="0">
                    <a:pos x="0" y="112360"/>
                  </a:cxn>
                  <a:cxn ang="0">
                    <a:pos x="14145" y="98092"/>
                  </a:cxn>
                </a:cxnLst>
                <a:rect l="txL" t="txT" r="txR" b="txB"/>
                <a:pathLst>
                  <a:path w="123" h="81">
                    <a:moveTo>
                      <a:pt x="8" y="55"/>
                    </a:moveTo>
                    <a:cubicBezTo>
                      <a:pt x="34" y="81"/>
                      <a:pt x="76" y="81"/>
                      <a:pt x="102" y="55"/>
                    </a:cubicBezTo>
                    <a:cubicBezTo>
                      <a:pt x="117" y="40"/>
                      <a:pt x="123" y="19"/>
                      <a:pt x="121" y="0"/>
                    </a:cubicBezTo>
                    <a:cubicBezTo>
                      <a:pt x="118" y="10"/>
                      <a:pt x="113" y="20"/>
                      <a:pt x="105" y="28"/>
                    </a:cubicBezTo>
                    <a:cubicBezTo>
                      <a:pt x="85" y="48"/>
                      <a:pt x="52" y="50"/>
                      <a:pt x="30" y="33"/>
                    </a:cubicBezTo>
                    <a:cubicBezTo>
                      <a:pt x="38" y="25"/>
                      <a:pt x="38" y="25"/>
                      <a:pt x="38" y="25"/>
                    </a:cubicBezTo>
                    <a:cubicBezTo>
                      <a:pt x="0" y="25"/>
                      <a:pt x="0" y="25"/>
                      <a:pt x="0" y="25"/>
                    </a:cubicBezTo>
                    <a:cubicBezTo>
                      <a:pt x="0" y="63"/>
                      <a:pt x="0" y="63"/>
                      <a:pt x="0" y="63"/>
                    </a:cubicBezTo>
                    <a:lnTo>
                      <a:pt x="8" y="55"/>
                    </a:lnTo>
                    <a:close/>
                  </a:path>
                </a:pathLst>
              </a:custGeom>
              <a:solidFill>
                <a:schemeClr val="bg1"/>
              </a:solidFill>
              <a:ln w="9525">
                <a:noFill/>
              </a:ln>
            </p:spPr>
            <p:txBody>
              <a:bodyPr/>
              <a:lstStyle/>
              <a:p>
                <a:endParaRPr lang="zh-CN" altLang="en-US" sz="1353">
                  <a:solidFill>
                    <a:schemeClr val="tx2"/>
                  </a:solidFill>
                  <a:latin typeface="微软雅黑" panose="020B0503020204020204" pitchFamily="34" charset="-122"/>
                  <a:ea typeface="微软雅黑" panose="020B0503020204020204" pitchFamily="34" charset="-122"/>
                </a:endParaRPr>
              </a:p>
            </p:txBody>
          </p:sp>
        </p:grpSp>
        <p:sp>
          <p:nvSpPr>
            <p:cNvPr id="29" name="TextBox 1210"/>
            <p:cNvSpPr/>
            <p:nvPr/>
          </p:nvSpPr>
          <p:spPr>
            <a:xfrm>
              <a:off x="9188450" y="3006023"/>
              <a:ext cx="3021981" cy="1107996"/>
            </a:xfrm>
            <a:prstGeom prst="rect">
              <a:avLst/>
            </a:prstGeom>
            <a:noFill/>
            <a:ln w="9525">
              <a:noFill/>
              <a:miter/>
            </a:ln>
          </p:spPr>
          <p:txBody>
            <a:bodyPr wrap="none">
              <a:spAutoFit/>
            </a:bodyPr>
            <a:lstStyle/>
            <a:p>
              <a:pPr algn="ctr"/>
              <a:r>
                <a:rPr lang="zh-CN" altLang="en-US" sz="2200" b="1" dirty="0">
                  <a:solidFill>
                    <a:schemeClr val="accent5"/>
                  </a:solidFill>
                  <a:latin typeface="楷体" panose="02010609060101010101" pitchFamily="49" charset="-122"/>
                  <a:ea typeface="楷体" panose="02010609060101010101" pitchFamily="49" charset="-122"/>
                </a:rPr>
                <a:t>外汇管理</a:t>
              </a:r>
              <a:endParaRPr lang="en-US" altLang="zh-CN" sz="2200" b="1" dirty="0">
                <a:solidFill>
                  <a:schemeClr val="accent5"/>
                </a:solidFill>
                <a:latin typeface="楷体" panose="02010609060101010101" pitchFamily="49" charset="-122"/>
                <a:ea typeface="楷体" panose="02010609060101010101" pitchFamily="49" charset="-122"/>
              </a:endParaRPr>
            </a:p>
            <a:p>
              <a:pPr algn="ctr"/>
              <a:r>
                <a:rPr lang="zh-CN" altLang="en-US" sz="2200" b="1" dirty="0">
                  <a:solidFill>
                    <a:schemeClr val="accent5"/>
                  </a:solidFill>
                  <a:latin typeface="楷体" panose="02010609060101010101" pitchFamily="49" charset="-122"/>
                  <a:ea typeface="楷体" panose="02010609060101010101" pitchFamily="49" charset="-122"/>
                </a:rPr>
                <a:t>跨境资金流动</a:t>
              </a:r>
              <a:endParaRPr lang="en-US" altLang="zh-CN" sz="2200" b="1" dirty="0">
                <a:solidFill>
                  <a:schemeClr val="accent5"/>
                </a:solidFill>
                <a:latin typeface="楷体" panose="02010609060101010101" pitchFamily="49" charset="-122"/>
                <a:ea typeface="楷体" panose="02010609060101010101" pitchFamily="49" charset="-122"/>
              </a:endParaRPr>
            </a:p>
            <a:p>
              <a:pPr algn="ctr"/>
              <a:r>
                <a:rPr lang="zh-CN" altLang="en-US" sz="2200" b="1" dirty="0">
                  <a:solidFill>
                    <a:schemeClr val="accent5"/>
                  </a:solidFill>
                  <a:latin typeface="楷体" panose="02010609060101010101" pitchFamily="49" charset="-122"/>
                  <a:ea typeface="楷体" panose="02010609060101010101" pitchFamily="49" charset="-122"/>
                </a:rPr>
                <a:t>推进金融市场互联互通</a:t>
              </a:r>
              <a:endParaRPr lang="en-US" altLang="zh-CN" sz="2200" b="1" dirty="0">
                <a:solidFill>
                  <a:schemeClr val="accent5"/>
                </a:solidFill>
                <a:latin typeface="楷体" panose="02010609060101010101" pitchFamily="49" charset="-122"/>
                <a:ea typeface="楷体" panose="02010609060101010101" pitchFamily="49" charset="-122"/>
              </a:endParaRPr>
            </a:p>
          </p:txBody>
        </p:sp>
      </p:grpSp>
      <p:grpSp>
        <p:nvGrpSpPr>
          <p:cNvPr id="32" name="组合 31">
            <a:extLst>
              <a:ext uri="{FF2B5EF4-FFF2-40B4-BE49-F238E27FC236}">
                <a16:creationId xmlns:a16="http://schemas.microsoft.com/office/drawing/2014/main" id="{B08097B5-65B0-472C-AA1B-629483EE26A0}"/>
              </a:ext>
            </a:extLst>
          </p:cNvPr>
          <p:cNvGrpSpPr/>
          <p:nvPr/>
        </p:nvGrpSpPr>
        <p:grpSpPr>
          <a:xfrm>
            <a:off x="371023" y="278084"/>
            <a:ext cx="9477583" cy="866845"/>
            <a:chOff x="6479006" y="4186825"/>
            <a:chExt cx="9477583" cy="866845"/>
          </a:xfrm>
        </p:grpSpPr>
        <p:sp>
          <p:nvSpPr>
            <p:cNvPr id="33" name="矩形 32">
              <a:extLst>
                <a:ext uri="{FF2B5EF4-FFF2-40B4-BE49-F238E27FC236}">
                  <a16:creationId xmlns:a16="http://schemas.microsoft.com/office/drawing/2014/main" id="{9183DC08-A82D-443B-A85C-A12E7D5A5E8A}"/>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4" name="矩形 33">
              <a:extLst>
                <a:ext uri="{FF2B5EF4-FFF2-40B4-BE49-F238E27FC236}">
                  <a16:creationId xmlns:a16="http://schemas.microsoft.com/office/drawing/2014/main" id="{A790B347-FB5D-4E5D-87DF-53F0CDDE6CD4}"/>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5" name="文本框 34">
              <a:extLst>
                <a:ext uri="{FF2B5EF4-FFF2-40B4-BE49-F238E27FC236}">
                  <a16:creationId xmlns:a16="http://schemas.microsoft.com/office/drawing/2014/main" id="{E2C2A161-B0DD-42B0-A646-69E12A5398AC}"/>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760BEFFA-426C-468E-BC07-2AB1F82C4104}"/>
                </a:ext>
              </a:extLst>
            </p:cNvPr>
            <p:cNvSpPr txBox="1"/>
            <p:nvPr/>
          </p:nvSpPr>
          <p:spPr>
            <a:xfrm>
              <a:off x="7316588" y="4186825"/>
              <a:ext cx="8090676"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发展契机：大湾区主要法律服务市场机会</a:t>
              </a:r>
            </a:p>
          </p:txBody>
        </p:sp>
        <p:cxnSp>
          <p:nvCxnSpPr>
            <p:cNvPr id="37" name="直接连接符 36">
              <a:extLst>
                <a:ext uri="{FF2B5EF4-FFF2-40B4-BE49-F238E27FC236}">
                  <a16:creationId xmlns:a16="http://schemas.microsoft.com/office/drawing/2014/main" id="{363C150E-4992-4A55-B9CC-38112C4B6677}"/>
                </a:ext>
              </a:extLst>
            </p:cNvPr>
            <p:cNvCxnSpPr/>
            <p:nvPr/>
          </p:nvCxnSpPr>
          <p:spPr>
            <a:xfrm>
              <a:off x="7316589" y="4755734"/>
              <a:ext cx="86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C1800BB5-01CD-4618-9820-E7BEAD90F2B5}"/>
              </a:ext>
            </a:extLst>
          </p:cNvPr>
          <p:cNvGrpSpPr/>
          <p:nvPr/>
        </p:nvGrpSpPr>
        <p:grpSpPr>
          <a:xfrm>
            <a:off x="7351328" y="2611271"/>
            <a:ext cx="3099887" cy="1107996"/>
            <a:chOff x="8132461" y="3770503"/>
            <a:chExt cx="3099887" cy="1107996"/>
          </a:xfrm>
        </p:grpSpPr>
        <p:grpSp>
          <p:nvGrpSpPr>
            <p:cNvPr id="42" name="组合 41">
              <a:extLst>
                <a:ext uri="{FF2B5EF4-FFF2-40B4-BE49-F238E27FC236}">
                  <a16:creationId xmlns:a16="http://schemas.microsoft.com/office/drawing/2014/main" id="{13B9270F-CC62-47FD-82F6-4B14537BF0A7}"/>
                </a:ext>
              </a:extLst>
            </p:cNvPr>
            <p:cNvGrpSpPr/>
            <p:nvPr/>
          </p:nvGrpSpPr>
          <p:grpSpPr>
            <a:xfrm>
              <a:off x="8132461" y="4183616"/>
              <a:ext cx="612000" cy="612000"/>
              <a:chOff x="8568638" y="2991022"/>
              <a:chExt cx="863600" cy="863600"/>
            </a:xfrm>
          </p:grpSpPr>
          <p:sp>
            <p:nvSpPr>
              <p:cNvPr id="43" name="椭圆 42">
                <a:extLst>
                  <a:ext uri="{FF2B5EF4-FFF2-40B4-BE49-F238E27FC236}">
                    <a16:creationId xmlns:a16="http://schemas.microsoft.com/office/drawing/2014/main" id="{6EF75B89-28A3-4F4E-9F95-3D486760CDF6}"/>
                  </a:ext>
                </a:extLst>
              </p:cNvPr>
              <p:cNvSpPr/>
              <p:nvPr/>
            </p:nvSpPr>
            <p:spPr>
              <a:xfrm>
                <a:off x="8568638" y="2991022"/>
                <a:ext cx="863600" cy="863600"/>
              </a:xfrm>
              <a:prstGeom prst="ellipse">
                <a:avLst/>
              </a:prstGeom>
              <a:solidFill>
                <a:srgbClr val="E14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Shape 2608">
                <a:extLst>
                  <a:ext uri="{FF2B5EF4-FFF2-40B4-BE49-F238E27FC236}">
                    <a16:creationId xmlns:a16="http://schemas.microsoft.com/office/drawing/2014/main" id="{32D44B79-C7A3-4ECC-B604-A375828D38EC}"/>
                  </a:ext>
                </a:extLst>
              </p:cNvPr>
              <p:cNvSpPr/>
              <p:nvPr/>
            </p:nvSpPr>
            <p:spPr>
              <a:xfrm>
                <a:off x="8829483" y="3323483"/>
                <a:ext cx="392710" cy="321308"/>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sp>
          <p:nvSpPr>
            <p:cNvPr id="45" name="TextBox 1210">
              <a:extLst>
                <a:ext uri="{FF2B5EF4-FFF2-40B4-BE49-F238E27FC236}">
                  <a16:creationId xmlns:a16="http://schemas.microsoft.com/office/drawing/2014/main" id="{A9D8107F-9BB6-4D86-B5DA-1B91D4F4CE35}"/>
                </a:ext>
              </a:extLst>
            </p:cNvPr>
            <p:cNvSpPr/>
            <p:nvPr/>
          </p:nvSpPr>
          <p:spPr>
            <a:xfrm>
              <a:off x="9061561" y="3770503"/>
              <a:ext cx="2170787" cy="1107996"/>
            </a:xfrm>
            <a:prstGeom prst="rect">
              <a:avLst/>
            </a:prstGeom>
            <a:noFill/>
            <a:ln w="9525">
              <a:noFill/>
              <a:miter/>
            </a:ln>
          </p:spPr>
          <p:txBody>
            <a:bodyPr wrap="none">
              <a:spAutoFit/>
            </a:bodyPr>
            <a:lstStyle/>
            <a:p>
              <a:pPr algn="ctr"/>
              <a:r>
                <a:rPr lang="zh-CN" altLang="en-US" sz="2200" b="1" dirty="0">
                  <a:solidFill>
                    <a:srgbClr val="FF5050"/>
                  </a:solidFill>
                  <a:latin typeface="楷体" panose="02010609060101010101" pitchFamily="49" charset="-122"/>
                  <a:ea typeface="楷体" panose="02010609060101010101" pitchFamily="49" charset="-122"/>
                </a:rPr>
                <a:t>上市及融资</a:t>
              </a:r>
              <a:endParaRPr lang="en-US" altLang="zh-CN" sz="2200" b="1" dirty="0">
                <a:solidFill>
                  <a:srgbClr val="FF5050"/>
                </a:solidFill>
                <a:latin typeface="楷体" panose="02010609060101010101" pitchFamily="49" charset="-122"/>
                <a:ea typeface="楷体" panose="02010609060101010101" pitchFamily="49" charset="-122"/>
              </a:endParaRPr>
            </a:p>
            <a:p>
              <a:pPr algn="ctr"/>
              <a:r>
                <a:rPr lang="zh-CN" altLang="en-US" sz="2200" b="1" dirty="0">
                  <a:solidFill>
                    <a:srgbClr val="FF5050"/>
                  </a:solidFill>
                  <a:latin typeface="楷体" panose="02010609060101010101" pitchFamily="49" charset="-122"/>
                  <a:ea typeface="楷体" panose="02010609060101010101" pitchFamily="49" charset="-122"/>
                </a:rPr>
                <a:t>香港联合交易所</a:t>
              </a:r>
              <a:endParaRPr lang="en-US" altLang="zh-CN" sz="2200" b="1" dirty="0">
                <a:solidFill>
                  <a:srgbClr val="FF5050"/>
                </a:solidFill>
                <a:latin typeface="楷体" panose="02010609060101010101" pitchFamily="49" charset="-122"/>
                <a:ea typeface="楷体" panose="02010609060101010101" pitchFamily="49" charset="-122"/>
              </a:endParaRPr>
            </a:p>
            <a:p>
              <a:pPr algn="ctr"/>
              <a:r>
                <a:rPr lang="zh-CN" altLang="en-US" sz="2200" b="1" dirty="0">
                  <a:solidFill>
                    <a:srgbClr val="FF5050"/>
                  </a:solidFill>
                  <a:latin typeface="楷体" panose="02010609060101010101" pitchFamily="49" charset="-122"/>
                  <a:ea typeface="楷体" panose="02010609060101010101" pitchFamily="49" charset="-122"/>
                </a:rPr>
                <a:t>深圳证券交易所</a:t>
              </a:r>
              <a:endParaRPr lang="en-US" altLang="zh-CN" sz="2200" b="1" dirty="0">
                <a:solidFill>
                  <a:srgbClr val="FF5050"/>
                </a:solidFill>
                <a:latin typeface="楷体" panose="02010609060101010101" pitchFamily="49" charset="-122"/>
                <a:ea typeface="楷体" panose="02010609060101010101" pitchFamily="49" charset="-122"/>
              </a:endParaRPr>
            </a:p>
          </p:txBody>
        </p:sp>
      </p:grpSp>
      <p:grpSp>
        <p:nvGrpSpPr>
          <p:cNvPr id="56" name="组合 55">
            <a:extLst>
              <a:ext uri="{FF2B5EF4-FFF2-40B4-BE49-F238E27FC236}">
                <a16:creationId xmlns:a16="http://schemas.microsoft.com/office/drawing/2014/main" id="{26A8C455-6434-44B1-9CC4-D2297CA9DD68}"/>
              </a:ext>
            </a:extLst>
          </p:cNvPr>
          <p:cNvGrpSpPr/>
          <p:nvPr/>
        </p:nvGrpSpPr>
        <p:grpSpPr>
          <a:xfrm>
            <a:off x="8169252" y="4974599"/>
            <a:ext cx="2178022" cy="619465"/>
            <a:chOff x="8607103" y="5737993"/>
            <a:chExt cx="2178022" cy="619465"/>
          </a:xfrm>
        </p:grpSpPr>
        <p:grpSp>
          <p:nvGrpSpPr>
            <p:cNvPr id="47" name="组合 46">
              <a:extLst>
                <a:ext uri="{FF2B5EF4-FFF2-40B4-BE49-F238E27FC236}">
                  <a16:creationId xmlns:a16="http://schemas.microsoft.com/office/drawing/2014/main" id="{B93A1B42-C7F5-4C31-9B8C-ACE47BD3F6A6}"/>
                </a:ext>
              </a:extLst>
            </p:cNvPr>
            <p:cNvGrpSpPr/>
            <p:nvPr/>
          </p:nvGrpSpPr>
          <p:grpSpPr>
            <a:xfrm>
              <a:off x="8607103" y="5745458"/>
              <a:ext cx="612000" cy="612000"/>
              <a:chOff x="10074068" y="2991022"/>
              <a:chExt cx="914400" cy="914400"/>
            </a:xfrm>
          </p:grpSpPr>
          <p:sp>
            <p:nvSpPr>
              <p:cNvPr id="48" name="椭圆 47">
                <a:extLst>
                  <a:ext uri="{FF2B5EF4-FFF2-40B4-BE49-F238E27FC236}">
                    <a16:creationId xmlns:a16="http://schemas.microsoft.com/office/drawing/2014/main" id="{E3118480-759A-4672-87C0-1760538CFEFD}"/>
                  </a:ext>
                </a:extLst>
              </p:cNvPr>
              <p:cNvSpPr/>
              <p:nvPr/>
            </p:nvSpPr>
            <p:spPr>
              <a:xfrm>
                <a:off x="10074068" y="2991022"/>
                <a:ext cx="914400" cy="914400"/>
              </a:xfrm>
              <a:prstGeom prst="ellipse">
                <a:avLst/>
              </a:prstGeom>
              <a:solidFill>
                <a:srgbClr val="2070A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Freeform 7">
                <a:extLst>
                  <a:ext uri="{FF2B5EF4-FFF2-40B4-BE49-F238E27FC236}">
                    <a16:creationId xmlns:a16="http://schemas.microsoft.com/office/drawing/2014/main" id="{AA7A6C80-32B3-4C15-A711-8ED9F4523B18}"/>
                  </a:ext>
                </a:extLst>
              </p:cNvPr>
              <p:cNvSpPr>
                <a:spLocks noEditPoints="1"/>
              </p:cNvSpPr>
              <p:nvPr/>
            </p:nvSpPr>
            <p:spPr bwMode="auto">
              <a:xfrm>
                <a:off x="10312705" y="3301767"/>
                <a:ext cx="437126" cy="437126"/>
              </a:xfrm>
              <a:custGeom>
                <a:avLst/>
                <a:gdLst>
                  <a:gd name="T0" fmla="*/ 126 w 128"/>
                  <a:gd name="T1" fmla="*/ 14 h 128"/>
                  <a:gd name="T2" fmla="*/ 107 w 128"/>
                  <a:gd name="T3" fmla="*/ 2 h 128"/>
                  <a:gd name="T4" fmla="*/ 23 w 128"/>
                  <a:gd name="T5" fmla="*/ 0 h 128"/>
                  <a:gd name="T6" fmla="*/ 21 w 128"/>
                  <a:gd name="T7" fmla="*/ 14 h 128"/>
                  <a:gd name="T8" fmla="*/ 0 w 128"/>
                  <a:gd name="T9" fmla="*/ 17 h 128"/>
                  <a:gd name="T10" fmla="*/ 27 w 128"/>
                  <a:gd name="T11" fmla="*/ 65 h 128"/>
                  <a:gd name="T12" fmla="*/ 54 w 128"/>
                  <a:gd name="T13" fmla="*/ 85 h 128"/>
                  <a:gd name="T14" fmla="*/ 38 w 128"/>
                  <a:gd name="T15" fmla="*/ 108 h 128"/>
                  <a:gd name="T16" fmla="*/ 32 w 128"/>
                  <a:gd name="T17" fmla="*/ 123 h 128"/>
                  <a:gd name="T18" fmla="*/ 25 w 128"/>
                  <a:gd name="T19" fmla="*/ 125 h 128"/>
                  <a:gd name="T20" fmla="*/ 101 w 128"/>
                  <a:gd name="T21" fmla="*/ 128 h 128"/>
                  <a:gd name="T22" fmla="*/ 101 w 128"/>
                  <a:gd name="T23" fmla="*/ 123 h 128"/>
                  <a:gd name="T24" fmla="*/ 96 w 128"/>
                  <a:gd name="T25" fmla="*/ 114 h 128"/>
                  <a:gd name="T26" fmla="*/ 74 w 128"/>
                  <a:gd name="T27" fmla="*/ 108 h 128"/>
                  <a:gd name="T28" fmla="*/ 75 w 128"/>
                  <a:gd name="T29" fmla="*/ 84 h 128"/>
                  <a:gd name="T30" fmla="*/ 101 w 128"/>
                  <a:gd name="T31" fmla="*/ 65 h 128"/>
                  <a:gd name="T32" fmla="*/ 19 w 128"/>
                  <a:gd name="T33" fmla="*/ 52 h 128"/>
                  <a:gd name="T34" fmla="*/ 5 w 128"/>
                  <a:gd name="T35" fmla="*/ 21 h 128"/>
                  <a:gd name="T36" fmla="*/ 21 w 128"/>
                  <a:gd name="T37" fmla="*/ 19 h 128"/>
                  <a:gd name="T38" fmla="*/ 22 w 128"/>
                  <a:gd name="T39" fmla="*/ 51 h 128"/>
                  <a:gd name="T40" fmla="*/ 19 w 128"/>
                  <a:gd name="T41" fmla="*/ 52 h 128"/>
                  <a:gd name="T42" fmla="*/ 91 w 128"/>
                  <a:gd name="T43" fmla="*/ 123 h 128"/>
                  <a:gd name="T44" fmla="*/ 37 w 128"/>
                  <a:gd name="T45" fmla="*/ 113 h 128"/>
                  <a:gd name="T46" fmla="*/ 59 w 128"/>
                  <a:gd name="T47" fmla="*/ 108 h 128"/>
                  <a:gd name="T48" fmla="*/ 60 w 128"/>
                  <a:gd name="T49" fmla="*/ 86 h 128"/>
                  <a:gd name="T50" fmla="*/ 69 w 128"/>
                  <a:gd name="T51" fmla="*/ 85 h 128"/>
                  <a:gd name="T52" fmla="*/ 59 w 128"/>
                  <a:gd name="T53" fmla="*/ 108 h 128"/>
                  <a:gd name="T54" fmla="*/ 100 w 128"/>
                  <a:gd name="T55" fmla="*/ 58 h 128"/>
                  <a:gd name="T56" fmla="*/ 79 w 128"/>
                  <a:gd name="T57" fmla="*/ 78 h 128"/>
                  <a:gd name="T58" fmla="*/ 49 w 128"/>
                  <a:gd name="T59" fmla="*/ 78 h 128"/>
                  <a:gd name="T60" fmla="*/ 28 w 128"/>
                  <a:gd name="T61" fmla="*/ 58 h 128"/>
                  <a:gd name="T62" fmla="*/ 25 w 128"/>
                  <a:gd name="T63" fmla="*/ 4 h 128"/>
                  <a:gd name="T64" fmla="*/ 103 w 128"/>
                  <a:gd name="T65" fmla="*/ 43 h 128"/>
                  <a:gd name="T66" fmla="*/ 106 w 128"/>
                  <a:gd name="T67" fmla="*/ 51 h 128"/>
                  <a:gd name="T68" fmla="*/ 107 w 128"/>
                  <a:gd name="T69" fmla="*/ 19 h 128"/>
                  <a:gd name="T70" fmla="*/ 123 w 128"/>
                  <a:gd name="T71" fmla="*/ 21 h 128"/>
                  <a:gd name="T72" fmla="*/ 109 w 128"/>
                  <a:gd name="T7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128" y="17"/>
                    </a:moveTo>
                    <a:cubicBezTo>
                      <a:pt x="128" y="15"/>
                      <a:pt x="127" y="14"/>
                      <a:pt x="126" y="14"/>
                    </a:cubicBezTo>
                    <a:cubicBezTo>
                      <a:pt x="107" y="14"/>
                      <a:pt x="107" y="14"/>
                      <a:pt x="107" y="14"/>
                    </a:cubicBezTo>
                    <a:cubicBezTo>
                      <a:pt x="107" y="2"/>
                      <a:pt x="107" y="2"/>
                      <a:pt x="107" y="2"/>
                    </a:cubicBezTo>
                    <a:cubicBezTo>
                      <a:pt x="107" y="1"/>
                      <a:pt x="106" y="0"/>
                      <a:pt x="105" y="0"/>
                    </a:cubicBezTo>
                    <a:cubicBezTo>
                      <a:pt x="23" y="0"/>
                      <a:pt x="23" y="0"/>
                      <a:pt x="23" y="0"/>
                    </a:cubicBezTo>
                    <a:cubicBezTo>
                      <a:pt x="22" y="0"/>
                      <a:pt x="21" y="1"/>
                      <a:pt x="21" y="2"/>
                    </a:cubicBezTo>
                    <a:cubicBezTo>
                      <a:pt x="21" y="14"/>
                      <a:pt x="21" y="14"/>
                      <a:pt x="21" y="14"/>
                    </a:cubicBezTo>
                    <a:cubicBezTo>
                      <a:pt x="2" y="14"/>
                      <a:pt x="2" y="14"/>
                      <a:pt x="2" y="14"/>
                    </a:cubicBezTo>
                    <a:cubicBezTo>
                      <a:pt x="1" y="14"/>
                      <a:pt x="0" y="15"/>
                      <a:pt x="0" y="17"/>
                    </a:cubicBezTo>
                    <a:cubicBezTo>
                      <a:pt x="1" y="36"/>
                      <a:pt x="11" y="54"/>
                      <a:pt x="27" y="65"/>
                    </a:cubicBezTo>
                    <a:cubicBezTo>
                      <a:pt x="27" y="65"/>
                      <a:pt x="27" y="65"/>
                      <a:pt x="27" y="65"/>
                    </a:cubicBezTo>
                    <a:cubicBezTo>
                      <a:pt x="33" y="75"/>
                      <a:pt x="42" y="82"/>
                      <a:pt x="53" y="84"/>
                    </a:cubicBezTo>
                    <a:cubicBezTo>
                      <a:pt x="54" y="85"/>
                      <a:pt x="54" y="85"/>
                      <a:pt x="54" y="85"/>
                    </a:cubicBezTo>
                    <a:cubicBezTo>
                      <a:pt x="54" y="108"/>
                      <a:pt x="54" y="108"/>
                      <a:pt x="54" y="108"/>
                    </a:cubicBezTo>
                    <a:cubicBezTo>
                      <a:pt x="38" y="108"/>
                      <a:pt x="38" y="108"/>
                      <a:pt x="38" y="108"/>
                    </a:cubicBezTo>
                    <a:cubicBezTo>
                      <a:pt x="35" y="108"/>
                      <a:pt x="32" y="111"/>
                      <a:pt x="32" y="114"/>
                    </a:cubicBezTo>
                    <a:cubicBezTo>
                      <a:pt x="32" y="123"/>
                      <a:pt x="32" y="123"/>
                      <a:pt x="32" y="123"/>
                    </a:cubicBezTo>
                    <a:cubicBezTo>
                      <a:pt x="27" y="123"/>
                      <a:pt x="27" y="123"/>
                      <a:pt x="27" y="123"/>
                    </a:cubicBezTo>
                    <a:cubicBezTo>
                      <a:pt x="26" y="123"/>
                      <a:pt x="25" y="124"/>
                      <a:pt x="25" y="125"/>
                    </a:cubicBezTo>
                    <a:cubicBezTo>
                      <a:pt x="25" y="127"/>
                      <a:pt x="26" y="128"/>
                      <a:pt x="27" y="128"/>
                    </a:cubicBezTo>
                    <a:cubicBezTo>
                      <a:pt x="101" y="128"/>
                      <a:pt x="101" y="128"/>
                      <a:pt x="101" y="128"/>
                    </a:cubicBezTo>
                    <a:cubicBezTo>
                      <a:pt x="102" y="128"/>
                      <a:pt x="103" y="127"/>
                      <a:pt x="103" y="125"/>
                    </a:cubicBezTo>
                    <a:cubicBezTo>
                      <a:pt x="103" y="124"/>
                      <a:pt x="102" y="123"/>
                      <a:pt x="101" y="123"/>
                    </a:cubicBezTo>
                    <a:cubicBezTo>
                      <a:pt x="96" y="123"/>
                      <a:pt x="96" y="123"/>
                      <a:pt x="96" y="123"/>
                    </a:cubicBezTo>
                    <a:cubicBezTo>
                      <a:pt x="96" y="114"/>
                      <a:pt x="96" y="114"/>
                      <a:pt x="96" y="114"/>
                    </a:cubicBezTo>
                    <a:cubicBezTo>
                      <a:pt x="96" y="111"/>
                      <a:pt x="93" y="108"/>
                      <a:pt x="90" y="108"/>
                    </a:cubicBezTo>
                    <a:cubicBezTo>
                      <a:pt x="74" y="108"/>
                      <a:pt x="74" y="108"/>
                      <a:pt x="74" y="108"/>
                    </a:cubicBezTo>
                    <a:cubicBezTo>
                      <a:pt x="74" y="85"/>
                      <a:pt x="74" y="85"/>
                      <a:pt x="74" y="85"/>
                    </a:cubicBezTo>
                    <a:cubicBezTo>
                      <a:pt x="75" y="84"/>
                      <a:pt x="75" y="84"/>
                      <a:pt x="75" y="84"/>
                    </a:cubicBezTo>
                    <a:cubicBezTo>
                      <a:pt x="86" y="82"/>
                      <a:pt x="95" y="75"/>
                      <a:pt x="101" y="65"/>
                    </a:cubicBezTo>
                    <a:cubicBezTo>
                      <a:pt x="101" y="65"/>
                      <a:pt x="101" y="65"/>
                      <a:pt x="101" y="65"/>
                    </a:cubicBezTo>
                    <a:cubicBezTo>
                      <a:pt x="117" y="54"/>
                      <a:pt x="127" y="36"/>
                      <a:pt x="128" y="17"/>
                    </a:cubicBezTo>
                    <a:close/>
                    <a:moveTo>
                      <a:pt x="19" y="52"/>
                    </a:moveTo>
                    <a:cubicBezTo>
                      <a:pt x="15" y="47"/>
                      <a:pt x="12" y="42"/>
                      <a:pt x="9" y="36"/>
                    </a:cubicBezTo>
                    <a:cubicBezTo>
                      <a:pt x="7" y="31"/>
                      <a:pt x="6" y="26"/>
                      <a:pt x="5" y="21"/>
                    </a:cubicBezTo>
                    <a:cubicBezTo>
                      <a:pt x="5" y="19"/>
                      <a:pt x="5" y="19"/>
                      <a:pt x="5" y="19"/>
                    </a:cubicBezTo>
                    <a:cubicBezTo>
                      <a:pt x="21" y="19"/>
                      <a:pt x="21" y="19"/>
                      <a:pt x="21" y="19"/>
                    </a:cubicBezTo>
                    <a:cubicBezTo>
                      <a:pt x="21" y="43"/>
                      <a:pt x="21" y="43"/>
                      <a:pt x="21" y="43"/>
                    </a:cubicBezTo>
                    <a:cubicBezTo>
                      <a:pt x="21" y="45"/>
                      <a:pt x="21" y="48"/>
                      <a:pt x="22" y="51"/>
                    </a:cubicBezTo>
                    <a:cubicBezTo>
                      <a:pt x="23" y="56"/>
                      <a:pt x="23" y="56"/>
                      <a:pt x="23" y="56"/>
                    </a:cubicBezTo>
                    <a:lnTo>
                      <a:pt x="19" y="52"/>
                    </a:lnTo>
                    <a:close/>
                    <a:moveTo>
                      <a:pt x="91" y="113"/>
                    </a:moveTo>
                    <a:cubicBezTo>
                      <a:pt x="91" y="123"/>
                      <a:pt x="91" y="123"/>
                      <a:pt x="91" y="123"/>
                    </a:cubicBezTo>
                    <a:cubicBezTo>
                      <a:pt x="37" y="123"/>
                      <a:pt x="37" y="123"/>
                      <a:pt x="37" y="123"/>
                    </a:cubicBezTo>
                    <a:cubicBezTo>
                      <a:pt x="37" y="113"/>
                      <a:pt x="37" y="113"/>
                      <a:pt x="37" y="113"/>
                    </a:cubicBezTo>
                    <a:lnTo>
                      <a:pt x="91" y="113"/>
                    </a:lnTo>
                    <a:close/>
                    <a:moveTo>
                      <a:pt x="59" y="108"/>
                    </a:moveTo>
                    <a:cubicBezTo>
                      <a:pt x="59" y="85"/>
                      <a:pt x="59" y="85"/>
                      <a:pt x="59" y="85"/>
                    </a:cubicBezTo>
                    <a:cubicBezTo>
                      <a:pt x="60" y="86"/>
                      <a:pt x="60" y="86"/>
                      <a:pt x="60" y="86"/>
                    </a:cubicBezTo>
                    <a:cubicBezTo>
                      <a:pt x="63" y="86"/>
                      <a:pt x="65" y="86"/>
                      <a:pt x="68" y="86"/>
                    </a:cubicBezTo>
                    <a:cubicBezTo>
                      <a:pt x="69" y="85"/>
                      <a:pt x="69" y="85"/>
                      <a:pt x="69" y="85"/>
                    </a:cubicBezTo>
                    <a:cubicBezTo>
                      <a:pt x="69" y="108"/>
                      <a:pt x="69" y="108"/>
                      <a:pt x="69" y="108"/>
                    </a:cubicBezTo>
                    <a:lnTo>
                      <a:pt x="59" y="108"/>
                    </a:lnTo>
                    <a:close/>
                    <a:moveTo>
                      <a:pt x="103" y="43"/>
                    </a:moveTo>
                    <a:cubicBezTo>
                      <a:pt x="103" y="48"/>
                      <a:pt x="102" y="53"/>
                      <a:pt x="100" y="58"/>
                    </a:cubicBezTo>
                    <a:cubicBezTo>
                      <a:pt x="98" y="62"/>
                      <a:pt x="95" y="66"/>
                      <a:pt x="91" y="70"/>
                    </a:cubicBezTo>
                    <a:cubicBezTo>
                      <a:pt x="88" y="73"/>
                      <a:pt x="84" y="76"/>
                      <a:pt x="79" y="78"/>
                    </a:cubicBezTo>
                    <a:cubicBezTo>
                      <a:pt x="74" y="80"/>
                      <a:pt x="69" y="81"/>
                      <a:pt x="64" y="81"/>
                    </a:cubicBezTo>
                    <a:cubicBezTo>
                      <a:pt x="59" y="81"/>
                      <a:pt x="54" y="80"/>
                      <a:pt x="49" y="78"/>
                    </a:cubicBezTo>
                    <a:cubicBezTo>
                      <a:pt x="44" y="76"/>
                      <a:pt x="40" y="73"/>
                      <a:pt x="37" y="70"/>
                    </a:cubicBezTo>
                    <a:cubicBezTo>
                      <a:pt x="33" y="66"/>
                      <a:pt x="30" y="62"/>
                      <a:pt x="28" y="58"/>
                    </a:cubicBezTo>
                    <a:cubicBezTo>
                      <a:pt x="26" y="53"/>
                      <a:pt x="25" y="48"/>
                      <a:pt x="25" y="43"/>
                    </a:cubicBezTo>
                    <a:cubicBezTo>
                      <a:pt x="25" y="4"/>
                      <a:pt x="25" y="4"/>
                      <a:pt x="25" y="4"/>
                    </a:cubicBezTo>
                    <a:cubicBezTo>
                      <a:pt x="103" y="4"/>
                      <a:pt x="103" y="4"/>
                      <a:pt x="103" y="4"/>
                    </a:cubicBezTo>
                    <a:lnTo>
                      <a:pt x="103" y="43"/>
                    </a:lnTo>
                    <a:close/>
                    <a:moveTo>
                      <a:pt x="105" y="56"/>
                    </a:moveTo>
                    <a:cubicBezTo>
                      <a:pt x="106" y="51"/>
                      <a:pt x="106" y="51"/>
                      <a:pt x="106" y="51"/>
                    </a:cubicBezTo>
                    <a:cubicBezTo>
                      <a:pt x="107" y="48"/>
                      <a:pt x="107" y="45"/>
                      <a:pt x="107" y="43"/>
                    </a:cubicBezTo>
                    <a:cubicBezTo>
                      <a:pt x="107" y="19"/>
                      <a:pt x="107" y="19"/>
                      <a:pt x="107" y="19"/>
                    </a:cubicBezTo>
                    <a:cubicBezTo>
                      <a:pt x="123" y="19"/>
                      <a:pt x="123" y="19"/>
                      <a:pt x="123" y="19"/>
                    </a:cubicBezTo>
                    <a:cubicBezTo>
                      <a:pt x="123" y="21"/>
                      <a:pt x="123" y="21"/>
                      <a:pt x="123" y="21"/>
                    </a:cubicBezTo>
                    <a:cubicBezTo>
                      <a:pt x="122" y="26"/>
                      <a:pt x="121" y="31"/>
                      <a:pt x="119" y="36"/>
                    </a:cubicBezTo>
                    <a:cubicBezTo>
                      <a:pt x="116" y="42"/>
                      <a:pt x="113" y="47"/>
                      <a:pt x="109" y="52"/>
                    </a:cubicBezTo>
                    <a:lnTo>
                      <a:pt x="10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sym typeface="+mn-lt"/>
                </a:endParaRPr>
              </a:p>
            </p:txBody>
          </p:sp>
        </p:grpSp>
        <p:sp>
          <p:nvSpPr>
            <p:cNvPr id="50" name="矩形 49">
              <a:extLst>
                <a:ext uri="{FF2B5EF4-FFF2-40B4-BE49-F238E27FC236}">
                  <a16:creationId xmlns:a16="http://schemas.microsoft.com/office/drawing/2014/main" id="{B15DB2B0-C192-4E03-BCA9-65C3955E33F4}"/>
                </a:ext>
              </a:extLst>
            </p:cNvPr>
            <p:cNvSpPr/>
            <p:nvPr/>
          </p:nvSpPr>
          <p:spPr>
            <a:xfrm>
              <a:off x="9465533" y="5737993"/>
              <a:ext cx="1319592" cy="430887"/>
            </a:xfrm>
            <a:prstGeom prst="rect">
              <a:avLst/>
            </a:prstGeom>
          </p:spPr>
          <p:txBody>
            <a:bodyPr wrap="none">
              <a:spAutoFit/>
            </a:bodyPr>
            <a:lstStyle/>
            <a:p>
              <a:pPr algn="ctr"/>
              <a:r>
                <a:rPr lang="zh-CN" altLang="en-US" sz="2200" b="1" dirty="0">
                  <a:solidFill>
                    <a:srgbClr val="336699"/>
                  </a:solidFill>
                  <a:latin typeface="楷体" panose="02010609060101010101" pitchFamily="49" charset="-122"/>
                  <a:ea typeface="楷体" panose="02010609060101010101" pitchFamily="49" charset="-122"/>
                  <a:cs typeface="Arial" panose="020B0604020202020204" pitchFamily="34" charset="0"/>
                </a:rPr>
                <a:t>知识产权</a:t>
              </a:r>
              <a:endParaRPr lang="en-US" altLang="zh-CN" sz="2200" b="1" dirty="0">
                <a:solidFill>
                  <a:srgbClr val="336699"/>
                </a:solidFill>
                <a:latin typeface="楷体" panose="02010609060101010101" pitchFamily="49" charset="-122"/>
                <a:ea typeface="楷体" panose="02010609060101010101" pitchFamily="49" charset="-122"/>
                <a:cs typeface="Arial" panose="020B0604020202020204" pitchFamily="34" charset="0"/>
              </a:endParaRPr>
            </a:p>
          </p:txBody>
        </p:sp>
      </p:grpSp>
      <p:grpSp>
        <p:nvGrpSpPr>
          <p:cNvPr id="55" name="组合 54">
            <a:extLst>
              <a:ext uri="{FF2B5EF4-FFF2-40B4-BE49-F238E27FC236}">
                <a16:creationId xmlns:a16="http://schemas.microsoft.com/office/drawing/2014/main" id="{A752C6C8-18C0-484E-AE40-75EC1E5EE2F6}"/>
              </a:ext>
            </a:extLst>
          </p:cNvPr>
          <p:cNvGrpSpPr/>
          <p:nvPr/>
        </p:nvGrpSpPr>
        <p:grpSpPr>
          <a:xfrm>
            <a:off x="8085544" y="3942469"/>
            <a:ext cx="3066386" cy="662620"/>
            <a:chOff x="8085544" y="3942469"/>
            <a:chExt cx="3066386" cy="662620"/>
          </a:xfrm>
        </p:grpSpPr>
        <p:grpSp>
          <p:nvGrpSpPr>
            <p:cNvPr id="51" name="组合 50">
              <a:extLst>
                <a:ext uri="{FF2B5EF4-FFF2-40B4-BE49-F238E27FC236}">
                  <a16:creationId xmlns:a16="http://schemas.microsoft.com/office/drawing/2014/main" id="{8EB97C35-1888-40F0-BE06-A61DC636771C}"/>
                </a:ext>
              </a:extLst>
            </p:cNvPr>
            <p:cNvGrpSpPr/>
            <p:nvPr/>
          </p:nvGrpSpPr>
          <p:grpSpPr>
            <a:xfrm>
              <a:off x="8085544" y="3993089"/>
              <a:ext cx="612000" cy="612000"/>
              <a:chOff x="7063208" y="2991022"/>
              <a:chExt cx="914400" cy="914400"/>
            </a:xfrm>
          </p:grpSpPr>
          <p:sp>
            <p:nvSpPr>
              <p:cNvPr id="52" name="椭圆 51">
                <a:extLst>
                  <a:ext uri="{FF2B5EF4-FFF2-40B4-BE49-F238E27FC236}">
                    <a16:creationId xmlns:a16="http://schemas.microsoft.com/office/drawing/2014/main" id="{9157365C-F001-4668-BACE-70F5EAFACEFB}"/>
                  </a:ext>
                </a:extLst>
              </p:cNvPr>
              <p:cNvSpPr/>
              <p:nvPr/>
            </p:nvSpPr>
            <p:spPr>
              <a:xfrm>
                <a:off x="7063208" y="2991022"/>
                <a:ext cx="914400" cy="914400"/>
              </a:xfrm>
              <a:prstGeom prst="ellipse">
                <a:avLst/>
              </a:prstGeom>
              <a:solidFill>
                <a:srgbClr val="FBAE4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Shape 2546">
                <a:extLst>
                  <a:ext uri="{FF2B5EF4-FFF2-40B4-BE49-F238E27FC236}">
                    <a16:creationId xmlns:a16="http://schemas.microsoft.com/office/drawing/2014/main" id="{157376EB-34A5-425A-934A-9AA51DA7FEB0}"/>
                  </a:ext>
                </a:extLst>
              </p:cNvPr>
              <p:cNvSpPr/>
              <p:nvPr/>
            </p:nvSpPr>
            <p:spPr>
              <a:xfrm>
                <a:off x="7324053" y="3323483"/>
                <a:ext cx="392710" cy="32130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cs typeface="+mn-ea"/>
                  <a:sym typeface="+mn-lt"/>
                </a:endParaRPr>
              </a:p>
            </p:txBody>
          </p:sp>
        </p:grpSp>
        <p:sp>
          <p:nvSpPr>
            <p:cNvPr id="54" name="矩形 53">
              <a:extLst>
                <a:ext uri="{FF2B5EF4-FFF2-40B4-BE49-F238E27FC236}">
                  <a16:creationId xmlns:a16="http://schemas.microsoft.com/office/drawing/2014/main" id="{75163206-94D6-4C92-BA0C-BB9D3B0624F4}"/>
                </a:ext>
              </a:extLst>
            </p:cNvPr>
            <p:cNvSpPr/>
            <p:nvPr/>
          </p:nvSpPr>
          <p:spPr>
            <a:xfrm>
              <a:off x="8981143" y="3942469"/>
              <a:ext cx="2170787" cy="430887"/>
            </a:xfrm>
            <a:prstGeom prst="rect">
              <a:avLst/>
            </a:prstGeom>
          </p:spPr>
          <p:txBody>
            <a:bodyPr wrap="none">
              <a:spAutoFit/>
            </a:bodyPr>
            <a:lstStyle/>
            <a:p>
              <a:r>
                <a:rPr lang="zh-CN" altLang="en-US" sz="2200" b="1" dirty="0">
                  <a:solidFill>
                    <a:srgbClr val="FF9900"/>
                  </a:solidFill>
                  <a:latin typeface="楷体" panose="02010609060101010101" pitchFamily="49" charset="-122"/>
                  <a:ea typeface="楷体" panose="02010609060101010101" pitchFamily="49" charset="-122"/>
                  <a:cs typeface="Arial" panose="020B0604020202020204" pitchFamily="34" charset="0"/>
                </a:rPr>
                <a:t>数据与网络安全</a:t>
              </a:r>
              <a:endParaRPr lang="zh-CN" altLang="en-US" sz="2200" b="1" dirty="0">
                <a:solidFill>
                  <a:srgbClr val="FF9900"/>
                </a:solidFill>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1000"/>
                                        <p:tgtEl>
                                          <p:spTgt spid="55"/>
                                        </p:tgtEl>
                                      </p:cBhvr>
                                    </p:animEffect>
                                    <p:anim calcmode="lin" valueType="num">
                                      <p:cBhvr>
                                        <p:cTn id="44" dur="1000" fill="hold"/>
                                        <p:tgtEl>
                                          <p:spTgt spid="55"/>
                                        </p:tgtEl>
                                        <p:attrNameLst>
                                          <p:attrName>ppt_x</p:attrName>
                                        </p:attrNameLst>
                                      </p:cBhvr>
                                      <p:tavLst>
                                        <p:tav tm="0">
                                          <p:val>
                                            <p:strVal val="#ppt_x"/>
                                          </p:val>
                                        </p:tav>
                                        <p:tav tm="100000">
                                          <p:val>
                                            <p:strVal val="#ppt_x"/>
                                          </p:val>
                                        </p:tav>
                                      </p:tavLst>
                                    </p:anim>
                                    <p:anim calcmode="lin" valueType="num">
                                      <p:cBhvr>
                                        <p:cTn id="45" dur="1000" fill="hold"/>
                                        <p:tgtEl>
                                          <p:spTgt spid="55"/>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a:extLst>
              <a:ext uri="{FF2B5EF4-FFF2-40B4-BE49-F238E27FC236}">
                <a16:creationId xmlns:a16="http://schemas.microsoft.com/office/drawing/2014/main" id="{CFD7DC5C-47C4-4A72-98A1-D44B7028FB79}"/>
              </a:ext>
            </a:extLst>
          </p:cNvPr>
          <p:cNvGrpSpPr/>
          <p:nvPr/>
        </p:nvGrpSpPr>
        <p:grpSpPr>
          <a:xfrm>
            <a:off x="7620000" y="-229650"/>
            <a:ext cx="5384800" cy="8134105"/>
            <a:chOff x="2019142" y="31995"/>
            <a:chExt cx="6845898" cy="8043329"/>
          </a:xfrm>
        </p:grpSpPr>
        <p:sp>
          <p:nvSpPr>
            <p:cNvPr id="59" name="图形 1">
              <a:extLst>
                <a:ext uri="{FF2B5EF4-FFF2-40B4-BE49-F238E27FC236}">
                  <a16:creationId xmlns:a16="http://schemas.microsoft.com/office/drawing/2014/main" id="{586E3306-BC62-424A-961E-EFF29C63D5DA}"/>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60" name="图形 1">
              <a:extLst>
                <a:ext uri="{FF2B5EF4-FFF2-40B4-BE49-F238E27FC236}">
                  <a16:creationId xmlns:a16="http://schemas.microsoft.com/office/drawing/2014/main" id="{EB19E4A9-8681-4A62-AE59-E6D9743B1ECB}"/>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61" name="图形 1">
              <a:extLst>
                <a:ext uri="{FF2B5EF4-FFF2-40B4-BE49-F238E27FC236}">
                  <a16:creationId xmlns:a16="http://schemas.microsoft.com/office/drawing/2014/main" id="{6986D6D9-620D-42F0-A36B-10CE499575E2}"/>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62" name="图形 1">
              <a:extLst>
                <a:ext uri="{FF2B5EF4-FFF2-40B4-BE49-F238E27FC236}">
                  <a16:creationId xmlns:a16="http://schemas.microsoft.com/office/drawing/2014/main" id="{BE5930F1-C659-41AE-9230-151F3896328D}"/>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63" name="图形 1">
              <a:extLst>
                <a:ext uri="{FF2B5EF4-FFF2-40B4-BE49-F238E27FC236}">
                  <a16:creationId xmlns:a16="http://schemas.microsoft.com/office/drawing/2014/main" id="{EBA0B5AE-8AA6-4898-82ED-06903DDE7E7E}"/>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64" name="图形 1">
              <a:extLst>
                <a:ext uri="{FF2B5EF4-FFF2-40B4-BE49-F238E27FC236}">
                  <a16:creationId xmlns:a16="http://schemas.microsoft.com/office/drawing/2014/main" id="{6F3AD9A1-A9C4-43FB-A92C-7A9DA510691F}"/>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65" name="图形 1">
              <a:extLst>
                <a:ext uri="{FF2B5EF4-FFF2-40B4-BE49-F238E27FC236}">
                  <a16:creationId xmlns:a16="http://schemas.microsoft.com/office/drawing/2014/main" id="{C59F1EE2-D4B1-4B27-AD75-C8FB62987C28}"/>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66" name="图形 1">
              <a:extLst>
                <a:ext uri="{FF2B5EF4-FFF2-40B4-BE49-F238E27FC236}">
                  <a16:creationId xmlns:a16="http://schemas.microsoft.com/office/drawing/2014/main" id="{3E8AAB73-C199-4DB7-9B83-10EF0D1977D0}"/>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67" name="图形 1">
              <a:extLst>
                <a:ext uri="{FF2B5EF4-FFF2-40B4-BE49-F238E27FC236}">
                  <a16:creationId xmlns:a16="http://schemas.microsoft.com/office/drawing/2014/main" id="{F6F6B27E-10D1-4D43-B81A-909E8254B2A0}"/>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68" name="图形 1">
              <a:extLst>
                <a:ext uri="{FF2B5EF4-FFF2-40B4-BE49-F238E27FC236}">
                  <a16:creationId xmlns:a16="http://schemas.microsoft.com/office/drawing/2014/main" id="{A321C114-663B-4F2D-9BA2-75B23B1F5934}"/>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69" name="图形 1">
              <a:extLst>
                <a:ext uri="{FF2B5EF4-FFF2-40B4-BE49-F238E27FC236}">
                  <a16:creationId xmlns:a16="http://schemas.microsoft.com/office/drawing/2014/main" id="{14B6D651-A4E2-4723-A984-97EAB588B2C8}"/>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70" name="图形 1">
              <a:extLst>
                <a:ext uri="{FF2B5EF4-FFF2-40B4-BE49-F238E27FC236}">
                  <a16:creationId xmlns:a16="http://schemas.microsoft.com/office/drawing/2014/main" id="{A1CB604C-7B3E-4E7F-AE77-9BAB62174F74}"/>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71" name="图形 1">
              <a:extLst>
                <a:ext uri="{FF2B5EF4-FFF2-40B4-BE49-F238E27FC236}">
                  <a16:creationId xmlns:a16="http://schemas.microsoft.com/office/drawing/2014/main" id="{AA998CA2-990E-4AF5-B245-828FFA8E5170}"/>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72" name="图形 1">
              <a:extLst>
                <a:ext uri="{FF2B5EF4-FFF2-40B4-BE49-F238E27FC236}">
                  <a16:creationId xmlns:a16="http://schemas.microsoft.com/office/drawing/2014/main" id="{CB0583F7-DB11-4D12-93D2-F667F4068A10}"/>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30" name="组合 29">
            <a:extLst>
              <a:ext uri="{FF2B5EF4-FFF2-40B4-BE49-F238E27FC236}">
                <a16:creationId xmlns:a16="http://schemas.microsoft.com/office/drawing/2014/main" id="{AD473114-CA84-47F3-AA0C-170C75EC0A86}"/>
              </a:ext>
            </a:extLst>
          </p:cNvPr>
          <p:cNvGrpSpPr/>
          <p:nvPr/>
        </p:nvGrpSpPr>
        <p:grpSpPr>
          <a:xfrm>
            <a:off x="371023" y="278084"/>
            <a:ext cx="9477583" cy="866845"/>
            <a:chOff x="6479006" y="4186825"/>
            <a:chExt cx="9477583" cy="866845"/>
          </a:xfrm>
        </p:grpSpPr>
        <p:sp>
          <p:nvSpPr>
            <p:cNvPr id="31" name="矩形 30">
              <a:extLst>
                <a:ext uri="{FF2B5EF4-FFF2-40B4-BE49-F238E27FC236}">
                  <a16:creationId xmlns:a16="http://schemas.microsoft.com/office/drawing/2014/main" id="{2D4E6BD7-FF2E-41A7-B2FF-C982E4672A39}"/>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2" name="矩形 31">
              <a:extLst>
                <a:ext uri="{FF2B5EF4-FFF2-40B4-BE49-F238E27FC236}">
                  <a16:creationId xmlns:a16="http://schemas.microsoft.com/office/drawing/2014/main" id="{B4D06172-A1B3-41FF-AA24-393665E1484E}"/>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3" name="文本框 32">
              <a:extLst>
                <a:ext uri="{FF2B5EF4-FFF2-40B4-BE49-F238E27FC236}">
                  <a16:creationId xmlns:a16="http://schemas.microsoft.com/office/drawing/2014/main" id="{57B952E0-D0B8-4D13-8FB0-2FF33C803D9C}"/>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4694179E-9899-42A7-9856-28E1F54BFD18}"/>
                </a:ext>
              </a:extLst>
            </p:cNvPr>
            <p:cNvSpPr txBox="1"/>
            <p:nvPr/>
          </p:nvSpPr>
          <p:spPr>
            <a:xfrm>
              <a:off x="7316588" y="4186825"/>
              <a:ext cx="8090676"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发展契机：大湾区主要法律服务市场机会</a:t>
              </a:r>
            </a:p>
          </p:txBody>
        </p:sp>
        <p:cxnSp>
          <p:nvCxnSpPr>
            <p:cNvPr id="35" name="直接连接符 34">
              <a:extLst>
                <a:ext uri="{FF2B5EF4-FFF2-40B4-BE49-F238E27FC236}">
                  <a16:creationId xmlns:a16="http://schemas.microsoft.com/office/drawing/2014/main" id="{B5DD9637-F268-44B5-88F4-C177219B10BA}"/>
                </a:ext>
              </a:extLst>
            </p:cNvPr>
            <p:cNvCxnSpPr/>
            <p:nvPr/>
          </p:nvCxnSpPr>
          <p:spPr>
            <a:xfrm>
              <a:off x="7316589" y="4755734"/>
              <a:ext cx="86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FEED286B-D585-4DB2-B918-2D4AAAB635D2}"/>
              </a:ext>
            </a:extLst>
          </p:cNvPr>
          <p:cNvGrpSpPr/>
          <p:nvPr/>
        </p:nvGrpSpPr>
        <p:grpSpPr>
          <a:xfrm>
            <a:off x="6719671" y="-888255"/>
            <a:ext cx="1800664" cy="3875526"/>
            <a:chOff x="5641147" y="1"/>
            <a:chExt cx="1800664" cy="3875526"/>
          </a:xfrm>
        </p:grpSpPr>
        <p:cxnSp>
          <p:nvCxnSpPr>
            <p:cNvPr id="16" name="直接连接符 15"/>
            <p:cNvCxnSpPr/>
            <p:nvPr/>
          </p:nvCxnSpPr>
          <p:spPr>
            <a:xfrm>
              <a:off x="6541479" y="1"/>
              <a:ext cx="0" cy="207486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同心圆 18"/>
            <p:cNvSpPr/>
            <p:nvPr/>
          </p:nvSpPr>
          <p:spPr>
            <a:xfrm>
              <a:off x="5641147" y="2074863"/>
              <a:ext cx="1800664" cy="1800664"/>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22" name="空心弧 21"/>
            <p:cNvSpPr/>
            <p:nvPr/>
          </p:nvSpPr>
          <p:spPr>
            <a:xfrm>
              <a:off x="5641147" y="2074863"/>
              <a:ext cx="1800664" cy="1800664"/>
            </a:xfrm>
            <a:prstGeom prst="blockArc">
              <a:avLst>
                <a:gd name="adj1" fmla="val 10795232"/>
                <a:gd name="adj2" fmla="val 512995"/>
                <a:gd name="adj3" fmla="val 124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897B19AC-6F38-4113-B64C-694BD65251FE}"/>
                </a:ext>
              </a:extLst>
            </p:cNvPr>
            <p:cNvGrpSpPr/>
            <p:nvPr/>
          </p:nvGrpSpPr>
          <p:grpSpPr>
            <a:xfrm>
              <a:off x="6312134" y="2597118"/>
              <a:ext cx="489877" cy="704401"/>
              <a:chOff x="6228155" y="2628780"/>
              <a:chExt cx="540000" cy="766049"/>
            </a:xfrm>
            <a:solidFill>
              <a:schemeClr val="accent1"/>
            </a:solidFill>
          </p:grpSpPr>
          <p:sp>
            <p:nvSpPr>
              <p:cNvPr id="36" name="Freeform 5">
                <a:extLst>
                  <a:ext uri="{FF2B5EF4-FFF2-40B4-BE49-F238E27FC236}">
                    <a16:creationId xmlns:a16="http://schemas.microsoft.com/office/drawing/2014/main" id="{E0434DFE-2F22-4650-9E0E-4B6D4F839E04}"/>
                  </a:ext>
                </a:extLst>
              </p:cNvPr>
              <p:cNvSpPr>
                <a:spLocks noEditPoints="1"/>
              </p:cNvSpPr>
              <p:nvPr/>
            </p:nvSpPr>
            <p:spPr bwMode="auto">
              <a:xfrm>
                <a:off x="6228155" y="3125537"/>
                <a:ext cx="540000" cy="269292"/>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
                <a:extLst>
                  <a:ext uri="{FF2B5EF4-FFF2-40B4-BE49-F238E27FC236}">
                    <a16:creationId xmlns:a16="http://schemas.microsoft.com/office/drawing/2014/main" id="{83EE12F7-636F-4C1D-82AA-31BE3332BC4A}"/>
                  </a:ext>
                </a:extLst>
              </p:cNvPr>
              <p:cNvSpPr>
                <a:spLocks/>
              </p:cNvSpPr>
              <p:nvPr/>
            </p:nvSpPr>
            <p:spPr bwMode="auto">
              <a:xfrm>
                <a:off x="6238916" y="2750510"/>
                <a:ext cx="274961" cy="345826"/>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a:extLst>
                  <a:ext uri="{FF2B5EF4-FFF2-40B4-BE49-F238E27FC236}">
                    <a16:creationId xmlns:a16="http://schemas.microsoft.com/office/drawing/2014/main" id="{367E5BC4-BAFD-4C92-A8D1-AB01E61BEA57}"/>
                  </a:ext>
                </a:extLst>
              </p:cNvPr>
              <p:cNvSpPr>
                <a:spLocks/>
              </p:cNvSpPr>
              <p:nvPr/>
            </p:nvSpPr>
            <p:spPr bwMode="auto">
              <a:xfrm>
                <a:off x="6495418" y="2743634"/>
                <a:ext cx="269292" cy="345827"/>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8">
                <a:extLst>
                  <a:ext uri="{FF2B5EF4-FFF2-40B4-BE49-F238E27FC236}">
                    <a16:creationId xmlns:a16="http://schemas.microsoft.com/office/drawing/2014/main" id="{99A3A552-70CF-4681-9D48-A7C57523FE09}"/>
                  </a:ext>
                </a:extLst>
              </p:cNvPr>
              <p:cNvSpPr>
                <a:spLocks noChangeArrowheads="1"/>
              </p:cNvSpPr>
              <p:nvPr/>
            </p:nvSpPr>
            <p:spPr bwMode="auto">
              <a:xfrm>
                <a:off x="6487724" y="2628780"/>
                <a:ext cx="32598" cy="5003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2">
                <a:extLst>
                  <a:ext uri="{FF2B5EF4-FFF2-40B4-BE49-F238E27FC236}">
                    <a16:creationId xmlns:a16="http://schemas.microsoft.com/office/drawing/2014/main" id="{36EF79AC-BA4A-4E97-A721-821B679C6D87}"/>
                  </a:ext>
                </a:extLst>
              </p:cNvPr>
              <p:cNvSpPr>
                <a:spLocks/>
              </p:cNvSpPr>
              <p:nvPr/>
            </p:nvSpPr>
            <p:spPr bwMode="auto">
              <a:xfrm>
                <a:off x="6519920" y="2644322"/>
                <a:ext cx="116221" cy="87874"/>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 name="组合 9">
            <a:extLst>
              <a:ext uri="{FF2B5EF4-FFF2-40B4-BE49-F238E27FC236}">
                <a16:creationId xmlns:a16="http://schemas.microsoft.com/office/drawing/2014/main" id="{DEE41767-D1AD-4540-81DA-609EA030DFFF}"/>
              </a:ext>
            </a:extLst>
          </p:cNvPr>
          <p:cNvGrpSpPr/>
          <p:nvPr/>
        </p:nvGrpSpPr>
        <p:grpSpPr>
          <a:xfrm>
            <a:off x="322093" y="1282903"/>
            <a:ext cx="6369443" cy="1938992"/>
            <a:chOff x="196513" y="1390536"/>
            <a:chExt cx="6369443" cy="1938992"/>
          </a:xfrm>
        </p:grpSpPr>
        <p:sp>
          <p:nvSpPr>
            <p:cNvPr id="29" name="文本框 28"/>
            <p:cNvSpPr txBox="1"/>
            <p:nvPr/>
          </p:nvSpPr>
          <p:spPr>
            <a:xfrm>
              <a:off x="659599" y="1390536"/>
              <a:ext cx="5906357" cy="1938992"/>
            </a:xfrm>
            <a:prstGeom prst="rect">
              <a:avLst/>
            </a:prstGeom>
            <a:noFill/>
          </p:spPr>
          <p:txBody>
            <a:bodyPr wrap="square" rtlCol="0">
              <a:spAutoFit/>
            </a:bodyPr>
            <a:lstStyle/>
            <a:p>
              <a:pPr algn="just"/>
              <a:r>
                <a:rPr lang="zh-CN" altLang="en-US" sz="2000" b="1" u="sng"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海事海商：</a:t>
              </a:r>
              <a:r>
                <a:rPr lang="zh-CN" altLang="en-US" sz="2000"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粤港澳大湾区的发展同样离不开世界级一流港口的建设。世界港口吞吐量排名前</a:t>
              </a:r>
              <a:r>
                <a:rPr lang="en-US" altLang="zh-CN" sz="2000"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10</a:t>
              </a:r>
              <a:r>
                <a:rPr lang="zh-CN" altLang="en-US" sz="2000"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名的港口中，位于大湾区的港口就有</a:t>
              </a:r>
              <a:r>
                <a:rPr lang="en-US" altLang="zh-CN" sz="2000"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dirty="0">
                  <a:solidFill>
                    <a:schemeClr val="accent1"/>
                  </a:solidFill>
                  <a:latin typeface="Times New Roman" panose="02020603050405020304" pitchFamily="18" charset="0"/>
                  <a:ea typeface="楷体" panose="02010609060101010101" pitchFamily="49" charset="-122"/>
                  <a:cs typeface="Times New Roman" panose="02020603050405020304" pitchFamily="18" charset="0"/>
                </a:rPr>
                <a:t>个（深圳港、广州港、香港港）。未来湾区内的船舶管理及租赁、船舶融资、海事保险、海事法律及争议解决等高端海运法律服务业的市场需求量巨大。</a:t>
              </a:r>
            </a:p>
          </p:txBody>
        </p:sp>
        <p:grpSp>
          <p:nvGrpSpPr>
            <p:cNvPr id="9" name="组合 8">
              <a:extLst>
                <a:ext uri="{FF2B5EF4-FFF2-40B4-BE49-F238E27FC236}">
                  <a16:creationId xmlns:a16="http://schemas.microsoft.com/office/drawing/2014/main" id="{C22C78B8-9CCF-4B8F-BFAE-D887053866D8}"/>
                </a:ext>
              </a:extLst>
            </p:cNvPr>
            <p:cNvGrpSpPr/>
            <p:nvPr/>
          </p:nvGrpSpPr>
          <p:grpSpPr>
            <a:xfrm>
              <a:off x="196513" y="1463594"/>
              <a:ext cx="489877" cy="704401"/>
              <a:chOff x="323939" y="2326186"/>
              <a:chExt cx="489877" cy="704401"/>
            </a:xfrm>
          </p:grpSpPr>
          <p:sp>
            <p:nvSpPr>
              <p:cNvPr id="45" name="Freeform 5">
                <a:extLst>
                  <a:ext uri="{FF2B5EF4-FFF2-40B4-BE49-F238E27FC236}">
                    <a16:creationId xmlns:a16="http://schemas.microsoft.com/office/drawing/2014/main" id="{E2E12625-F8D4-4C87-A6F2-5BA5444EC174}"/>
                  </a:ext>
                </a:extLst>
              </p:cNvPr>
              <p:cNvSpPr>
                <a:spLocks noEditPoints="1"/>
              </p:cNvSpPr>
              <p:nvPr/>
            </p:nvSpPr>
            <p:spPr bwMode="auto">
              <a:xfrm>
                <a:off x="323939" y="2782966"/>
                <a:ext cx="489877" cy="247621"/>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6" name="Freeform 6">
                <a:extLst>
                  <a:ext uri="{FF2B5EF4-FFF2-40B4-BE49-F238E27FC236}">
                    <a16:creationId xmlns:a16="http://schemas.microsoft.com/office/drawing/2014/main" id="{94DD3652-D657-421D-A11A-D7FD368BF3F9}"/>
                  </a:ext>
                </a:extLst>
              </p:cNvPr>
              <p:cNvSpPr>
                <a:spLocks/>
              </p:cNvSpPr>
              <p:nvPr/>
            </p:nvSpPr>
            <p:spPr bwMode="auto">
              <a:xfrm>
                <a:off x="333701" y="2438120"/>
                <a:ext cx="249439" cy="317996"/>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7" name="Freeform 7">
                <a:extLst>
                  <a:ext uri="{FF2B5EF4-FFF2-40B4-BE49-F238E27FC236}">
                    <a16:creationId xmlns:a16="http://schemas.microsoft.com/office/drawing/2014/main" id="{DC190D65-6862-4BEB-AE51-11C10C2D686F}"/>
                  </a:ext>
                </a:extLst>
              </p:cNvPr>
              <p:cNvSpPr>
                <a:spLocks/>
              </p:cNvSpPr>
              <p:nvPr/>
            </p:nvSpPr>
            <p:spPr bwMode="auto">
              <a:xfrm>
                <a:off x="566395" y="2431797"/>
                <a:ext cx="244296" cy="317996"/>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8" name="Rectangle 8">
                <a:extLst>
                  <a:ext uri="{FF2B5EF4-FFF2-40B4-BE49-F238E27FC236}">
                    <a16:creationId xmlns:a16="http://schemas.microsoft.com/office/drawing/2014/main" id="{3C98050D-30B6-4C37-9622-8A3010001AC2}"/>
                  </a:ext>
                </a:extLst>
              </p:cNvPr>
              <p:cNvSpPr>
                <a:spLocks noChangeArrowheads="1"/>
              </p:cNvSpPr>
              <p:nvPr/>
            </p:nvSpPr>
            <p:spPr bwMode="auto">
              <a:xfrm>
                <a:off x="559415" y="2326186"/>
                <a:ext cx="29572" cy="46005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sp>
            <p:nvSpPr>
              <p:cNvPr id="49" name="Freeform 12">
                <a:extLst>
                  <a:ext uri="{FF2B5EF4-FFF2-40B4-BE49-F238E27FC236}">
                    <a16:creationId xmlns:a16="http://schemas.microsoft.com/office/drawing/2014/main" id="{A0E01BED-9521-4D60-861D-069E13E26BFC}"/>
                  </a:ext>
                </a:extLst>
              </p:cNvPr>
              <p:cNvSpPr>
                <a:spLocks/>
              </p:cNvSpPr>
              <p:nvPr/>
            </p:nvSpPr>
            <p:spPr bwMode="auto">
              <a:xfrm>
                <a:off x="588622" y="2340477"/>
                <a:ext cx="105433" cy="80802"/>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cs typeface="Times New Roman" panose="02020603050405020304" pitchFamily="18" charset="0"/>
                </a:endParaRPr>
              </a:p>
            </p:txBody>
          </p:sp>
        </p:grpSp>
      </p:grpSp>
      <p:grpSp>
        <p:nvGrpSpPr>
          <p:cNvPr id="13" name="组合 12">
            <a:extLst>
              <a:ext uri="{FF2B5EF4-FFF2-40B4-BE49-F238E27FC236}">
                <a16:creationId xmlns:a16="http://schemas.microsoft.com/office/drawing/2014/main" id="{A69D84A3-ABA7-4CAF-B5F8-A5887EBCF5D6}"/>
              </a:ext>
            </a:extLst>
          </p:cNvPr>
          <p:cNvGrpSpPr/>
          <p:nvPr/>
        </p:nvGrpSpPr>
        <p:grpSpPr>
          <a:xfrm>
            <a:off x="8407732" y="-872185"/>
            <a:ext cx="1800664" cy="5401992"/>
            <a:chOff x="7469945" y="1"/>
            <a:chExt cx="1800664" cy="5401992"/>
          </a:xfrm>
        </p:grpSpPr>
        <p:grpSp>
          <p:nvGrpSpPr>
            <p:cNvPr id="7" name="组合 6">
              <a:extLst>
                <a:ext uri="{FF2B5EF4-FFF2-40B4-BE49-F238E27FC236}">
                  <a16:creationId xmlns:a16="http://schemas.microsoft.com/office/drawing/2014/main" id="{923773FC-F9EF-4F72-9F0B-C2FEFEAF9447}"/>
                </a:ext>
              </a:extLst>
            </p:cNvPr>
            <p:cNvGrpSpPr/>
            <p:nvPr/>
          </p:nvGrpSpPr>
          <p:grpSpPr>
            <a:xfrm>
              <a:off x="7469945" y="1"/>
              <a:ext cx="1800664" cy="5401992"/>
              <a:chOff x="7469945" y="1"/>
              <a:chExt cx="1800664" cy="5401992"/>
            </a:xfrm>
          </p:grpSpPr>
          <p:sp>
            <p:nvSpPr>
              <p:cNvPr id="20" name="同心圆 19"/>
              <p:cNvSpPr/>
              <p:nvPr/>
            </p:nvSpPr>
            <p:spPr>
              <a:xfrm>
                <a:off x="7469945" y="3601329"/>
                <a:ext cx="1800664" cy="1800664"/>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24" name="空心弧 23"/>
              <p:cNvSpPr/>
              <p:nvPr/>
            </p:nvSpPr>
            <p:spPr>
              <a:xfrm rot="3433786">
                <a:off x="7469945" y="3601329"/>
                <a:ext cx="1800664" cy="1800664"/>
              </a:xfrm>
              <a:prstGeom prst="blockArc">
                <a:avLst>
                  <a:gd name="adj1" fmla="val 10795232"/>
                  <a:gd name="adj2" fmla="val 20381218"/>
                  <a:gd name="adj3" fmla="val 123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8370277" y="1"/>
                <a:ext cx="0" cy="36013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0" name="Freeform 900">
              <a:extLst>
                <a:ext uri="{FF2B5EF4-FFF2-40B4-BE49-F238E27FC236}">
                  <a16:creationId xmlns:a16="http://schemas.microsoft.com/office/drawing/2014/main" id="{EA05A73B-6C41-4166-872E-CA046D52174D}"/>
                </a:ext>
              </a:extLst>
            </p:cNvPr>
            <p:cNvSpPr>
              <a:spLocks noEditPoints="1"/>
            </p:cNvSpPr>
            <p:nvPr/>
          </p:nvSpPr>
          <p:spPr bwMode="auto">
            <a:xfrm>
              <a:off x="8011014" y="4173057"/>
              <a:ext cx="792000" cy="648000"/>
            </a:xfrm>
            <a:custGeom>
              <a:avLst/>
              <a:gdLst>
                <a:gd name="T0" fmla="*/ 126 w 391"/>
                <a:gd name="T1" fmla="*/ 279 h 326"/>
                <a:gd name="T2" fmla="*/ 127 w 391"/>
                <a:gd name="T3" fmla="*/ 118 h 326"/>
                <a:gd name="T4" fmla="*/ 208 w 391"/>
                <a:gd name="T5" fmla="*/ 200 h 326"/>
                <a:gd name="T6" fmla="*/ 110 w 391"/>
                <a:gd name="T7" fmla="*/ 71 h 326"/>
                <a:gd name="T8" fmla="*/ 70 w 391"/>
                <a:gd name="T9" fmla="*/ 110 h 326"/>
                <a:gd name="T10" fmla="*/ 25 w 391"/>
                <a:gd name="T11" fmla="*/ 121 h 326"/>
                <a:gd name="T12" fmla="*/ 24 w 391"/>
                <a:gd name="T13" fmla="*/ 177 h 326"/>
                <a:gd name="T14" fmla="*/ 0 w 391"/>
                <a:gd name="T15" fmla="*/ 216 h 326"/>
                <a:gd name="T16" fmla="*/ 39 w 391"/>
                <a:gd name="T17" fmla="*/ 256 h 326"/>
                <a:gd name="T18" fmla="*/ 50 w 391"/>
                <a:gd name="T19" fmla="*/ 301 h 326"/>
                <a:gd name="T20" fmla="*/ 106 w 391"/>
                <a:gd name="T21" fmla="*/ 302 h 326"/>
                <a:gd name="T22" fmla="*/ 145 w 391"/>
                <a:gd name="T23" fmla="*/ 326 h 326"/>
                <a:gd name="T24" fmla="*/ 185 w 391"/>
                <a:gd name="T25" fmla="*/ 287 h 326"/>
                <a:gd name="T26" fmla="*/ 230 w 391"/>
                <a:gd name="T27" fmla="*/ 276 h 326"/>
                <a:gd name="T28" fmla="*/ 230 w 391"/>
                <a:gd name="T29" fmla="*/ 221 h 326"/>
                <a:gd name="T30" fmla="*/ 255 w 391"/>
                <a:gd name="T31" fmla="*/ 181 h 326"/>
                <a:gd name="T32" fmla="*/ 216 w 391"/>
                <a:gd name="T33" fmla="*/ 141 h 326"/>
                <a:gd name="T34" fmla="*/ 205 w 391"/>
                <a:gd name="T35" fmla="*/ 96 h 326"/>
                <a:gd name="T36" fmla="*/ 149 w 391"/>
                <a:gd name="T37" fmla="*/ 96 h 326"/>
                <a:gd name="T38" fmla="*/ 110 w 391"/>
                <a:gd name="T39" fmla="*/ 71 h 326"/>
                <a:gd name="T40" fmla="*/ 303 w 391"/>
                <a:gd name="T41" fmla="*/ 141 h 326"/>
                <a:gd name="T42" fmla="*/ 304 w 391"/>
                <a:gd name="T43" fmla="*/ 32 h 326"/>
                <a:gd name="T44" fmla="*/ 359 w 391"/>
                <a:gd name="T45" fmla="*/ 87 h 326"/>
                <a:gd name="T46" fmla="*/ 292 w 391"/>
                <a:gd name="T47" fmla="*/ 0 h 326"/>
                <a:gd name="T48" fmla="*/ 265 w 391"/>
                <a:gd name="T49" fmla="*/ 26 h 326"/>
                <a:gd name="T50" fmla="*/ 235 w 391"/>
                <a:gd name="T51" fmla="*/ 33 h 326"/>
                <a:gd name="T52" fmla="*/ 234 w 391"/>
                <a:gd name="T53" fmla="*/ 71 h 326"/>
                <a:gd name="T54" fmla="*/ 218 w 391"/>
                <a:gd name="T55" fmla="*/ 98 h 326"/>
                <a:gd name="T56" fmla="*/ 244 w 391"/>
                <a:gd name="T57" fmla="*/ 125 h 326"/>
                <a:gd name="T58" fmla="*/ 251 w 391"/>
                <a:gd name="T59" fmla="*/ 156 h 326"/>
                <a:gd name="T60" fmla="*/ 289 w 391"/>
                <a:gd name="T61" fmla="*/ 156 h 326"/>
                <a:gd name="T62" fmla="*/ 316 w 391"/>
                <a:gd name="T63" fmla="*/ 173 h 326"/>
                <a:gd name="T64" fmla="*/ 343 w 391"/>
                <a:gd name="T65" fmla="*/ 146 h 326"/>
                <a:gd name="T66" fmla="*/ 374 w 391"/>
                <a:gd name="T67" fmla="*/ 139 h 326"/>
                <a:gd name="T68" fmla="*/ 374 w 391"/>
                <a:gd name="T69" fmla="*/ 101 h 326"/>
                <a:gd name="T70" fmla="*/ 391 w 391"/>
                <a:gd name="T71" fmla="*/ 74 h 326"/>
                <a:gd name="T72" fmla="*/ 364 w 391"/>
                <a:gd name="T73" fmla="*/ 47 h 326"/>
                <a:gd name="T74" fmla="*/ 357 w 391"/>
                <a:gd name="T75" fmla="*/ 17 h 326"/>
                <a:gd name="T76" fmla="*/ 319 w 391"/>
                <a:gd name="T77" fmla="*/ 16 h 326"/>
                <a:gd name="T78" fmla="*/ 292 w 391"/>
                <a:gd name="T7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1" h="326">
                  <a:moveTo>
                    <a:pt x="127" y="279"/>
                  </a:moveTo>
                  <a:cubicBezTo>
                    <a:pt x="127" y="279"/>
                    <a:pt x="126" y="279"/>
                    <a:pt x="126" y="279"/>
                  </a:cubicBezTo>
                  <a:cubicBezTo>
                    <a:pt x="82" y="278"/>
                    <a:pt x="46" y="241"/>
                    <a:pt x="47" y="197"/>
                  </a:cubicBezTo>
                  <a:cubicBezTo>
                    <a:pt x="48" y="153"/>
                    <a:pt x="84" y="118"/>
                    <a:pt x="127" y="118"/>
                  </a:cubicBezTo>
                  <a:cubicBezTo>
                    <a:pt x="128" y="118"/>
                    <a:pt x="128" y="118"/>
                    <a:pt x="129" y="118"/>
                  </a:cubicBezTo>
                  <a:cubicBezTo>
                    <a:pt x="173" y="119"/>
                    <a:pt x="209" y="156"/>
                    <a:pt x="208" y="200"/>
                  </a:cubicBezTo>
                  <a:cubicBezTo>
                    <a:pt x="207" y="244"/>
                    <a:pt x="171" y="279"/>
                    <a:pt x="127" y="279"/>
                  </a:cubicBezTo>
                  <a:moveTo>
                    <a:pt x="110" y="71"/>
                  </a:moveTo>
                  <a:cubicBezTo>
                    <a:pt x="110" y="95"/>
                    <a:pt x="110" y="95"/>
                    <a:pt x="110" y="95"/>
                  </a:cubicBezTo>
                  <a:cubicBezTo>
                    <a:pt x="95" y="97"/>
                    <a:pt x="82" y="103"/>
                    <a:pt x="70" y="110"/>
                  </a:cubicBezTo>
                  <a:cubicBezTo>
                    <a:pt x="54" y="93"/>
                    <a:pt x="54" y="93"/>
                    <a:pt x="54" y="93"/>
                  </a:cubicBezTo>
                  <a:cubicBezTo>
                    <a:pt x="25" y="121"/>
                    <a:pt x="25" y="121"/>
                    <a:pt x="25" y="121"/>
                  </a:cubicBezTo>
                  <a:cubicBezTo>
                    <a:pt x="41" y="138"/>
                    <a:pt x="41" y="138"/>
                    <a:pt x="41" y="138"/>
                  </a:cubicBezTo>
                  <a:cubicBezTo>
                    <a:pt x="33" y="149"/>
                    <a:pt x="27" y="163"/>
                    <a:pt x="24" y="177"/>
                  </a:cubicBezTo>
                  <a:cubicBezTo>
                    <a:pt x="1" y="176"/>
                    <a:pt x="1" y="176"/>
                    <a:pt x="1" y="176"/>
                  </a:cubicBezTo>
                  <a:cubicBezTo>
                    <a:pt x="0" y="216"/>
                    <a:pt x="0" y="216"/>
                    <a:pt x="0" y="216"/>
                  </a:cubicBezTo>
                  <a:cubicBezTo>
                    <a:pt x="24" y="217"/>
                    <a:pt x="24" y="217"/>
                    <a:pt x="24" y="217"/>
                  </a:cubicBezTo>
                  <a:cubicBezTo>
                    <a:pt x="26" y="231"/>
                    <a:pt x="31" y="244"/>
                    <a:pt x="39" y="256"/>
                  </a:cubicBezTo>
                  <a:cubicBezTo>
                    <a:pt x="22" y="273"/>
                    <a:pt x="22" y="273"/>
                    <a:pt x="22" y="273"/>
                  </a:cubicBezTo>
                  <a:cubicBezTo>
                    <a:pt x="50" y="301"/>
                    <a:pt x="50" y="301"/>
                    <a:pt x="50" y="301"/>
                  </a:cubicBezTo>
                  <a:cubicBezTo>
                    <a:pt x="67" y="285"/>
                    <a:pt x="67" y="285"/>
                    <a:pt x="67" y="285"/>
                  </a:cubicBezTo>
                  <a:cubicBezTo>
                    <a:pt x="78" y="293"/>
                    <a:pt x="91" y="299"/>
                    <a:pt x="106" y="302"/>
                  </a:cubicBezTo>
                  <a:cubicBezTo>
                    <a:pt x="105" y="325"/>
                    <a:pt x="105" y="325"/>
                    <a:pt x="105" y="325"/>
                  </a:cubicBezTo>
                  <a:cubicBezTo>
                    <a:pt x="145" y="326"/>
                    <a:pt x="145" y="326"/>
                    <a:pt x="145" y="326"/>
                  </a:cubicBezTo>
                  <a:cubicBezTo>
                    <a:pt x="145" y="303"/>
                    <a:pt x="145" y="303"/>
                    <a:pt x="145" y="303"/>
                  </a:cubicBezTo>
                  <a:cubicBezTo>
                    <a:pt x="160" y="300"/>
                    <a:pt x="173" y="295"/>
                    <a:pt x="185" y="287"/>
                  </a:cubicBezTo>
                  <a:cubicBezTo>
                    <a:pt x="201" y="304"/>
                    <a:pt x="201" y="304"/>
                    <a:pt x="201" y="304"/>
                  </a:cubicBezTo>
                  <a:cubicBezTo>
                    <a:pt x="230" y="276"/>
                    <a:pt x="230" y="276"/>
                    <a:pt x="230" y="276"/>
                  </a:cubicBezTo>
                  <a:cubicBezTo>
                    <a:pt x="213" y="260"/>
                    <a:pt x="213" y="260"/>
                    <a:pt x="213" y="260"/>
                  </a:cubicBezTo>
                  <a:cubicBezTo>
                    <a:pt x="222" y="248"/>
                    <a:pt x="227" y="235"/>
                    <a:pt x="230" y="221"/>
                  </a:cubicBezTo>
                  <a:cubicBezTo>
                    <a:pt x="254" y="221"/>
                    <a:pt x="254" y="221"/>
                    <a:pt x="254" y="221"/>
                  </a:cubicBezTo>
                  <a:cubicBezTo>
                    <a:pt x="255" y="181"/>
                    <a:pt x="255" y="181"/>
                    <a:pt x="255" y="181"/>
                  </a:cubicBezTo>
                  <a:cubicBezTo>
                    <a:pt x="231" y="181"/>
                    <a:pt x="231" y="181"/>
                    <a:pt x="231" y="181"/>
                  </a:cubicBezTo>
                  <a:cubicBezTo>
                    <a:pt x="229" y="166"/>
                    <a:pt x="223" y="153"/>
                    <a:pt x="216" y="141"/>
                  </a:cubicBezTo>
                  <a:cubicBezTo>
                    <a:pt x="233" y="125"/>
                    <a:pt x="233" y="125"/>
                    <a:pt x="233" y="125"/>
                  </a:cubicBezTo>
                  <a:cubicBezTo>
                    <a:pt x="205" y="96"/>
                    <a:pt x="205" y="96"/>
                    <a:pt x="205" y="96"/>
                  </a:cubicBezTo>
                  <a:cubicBezTo>
                    <a:pt x="188" y="113"/>
                    <a:pt x="188" y="113"/>
                    <a:pt x="188" y="113"/>
                  </a:cubicBezTo>
                  <a:cubicBezTo>
                    <a:pt x="177" y="104"/>
                    <a:pt x="163" y="99"/>
                    <a:pt x="149" y="96"/>
                  </a:cubicBezTo>
                  <a:cubicBezTo>
                    <a:pt x="150" y="72"/>
                    <a:pt x="150" y="72"/>
                    <a:pt x="150" y="72"/>
                  </a:cubicBezTo>
                  <a:cubicBezTo>
                    <a:pt x="110" y="71"/>
                    <a:pt x="110" y="71"/>
                    <a:pt x="110" y="71"/>
                  </a:cubicBezTo>
                  <a:moveTo>
                    <a:pt x="304" y="141"/>
                  </a:moveTo>
                  <a:cubicBezTo>
                    <a:pt x="304" y="141"/>
                    <a:pt x="304" y="141"/>
                    <a:pt x="303" y="141"/>
                  </a:cubicBezTo>
                  <a:cubicBezTo>
                    <a:pt x="273" y="140"/>
                    <a:pt x="249" y="115"/>
                    <a:pt x="250" y="85"/>
                  </a:cubicBezTo>
                  <a:cubicBezTo>
                    <a:pt x="250" y="55"/>
                    <a:pt x="275" y="32"/>
                    <a:pt x="304" y="32"/>
                  </a:cubicBezTo>
                  <a:cubicBezTo>
                    <a:pt x="305" y="32"/>
                    <a:pt x="305" y="32"/>
                    <a:pt x="305" y="32"/>
                  </a:cubicBezTo>
                  <a:cubicBezTo>
                    <a:pt x="335" y="32"/>
                    <a:pt x="359" y="57"/>
                    <a:pt x="359" y="87"/>
                  </a:cubicBezTo>
                  <a:cubicBezTo>
                    <a:pt x="358" y="117"/>
                    <a:pt x="334" y="141"/>
                    <a:pt x="304" y="141"/>
                  </a:cubicBezTo>
                  <a:moveTo>
                    <a:pt x="292" y="0"/>
                  </a:moveTo>
                  <a:cubicBezTo>
                    <a:pt x="292" y="16"/>
                    <a:pt x="292" y="16"/>
                    <a:pt x="292" y="16"/>
                  </a:cubicBezTo>
                  <a:cubicBezTo>
                    <a:pt x="282" y="17"/>
                    <a:pt x="273" y="21"/>
                    <a:pt x="265" y="26"/>
                  </a:cubicBezTo>
                  <a:cubicBezTo>
                    <a:pt x="254" y="15"/>
                    <a:pt x="254" y="15"/>
                    <a:pt x="254" y="15"/>
                  </a:cubicBezTo>
                  <a:cubicBezTo>
                    <a:pt x="235" y="33"/>
                    <a:pt x="235" y="33"/>
                    <a:pt x="235" y="33"/>
                  </a:cubicBezTo>
                  <a:cubicBezTo>
                    <a:pt x="246" y="45"/>
                    <a:pt x="246" y="45"/>
                    <a:pt x="246" y="45"/>
                  </a:cubicBezTo>
                  <a:cubicBezTo>
                    <a:pt x="240" y="53"/>
                    <a:pt x="236" y="62"/>
                    <a:pt x="234" y="71"/>
                  </a:cubicBezTo>
                  <a:cubicBezTo>
                    <a:pt x="218" y="71"/>
                    <a:pt x="218" y="71"/>
                    <a:pt x="218" y="71"/>
                  </a:cubicBezTo>
                  <a:cubicBezTo>
                    <a:pt x="218" y="98"/>
                    <a:pt x="218" y="98"/>
                    <a:pt x="218" y="98"/>
                  </a:cubicBezTo>
                  <a:cubicBezTo>
                    <a:pt x="234" y="98"/>
                    <a:pt x="234" y="98"/>
                    <a:pt x="234" y="98"/>
                  </a:cubicBezTo>
                  <a:cubicBezTo>
                    <a:pt x="235" y="108"/>
                    <a:pt x="239" y="117"/>
                    <a:pt x="244" y="125"/>
                  </a:cubicBezTo>
                  <a:cubicBezTo>
                    <a:pt x="233" y="136"/>
                    <a:pt x="233" y="136"/>
                    <a:pt x="233" y="136"/>
                  </a:cubicBezTo>
                  <a:cubicBezTo>
                    <a:pt x="251" y="156"/>
                    <a:pt x="251" y="156"/>
                    <a:pt x="251" y="156"/>
                  </a:cubicBezTo>
                  <a:cubicBezTo>
                    <a:pt x="263" y="145"/>
                    <a:pt x="263" y="145"/>
                    <a:pt x="263" y="145"/>
                  </a:cubicBezTo>
                  <a:cubicBezTo>
                    <a:pt x="271" y="150"/>
                    <a:pt x="280" y="154"/>
                    <a:pt x="289" y="156"/>
                  </a:cubicBezTo>
                  <a:cubicBezTo>
                    <a:pt x="289" y="172"/>
                    <a:pt x="289" y="172"/>
                    <a:pt x="289" y="172"/>
                  </a:cubicBezTo>
                  <a:cubicBezTo>
                    <a:pt x="316" y="173"/>
                    <a:pt x="316" y="173"/>
                    <a:pt x="316" y="173"/>
                  </a:cubicBezTo>
                  <a:cubicBezTo>
                    <a:pt x="316" y="157"/>
                    <a:pt x="316" y="157"/>
                    <a:pt x="316" y="157"/>
                  </a:cubicBezTo>
                  <a:cubicBezTo>
                    <a:pt x="326" y="155"/>
                    <a:pt x="335" y="152"/>
                    <a:pt x="343" y="146"/>
                  </a:cubicBezTo>
                  <a:cubicBezTo>
                    <a:pt x="354" y="158"/>
                    <a:pt x="354" y="158"/>
                    <a:pt x="354" y="158"/>
                  </a:cubicBezTo>
                  <a:cubicBezTo>
                    <a:pt x="374" y="139"/>
                    <a:pt x="374" y="139"/>
                    <a:pt x="374" y="139"/>
                  </a:cubicBezTo>
                  <a:cubicBezTo>
                    <a:pt x="363" y="128"/>
                    <a:pt x="363" y="128"/>
                    <a:pt x="363" y="128"/>
                  </a:cubicBezTo>
                  <a:cubicBezTo>
                    <a:pt x="368" y="120"/>
                    <a:pt x="372" y="111"/>
                    <a:pt x="374" y="101"/>
                  </a:cubicBezTo>
                  <a:cubicBezTo>
                    <a:pt x="390" y="101"/>
                    <a:pt x="390" y="101"/>
                    <a:pt x="390" y="101"/>
                  </a:cubicBezTo>
                  <a:cubicBezTo>
                    <a:pt x="391" y="74"/>
                    <a:pt x="391" y="74"/>
                    <a:pt x="391" y="74"/>
                  </a:cubicBezTo>
                  <a:cubicBezTo>
                    <a:pt x="375" y="74"/>
                    <a:pt x="375" y="74"/>
                    <a:pt x="375" y="74"/>
                  </a:cubicBezTo>
                  <a:cubicBezTo>
                    <a:pt x="373" y="64"/>
                    <a:pt x="369" y="55"/>
                    <a:pt x="364" y="47"/>
                  </a:cubicBezTo>
                  <a:cubicBezTo>
                    <a:pt x="376" y="36"/>
                    <a:pt x="376" y="36"/>
                    <a:pt x="376" y="36"/>
                  </a:cubicBezTo>
                  <a:cubicBezTo>
                    <a:pt x="357" y="17"/>
                    <a:pt x="357" y="17"/>
                    <a:pt x="357" y="17"/>
                  </a:cubicBezTo>
                  <a:cubicBezTo>
                    <a:pt x="345" y="28"/>
                    <a:pt x="345" y="28"/>
                    <a:pt x="345" y="28"/>
                  </a:cubicBezTo>
                  <a:cubicBezTo>
                    <a:pt x="338" y="22"/>
                    <a:pt x="329" y="18"/>
                    <a:pt x="319" y="16"/>
                  </a:cubicBezTo>
                  <a:cubicBezTo>
                    <a:pt x="319" y="0"/>
                    <a:pt x="319" y="0"/>
                    <a:pt x="319" y="0"/>
                  </a:cubicBezTo>
                  <a:cubicBezTo>
                    <a:pt x="292" y="0"/>
                    <a:pt x="292" y="0"/>
                    <a:pt x="292"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2" name="组合 11">
            <a:extLst>
              <a:ext uri="{FF2B5EF4-FFF2-40B4-BE49-F238E27FC236}">
                <a16:creationId xmlns:a16="http://schemas.microsoft.com/office/drawing/2014/main" id="{60AEC4CF-8463-4D03-AE51-306E0D8CDA0F}"/>
              </a:ext>
            </a:extLst>
          </p:cNvPr>
          <p:cNvGrpSpPr/>
          <p:nvPr/>
        </p:nvGrpSpPr>
        <p:grpSpPr>
          <a:xfrm>
            <a:off x="107487" y="3400050"/>
            <a:ext cx="8137473" cy="1938991"/>
            <a:chOff x="-96722" y="4459579"/>
            <a:chExt cx="10897465" cy="2083642"/>
          </a:xfrm>
        </p:grpSpPr>
        <p:sp>
          <p:nvSpPr>
            <p:cNvPr id="11" name="矩形 10">
              <a:extLst>
                <a:ext uri="{FF2B5EF4-FFF2-40B4-BE49-F238E27FC236}">
                  <a16:creationId xmlns:a16="http://schemas.microsoft.com/office/drawing/2014/main" id="{9D13A23A-C214-40EC-B0EA-C2F5BB90ECDF}"/>
                </a:ext>
              </a:extLst>
            </p:cNvPr>
            <p:cNvSpPr/>
            <p:nvPr/>
          </p:nvSpPr>
          <p:spPr>
            <a:xfrm>
              <a:off x="851153" y="4459579"/>
              <a:ext cx="9949590" cy="2083642"/>
            </a:xfrm>
            <a:prstGeom prst="rect">
              <a:avLst/>
            </a:prstGeom>
          </p:spPr>
          <p:txBody>
            <a:bodyPr wrap="square">
              <a:spAutoFit/>
            </a:bodyPr>
            <a:lstStyle/>
            <a:p>
              <a:pPr algn="just">
                <a:spcAft>
                  <a:spcPts val="0"/>
                </a:spcAft>
              </a:pPr>
              <a:r>
                <a:rPr lang="zh-CN" altLang="zh-CN" sz="2000" b="1" u="sng" dirty="0">
                  <a:solidFill>
                    <a:schemeClr val="accent2"/>
                  </a:solidFill>
                  <a:latin typeface="楷体" panose="02010609060101010101" pitchFamily="49" charset="-122"/>
                  <a:ea typeface="楷体" panose="02010609060101010101" pitchFamily="49" charset="-122"/>
                  <a:cs typeface="Arial" panose="020B0604020202020204" pitchFamily="34" charset="0"/>
                </a:rPr>
                <a:t>海关与贸易合规</a:t>
              </a:r>
              <a:r>
                <a:rPr lang="zh-CN" altLang="en-US" sz="2000" b="1" u="sng" dirty="0">
                  <a:solidFill>
                    <a:schemeClr val="accent2"/>
                  </a:solidFill>
                  <a:latin typeface="楷体" panose="02010609060101010101" pitchFamily="49" charset="-122"/>
                  <a:ea typeface="楷体" panose="02010609060101010101" pitchFamily="49" charset="-122"/>
                </a:rPr>
                <a:t>：</a:t>
              </a:r>
              <a:r>
                <a:rPr lang="zh-CN" altLang="zh-CN" sz="2000" dirty="0">
                  <a:solidFill>
                    <a:schemeClr val="accent2"/>
                  </a:solidFill>
                  <a:latin typeface="楷体" panose="02010609060101010101" pitchFamily="49" charset="-122"/>
                  <a:ea typeface="楷体" panose="02010609060101010101" pitchFamily="49" charset="-122"/>
                  <a:cs typeface="Arial" panose="020B0604020202020204" pitchFamily="34" charset="0"/>
                </a:rPr>
                <a:t>粤港澳大湾区包含三个关税区，如何实现物资在三个关税区内合法合规交易与流动，是大湾区内企业应重点关注的课题，海关与贸易合规更离不开专业律师团队的法律支持。未来，大湾区内企业海关及贸易合规尽职调查、海关稽查、缉私调查、海关行政复议案件、关税及进出口关务筹划等方面的法律服务市场巨大。</a:t>
              </a:r>
              <a:endParaRPr lang="zh-CN" altLang="zh-CN" sz="2000" dirty="0">
                <a:solidFill>
                  <a:schemeClr val="accent2"/>
                </a:solidFill>
                <a:latin typeface="楷体" panose="02010609060101010101" pitchFamily="49" charset="-122"/>
                <a:ea typeface="楷体" panose="02010609060101010101" pitchFamily="49" charset="-122"/>
              </a:endParaRPr>
            </a:p>
          </p:txBody>
        </p:sp>
        <p:sp>
          <p:nvSpPr>
            <p:cNvPr id="51" name="Freeform 900">
              <a:extLst>
                <a:ext uri="{FF2B5EF4-FFF2-40B4-BE49-F238E27FC236}">
                  <a16:creationId xmlns:a16="http://schemas.microsoft.com/office/drawing/2014/main" id="{A79D4323-A715-47D6-9878-9963132FB3ED}"/>
                </a:ext>
              </a:extLst>
            </p:cNvPr>
            <p:cNvSpPr>
              <a:spLocks noEditPoints="1"/>
            </p:cNvSpPr>
            <p:nvPr/>
          </p:nvSpPr>
          <p:spPr bwMode="auto">
            <a:xfrm>
              <a:off x="-96722" y="4711707"/>
              <a:ext cx="1060623" cy="696341"/>
            </a:xfrm>
            <a:custGeom>
              <a:avLst/>
              <a:gdLst>
                <a:gd name="T0" fmla="*/ 126 w 391"/>
                <a:gd name="T1" fmla="*/ 279 h 326"/>
                <a:gd name="T2" fmla="*/ 127 w 391"/>
                <a:gd name="T3" fmla="*/ 118 h 326"/>
                <a:gd name="T4" fmla="*/ 208 w 391"/>
                <a:gd name="T5" fmla="*/ 200 h 326"/>
                <a:gd name="T6" fmla="*/ 110 w 391"/>
                <a:gd name="T7" fmla="*/ 71 h 326"/>
                <a:gd name="T8" fmla="*/ 70 w 391"/>
                <a:gd name="T9" fmla="*/ 110 h 326"/>
                <a:gd name="T10" fmla="*/ 25 w 391"/>
                <a:gd name="T11" fmla="*/ 121 h 326"/>
                <a:gd name="T12" fmla="*/ 24 w 391"/>
                <a:gd name="T13" fmla="*/ 177 h 326"/>
                <a:gd name="T14" fmla="*/ 0 w 391"/>
                <a:gd name="T15" fmla="*/ 216 h 326"/>
                <a:gd name="T16" fmla="*/ 39 w 391"/>
                <a:gd name="T17" fmla="*/ 256 h 326"/>
                <a:gd name="T18" fmla="*/ 50 w 391"/>
                <a:gd name="T19" fmla="*/ 301 h 326"/>
                <a:gd name="T20" fmla="*/ 106 w 391"/>
                <a:gd name="T21" fmla="*/ 302 h 326"/>
                <a:gd name="T22" fmla="*/ 145 w 391"/>
                <a:gd name="T23" fmla="*/ 326 h 326"/>
                <a:gd name="T24" fmla="*/ 185 w 391"/>
                <a:gd name="T25" fmla="*/ 287 h 326"/>
                <a:gd name="T26" fmla="*/ 230 w 391"/>
                <a:gd name="T27" fmla="*/ 276 h 326"/>
                <a:gd name="T28" fmla="*/ 230 w 391"/>
                <a:gd name="T29" fmla="*/ 221 h 326"/>
                <a:gd name="T30" fmla="*/ 255 w 391"/>
                <a:gd name="T31" fmla="*/ 181 h 326"/>
                <a:gd name="T32" fmla="*/ 216 w 391"/>
                <a:gd name="T33" fmla="*/ 141 h 326"/>
                <a:gd name="T34" fmla="*/ 205 w 391"/>
                <a:gd name="T35" fmla="*/ 96 h 326"/>
                <a:gd name="T36" fmla="*/ 149 w 391"/>
                <a:gd name="T37" fmla="*/ 96 h 326"/>
                <a:gd name="T38" fmla="*/ 110 w 391"/>
                <a:gd name="T39" fmla="*/ 71 h 326"/>
                <a:gd name="T40" fmla="*/ 303 w 391"/>
                <a:gd name="T41" fmla="*/ 141 h 326"/>
                <a:gd name="T42" fmla="*/ 304 w 391"/>
                <a:gd name="T43" fmla="*/ 32 h 326"/>
                <a:gd name="T44" fmla="*/ 359 w 391"/>
                <a:gd name="T45" fmla="*/ 87 h 326"/>
                <a:gd name="T46" fmla="*/ 292 w 391"/>
                <a:gd name="T47" fmla="*/ 0 h 326"/>
                <a:gd name="T48" fmla="*/ 265 w 391"/>
                <a:gd name="T49" fmla="*/ 26 h 326"/>
                <a:gd name="T50" fmla="*/ 235 w 391"/>
                <a:gd name="T51" fmla="*/ 33 h 326"/>
                <a:gd name="T52" fmla="*/ 234 w 391"/>
                <a:gd name="T53" fmla="*/ 71 h 326"/>
                <a:gd name="T54" fmla="*/ 218 w 391"/>
                <a:gd name="T55" fmla="*/ 98 h 326"/>
                <a:gd name="T56" fmla="*/ 244 w 391"/>
                <a:gd name="T57" fmla="*/ 125 h 326"/>
                <a:gd name="T58" fmla="*/ 251 w 391"/>
                <a:gd name="T59" fmla="*/ 156 h 326"/>
                <a:gd name="T60" fmla="*/ 289 w 391"/>
                <a:gd name="T61" fmla="*/ 156 h 326"/>
                <a:gd name="T62" fmla="*/ 316 w 391"/>
                <a:gd name="T63" fmla="*/ 173 h 326"/>
                <a:gd name="T64" fmla="*/ 343 w 391"/>
                <a:gd name="T65" fmla="*/ 146 h 326"/>
                <a:gd name="T66" fmla="*/ 374 w 391"/>
                <a:gd name="T67" fmla="*/ 139 h 326"/>
                <a:gd name="T68" fmla="*/ 374 w 391"/>
                <a:gd name="T69" fmla="*/ 101 h 326"/>
                <a:gd name="T70" fmla="*/ 391 w 391"/>
                <a:gd name="T71" fmla="*/ 74 h 326"/>
                <a:gd name="T72" fmla="*/ 364 w 391"/>
                <a:gd name="T73" fmla="*/ 47 h 326"/>
                <a:gd name="T74" fmla="*/ 357 w 391"/>
                <a:gd name="T75" fmla="*/ 17 h 326"/>
                <a:gd name="T76" fmla="*/ 319 w 391"/>
                <a:gd name="T77" fmla="*/ 16 h 326"/>
                <a:gd name="T78" fmla="*/ 292 w 391"/>
                <a:gd name="T7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1" h="326">
                  <a:moveTo>
                    <a:pt x="127" y="279"/>
                  </a:moveTo>
                  <a:cubicBezTo>
                    <a:pt x="127" y="279"/>
                    <a:pt x="126" y="279"/>
                    <a:pt x="126" y="279"/>
                  </a:cubicBezTo>
                  <a:cubicBezTo>
                    <a:pt x="82" y="278"/>
                    <a:pt x="46" y="241"/>
                    <a:pt x="47" y="197"/>
                  </a:cubicBezTo>
                  <a:cubicBezTo>
                    <a:pt x="48" y="153"/>
                    <a:pt x="84" y="118"/>
                    <a:pt x="127" y="118"/>
                  </a:cubicBezTo>
                  <a:cubicBezTo>
                    <a:pt x="128" y="118"/>
                    <a:pt x="128" y="118"/>
                    <a:pt x="129" y="118"/>
                  </a:cubicBezTo>
                  <a:cubicBezTo>
                    <a:pt x="173" y="119"/>
                    <a:pt x="209" y="156"/>
                    <a:pt x="208" y="200"/>
                  </a:cubicBezTo>
                  <a:cubicBezTo>
                    <a:pt x="207" y="244"/>
                    <a:pt x="171" y="279"/>
                    <a:pt x="127" y="279"/>
                  </a:cubicBezTo>
                  <a:moveTo>
                    <a:pt x="110" y="71"/>
                  </a:moveTo>
                  <a:cubicBezTo>
                    <a:pt x="110" y="95"/>
                    <a:pt x="110" y="95"/>
                    <a:pt x="110" y="95"/>
                  </a:cubicBezTo>
                  <a:cubicBezTo>
                    <a:pt x="95" y="97"/>
                    <a:pt x="82" y="103"/>
                    <a:pt x="70" y="110"/>
                  </a:cubicBezTo>
                  <a:cubicBezTo>
                    <a:pt x="54" y="93"/>
                    <a:pt x="54" y="93"/>
                    <a:pt x="54" y="93"/>
                  </a:cubicBezTo>
                  <a:cubicBezTo>
                    <a:pt x="25" y="121"/>
                    <a:pt x="25" y="121"/>
                    <a:pt x="25" y="121"/>
                  </a:cubicBezTo>
                  <a:cubicBezTo>
                    <a:pt x="41" y="138"/>
                    <a:pt x="41" y="138"/>
                    <a:pt x="41" y="138"/>
                  </a:cubicBezTo>
                  <a:cubicBezTo>
                    <a:pt x="33" y="149"/>
                    <a:pt x="27" y="163"/>
                    <a:pt x="24" y="177"/>
                  </a:cubicBezTo>
                  <a:cubicBezTo>
                    <a:pt x="1" y="176"/>
                    <a:pt x="1" y="176"/>
                    <a:pt x="1" y="176"/>
                  </a:cubicBezTo>
                  <a:cubicBezTo>
                    <a:pt x="0" y="216"/>
                    <a:pt x="0" y="216"/>
                    <a:pt x="0" y="216"/>
                  </a:cubicBezTo>
                  <a:cubicBezTo>
                    <a:pt x="24" y="217"/>
                    <a:pt x="24" y="217"/>
                    <a:pt x="24" y="217"/>
                  </a:cubicBezTo>
                  <a:cubicBezTo>
                    <a:pt x="26" y="231"/>
                    <a:pt x="31" y="244"/>
                    <a:pt x="39" y="256"/>
                  </a:cubicBezTo>
                  <a:cubicBezTo>
                    <a:pt x="22" y="273"/>
                    <a:pt x="22" y="273"/>
                    <a:pt x="22" y="273"/>
                  </a:cubicBezTo>
                  <a:cubicBezTo>
                    <a:pt x="50" y="301"/>
                    <a:pt x="50" y="301"/>
                    <a:pt x="50" y="301"/>
                  </a:cubicBezTo>
                  <a:cubicBezTo>
                    <a:pt x="67" y="285"/>
                    <a:pt x="67" y="285"/>
                    <a:pt x="67" y="285"/>
                  </a:cubicBezTo>
                  <a:cubicBezTo>
                    <a:pt x="78" y="293"/>
                    <a:pt x="91" y="299"/>
                    <a:pt x="106" y="302"/>
                  </a:cubicBezTo>
                  <a:cubicBezTo>
                    <a:pt x="105" y="325"/>
                    <a:pt x="105" y="325"/>
                    <a:pt x="105" y="325"/>
                  </a:cubicBezTo>
                  <a:cubicBezTo>
                    <a:pt x="145" y="326"/>
                    <a:pt x="145" y="326"/>
                    <a:pt x="145" y="326"/>
                  </a:cubicBezTo>
                  <a:cubicBezTo>
                    <a:pt x="145" y="303"/>
                    <a:pt x="145" y="303"/>
                    <a:pt x="145" y="303"/>
                  </a:cubicBezTo>
                  <a:cubicBezTo>
                    <a:pt x="160" y="300"/>
                    <a:pt x="173" y="295"/>
                    <a:pt x="185" y="287"/>
                  </a:cubicBezTo>
                  <a:cubicBezTo>
                    <a:pt x="201" y="304"/>
                    <a:pt x="201" y="304"/>
                    <a:pt x="201" y="304"/>
                  </a:cubicBezTo>
                  <a:cubicBezTo>
                    <a:pt x="230" y="276"/>
                    <a:pt x="230" y="276"/>
                    <a:pt x="230" y="276"/>
                  </a:cubicBezTo>
                  <a:cubicBezTo>
                    <a:pt x="213" y="260"/>
                    <a:pt x="213" y="260"/>
                    <a:pt x="213" y="260"/>
                  </a:cubicBezTo>
                  <a:cubicBezTo>
                    <a:pt x="222" y="248"/>
                    <a:pt x="227" y="235"/>
                    <a:pt x="230" y="221"/>
                  </a:cubicBezTo>
                  <a:cubicBezTo>
                    <a:pt x="254" y="221"/>
                    <a:pt x="254" y="221"/>
                    <a:pt x="254" y="221"/>
                  </a:cubicBezTo>
                  <a:cubicBezTo>
                    <a:pt x="255" y="181"/>
                    <a:pt x="255" y="181"/>
                    <a:pt x="255" y="181"/>
                  </a:cubicBezTo>
                  <a:cubicBezTo>
                    <a:pt x="231" y="181"/>
                    <a:pt x="231" y="181"/>
                    <a:pt x="231" y="181"/>
                  </a:cubicBezTo>
                  <a:cubicBezTo>
                    <a:pt x="229" y="166"/>
                    <a:pt x="223" y="153"/>
                    <a:pt x="216" y="141"/>
                  </a:cubicBezTo>
                  <a:cubicBezTo>
                    <a:pt x="233" y="125"/>
                    <a:pt x="233" y="125"/>
                    <a:pt x="233" y="125"/>
                  </a:cubicBezTo>
                  <a:cubicBezTo>
                    <a:pt x="205" y="96"/>
                    <a:pt x="205" y="96"/>
                    <a:pt x="205" y="96"/>
                  </a:cubicBezTo>
                  <a:cubicBezTo>
                    <a:pt x="188" y="113"/>
                    <a:pt x="188" y="113"/>
                    <a:pt x="188" y="113"/>
                  </a:cubicBezTo>
                  <a:cubicBezTo>
                    <a:pt x="177" y="104"/>
                    <a:pt x="163" y="99"/>
                    <a:pt x="149" y="96"/>
                  </a:cubicBezTo>
                  <a:cubicBezTo>
                    <a:pt x="150" y="72"/>
                    <a:pt x="150" y="72"/>
                    <a:pt x="150" y="72"/>
                  </a:cubicBezTo>
                  <a:cubicBezTo>
                    <a:pt x="110" y="71"/>
                    <a:pt x="110" y="71"/>
                    <a:pt x="110" y="71"/>
                  </a:cubicBezTo>
                  <a:moveTo>
                    <a:pt x="304" y="141"/>
                  </a:moveTo>
                  <a:cubicBezTo>
                    <a:pt x="304" y="141"/>
                    <a:pt x="304" y="141"/>
                    <a:pt x="303" y="141"/>
                  </a:cubicBezTo>
                  <a:cubicBezTo>
                    <a:pt x="273" y="140"/>
                    <a:pt x="249" y="115"/>
                    <a:pt x="250" y="85"/>
                  </a:cubicBezTo>
                  <a:cubicBezTo>
                    <a:pt x="250" y="55"/>
                    <a:pt x="275" y="32"/>
                    <a:pt x="304" y="32"/>
                  </a:cubicBezTo>
                  <a:cubicBezTo>
                    <a:pt x="305" y="32"/>
                    <a:pt x="305" y="32"/>
                    <a:pt x="305" y="32"/>
                  </a:cubicBezTo>
                  <a:cubicBezTo>
                    <a:pt x="335" y="32"/>
                    <a:pt x="359" y="57"/>
                    <a:pt x="359" y="87"/>
                  </a:cubicBezTo>
                  <a:cubicBezTo>
                    <a:pt x="358" y="117"/>
                    <a:pt x="334" y="141"/>
                    <a:pt x="304" y="141"/>
                  </a:cubicBezTo>
                  <a:moveTo>
                    <a:pt x="292" y="0"/>
                  </a:moveTo>
                  <a:cubicBezTo>
                    <a:pt x="292" y="16"/>
                    <a:pt x="292" y="16"/>
                    <a:pt x="292" y="16"/>
                  </a:cubicBezTo>
                  <a:cubicBezTo>
                    <a:pt x="282" y="17"/>
                    <a:pt x="273" y="21"/>
                    <a:pt x="265" y="26"/>
                  </a:cubicBezTo>
                  <a:cubicBezTo>
                    <a:pt x="254" y="15"/>
                    <a:pt x="254" y="15"/>
                    <a:pt x="254" y="15"/>
                  </a:cubicBezTo>
                  <a:cubicBezTo>
                    <a:pt x="235" y="33"/>
                    <a:pt x="235" y="33"/>
                    <a:pt x="235" y="33"/>
                  </a:cubicBezTo>
                  <a:cubicBezTo>
                    <a:pt x="246" y="45"/>
                    <a:pt x="246" y="45"/>
                    <a:pt x="246" y="45"/>
                  </a:cubicBezTo>
                  <a:cubicBezTo>
                    <a:pt x="240" y="53"/>
                    <a:pt x="236" y="62"/>
                    <a:pt x="234" y="71"/>
                  </a:cubicBezTo>
                  <a:cubicBezTo>
                    <a:pt x="218" y="71"/>
                    <a:pt x="218" y="71"/>
                    <a:pt x="218" y="71"/>
                  </a:cubicBezTo>
                  <a:cubicBezTo>
                    <a:pt x="218" y="98"/>
                    <a:pt x="218" y="98"/>
                    <a:pt x="218" y="98"/>
                  </a:cubicBezTo>
                  <a:cubicBezTo>
                    <a:pt x="234" y="98"/>
                    <a:pt x="234" y="98"/>
                    <a:pt x="234" y="98"/>
                  </a:cubicBezTo>
                  <a:cubicBezTo>
                    <a:pt x="235" y="108"/>
                    <a:pt x="239" y="117"/>
                    <a:pt x="244" y="125"/>
                  </a:cubicBezTo>
                  <a:cubicBezTo>
                    <a:pt x="233" y="136"/>
                    <a:pt x="233" y="136"/>
                    <a:pt x="233" y="136"/>
                  </a:cubicBezTo>
                  <a:cubicBezTo>
                    <a:pt x="251" y="156"/>
                    <a:pt x="251" y="156"/>
                    <a:pt x="251" y="156"/>
                  </a:cubicBezTo>
                  <a:cubicBezTo>
                    <a:pt x="263" y="145"/>
                    <a:pt x="263" y="145"/>
                    <a:pt x="263" y="145"/>
                  </a:cubicBezTo>
                  <a:cubicBezTo>
                    <a:pt x="271" y="150"/>
                    <a:pt x="280" y="154"/>
                    <a:pt x="289" y="156"/>
                  </a:cubicBezTo>
                  <a:cubicBezTo>
                    <a:pt x="289" y="172"/>
                    <a:pt x="289" y="172"/>
                    <a:pt x="289" y="172"/>
                  </a:cubicBezTo>
                  <a:cubicBezTo>
                    <a:pt x="316" y="173"/>
                    <a:pt x="316" y="173"/>
                    <a:pt x="316" y="173"/>
                  </a:cubicBezTo>
                  <a:cubicBezTo>
                    <a:pt x="316" y="157"/>
                    <a:pt x="316" y="157"/>
                    <a:pt x="316" y="157"/>
                  </a:cubicBezTo>
                  <a:cubicBezTo>
                    <a:pt x="326" y="155"/>
                    <a:pt x="335" y="152"/>
                    <a:pt x="343" y="146"/>
                  </a:cubicBezTo>
                  <a:cubicBezTo>
                    <a:pt x="354" y="158"/>
                    <a:pt x="354" y="158"/>
                    <a:pt x="354" y="158"/>
                  </a:cubicBezTo>
                  <a:cubicBezTo>
                    <a:pt x="374" y="139"/>
                    <a:pt x="374" y="139"/>
                    <a:pt x="374" y="139"/>
                  </a:cubicBezTo>
                  <a:cubicBezTo>
                    <a:pt x="363" y="128"/>
                    <a:pt x="363" y="128"/>
                    <a:pt x="363" y="128"/>
                  </a:cubicBezTo>
                  <a:cubicBezTo>
                    <a:pt x="368" y="120"/>
                    <a:pt x="372" y="111"/>
                    <a:pt x="374" y="101"/>
                  </a:cubicBezTo>
                  <a:cubicBezTo>
                    <a:pt x="390" y="101"/>
                    <a:pt x="390" y="101"/>
                    <a:pt x="390" y="101"/>
                  </a:cubicBezTo>
                  <a:cubicBezTo>
                    <a:pt x="391" y="74"/>
                    <a:pt x="391" y="74"/>
                    <a:pt x="391" y="74"/>
                  </a:cubicBezTo>
                  <a:cubicBezTo>
                    <a:pt x="375" y="74"/>
                    <a:pt x="375" y="74"/>
                    <a:pt x="375" y="74"/>
                  </a:cubicBezTo>
                  <a:cubicBezTo>
                    <a:pt x="373" y="64"/>
                    <a:pt x="369" y="55"/>
                    <a:pt x="364" y="47"/>
                  </a:cubicBezTo>
                  <a:cubicBezTo>
                    <a:pt x="376" y="36"/>
                    <a:pt x="376" y="36"/>
                    <a:pt x="376" y="36"/>
                  </a:cubicBezTo>
                  <a:cubicBezTo>
                    <a:pt x="357" y="17"/>
                    <a:pt x="357" y="17"/>
                    <a:pt x="357" y="17"/>
                  </a:cubicBezTo>
                  <a:cubicBezTo>
                    <a:pt x="345" y="28"/>
                    <a:pt x="345" y="28"/>
                    <a:pt x="345" y="28"/>
                  </a:cubicBezTo>
                  <a:cubicBezTo>
                    <a:pt x="338" y="22"/>
                    <a:pt x="329" y="18"/>
                    <a:pt x="319" y="16"/>
                  </a:cubicBezTo>
                  <a:cubicBezTo>
                    <a:pt x="319" y="0"/>
                    <a:pt x="319" y="0"/>
                    <a:pt x="319" y="0"/>
                  </a:cubicBezTo>
                  <a:cubicBezTo>
                    <a:pt x="292" y="0"/>
                    <a:pt x="292" y="0"/>
                    <a:pt x="292"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sz="2000"/>
            </a:p>
          </p:txBody>
        </p:sp>
      </p:grpSp>
      <p:grpSp>
        <p:nvGrpSpPr>
          <p:cNvPr id="15" name="组合 14">
            <a:extLst>
              <a:ext uri="{FF2B5EF4-FFF2-40B4-BE49-F238E27FC236}">
                <a16:creationId xmlns:a16="http://schemas.microsoft.com/office/drawing/2014/main" id="{B14E3ACD-F81A-4BC6-9983-1AA088D422D8}"/>
              </a:ext>
            </a:extLst>
          </p:cNvPr>
          <p:cNvGrpSpPr/>
          <p:nvPr/>
        </p:nvGrpSpPr>
        <p:grpSpPr>
          <a:xfrm>
            <a:off x="10430712" y="-541978"/>
            <a:ext cx="1800665" cy="5994740"/>
            <a:chOff x="10391335" y="-2536080"/>
            <a:chExt cx="1800665" cy="5994740"/>
          </a:xfrm>
        </p:grpSpPr>
        <p:grpSp>
          <p:nvGrpSpPr>
            <p:cNvPr id="8" name="组合 7">
              <a:extLst>
                <a:ext uri="{FF2B5EF4-FFF2-40B4-BE49-F238E27FC236}">
                  <a16:creationId xmlns:a16="http://schemas.microsoft.com/office/drawing/2014/main" id="{151E8EBD-EFE8-44E2-9491-49A175A0C02D}"/>
                </a:ext>
              </a:extLst>
            </p:cNvPr>
            <p:cNvGrpSpPr/>
            <p:nvPr/>
          </p:nvGrpSpPr>
          <p:grpSpPr>
            <a:xfrm>
              <a:off x="10391335" y="-2536080"/>
              <a:ext cx="1800665" cy="5994740"/>
              <a:chOff x="9312811" y="-1647824"/>
              <a:chExt cx="1800665" cy="5994740"/>
            </a:xfrm>
          </p:grpSpPr>
          <p:cxnSp>
            <p:nvCxnSpPr>
              <p:cNvPr id="18" name="直接连接符 17"/>
              <p:cNvCxnSpPr/>
              <p:nvPr/>
            </p:nvCxnSpPr>
            <p:spPr>
              <a:xfrm>
                <a:off x="10213144" y="-1647824"/>
                <a:ext cx="0" cy="424800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同心圆 20"/>
              <p:cNvSpPr/>
              <p:nvPr/>
            </p:nvSpPr>
            <p:spPr>
              <a:xfrm>
                <a:off x="9312812" y="2546252"/>
                <a:ext cx="1800664" cy="1800664"/>
              </a:xfrm>
              <a:prstGeom prst="donut">
                <a:avLst>
                  <a:gd name="adj" fmla="val 125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sp>
            <p:nvSpPr>
              <p:cNvPr id="23" name="空心弧 22"/>
              <p:cNvSpPr/>
              <p:nvPr/>
            </p:nvSpPr>
            <p:spPr>
              <a:xfrm rot="12289424">
                <a:off x="9312811" y="2546252"/>
                <a:ext cx="1800664" cy="1800664"/>
              </a:xfrm>
              <a:prstGeom prst="blockArc">
                <a:avLst>
                  <a:gd name="adj1" fmla="val 10795232"/>
                  <a:gd name="adj2" fmla="val 16106589"/>
                  <a:gd name="adj3" fmla="val 125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id="{FE192BF4-F68E-4DD6-9EF3-43512887D7DF}"/>
                </a:ext>
              </a:extLst>
            </p:cNvPr>
            <p:cNvGrpSpPr>
              <a:grpSpLocks noChangeAspect="1"/>
            </p:cNvGrpSpPr>
            <p:nvPr/>
          </p:nvGrpSpPr>
          <p:grpSpPr>
            <a:xfrm>
              <a:off x="11106903" y="2265376"/>
              <a:ext cx="468000" cy="418360"/>
              <a:chOff x="6699748" y="3982370"/>
              <a:chExt cx="396000" cy="353997"/>
            </a:xfrm>
            <a:solidFill>
              <a:schemeClr val="bg2">
                <a:lumMod val="50000"/>
              </a:schemeClr>
            </a:solidFill>
          </p:grpSpPr>
          <p:sp>
            <p:nvSpPr>
              <p:cNvPr id="52" name="Freeform 101">
                <a:extLst>
                  <a:ext uri="{FF2B5EF4-FFF2-40B4-BE49-F238E27FC236}">
                    <a16:creationId xmlns:a16="http://schemas.microsoft.com/office/drawing/2014/main" id="{5C7816FE-FF17-4BD3-AB79-3C9045332A91}"/>
                  </a:ext>
                </a:extLst>
              </p:cNvPr>
              <p:cNvSpPr>
                <a:spLocks/>
              </p:cNvSpPr>
              <p:nvPr/>
            </p:nvSpPr>
            <p:spPr bwMode="auto">
              <a:xfrm>
                <a:off x="6699748" y="4106523"/>
                <a:ext cx="141692" cy="221075"/>
              </a:xfrm>
              <a:custGeom>
                <a:avLst/>
                <a:gdLst>
                  <a:gd name="T0" fmla="*/ 58 w 129"/>
                  <a:gd name="T1" fmla="*/ 101 h 201"/>
                  <a:gd name="T2" fmla="*/ 129 w 129"/>
                  <a:gd name="T3" fmla="*/ 4 h 201"/>
                  <a:gd name="T4" fmla="*/ 100 w 129"/>
                  <a:gd name="T5" fmla="*/ 0 h 201"/>
                  <a:gd name="T6" fmla="*/ 0 w 129"/>
                  <a:gd name="T7" fmla="*/ 101 h 201"/>
                  <a:gd name="T8" fmla="*/ 100 w 129"/>
                  <a:gd name="T9" fmla="*/ 201 h 201"/>
                  <a:gd name="T10" fmla="*/ 129 w 129"/>
                  <a:gd name="T11" fmla="*/ 197 h 201"/>
                  <a:gd name="T12" fmla="*/ 58 w 129"/>
                  <a:gd name="T13" fmla="*/ 101 h 201"/>
                </a:gdLst>
                <a:ahLst/>
                <a:cxnLst>
                  <a:cxn ang="0">
                    <a:pos x="T0" y="T1"/>
                  </a:cxn>
                  <a:cxn ang="0">
                    <a:pos x="T2" y="T3"/>
                  </a:cxn>
                  <a:cxn ang="0">
                    <a:pos x="T4" y="T5"/>
                  </a:cxn>
                  <a:cxn ang="0">
                    <a:pos x="T6" y="T7"/>
                  </a:cxn>
                  <a:cxn ang="0">
                    <a:pos x="T8" y="T9"/>
                  </a:cxn>
                  <a:cxn ang="0">
                    <a:pos x="T10" y="T11"/>
                  </a:cxn>
                  <a:cxn ang="0">
                    <a:pos x="T12" y="T13"/>
                  </a:cxn>
                </a:cxnLst>
                <a:rect l="0" t="0" r="r" b="b"/>
                <a:pathLst>
                  <a:path w="129" h="201">
                    <a:moveTo>
                      <a:pt x="58" y="101"/>
                    </a:moveTo>
                    <a:cubicBezTo>
                      <a:pt x="58" y="55"/>
                      <a:pt x="88" y="17"/>
                      <a:pt x="129" y="4"/>
                    </a:cubicBezTo>
                    <a:cubicBezTo>
                      <a:pt x="120" y="1"/>
                      <a:pt x="111" y="0"/>
                      <a:pt x="100" y="0"/>
                    </a:cubicBezTo>
                    <a:cubicBezTo>
                      <a:pt x="45" y="0"/>
                      <a:pt x="0" y="45"/>
                      <a:pt x="0" y="101"/>
                    </a:cubicBezTo>
                    <a:cubicBezTo>
                      <a:pt x="0" y="156"/>
                      <a:pt x="45" y="201"/>
                      <a:pt x="100" y="201"/>
                    </a:cubicBezTo>
                    <a:cubicBezTo>
                      <a:pt x="111" y="201"/>
                      <a:pt x="120" y="200"/>
                      <a:pt x="129" y="197"/>
                    </a:cubicBezTo>
                    <a:cubicBezTo>
                      <a:pt x="88" y="185"/>
                      <a:pt x="58" y="146"/>
                      <a:pt x="58"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02">
                <a:extLst>
                  <a:ext uri="{FF2B5EF4-FFF2-40B4-BE49-F238E27FC236}">
                    <a16:creationId xmlns:a16="http://schemas.microsoft.com/office/drawing/2014/main" id="{1C408BF0-F930-45EB-B0F7-A76D9225180C}"/>
                  </a:ext>
                </a:extLst>
              </p:cNvPr>
              <p:cNvSpPr>
                <a:spLocks/>
              </p:cNvSpPr>
              <p:nvPr/>
            </p:nvSpPr>
            <p:spPr bwMode="auto">
              <a:xfrm>
                <a:off x="6794363" y="3982370"/>
                <a:ext cx="301385" cy="353997"/>
              </a:xfrm>
              <a:custGeom>
                <a:avLst/>
                <a:gdLst>
                  <a:gd name="T0" fmla="*/ 274 w 274"/>
                  <a:gd name="T1" fmla="*/ 193 h 322"/>
                  <a:gd name="T2" fmla="*/ 250 w 274"/>
                  <a:gd name="T3" fmla="*/ 167 h 322"/>
                  <a:gd name="T4" fmla="*/ 261 w 274"/>
                  <a:gd name="T5" fmla="*/ 148 h 322"/>
                  <a:gd name="T6" fmla="*/ 155 w 274"/>
                  <a:gd name="T7" fmla="*/ 122 h 322"/>
                  <a:gd name="T8" fmla="*/ 148 w 274"/>
                  <a:gd name="T9" fmla="*/ 122 h 322"/>
                  <a:gd name="T10" fmla="*/ 169 w 274"/>
                  <a:gd name="T11" fmla="*/ 101 h 322"/>
                  <a:gd name="T12" fmla="*/ 189 w 274"/>
                  <a:gd name="T13" fmla="*/ 59 h 322"/>
                  <a:gd name="T14" fmla="*/ 168 w 274"/>
                  <a:gd name="T15" fmla="*/ 3 h 322"/>
                  <a:gd name="T16" fmla="*/ 141 w 274"/>
                  <a:gd name="T17" fmla="*/ 45 h 322"/>
                  <a:gd name="T18" fmla="*/ 129 w 274"/>
                  <a:gd name="T19" fmla="*/ 62 h 322"/>
                  <a:gd name="T20" fmla="*/ 60 w 274"/>
                  <a:gd name="T21" fmla="*/ 112 h 322"/>
                  <a:gd name="T22" fmla="*/ 0 w 274"/>
                  <a:gd name="T23" fmla="*/ 222 h 322"/>
                  <a:gd name="T24" fmla="*/ 110 w 274"/>
                  <a:gd name="T25" fmla="*/ 322 h 322"/>
                  <a:gd name="T26" fmla="*/ 186 w 274"/>
                  <a:gd name="T27" fmla="*/ 306 h 322"/>
                  <a:gd name="T28" fmla="*/ 233 w 274"/>
                  <a:gd name="T29" fmla="*/ 281 h 322"/>
                  <a:gd name="T30" fmla="*/ 229 w 274"/>
                  <a:gd name="T31" fmla="*/ 269 h 322"/>
                  <a:gd name="T32" fmla="*/ 260 w 274"/>
                  <a:gd name="T33" fmla="*/ 241 h 322"/>
                  <a:gd name="T34" fmla="*/ 245 w 274"/>
                  <a:gd name="T35" fmla="*/ 220 h 322"/>
                  <a:gd name="T36" fmla="*/ 274 w 274"/>
                  <a:gd name="T37" fmla="*/ 19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22">
                    <a:moveTo>
                      <a:pt x="274" y="193"/>
                    </a:moveTo>
                    <a:cubicBezTo>
                      <a:pt x="274" y="182"/>
                      <a:pt x="264" y="173"/>
                      <a:pt x="250" y="167"/>
                    </a:cubicBezTo>
                    <a:cubicBezTo>
                      <a:pt x="257" y="162"/>
                      <a:pt x="262" y="155"/>
                      <a:pt x="261" y="148"/>
                    </a:cubicBezTo>
                    <a:cubicBezTo>
                      <a:pt x="258" y="121"/>
                      <a:pt x="191" y="122"/>
                      <a:pt x="155" y="122"/>
                    </a:cubicBezTo>
                    <a:cubicBezTo>
                      <a:pt x="152" y="122"/>
                      <a:pt x="150" y="122"/>
                      <a:pt x="148" y="122"/>
                    </a:cubicBezTo>
                    <a:cubicBezTo>
                      <a:pt x="149" y="115"/>
                      <a:pt x="168" y="107"/>
                      <a:pt x="169" y="101"/>
                    </a:cubicBezTo>
                    <a:cubicBezTo>
                      <a:pt x="178" y="93"/>
                      <a:pt x="186" y="78"/>
                      <a:pt x="189" y="59"/>
                    </a:cubicBezTo>
                    <a:cubicBezTo>
                      <a:pt x="194" y="30"/>
                      <a:pt x="184" y="5"/>
                      <a:pt x="168" y="3"/>
                    </a:cubicBezTo>
                    <a:cubicBezTo>
                      <a:pt x="151" y="0"/>
                      <a:pt x="146" y="16"/>
                      <a:pt x="141" y="45"/>
                    </a:cubicBezTo>
                    <a:cubicBezTo>
                      <a:pt x="141" y="49"/>
                      <a:pt x="129" y="58"/>
                      <a:pt x="129" y="62"/>
                    </a:cubicBezTo>
                    <a:cubicBezTo>
                      <a:pt x="97" y="73"/>
                      <a:pt x="81" y="100"/>
                      <a:pt x="60" y="112"/>
                    </a:cubicBezTo>
                    <a:cubicBezTo>
                      <a:pt x="17" y="128"/>
                      <a:pt x="0" y="175"/>
                      <a:pt x="0" y="222"/>
                    </a:cubicBezTo>
                    <a:cubicBezTo>
                      <a:pt x="0" y="284"/>
                      <a:pt x="45" y="322"/>
                      <a:pt x="110" y="322"/>
                    </a:cubicBezTo>
                    <a:cubicBezTo>
                      <a:pt x="135" y="322"/>
                      <a:pt x="167" y="319"/>
                      <a:pt x="186" y="306"/>
                    </a:cubicBezTo>
                    <a:cubicBezTo>
                      <a:pt x="213" y="302"/>
                      <a:pt x="233" y="296"/>
                      <a:pt x="233" y="281"/>
                    </a:cubicBezTo>
                    <a:cubicBezTo>
                      <a:pt x="233" y="277"/>
                      <a:pt x="232" y="273"/>
                      <a:pt x="229" y="269"/>
                    </a:cubicBezTo>
                    <a:cubicBezTo>
                      <a:pt x="248" y="264"/>
                      <a:pt x="260" y="253"/>
                      <a:pt x="260" y="241"/>
                    </a:cubicBezTo>
                    <a:cubicBezTo>
                      <a:pt x="260" y="233"/>
                      <a:pt x="255" y="226"/>
                      <a:pt x="245" y="220"/>
                    </a:cubicBezTo>
                    <a:cubicBezTo>
                      <a:pt x="263" y="214"/>
                      <a:pt x="274" y="204"/>
                      <a:pt x="274" y="1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组合 2">
            <a:extLst>
              <a:ext uri="{FF2B5EF4-FFF2-40B4-BE49-F238E27FC236}">
                <a16:creationId xmlns:a16="http://schemas.microsoft.com/office/drawing/2014/main" id="{586EA667-04FD-4942-A44E-80C4C7230026}"/>
              </a:ext>
            </a:extLst>
          </p:cNvPr>
          <p:cNvGrpSpPr/>
          <p:nvPr/>
        </p:nvGrpSpPr>
        <p:grpSpPr>
          <a:xfrm>
            <a:off x="317179" y="5426330"/>
            <a:ext cx="11322485" cy="1323439"/>
            <a:chOff x="317179" y="5426330"/>
            <a:chExt cx="11322485" cy="1323439"/>
          </a:xfrm>
        </p:grpSpPr>
        <p:grpSp>
          <p:nvGrpSpPr>
            <p:cNvPr id="56" name="组合 55">
              <a:extLst>
                <a:ext uri="{FF2B5EF4-FFF2-40B4-BE49-F238E27FC236}">
                  <a16:creationId xmlns:a16="http://schemas.microsoft.com/office/drawing/2014/main" id="{2A3A55F3-C3FB-4A72-BB55-44142FA6C0E1}"/>
                </a:ext>
              </a:extLst>
            </p:cNvPr>
            <p:cNvGrpSpPr/>
            <p:nvPr/>
          </p:nvGrpSpPr>
          <p:grpSpPr>
            <a:xfrm>
              <a:off x="317179" y="5510284"/>
              <a:ext cx="468000" cy="418360"/>
              <a:chOff x="473842" y="5524194"/>
              <a:chExt cx="468000" cy="418360"/>
            </a:xfrm>
          </p:grpSpPr>
          <p:sp>
            <p:nvSpPr>
              <p:cNvPr id="54" name="Freeform 101">
                <a:extLst>
                  <a:ext uri="{FF2B5EF4-FFF2-40B4-BE49-F238E27FC236}">
                    <a16:creationId xmlns:a16="http://schemas.microsoft.com/office/drawing/2014/main" id="{FEC1B762-4770-4C0F-A333-74972A758F09}"/>
                  </a:ext>
                </a:extLst>
              </p:cNvPr>
              <p:cNvSpPr>
                <a:spLocks/>
              </p:cNvSpPr>
              <p:nvPr/>
            </p:nvSpPr>
            <p:spPr bwMode="auto">
              <a:xfrm>
                <a:off x="473842" y="5670920"/>
                <a:ext cx="167454" cy="261270"/>
              </a:xfrm>
              <a:custGeom>
                <a:avLst/>
                <a:gdLst>
                  <a:gd name="T0" fmla="*/ 58 w 129"/>
                  <a:gd name="T1" fmla="*/ 101 h 201"/>
                  <a:gd name="T2" fmla="*/ 129 w 129"/>
                  <a:gd name="T3" fmla="*/ 4 h 201"/>
                  <a:gd name="T4" fmla="*/ 100 w 129"/>
                  <a:gd name="T5" fmla="*/ 0 h 201"/>
                  <a:gd name="T6" fmla="*/ 0 w 129"/>
                  <a:gd name="T7" fmla="*/ 101 h 201"/>
                  <a:gd name="T8" fmla="*/ 100 w 129"/>
                  <a:gd name="T9" fmla="*/ 201 h 201"/>
                  <a:gd name="T10" fmla="*/ 129 w 129"/>
                  <a:gd name="T11" fmla="*/ 197 h 201"/>
                  <a:gd name="T12" fmla="*/ 58 w 129"/>
                  <a:gd name="T13" fmla="*/ 101 h 201"/>
                </a:gdLst>
                <a:ahLst/>
                <a:cxnLst>
                  <a:cxn ang="0">
                    <a:pos x="T0" y="T1"/>
                  </a:cxn>
                  <a:cxn ang="0">
                    <a:pos x="T2" y="T3"/>
                  </a:cxn>
                  <a:cxn ang="0">
                    <a:pos x="T4" y="T5"/>
                  </a:cxn>
                  <a:cxn ang="0">
                    <a:pos x="T6" y="T7"/>
                  </a:cxn>
                  <a:cxn ang="0">
                    <a:pos x="T8" y="T9"/>
                  </a:cxn>
                  <a:cxn ang="0">
                    <a:pos x="T10" y="T11"/>
                  </a:cxn>
                  <a:cxn ang="0">
                    <a:pos x="T12" y="T13"/>
                  </a:cxn>
                </a:cxnLst>
                <a:rect l="0" t="0" r="r" b="b"/>
                <a:pathLst>
                  <a:path w="129" h="201">
                    <a:moveTo>
                      <a:pt x="58" y="101"/>
                    </a:moveTo>
                    <a:cubicBezTo>
                      <a:pt x="58" y="55"/>
                      <a:pt x="88" y="17"/>
                      <a:pt x="129" y="4"/>
                    </a:cubicBezTo>
                    <a:cubicBezTo>
                      <a:pt x="120" y="1"/>
                      <a:pt x="111" y="0"/>
                      <a:pt x="100" y="0"/>
                    </a:cubicBezTo>
                    <a:cubicBezTo>
                      <a:pt x="45" y="0"/>
                      <a:pt x="0" y="45"/>
                      <a:pt x="0" y="101"/>
                    </a:cubicBezTo>
                    <a:cubicBezTo>
                      <a:pt x="0" y="156"/>
                      <a:pt x="45" y="201"/>
                      <a:pt x="100" y="201"/>
                    </a:cubicBezTo>
                    <a:cubicBezTo>
                      <a:pt x="111" y="201"/>
                      <a:pt x="120" y="200"/>
                      <a:pt x="129" y="197"/>
                    </a:cubicBezTo>
                    <a:cubicBezTo>
                      <a:pt x="88" y="185"/>
                      <a:pt x="58" y="146"/>
                      <a:pt x="58" y="10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02">
                <a:extLst>
                  <a:ext uri="{FF2B5EF4-FFF2-40B4-BE49-F238E27FC236}">
                    <a16:creationId xmlns:a16="http://schemas.microsoft.com/office/drawing/2014/main" id="{B983DDE4-7A19-45B9-B6A1-68E955AA2DC9}"/>
                  </a:ext>
                </a:extLst>
              </p:cNvPr>
              <p:cNvSpPr>
                <a:spLocks/>
              </p:cNvSpPr>
              <p:nvPr/>
            </p:nvSpPr>
            <p:spPr bwMode="auto">
              <a:xfrm>
                <a:off x="585660" y="5524194"/>
                <a:ext cx="356182" cy="418360"/>
              </a:xfrm>
              <a:custGeom>
                <a:avLst/>
                <a:gdLst>
                  <a:gd name="T0" fmla="*/ 274 w 274"/>
                  <a:gd name="T1" fmla="*/ 193 h 322"/>
                  <a:gd name="T2" fmla="*/ 250 w 274"/>
                  <a:gd name="T3" fmla="*/ 167 h 322"/>
                  <a:gd name="T4" fmla="*/ 261 w 274"/>
                  <a:gd name="T5" fmla="*/ 148 h 322"/>
                  <a:gd name="T6" fmla="*/ 155 w 274"/>
                  <a:gd name="T7" fmla="*/ 122 h 322"/>
                  <a:gd name="T8" fmla="*/ 148 w 274"/>
                  <a:gd name="T9" fmla="*/ 122 h 322"/>
                  <a:gd name="T10" fmla="*/ 169 w 274"/>
                  <a:gd name="T11" fmla="*/ 101 h 322"/>
                  <a:gd name="T12" fmla="*/ 189 w 274"/>
                  <a:gd name="T13" fmla="*/ 59 h 322"/>
                  <a:gd name="T14" fmla="*/ 168 w 274"/>
                  <a:gd name="T15" fmla="*/ 3 h 322"/>
                  <a:gd name="T16" fmla="*/ 141 w 274"/>
                  <a:gd name="T17" fmla="*/ 45 h 322"/>
                  <a:gd name="T18" fmla="*/ 129 w 274"/>
                  <a:gd name="T19" fmla="*/ 62 h 322"/>
                  <a:gd name="T20" fmla="*/ 60 w 274"/>
                  <a:gd name="T21" fmla="*/ 112 h 322"/>
                  <a:gd name="T22" fmla="*/ 0 w 274"/>
                  <a:gd name="T23" fmla="*/ 222 h 322"/>
                  <a:gd name="T24" fmla="*/ 110 w 274"/>
                  <a:gd name="T25" fmla="*/ 322 h 322"/>
                  <a:gd name="T26" fmla="*/ 186 w 274"/>
                  <a:gd name="T27" fmla="*/ 306 h 322"/>
                  <a:gd name="T28" fmla="*/ 233 w 274"/>
                  <a:gd name="T29" fmla="*/ 281 h 322"/>
                  <a:gd name="T30" fmla="*/ 229 w 274"/>
                  <a:gd name="T31" fmla="*/ 269 h 322"/>
                  <a:gd name="T32" fmla="*/ 260 w 274"/>
                  <a:gd name="T33" fmla="*/ 241 h 322"/>
                  <a:gd name="T34" fmla="*/ 245 w 274"/>
                  <a:gd name="T35" fmla="*/ 220 h 322"/>
                  <a:gd name="T36" fmla="*/ 274 w 274"/>
                  <a:gd name="T37" fmla="*/ 19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22">
                    <a:moveTo>
                      <a:pt x="274" y="193"/>
                    </a:moveTo>
                    <a:cubicBezTo>
                      <a:pt x="274" y="182"/>
                      <a:pt x="264" y="173"/>
                      <a:pt x="250" y="167"/>
                    </a:cubicBezTo>
                    <a:cubicBezTo>
                      <a:pt x="257" y="162"/>
                      <a:pt x="262" y="155"/>
                      <a:pt x="261" y="148"/>
                    </a:cubicBezTo>
                    <a:cubicBezTo>
                      <a:pt x="258" y="121"/>
                      <a:pt x="191" y="122"/>
                      <a:pt x="155" y="122"/>
                    </a:cubicBezTo>
                    <a:cubicBezTo>
                      <a:pt x="152" y="122"/>
                      <a:pt x="150" y="122"/>
                      <a:pt x="148" y="122"/>
                    </a:cubicBezTo>
                    <a:cubicBezTo>
                      <a:pt x="149" y="115"/>
                      <a:pt x="168" y="107"/>
                      <a:pt x="169" y="101"/>
                    </a:cubicBezTo>
                    <a:cubicBezTo>
                      <a:pt x="178" y="93"/>
                      <a:pt x="186" y="78"/>
                      <a:pt x="189" y="59"/>
                    </a:cubicBezTo>
                    <a:cubicBezTo>
                      <a:pt x="194" y="30"/>
                      <a:pt x="184" y="5"/>
                      <a:pt x="168" y="3"/>
                    </a:cubicBezTo>
                    <a:cubicBezTo>
                      <a:pt x="151" y="0"/>
                      <a:pt x="146" y="16"/>
                      <a:pt x="141" y="45"/>
                    </a:cubicBezTo>
                    <a:cubicBezTo>
                      <a:pt x="141" y="49"/>
                      <a:pt x="129" y="58"/>
                      <a:pt x="129" y="62"/>
                    </a:cubicBezTo>
                    <a:cubicBezTo>
                      <a:pt x="97" y="73"/>
                      <a:pt x="81" y="100"/>
                      <a:pt x="60" y="112"/>
                    </a:cubicBezTo>
                    <a:cubicBezTo>
                      <a:pt x="17" y="128"/>
                      <a:pt x="0" y="175"/>
                      <a:pt x="0" y="222"/>
                    </a:cubicBezTo>
                    <a:cubicBezTo>
                      <a:pt x="0" y="284"/>
                      <a:pt x="45" y="322"/>
                      <a:pt x="110" y="322"/>
                    </a:cubicBezTo>
                    <a:cubicBezTo>
                      <a:pt x="135" y="322"/>
                      <a:pt x="167" y="319"/>
                      <a:pt x="186" y="306"/>
                    </a:cubicBezTo>
                    <a:cubicBezTo>
                      <a:pt x="213" y="302"/>
                      <a:pt x="233" y="296"/>
                      <a:pt x="233" y="281"/>
                    </a:cubicBezTo>
                    <a:cubicBezTo>
                      <a:pt x="233" y="277"/>
                      <a:pt x="232" y="273"/>
                      <a:pt x="229" y="269"/>
                    </a:cubicBezTo>
                    <a:cubicBezTo>
                      <a:pt x="248" y="264"/>
                      <a:pt x="260" y="253"/>
                      <a:pt x="260" y="241"/>
                    </a:cubicBezTo>
                    <a:cubicBezTo>
                      <a:pt x="260" y="233"/>
                      <a:pt x="255" y="226"/>
                      <a:pt x="245" y="220"/>
                    </a:cubicBezTo>
                    <a:cubicBezTo>
                      <a:pt x="263" y="214"/>
                      <a:pt x="274" y="204"/>
                      <a:pt x="274" y="193"/>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7" name="矩形 56">
              <a:extLst>
                <a:ext uri="{FF2B5EF4-FFF2-40B4-BE49-F238E27FC236}">
                  <a16:creationId xmlns:a16="http://schemas.microsoft.com/office/drawing/2014/main" id="{C02A1BA6-989B-4C26-9F82-BD62A921914E}"/>
                </a:ext>
              </a:extLst>
            </p:cNvPr>
            <p:cNvSpPr/>
            <p:nvPr/>
          </p:nvSpPr>
          <p:spPr>
            <a:xfrm>
              <a:off x="766243" y="5426330"/>
              <a:ext cx="10873421" cy="1323439"/>
            </a:xfrm>
            <a:prstGeom prst="rect">
              <a:avLst/>
            </a:prstGeom>
          </p:spPr>
          <p:txBody>
            <a:bodyPr wrap="square">
              <a:spAutoFit/>
            </a:bodyPr>
            <a:lstStyle/>
            <a:p>
              <a:pPr algn="just">
                <a:spcAft>
                  <a:spcPts val="0"/>
                </a:spcAft>
              </a:pPr>
              <a:r>
                <a:rPr lang="zh-CN" altLang="zh-CN" sz="2000" b="1" u="sng" dirty="0">
                  <a:solidFill>
                    <a:schemeClr val="bg2">
                      <a:lumMod val="50000"/>
                    </a:schemeClr>
                  </a:solidFill>
                  <a:latin typeface="楷体" panose="02010609060101010101" pitchFamily="49" charset="-122"/>
                  <a:ea typeface="楷体" panose="02010609060101010101" pitchFamily="49" charset="-122"/>
                  <a:cs typeface="Arial" panose="020B0604020202020204" pitchFamily="34" charset="0"/>
                </a:rPr>
                <a:t>在资金的投资与流动中，不可避免会产生相应的民商事争议解决案件</a:t>
              </a:r>
              <a:r>
                <a:rPr lang="zh-CN" altLang="en-US" sz="2000" b="1" u="sng" dirty="0">
                  <a:solidFill>
                    <a:schemeClr val="bg2">
                      <a:lumMod val="50000"/>
                    </a:schemeClr>
                  </a:solidFill>
                  <a:latin typeface="楷体" panose="02010609060101010101" pitchFamily="49" charset="-122"/>
                  <a:ea typeface="楷体" panose="02010609060101010101" pitchFamily="49" charset="-122"/>
                  <a:cs typeface="Arial" panose="020B0604020202020204" pitchFamily="34" charset="0"/>
                </a:rPr>
                <a:t>：</a:t>
              </a:r>
              <a:r>
                <a:rPr lang="zh-CN" altLang="zh-CN" sz="2000" dirty="0">
                  <a:solidFill>
                    <a:schemeClr val="bg2">
                      <a:lumMod val="50000"/>
                    </a:schemeClr>
                  </a:solidFill>
                  <a:latin typeface="楷体" panose="02010609060101010101" pitchFamily="49" charset="-122"/>
                  <a:ea typeface="楷体" panose="02010609060101010101" pitchFamily="49" charset="-122"/>
                  <a:cs typeface="Arial" panose="020B0604020202020204" pitchFamily="34" charset="0"/>
                </a:rPr>
                <a:t>珠三角九市是内地法域的组成部分，实行类似大陆法系的法律制度；香港为英美法系；澳门秉承葡萄牙法律传统，属于大陆法系。如何在不同法系的区域之间有效、公平、高效的处理粤港澳三地企业、居民在民商事投资中产生的争议，更好的为经济发展提供法律支持，离不开涉外律师专业与智慧的参与。</a:t>
              </a:r>
              <a:endParaRPr lang="zh-CN" altLang="zh-CN" sz="2000" dirty="0">
                <a:solidFill>
                  <a:schemeClr val="bg2">
                    <a:lumMod val="50000"/>
                  </a:schemeClr>
                </a:solidFill>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par>
                                <p:cTn id="8" presetID="14" presetClass="entr" presetSubtype="1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edge">
                                      <p:cBhvr>
                                        <p:cTn id="15" dur="1000"/>
                                        <p:tgtEl>
                                          <p:spTgt spid="13"/>
                                        </p:tgtEl>
                                      </p:cBhvr>
                                    </p:animEffect>
                                  </p:childTnLst>
                                </p:cTn>
                              </p:par>
                              <p:par>
                                <p:cTn id="16" presetID="14" presetClass="entr" presetSubtype="1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edge">
                                      <p:cBhvr>
                                        <p:cTn id="23" dur="1000"/>
                                        <p:tgtEl>
                                          <p:spTgt spid="15"/>
                                        </p:tgtEl>
                                      </p:cBhvr>
                                    </p:animEffect>
                                  </p:childTnLst>
                                </p:cTn>
                              </p:par>
                              <p:par>
                                <p:cTn id="24" presetID="14" presetClass="entr" presetSubtype="1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a:extLst>
              <a:ext uri="{FF2B5EF4-FFF2-40B4-BE49-F238E27FC236}">
                <a16:creationId xmlns:a16="http://schemas.microsoft.com/office/drawing/2014/main" id="{CA336ACB-0F9C-4445-BCB3-E7B4827AF21D}"/>
              </a:ext>
            </a:extLst>
          </p:cNvPr>
          <p:cNvGrpSpPr/>
          <p:nvPr/>
        </p:nvGrpSpPr>
        <p:grpSpPr>
          <a:xfrm>
            <a:off x="6752524" y="-234212"/>
            <a:ext cx="5384800" cy="8134105"/>
            <a:chOff x="2019142" y="31995"/>
            <a:chExt cx="6845898" cy="8043329"/>
          </a:xfrm>
        </p:grpSpPr>
        <p:sp>
          <p:nvSpPr>
            <p:cNvPr id="94" name="图形 1">
              <a:extLst>
                <a:ext uri="{FF2B5EF4-FFF2-40B4-BE49-F238E27FC236}">
                  <a16:creationId xmlns:a16="http://schemas.microsoft.com/office/drawing/2014/main" id="{3F719CA9-FDC3-497A-8359-65BA862EF016}"/>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95" name="图形 1">
              <a:extLst>
                <a:ext uri="{FF2B5EF4-FFF2-40B4-BE49-F238E27FC236}">
                  <a16:creationId xmlns:a16="http://schemas.microsoft.com/office/drawing/2014/main" id="{7A1F4C1A-772F-4C95-9197-BAA6676B7E80}"/>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96" name="图形 1">
              <a:extLst>
                <a:ext uri="{FF2B5EF4-FFF2-40B4-BE49-F238E27FC236}">
                  <a16:creationId xmlns:a16="http://schemas.microsoft.com/office/drawing/2014/main" id="{D2C865A4-7670-4010-839B-3747F76E8F41}"/>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97" name="图形 1">
              <a:extLst>
                <a:ext uri="{FF2B5EF4-FFF2-40B4-BE49-F238E27FC236}">
                  <a16:creationId xmlns:a16="http://schemas.microsoft.com/office/drawing/2014/main" id="{2F7EE878-F5E2-49E2-B662-6BEA181C82EE}"/>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98" name="图形 1">
              <a:extLst>
                <a:ext uri="{FF2B5EF4-FFF2-40B4-BE49-F238E27FC236}">
                  <a16:creationId xmlns:a16="http://schemas.microsoft.com/office/drawing/2014/main" id="{42923AD4-4E29-46D4-B556-CE64AEA9B075}"/>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99" name="图形 1">
              <a:extLst>
                <a:ext uri="{FF2B5EF4-FFF2-40B4-BE49-F238E27FC236}">
                  <a16:creationId xmlns:a16="http://schemas.microsoft.com/office/drawing/2014/main" id="{C48F5DCD-D2BA-49CA-9216-C063C1C483CC}"/>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100" name="图形 1">
              <a:extLst>
                <a:ext uri="{FF2B5EF4-FFF2-40B4-BE49-F238E27FC236}">
                  <a16:creationId xmlns:a16="http://schemas.microsoft.com/office/drawing/2014/main" id="{E59E91B1-3458-4EE7-BEB2-1AAAF16FB10C}"/>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101" name="图形 1">
              <a:extLst>
                <a:ext uri="{FF2B5EF4-FFF2-40B4-BE49-F238E27FC236}">
                  <a16:creationId xmlns:a16="http://schemas.microsoft.com/office/drawing/2014/main" id="{3B3474AC-0E31-4F40-8CE5-4B9415C50FD8}"/>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102" name="图形 1">
              <a:extLst>
                <a:ext uri="{FF2B5EF4-FFF2-40B4-BE49-F238E27FC236}">
                  <a16:creationId xmlns:a16="http://schemas.microsoft.com/office/drawing/2014/main" id="{34C22D26-D88A-4380-85A2-16334014B63E}"/>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103" name="图形 1">
              <a:extLst>
                <a:ext uri="{FF2B5EF4-FFF2-40B4-BE49-F238E27FC236}">
                  <a16:creationId xmlns:a16="http://schemas.microsoft.com/office/drawing/2014/main" id="{1033390A-4041-47FA-B3C1-9A7E8C07CC83}"/>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104" name="图形 1">
              <a:extLst>
                <a:ext uri="{FF2B5EF4-FFF2-40B4-BE49-F238E27FC236}">
                  <a16:creationId xmlns:a16="http://schemas.microsoft.com/office/drawing/2014/main" id="{D0073808-1285-4DFA-850F-8F7076049EDB}"/>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105" name="图形 1">
              <a:extLst>
                <a:ext uri="{FF2B5EF4-FFF2-40B4-BE49-F238E27FC236}">
                  <a16:creationId xmlns:a16="http://schemas.microsoft.com/office/drawing/2014/main" id="{3DAAED29-17BA-438B-879D-CC752216C4D0}"/>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106" name="图形 1">
              <a:extLst>
                <a:ext uri="{FF2B5EF4-FFF2-40B4-BE49-F238E27FC236}">
                  <a16:creationId xmlns:a16="http://schemas.microsoft.com/office/drawing/2014/main" id="{5EDC2BDA-F471-4340-8286-0DE1D584F37E}"/>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107" name="图形 1">
              <a:extLst>
                <a:ext uri="{FF2B5EF4-FFF2-40B4-BE49-F238E27FC236}">
                  <a16:creationId xmlns:a16="http://schemas.microsoft.com/office/drawing/2014/main" id="{AF8B713E-115D-45C4-ABD7-E70448C66897}"/>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74" name="组合 73">
            <a:extLst>
              <a:ext uri="{FF2B5EF4-FFF2-40B4-BE49-F238E27FC236}">
                <a16:creationId xmlns:a16="http://schemas.microsoft.com/office/drawing/2014/main" id="{132E2054-F166-45D6-9356-60496D9C1D82}"/>
              </a:ext>
            </a:extLst>
          </p:cNvPr>
          <p:cNvGrpSpPr/>
          <p:nvPr/>
        </p:nvGrpSpPr>
        <p:grpSpPr>
          <a:xfrm>
            <a:off x="371023" y="278084"/>
            <a:ext cx="5877583" cy="866845"/>
            <a:chOff x="6479006" y="4186825"/>
            <a:chExt cx="5877583" cy="866845"/>
          </a:xfrm>
        </p:grpSpPr>
        <p:sp>
          <p:nvSpPr>
            <p:cNvPr id="75" name="矩形 74">
              <a:extLst>
                <a:ext uri="{FF2B5EF4-FFF2-40B4-BE49-F238E27FC236}">
                  <a16:creationId xmlns:a16="http://schemas.microsoft.com/office/drawing/2014/main" id="{7F1B3042-345B-460A-BB14-B492A467067D}"/>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6" name="矩形 75">
              <a:extLst>
                <a:ext uri="{FF2B5EF4-FFF2-40B4-BE49-F238E27FC236}">
                  <a16:creationId xmlns:a16="http://schemas.microsoft.com/office/drawing/2014/main" id="{1D75EF70-D7CF-487C-AA78-C84B57CF3BC2}"/>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7" name="文本框 76">
              <a:extLst>
                <a:ext uri="{FF2B5EF4-FFF2-40B4-BE49-F238E27FC236}">
                  <a16:creationId xmlns:a16="http://schemas.microsoft.com/office/drawing/2014/main" id="{32D3CA35-A1A8-4E9D-8217-322040CC880C}"/>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8" name="文本框 77">
              <a:extLst>
                <a:ext uri="{FF2B5EF4-FFF2-40B4-BE49-F238E27FC236}">
                  <a16:creationId xmlns:a16="http://schemas.microsoft.com/office/drawing/2014/main" id="{0783AD65-8621-44A8-B8D3-9D15B0E896FD}"/>
                </a:ext>
              </a:extLst>
            </p:cNvPr>
            <p:cNvSpPr txBox="1"/>
            <p:nvPr/>
          </p:nvSpPr>
          <p:spPr>
            <a:xfrm>
              <a:off x="7316588" y="4186825"/>
              <a:ext cx="3576620"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具体业务机会：</a:t>
              </a:r>
            </a:p>
          </p:txBody>
        </p:sp>
        <p:cxnSp>
          <p:nvCxnSpPr>
            <p:cNvPr id="79" name="直接连接符 78">
              <a:extLst>
                <a:ext uri="{FF2B5EF4-FFF2-40B4-BE49-F238E27FC236}">
                  <a16:creationId xmlns:a16="http://schemas.microsoft.com/office/drawing/2014/main" id="{916BCAFE-E209-470D-9728-BC32E657A150}"/>
                </a:ext>
              </a:extLst>
            </p:cNvPr>
            <p:cNvCxnSpPr/>
            <p:nvPr/>
          </p:nvCxnSpPr>
          <p:spPr>
            <a:xfrm>
              <a:off x="7316589" y="4755734"/>
              <a:ext cx="50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D8EDC475-48F9-4BF3-AF08-D855A770D644}"/>
              </a:ext>
            </a:extLst>
          </p:cNvPr>
          <p:cNvGrpSpPr/>
          <p:nvPr/>
        </p:nvGrpSpPr>
        <p:grpSpPr>
          <a:xfrm>
            <a:off x="304046" y="937775"/>
            <a:ext cx="7771688" cy="5938056"/>
            <a:chOff x="872899" y="1189032"/>
            <a:chExt cx="10146554" cy="5668963"/>
          </a:xfrm>
        </p:grpSpPr>
        <p:grpSp>
          <p:nvGrpSpPr>
            <p:cNvPr id="3" name="组合 2">
              <a:extLst>
                <a:ext uri="{FF2B5EF4-FFF2-40B4-BE49-F238E27FC236}">
                  <a16:creationId xmlns:a16="http://schemas.microsoft.com/office/drawing/2014/main" id="{1943DC91-84D9-4534-AFC3-BC9F65D21985}"/>
                </a:ext>
              </a:extLst>
            </p:cNvPr>
            <p:cNvGrpSpPr/>
            <p:nvPr/>
          </p:nvGrpSpPr>
          <p:grpSpPr>
            <a:xfrm>
              <a:off x="872899" y="1189032"/>
              <a:ext cx="10146554" cy="5668963"/>
              <a:chOff x="1385036" y="1991775"/>
              <a:chExt cx="5920788" cy="3676521"/>
            </a:xfrm>
          </p:grpSpPr>
          <p:sp>
            <p:nvSpPr>
              <p:cNvPr id="20" name="矩形: 圆角 19"/>
              <p:cNvSpPr/>
              <p:nvPr/>
            </p:nvSpPr>
            <p:spPr>
              <a:xfrm>
                <a:off x="1587196" y="2046514"/>
                <a:ext cx="5718628" cy="3277294"/>
              </a:xfrm>
              <a:prstGeom prst="roundRect">
                <a:avLst>
                  <a:gd name="adj" fmla="val 8695"/>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useBgFill="1">
            <p:nvSpPr>
              <p:cNvPr id="53" name="任意多边形: 形状 52"/>
              <p:cNvSpPr/>
              <p:nvPr/>
            </p:nvSpPr>
            <p:spPr>
              <a:xfrm flipH="1">
                <a:off x="1888673" y="1991775"/>
                <a:ext cx="4671784" cy="3676521"/>
              </a:xfrm>
              <a:custGeom>
                <a:avLst/>
                <a:gdLst>
                  <a:gd name="connsiteX0" fmla="*/ 4788576 w 5338352"/>
                  <a:gd name="connsiteY0" fmla="*/ 0 h 4838730"/>
                  <a:gd name="connsiteX1" fmla="*/ 0 w 5338352"/>
                  <a:gd name="connsiteY1" fmla="*/ 0 h 4838730"/>
                  <a:gd name="connsiteX2" fmla="*/ 0 w 5338352"/>
                  <a:gd name="connsiteY2" fmla="*/ 4838730 h 4838730"/>
                  <a:gd name="connsiteX3" fmla="*/ 4788576 w 5338352"/>
                  <a:gd name="connsiteY3" fmla="*/ 4838730 h 4838730"/>
                  <a:gd name="connsiteX4" fmla="*/ 4788576 w 5338352"/>
                  <a:gd name="connsiteY4" fmla="*/ 4838729 h 4838730"/>
                  <a:gd name="connsiteX5" fmla="*/ 5338352 w 5338352"/>
                  <a:gd name="connsiteY5" fmla="*/ 4838729 h 48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8352" h="4838730">
                    <a:moveTo>
                      <a:pt x="4788576" y="0"/>
                    </a:moveTo>
                    <a:lnTo>
                      <a:pt x="0" y="0"/>
                    </a:lnTo>
                    <a:lnTo>
                      <a:pt x="0" y="4838730"/>
                    </a:lnTo>
                    <a:lnTo>
                      <a:pt x="4788576" y="4838730"/>
                    </a:lnTo>
                    <a:lnTo>
                      <a:pt x="4788576" y="4838729"/>
                    </a:lnTo>
                    <a:lnTo>
                      <a:pt x="5338352" y="48387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4" name="文本框 43"/>
              <p:cNvSpPr txBox="1"/>
              <p:nvPr/>
            </p:nvSpPr>
            <p:spPr>
              <a:xfrm>
                <a:off x="2119744" y="2149868"/>
                <a:ext cx="4202815" cy="309858"/>
              </a:xfrm>
              <a:prstGeom prst="rect">
                <a:avLst/>
              </a:prstGeom>
              <a:noFill/>
            </p:spPr>
            <p:txBody>
              <a:bodyPr wrap="square" rtlCol="0">
                <a:spAutoFit/>
              </a:bodyPr>
              <a:lstStyle/>
              <a:p>
                <a:r>
                  <a:rPr lang="en-US" altLang="zh-CN" sz="2400" b="1" spc="300" dirty="0">
                    <a:latin typeface="楷体" panose="02010609060101010101" pitchFamily="49" charset="-122"/>
                    <a:ea typeface="楷体" panose="02010609060101010101" pitchFamily="49" charset="-122"/>
                    <a:sym typeface="Arial"/>
                  </a:rPr>
                  <a:t>1.</a:t>
                </a:r>
                <a:r>
                  <a:rPr lang="zh-CN" altLang="en-US" sz="2400" b="1" spc="300" dirty="0">
                    <a:latin typeface="楷体" panose="02010609060101010101" pitchFamily="49" charset="-122"/>
                    <a:ea typeface="楷体" panose="02010609060101010101" pitchFamily="49" charset="-122"/>
                    <a:sym typeface="Arial"/>
                  </a:rPr>
                  <a:t>法律顾问、咨询服务</a:t>
                </a:r>
              </a:p>
            </p:txBody>
          </p:sp>
          <p:sp>
            <p:nvSpPr>
              <p:cNvPr id="47" name="文本框 46"/>
              <p:cNvSpPr txBox="1"/>
              <p:nvPr/>
            </p:nvSpPr>
            <p:spPr>
              <a:xfrm>
                <a:off x="1679344" y="2475572"/>
                <a:ext cx="5459532" cy="891564"/>
              </a:xfrm>
              <a:prstGeom prst="rect">
                <a:avLst/>
              </a:prstGeom>
              <a:noFill/>
            </p:spPr>
            <p:txBody>
              <a:bodyPr wrap="square" rtlCol="0">
                <a:spAutoFit/>
              </a:bodyPr>
              <a:lstStyle/>
              <a:p>
                <a:pPr algn="just">
                  <a:lnSpc>
                    <a:spcPts val="2500"/>
                  </a:lnSpc>
                </a:pPr>
                <a:r>
                  <a:rPr lang="zh-CN" altLang="en-US" sz="2200" dirty="0">
                    <a:solidFill>
                      <a:srgbClr val="525252"/>
                    </a:solidFill>
                    <a:latin typeface="楷体" panose="02010609060101010101" pitchFamily="49" charset="-122"/>
                    <a:ea typeface="楷体" panose="02010609060101010101" pitchFamily="49" charset="-122"/>
                    <a:sym typeface="Arial"/>
                  </a:rPr>
                  <a:t>    在纠纷发生之前，为预防纠纷、规避风险，可以为大湾区各类港航企业、物流服务商、航运金融相关产业、海事保险等领域的从业人员提供法律顾问及相关咨询服务，尤其是针对不同法域的不同司法实践，切实帮助客户防患于未然。</a:t>
                </a:r>
                <a:endParaRPr lang="en-GB" altLang="zh-CN" sz="2200" dirty="0">
                  <a:solidFill>
                    <a:srgbClr val="525252"/>
                  </a:solidFill>
                  <a:latin typeface="楷体" panose="02010609060101010101" pitchFamily="49" charset="-122"/>
                  <a:ea typeface="楷体" panose="02010609060101010101" pitchFamily="49" charset="-122"/>
                  <a:sym typeface="Arial"/>
                </a:endParaRPr>
              </a:p>
            </p:txBody>
          </p:sp>
          <p:sp useBgFill="1">
            <p:nvSpPr>
              <p:cNvPr id="26" name="椭圆 25"/>
              <p:cNvSpPr/>
              <p:nvPr/>
            </p:nvSpPr>
            <p:spPr>
              <a:xfrm>
                <a:off x="1385036" y="2543881"/>
                <a:ext cx="376331" cy="304846"/>
              </a:xfrm>
              <a:prstGeom prst="ellipse">
                <a:avLst/>
              </a:prstGeom>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5" name="椭圆 54"/>
              <p:cNvSpPr/>
              <p:nvPr/>
            </p:nvSpPr>
            <p:spPr>
              <a:xfrm>
                <a:off x="1494459" y="3033775"/>
                <a:ext cx="194143" cy="158254"/>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7" name="六边形 26"/>
              <p:cNvSpPr/>
              <p:nvPr/>
            </p:nvSpPr>
            <p:spPr>
              <a:xfrm>
                <a:off x="2364344" y="1991776"/>
                <a:ext cx="126992" cy="109476"/>
              </a:xfrm>
              <a:prstGeom prst="hexagon">
                <a:avLst>
                  <a:gd name="adj" fmla="val 31960"/>
                  <a:gd name="vf" fmla="val 115470"/>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六边形 63"/>
              <p:cNvSpPr/>
              <p:nvPr/>
            </p:nvSpPr>
            <p:spPr>
              <a:xfrm>
                <a:off x="6495845" y="5295958"/>
                <a:ext cx="64612" cy="55700"/>
              </a:xfrm>
              <a:prstGeom prst="hexagon">
                <a:avLst>
                  <a:gd name="adj" fmla="val 31960"/>
                  <a:gd name="vf" fmla="val 115470"/>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91" name="文本框 90">
              <a:extLst>
                <a:ext uri="{FF2B5EF4-FFF2-40B4-BE49-F238E27FC236}">
                  <a16:creationId xmlns:a16="http://schemas.microsoft.com/office/drawing/2014/main" id="{1D933807-85C9-4C3B-ABE7-839BC8183214}"/>
                </a:ext>
              </a:extLst>
            </p:cNvPr>
            <p:cNvSpPr txBox="1"/>
            <p:nvPr/>
          </p:nvSpPr>
          <p:spPr>
            <a:xfrm>
              <a:off x="1343380" y="4204932"/>
              <a:ext cx="9356092" cy="427350"/>
            </a:xfrm>
            <a:prstGeom prst="rect">
              <a:avLst/>
            </a:prstGeom>
            <a:noFill/>
          </p:spPr>
          <p:txBody>
            <a:bodyPr wrap="square" rtlCol="0">
              <a:spAutoFit/>
            </a:bodyPr>
            <a:lstStyle/>
            <a:p>
              <a:pPr algn="just">
                <a:lnSpc>
                  <a:spcPts val="2500"/>
                </a:lnSpc>
              </a:pPr>
              <a:r>
                <a:rPr lang="zh-CN" altLang="en-US" sz="2200" dirty="0">
                  <a:solidFill>
                    <a:srgbClr val="525252"/>
                  </a:solidFill>
                  <a:latin typeface="楷体" panose="02010609060101010101" pitchFamily="49" charset="-122"/>
                  <a:ea typeface="楷体" panose="02010609060101010101" pitchFamily="49" charset="-122"/>
                  <a:sym typeface="Arial"/>
                </a:rPr>
                <a:t>    </a:t>
              </a:r>
              <a:r>
                <a:rPr lang="zh-CN" altLang="en-US" sz="2200" b="1" i="1" dirty="0">
                  <a:solidFill>
                    <a:srgbClr val="525252"/>
                  </a:solidFill>
                  <a:latin typeface="楷体" panose="02010609060101010101" pitchFamily="49" charset="-122"/>
                  <a:ea typeface="楷体" panose="02010609060101010101" pitchFamily="49" charset="-122"/>
                  <a:sym typeface="Arial"/>
                </a:rPr>
                <a:t>    </a:t>
              </a:r>
              <a:endParaRPr lang="zh-CN" altLang="en-US" sz="2200" dirty="0"/>
            </a:p>
          </p:txBody>
        </p:sp>
      </p:grpSp>
      <p:pic>
        <p:nvPicPr>
          <p:cNvPr id="92" name="图片 91">
            <a:extLst>
              <a:ext uri="{FF2B5EF4-FFF2-40B4-BE49-F238E27FC236}">
                <a16:creationId xmlns:a16="http://schemas.microsoft.com/office/drawing/2014/main" id="{3E13A694-C7D8-4461-A43F-9370A00F5794}"/>
              </a:ext>
            </a:extLst>
          </p:cNvPr>
          <p:cNvPicPr>
            <a:picLocks noChangeAspect="1"/>
          </p:cNvPicPr>
          <p:nvPr/>
        </p:nvPicPr>
        <p:blipFill>
          <a:blip r:embed="rId2"/>
          <a:stretch>
            <a:fillRect/>
          </a:stretch>
        </p:blipFill>
        <p:spPr>
          <a:xfrm>
            <a:off x="8456932" y="2123851"/>
            <a:ext cx="3144465" cy="1827720"/>
          </a:xfrm>
          <a:prstGeom prst="rect">
            <a:avLst/>
          </a:prstGeom>
        </p:spPr>
      </p:pic>
      <p:sp>
        <p:nvSpPr>
          <p:cNvPr id="5" name="矩形 4">
            <a:extLst>
              <a:ext uri="{FF2B5EF4-FFF2-40B4-BE49-F238E27FC236}">
                <a16:creationId xmlns:a16="http://schemas.microsoft.com/office/drawing/2014/main" id="{139D4936-12D2-4EDC-A414-48EE02E19DF4}"/>
              </a:ext>
            </a:extLst>
          </p:cNvPr>
          <p:cNvSpPr/>
          <p:nvPr/>
        </p:nvSpPr>
        <p:spPr>
          <a:xfrm>
            <a:off x="8326903" y="4063794"/>
            <a:ext cx="3503773" cy="1631216"/>
          </a:xfrm>
          <a:prstGeom prst="rect">
            <a:avLst/>
          </a:prstGeom>
        </p:spPr>
        <p:txBody>
          <a:bodyPr wrap="square">
            <a:spAutoFit/>
          </a:bodyPr>
          <a:lstStyle/>
          <a:p>
            <a:r>
              <a:rPr lang="zh-CN" altLang="en-US" sz="2000" b="1" i="1" u="sng" dirty="0">
                <a:solidFill>
                  <a:srgbClr val="525252"/>
                </a:solidFill>
                <a:latin typeface="楷体" panose="02010609060101010101" pitchFamily="49" charset="-122"/>
                <a:ea typeface="楷体" panose="02010609060101010101" pitchFamily="49" charset="-122"/>
                <a:sym typeface="Arial"/>
              </a:rPr>
              <a:t>例如：</a:t>
            </a:r>
            <a:r>
              <a:rPr lang="zh-CN" altLang="en-US" sz="2000" dirty="0">
                <a:solidFill>
                  <a:srgbClr val="525252"/>
                </a:solidFill>
                <a:latin typeface="楷体" panose="02010609060101010101" pitchFamily="49" charset="-122"/>
                <a:ea typeface="楷体" panose="02010609060101010101" pitchFamily="49" charset="-122"/>
                <a:sym typeface="Arial"/>
              </a:rPr>
              <a:t>广州海事法院与广州市律协合作的律师调解工作室，开展律师定期值班制度以来取得了一定的成效，近期不断有诉前成功调解的案例。</a:t>
            </a:r>
            <a:endParaRPr lang="zh-CN" altLang="en-US" sz="2000" dirty="0"/>
          </a:p>
        </p:txBody>
      </p:sp>
      <p:sp>
        <p:nvSpPr>
          <p:cNvPr id="2" name="矩形 1">
            <a:extLst>
              <a:ext uri="{FF2B5EF4-FFF2-40B4-BE49-F238E27FC236}">
                <a16:creationId xmlns:a16="http://schemas.microsoft.com/office/drawing/2014/main" id="{4800F5BE-6983-0043-A2E1-6EB0A7208051}"/>
              </a:ext>
            </a:extLst>
          </p:cNvPr>
          <p:cNvSpPr/>
          <p:nvPr/>
        </p:nvSpPr>
        <p:spPr>
          <a:xfrm>
            <a:off x="1225835" y="3693575"/>
            <a:ext cx="6867427" cy="830997"/>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cs typeface="Times New Roman" panose="02020603050405020304" pitchFamily="18" charset="0"/>
              </a:rPr>
              <a:t>2. </a:t>
            </a:r>
            <a:r>
              <a:rPr lang="zh-CN" altLang="zh-CN" sz="2400" b="1" dirty="0">
                <a:latin typeface="楷体" panose="02010609060101010101" pitchFamily="49" charset="-122"/>
                <a:ea typeface="楷体" panose="02010609060101010101" pitchFamily="49" charset="-122"/>
                <a:cs typeface="Times New Roman" panose="02020603050405020304" pitchFamily="18" charset="0"/>
              </a:rPr>
              <a:t>为客户设计和提供多样化的国际争议解决方案</a:t>
            </a:r>
            <a:r>
              <a:rPr lang="zh-CN" altLang="zh-CN" sz="2400" b="1" dirty="0">
                <a:latin typeface="楷体" panose="02010609060101010101" pitchFamily="49" charset="-122"/>
                <a:ea typeface="楷体" panose="02010609060101010101" pitchFamily="49" charset="-122"/>
              </a:rPr>
              <a:t> </a:t>
            </a:r>
            <a:endParaRPr lang="en-US" altLang="zh-CN" sz="2400" b="1" dirty="0">
              <a:latin typeface="楷体" panose="02010609060101010101" pitchFamily="49" charset="-122"/>
              <a:ea typeface="楷体" panose="02010609060101010101" pitchFamily="49" charset="-122"/>
              <a:cs typeface="Times New Roman" panose="02020603050405020304" pitchFamily="18" charset="0"/>
            </a:endParaRPr>
          </a:p>
          <a:p>
            <a:r>
              <a:rPr lang="en-US" altLang="zh-CN" sz="2400" b="1" dirty="0">
                <a:latin typeface="楷体" panose="02010609060101010101" pitchFamily="49" charset="-122"/>
                <a:ea typeface="楷体" panose="02010609060101010101" pitchFamily="49" charset="-122"/>
                <a:cs typeface="Times New Roman" panose="02020603050405020304" pitchFamily="18" charset="0"/>
              </a:rPr>
              <a:t>   </a:t>
            </a:r>
            <a:endParaRPr lang="zh-CN" altLang="en-US" sz="2400" b="1" dirty="0">
              <a:latin typeface="楷体" panose="02010609060101010101" pitchFamily="49" charset="-122"/>
              <a:ea typeface="楷体" panose="02010609060101010101" pitchFamily="49" charset="-122"/>
            </a:endParaRPr>
          </a:p>
        </p:txBody>
      </p:sp>
      <p:sp>
        <p:nvSpPr>
          <p:cNvPr id="6" name="矩形 5">
            <a:extLst>
              <a:ext uri="{FF2B5EF4-FFF2-40B4-BE49-F238E27FC236}">
                <a16:creationId xmlns:a16="http://schemas.microsoft.com/office/drawing/2014/main" id="{DBB66C91-6F29-D64F-BB71-825B8D125B05}"/>
              </a:ext>
            </a:extLst>
          </p:cNvPr>
          <p:cNvSpPr/>
          <p:nvPr/>
        </p:nvSpPr>
        <p:spPr>
          <a:xfrm>
            <a:off x="667112" y="4254463"/>
            <a:ext cx="7200605" cy="1785104"/>
          </a:xfrm>
          <a:prstGeom prst="rect">
            <a:avLst/>
          </a:prstGeom>
        </p:spPr>
        <p:txBody>
          <a:bodyPr wrap="square">
            <a:spAutoFit/>
          </a:bodyPr>
          <a:lstStyle/>
          <a:p>
            <a:pPr algn="just"/>
            <a:r>
              <a:rPr lang="en-US" altLang="zh-CN" sz="2200" dirty="0">
                <a:solidFill>
                  <a:srgbClr val="525252"/>
                </a:solidFill>
                <a:latin typeface="楷体" panose="02010609060101010101" pitchFamily="49" charset="-122"/>
                <a:ea typeface="楷体" panose="02010609060101010101" pitchFamily="49" charset="-122"/>
              </a:rPr>
              <a:t>    </a:t>
            </a:r>
            <a:r>
              <a:rPr lang="zh-CN" altLang="zh-CN" sz="2200" dirty="0">
                <a:solidFill>
                  <a:srgbClr val="525252"/>
                </a:solidFill>
                <a:latin typeface="楷体" panose="02010609060101010101" pitchFamily="49" charset="-122"/>
                <a:ea typeface="楷体" panose="02010609060101010101" pitchFamily="49" charset="-122"/>
              </a:rPr>
              <a:t>海事律师可以针对不同客户的特点与需求，为客户设计和提供多样化的国际争议解决方案，</a:t>
            </a:r>
            <a:r>
              <a:rPr lang="zh-CN" altLang="en-US" sz="2200" dirty="0">
                <a:solidFill>
                  <a:srgbClr val="525252"/>
                </a:solidFill>
                <a:latin typeface="楷体" panose="02010609060101010101" pitchFamily="49" charset="-122"/>
                <a:ea typeface="楷体" panose="02010609060101010101" pitchFamily="49" charset="-122"/>
              </a:rPr>
              <a:t>尤其</a:t>
            </a:r>
            <a:r>
              <a:rPr lang="zh-CN" altLang="zh-CN" sz="2200" dirty="0">
                <a:solidFill>
                  <a:srgbClr val="525252"/>
                </a:solidFill>
                <a:latin typeface="楷体" panose="02010609060101010101" pitchFamily="49" charset="-122"/>
                <a:ea typeface="楷体" panose="02010609060101010101" pitchFamily="49" charset="-122"/>
              </a:rPr>
              <a:t>包括对合同文件中的国际</a:t>
            </a:r>
            <a:r>
              <a:rPr lang="en-US" altLang="zh-CN" sz="2200" dirty="0">
                <a:solidFill>
                  <a:srgbClr val="525252"/>
                </a:solidFill>
                <a:latin typeface="楷体" panose="02010609060101010101" pitchFamily="49" charset="-122"/>
                <a:ea typeface="楷体" panose="02010609060101010101" pitchFamily="49" charset="-122"/>
              </a:rPr>
              <a:t>/</a:t>
            </a:r>
            <a:r>
              <a:rPr lang="zh-CN" altLang="en-US" sz="2200" dirty="0">
                <a:solidFill>
                  <a:srgbClr val="525252"/>
                </a:solidFill>
                <a:latin typeface="楷体" panose="02010609060101010101" pitchFamily="49" charset="-122"/>
                <a:ea typeface="楷体" panose="02010609060101010101" pitchFamily="49" charset="-122"/>
              </a:rPr>
              <a:t>跨境</a:t>
            </a:r>
            <a:r>
              <a:rPr lang="zh-CN" altLang="zh-CN" sz="2200" dirty="0">
                <a:solidFill>
                  <a:srgbClr val="525252"/>
                </a:solidFill>
                <a:latin typeface="楷体" panose="02010609060101010101" pitchFamily="49" charset="-122"/>
                <a:ea typeface="楷体" panose="02010609060101010101" pitchFamily="49" charset="-122"/>
              </a:rPr>
              <a:t>争议解决条款提供法律意见，</a:t>
            </a:r>
            <a:r>
              <a:rPr lang="zh-CN" altLang="en-US" sz="2200" dirty="0">
                <a:solidFill>
                  <a:srgbClr val="525252"/>
                </a:solidFill>
                <a:latin typeface="楷体" panose="02010609060101010101" pitchFamily="49" charset="-122"/>
                <a:ea typeface="楷体" panose="02010609060101010101" pitchFamily="49" charset="-122"/>
              </a:rPr>
              <a:t>有关</a:t>
            </a:r>
            <a:r>
              <a:rPr lang="zh-CN" altLang="zh-CN" sz="2200" dirty="0">
                <a:solidFill>
                  <a:srgbClr val="525252"/>
                </a:solidFill>
                <a:latin typeface="楷体" panose="02010609060101010101" pitchFamily="49" charset="-122"/>
                <a:ea typeface="楷体" panose="02010609060101010101" pitchFamily="49" charset="-122"/>
              </a:rPr>
              <a:t>管辖和法律适用，是约定诉讼管辖、是仲裁、还是调解，无疑也是广大海事律师的重要课题和服务领域</a:t>
            </a:r>
            <a:r>
              <a:rPr lang="zh-CN" altLang="en-US" sz="2200" dirty="0">
                <a:solidFill>
                  <a:srgbClr val="525252"/>
                </a:solidFill>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3176632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heel(1)">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725466F5-13C7-4244-898E-F25F66FC74A2}"/>
              </a:ext>
            </a:extLst>
          </p:cNvPr>
          <p:cNvPicPr>
            <a:picLocks noChangeAspect="1"/>
          </p:cNvPicPr>
          <p:nvPr/>
        </p:nvPicPr>
        <p:blipFill rotWithShape="1">
          <a:blip r:embed="rId2"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348249"/>
            <a:ext cx="13633450" cy="7206249"/>
          </a:xfrm>
          <a:prstGeom prst="rect">
            <a:avLst/>
          </a:prstGeom>
        </p:spPr>
      </p:pic>
      <p:grpSp>
        <p:nvGrpSpPr>
          <p:cNvPr id="93" name="组合 92">
            <a:extLst>
              <a:ext uri="{FF2B5EF4-FFF2-40B4-BE49-F238E27FC236}">
                <a16:creationId xmlns:a16="http://schemas.microsoft.com/office/drawing/2014/main" id="{CA336ACB-0F9C-4445-BCB3-E7B4827AF21D}"/>
              </a:ext>
            </a:extLst>
          </p:cNvPr>
          <p:cNvGrpSpPr/>
          <p:nvPr/>
        </p:nvGrpSpPr>
        <p:grpSpPr>
          <a:xfrm>
            <a:off x="8562090" y="-845940"/>
            <a:ext cx="5384800" cy="8134105"/>
            <a:chOff x="2019142" y="31995"/>
            <a:chExt cx="6845898" cy="8043329"/>
          </a:xfrm>
        </p:grpSpPr>
        <p:sp>
          <p:nvSpPr>
            <p:cNvPr id="94" name="图形 1">
              <a:extLst>
                <a:ext uri="{FF2B5EF4-FFF2-40B4-BE49-F238E27FC236}">
                  <a16:creationId xmlns:a16="http://schemas.microsoft.com/office/drawing/2014/main" id="{3F719CA9-FDC3-497A-8359-65BA862EF016}"/>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95" name="图形 1">
              <a:extLst>
                <a:ext uri="{FF2B5EF4-FFF2-40B4-BE49-F238E27FC236}">
                  <a16:creationId xmlns:a16="http://schemas.microsoft.com/office/drawing/2014/main" id="{7A1F4C1A-772F-4C95-9197-BAA6676B7E80}"/>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96" name="图形 1">
              <a:extLst>
                <a:ext uri="{FF2B5EF4-FFF2-40B4-BE49-F238E27FC236}">
                  <a16:creationId xmlns:a16="http://schemas.microsoft.com/office/drawing/2014/main" id="{D2C865A4-7670-4010-839B-3747F76E8F41}"/>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97" name="图形 1">
              <a:extLst>
                <a:ext uri="{FF2B5EF4-FFF2-40B4-BE49-F238E27FC236}">
                  <a16:creationId xmlns:a16="http://schemas.microsoft.com/office/drawing/2014/main" id="{2F7EE878-F5E2-49E2-B662-6BEA181C82EE}"/>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98" name="图形 1">
              <a:extLst>
                <a:ext uri="{FF2B5EF4-FFF2-40B4-BE49-F238E27FC236}">
                  <a16:creationId xmlns:a16="http://schemas.microsoft.com/office/drawing/2014/main" id="{42923AD4-4E29-46D4-B556-CE64AEA9B075}"/>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99" name="图形 1">
              <a:extLst>
                <a:ext uri="{FF2B5EF4-FFF2-40B4-BE49-F238E27FC236}">
                  <a16:creationId xmlns:a16="http://schemas.microsoft.com/office/drawing/2014/main" id="{C48F5DCD-D2BA-49CA-9216-C063C1C483CC}"/>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100" name="图形 1">
              <a:extLst>
                <a:ext uri="{FF2B5EF4-FFF2-40B4-BE49-F238E27FC236}">
                  <a16:creationId xmlns:a16="http://schemas.microsoft.com/office/drawing/2014/main" id="{E59E91B1-3458-4EE7-BEB2-1AAAF16FB10C}"/>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101" name="图形 1">
              <a:extLst>
                <a:ext uri="{FF2B5EF4-FFF2-40B4-BE49-F238E27FC236}">
                  <a16:creationId xmlns:a16="http://schemas.microsoft.com/office/drawing/2014/main" id="{3B3474AC-0E31-4F40-8CE5-4B9415C50FD8}"/>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102" name="图形 1">
              <a:extLst>
                <a:ext uri="{FF2B5EF4-FFF2-40B4-BE49-F238E27FC236}">
                  <a16:creationId xmlns:a16="http://schemas.microsoft.com/office/drawing/2014/main" id="{34C22D26-D88A-4380-85A2-16334014B63E}"/>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103" name="图形 1">
              <a:extLst>
                <a:ext uri="{FF2B5EF4-FFF2-40B4-BE49-F238E27FC236}">
                  <a16:creationId xmlns:a16="http://schemas.microsoft.com/office/drawing/2014/main" id="{1033390A-4041-47FA-B3C1-9A7E8C07CC83}"/>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104" name="图形 1">
              <a:extLst>
                <a:ext uri="{FF2B5EF4-FFF2-40B4-BE49-F238E27FC236}">
                  <a16:creationId xmlns:a16="http://schemas.microsoft.com/office/drawing/2014/main" id="{D0073808-1285-4DFA-850F-8F7076049EDB}"/>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105" name="图形 1">
              <a:extLst>
                <a:ext uri="{FF2B5EF4-FFF2-40B4-BE49-F238E27FC236}">
                  <a16:creationId xmlns:a16="http://schemas.microsoft.com/office/drawing/2014/main" id="{3DAAED29-17BA-438B-879D-CC752216C4D0}"/>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106" name="图形 1">
              <a:extLst>
                <a:ext uri="{FF2B5EF4-FFF2-40B4-BE49-F238E27FC236}">
                  <a16:creationId xmlns:a16="http://schemas.microsoft.com/office/drawing/2014/main" id="{5EDC2BDA-F471-4340-8286-0DE1D584F37E}"/>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107" name="图形 1">
              <a:extLst>
                <a:ext uri="{FF2B5EF4-FFF2-40B4-BE49-F238E27FC236}">
                  <a16:creationId xmlns:a16="http://schemas.microsoft.com/office/drawing/2014/main" id="{AF8B713E-115D-45C4-ABD7-E70448C66897}"/>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74" name="组合 73">
            <a:extLst>
              <a:ext uri="{FF2B5EF4-FFF2-40B4-BE49-F238E27FC236}">
                <a16:creationId xmlns:a16="http://schemas.microsoft.com/office/drawing/2014/main" id="{132E2054-F166-45D6-9356-60496D9C1D82}"/>
              </a:ext>
            </a:extLst>
          </p:cNvPr>
          <p:cNvGrpSpPr/>
          <p:nvPr/>
        </p:nvGrpSpPr>
        <p:grpSpPr>
          <a:xfrm>
            <a:off x="371023" y="278084"/>
            <a:ext cx="5877583" cy="866845"/>
            <a:chOff x="6479006" y="4186825"/>
            <a:chExt cx="5877583" cy="866845"/>
          </a:xfrm>
        </p:grpSpPr>
        <p:sp>
          <p:nvSpPr>
            <p:cNvPr id="75" name="矩形 74">
              <a:extLst>
                <a:ext uri="{FF2B5EF4-FFF2-40B4-BE49-F238E27FC236}">
                  <a16:creationId xmlns:a16="http://schemas.microsoft.com/office/drawing/2014/main" id="{7F1B3042-345B-460A-BB14-B492A467067D}"/>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6" name="矩形 75">
              <a:extLst>
                <a:ext uri="{FF2B5EF4-FFF2-40B4-BE49-F238E27FC236}">
                  <a16:creationId xmlns:a16="http://schemas.microsoft.com/office/drawing/2014/main" id="{1D75EF70-D7CF-487C-AA78-C84B57CF3BC2}"/>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77" name="文本框 76">
              <a:extLst>
                <a:ext uri="{FF2B5EF4-FFF2-40B4-BE49-F238E27FC236}">
                  <a16:creationId xmlns:a16="http://schemas.microsoft.com/office/drawing/2014/main" id="{32D3CA35-A1A8-4E9D-8217-322040CC880C}"/>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8" name="文本框 77">
              <a:extLst>
                <a:ext uri="{FF2B5EF4-FFF2-40B4-BE49-F238E27FC236}">
                  <a16:creationId xmlns:a16="http://schemas.microsoft.com/office/drawing/2014/main" id="{0783AD65-8621-44A8-B8D3-9D15B0E896FD}"/>
                </a:ext>
              </a:extLst>
            </p:cNvPr>
            <p:cNvSpPr txBox="1"/>
            <p:nvPr/>
          </p:nvSpPr>
          <p:spPr>
            <a:xfrm>
              <a:off x="7316588" y="4186825"/>
              <a:ext cx="3576620"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具体发展机会：</a:t>
              </a:r>
            </a:p>
          </p:txBody>
        </p:sp>
        <p:cxnSp>
          <p:nvCxnSpPr>
            <p:cNvPr id="79" name="直接连接符 78">
              <a:extLst>
                <a:ext uri="{FF2B5EF4-FFF2-40B4-BE49-F238E27FC236}">
                  <a16:creationId xmlns:a16="http://schemas.microsoft.com/office/drawing/2014/main" id="{916BCAFE-E209-470D-9728-BC32E657A150}"/>
                </a:ext>
              </a:extLst>
            </p:cNvPr>
            <p:cNvCxnSpPr/>
            <p:nvPr/>
          </p:nvCxnSpPr>
          <p:spPr>
            <a:xfrm>
              <a:off x="7316589" y="4755734"/>
              <a:ext cx="50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a:extLst>
              <a:ext uri="{FF2B5EF4-FFF2-40B4-BE49-F238E27FC236}">
                <a16:creationId xmlns:a16="http://schemas.microsoft.com/office/drawing/2014/main" id="{99376D6E-1966-4488-A9DD-D987D9ACFCEF}"/>
              </a:ext>
            </a:extLst>
          </p:cNvPr>
          <p:cNvGrpSpPr/>
          <p:nvPr/>
        </p:nvGrpSpPr>
        <p:grpSpPr>
          <a:xfrm>
            <a:off x="869293" y="938293"/>
            <a:ext cx="10462054" cy="5767697"/>
            <a:chOff x="869293" y="938293"/>
            <a:chExt cx="10462054" cy="5767697"/>
          </a:xfrm>
        </p:grpSpPr>
        <p:grpSp>
          <p:nvGrpSpPr>
            <p:cNvPr id="4" name="组合 3">
              <a:extLst>
                <a:ext uri="{FF2B5EF4-FFF2-40B4-BE49-F238E27FC236}">
                  <a16:creationId xmlns:a16="http://schemas.microsoft.com/office/drawing/2014/main" id="{D8EDC475-48F9-4BF3-AF08-D855A770D644}"/>
                </a:ext>
              </a:extLst>
            </p:cNvPr>
            <p:cNvGrpSpPr/>
            <p:nvPr/>
          </p:nvGrpSpPr>
          <p:grpSpPr>
            <a:xfrm>
              <a:off x="869293" y="938293"/>
              <a:ext cx="10462054" cy="5767697"/>
              <a:chOff x="920864" y="976833"/>
              <a:chExt cx="10098589" cy="5668963"/>
            </a:xfrm>
          </p:grpSpPr>
          <p:grpSp>
            <p:nvGrpSpPr>
              <p:cNvPr id="3" name="组合 2">
                <a:extLst>
                  <a:ext uri="{FF2B5EF4-FFF2-40B4-BE49-F238E27FC236}">
                    <a16:creationId xmlns:a16="http://schemas.microsoft.com/office/drawing/2014/main" id="{1943DC91-84D9-4534-AFC3-BC9F65D21985}"/>
                  </a:ext>
                </a:extLst>
              </p:cNvPr>
              <p:cNvGrpSpPr/>
              <p:nvPr/>
            </p:nvGrpSpPr>
            <p:grpSpPr>
              <a:xfrm>
                <a:off x="920864" y="976833"/>
                <a:ext cx="10098589" cy="5668963"/>
                <a:chOff x="1413025" y="1854155"/>
                <a:chExt cx="5892799" cy="3676521"/>
              </a:xfrm>
            </p:grpSpPr>
            <p:sp>
              <p:nvSpPr>
                <p:cNvPr id="20" name="矩形: 圆角 19"/>
                <p:cNvSpPr/>
                <p:nvPr/>
              </p:nvSpPr>
              <p:spPr>
                <a:xfrm>
                  <a:off x="1587196" y="2046514"/>
                  <a:ext cx="5718628" cy="3277294"/>
                </a:xfrm>
                <a:prstGeom prst="roundRect">
                  <a:avLst>
                    <a:gd name="adj" fmla="val 8695"/>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useBgFill="1">
              <p:nvSpPr>
                <p:cNvPr id="53" name="任意多边形: 形状 52"/>
                <p:cNvSpPr/>
                <p:nvPr/>
              </p:nvSpPr>
              <p:spPr>
                <a:xfrm flipH="1">
                  <a:off x="2003126" y="1854155"/>
                  <a:ext cx="4671784" cy="3676521"/>
                </a:xfrm>
                <a:custGeom>
                  <a:avLst/>
                  <a:gdLst>
                    <a:gd name="connsiteX0" fmla="*/ 4788576 w 5338352"/>
                    <a:gd name="connsiteY0" fmla="*/ 0 h 4838730"/>
                    <a:gd name="connsiteX1" fmla="*/ 0 w 5338352"/>
                    <a:gd name="connsiteY1" fmla="*/ 0 h 4838730"/>
                    <a:gd name="connsiteX2" fmla="*/ 0 w 5338352"/>
                    <a:gd name="connsiteY2" fmla="*/ 4838730 h 4838730"/>
                    <a:gd name="connsiteX3" fmla="*/ 4788576 w 5338352"/>
                    <a:gd name="connsiteY3" fmla="*/ 4838730 h 4838730"/>
                    <a:gd name="connsiteX4" fmla="*/ 4788576 w 5338352"/>
                    <a:gd name="connsiteY4" fmla="*/ 4838729 h 4838730"/>
                    <a:gd name="connsiteX5" fmla="*/ 5338352 w 5338352"/>
                    <a:gd name="connsiteY5" fmla="*/ 4838729 h 48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8352" h="4838730">
                      <a:moveTo>
                        <a:pt x="4788576" y="0"/>
                      </a:moveTo>
                      <a:lnTo>
                        <a:pt x="0" y="0"/>
                      </a:lnTo>
                      <a:lnTo>
                        <a:pt x="0" y="4838730"/>
                      </a:lnTo>
                      <a:lnTo>
                        <a:pt x="4788576" y="4838730"/>
                      </a:lnTo>
                      <a:lnTo>
                        <a:pt x="4788576" y="4838729"/>
                      </a:lnTo>
                      <a:lnTo>
                        <a:pt x="5338352" y="483872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4" name="文本框 43"/>
                <p:cNvSpPr txBox="1"/>
                <p:nvPr/>
              </p:nvSpPr>
              <p:spPr>
                <a:xfrm>
                  <a:off x="1954197" y="2102579"/>
                  <a:ext cx="5038842" cy="294281"/>
                </a:xfrm>
                <a:prstGeom prst="rect">
                  <a:avLst/>
                </a:prstGeom>
                <a:noFill/>
              </p:spPr>
              <p:txBody>
                <a:bodyPr wrap="square" rtlCol="0">
                  <a:spAutoFit/>
                </a:bodyPr>
                <a:lstStyle/>
                <a:p>
                  <a:r>
                    <a:rPr lang="en-US" altLang="zh-CN" sz="2400" b="1" spc="300" dirty="0">
                      <a:latin typeface="楷体" panose="02010609060101010101" pitchFamily="49" charset="-122"/>
                      <a:ea typeface="楷体" panose="02010609060101010101" pitchFamily="49" charset="-122"/>
                      <a:sym typeface="Arial"/>
                    </a:rPr>
                    <a:t>3.</a:t>
                  </a:r>
                  <a:r>
                    <a:rPr lang="zh-CN" altLang="en-US" sz="2400" b="1" spc="300" dirty="0">
                      <a:latin typeface="楷体" panose="02010609060101010101" pitchFamily="49" charset="-122"/>
                      <a:ea typeface="楷体" panose="02010609060101010101" pitchFamily="49" charset="-122"/>
                      <a:sym typeface="Arial"/>
                    </a:rPr>
                    <a:t>提供诉讼、仲裁、调解等代理服务，或作为专家证人：</a:t>
                  </a:r>
                </a:p>
              </p:txBody>
            </p:sp>
            <p:sp>
              <p:nvSpPr>
                <p:cNvPr id="47" name="文本框 46"/>
                <p:cNvSpPr txBox="1"/>
                <p:nvPr/>
              </p:nvSpPr>
              <p:spPr>
                <a:xfrm>
                  <a:off x="1625169" y="2430581"/>
                  <a:ext cx="5615642" cy="878719"/>
                </a:xfrm>
                <a:prstGeom prst="rect">
                  <a:avLst/>
                </a:prstGeom>
                <a:noFill/>
              </p:spPr>
              <p:txBody>
                <a:bodyPr wrap="square" rtlCol="0">
                  <a:spAutoFit/>
                </a:bodyPr>
                <a:lstStyle/>
                <a:p>
                  <a:pPr algn="just">
                    <a:lnSpc>
                      <a:spcPts val="2500"/>
                    </a:lnSpc>
                  </a:pPr>
                  <a:r>
                    <a:rPr lang="zh-CN" altLang="en-US" sz="2200" dirty="0">
                      <a:solidFill>
                        <a:srgbClr val="525252"/>
                      </a:solidFill>
                      <a:latin typeface="楷体" panose="02010609060101010101" pitchFamily="49" charset="-122"/>
                      <a:ea typeface="楷体" panose="02010609060101010101" pitchFamily="49" charset="-122"/>
                      <a:sym typeface="Arial"/>
                    </a:rPr>
                    <a:t>    对于涉及内地法律的国际争议，或者对于有涉外因素的内地法院或仲裁机构的管辖案件，提供诉讼</a:t>
                  </a:r>
                  <a:r>
                    <a:rPr lang="en-US" altLang="zh-CN" sz="2200" dirty="0">
                      <a:solidFill>
                        <a:srgbClr val="525252"/>
                      </a:solidFill>
                      <a:latin typeface="楷体" panose="02010609060101010101" pitchFamily="49" charset="-122"/>
                      <a:ea typeface="楷体" panose="02010609060101010101" pitchFamily="49" charset="-122"/>
                      <a:sym typeface="Arial"/>
                    </a:rPr>
                    <a:t>/</a:t>
                  </a:r>
                  <a:r>
                    <a:rPr lang="zh-CN" altLang="en-US" sz="2200" dirty="0">
                      <a:solidFill>
                        <a:srgbClr val="525252"/>
                      </a:solidFill>
                      <a:latin typeface="楷体" panose="02010609060101010101" pitchFamily="49" charset="-122"/>
                      <a:ea typeface="楷体" panose="02010609060101010101" pitchFamily="49" charset="-122"/>
                      <a:sym typeface="Arial"/>
                    </a:rPr>
                    <a:t>仲裁代理服务。虽然对于争议解决地不在内地，内地海事律师有可能不能作为律师出庭参与诉讼，但仍可以担任有关案件事实和内地法律问题的专家证人，从而从不同层面和角度参与国际诉讼、仲裁与调解。</a:t>
                  </a:r>
                  <a:endParaRPr lang="en-GB" altLang="zh-CN" sz="2200" dirty="0">
                    <a:solidFill>
                      <a:srgbClr val="525252"/>
                    </a:solidFill>
                    <a:latin typeface="楷体" panose="02010609060101010101" pitchFamily="49" charset="-122"/>
                    <a:ea typeface="楷体" panose="02010609060101010101" pitchFamily="49" charset="-122"/>
                    <a:sym typeface="Arial"/>
                  </a:endParaRPr>
                </a:p>
              </p:txBody>
            </p:sp>
            <p:sp useBgFill="1">
              <p:nvSpPr>
                <p:cNvPr id="26" name="椭圆 25"/>
                <p:cNvSpPr/>
                <p:nvPr/>
              </p:nvSpPr>
              <p:spPr>
                <a:xfrm>
                  <a:off x="1413025" y="2595413"/>
                  <a:ext cx="246550" cy="273408"/>
                </a:xfrm>
                <a:prstGeom prst="ellipse">
                  <a:avLst/>
                </a:prstGeom>
                <a:ln>
                  <a:solidFill>
                    <a:srgbClr val="F36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5" name="椭圆 54"/>
                <p:cNvSpPr/>
                <p:nvPr/>
              </p:nvSpPr>
              <p:spPr>
                <a:xfrm>
                  <a:off x="1514817" y="3033776"/>
                  <a:ext cx="144758" cy="144758"/>
                </a:xfrm>
                <a:prstGeom prst="ellipse">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27" name="六边形 26"/>
                <p:cNvSpPr/>
                <p:nvPr/>
              </p:nvSpPr>
              <p:spPr>
                <a:xfrm>
                  <a:off x="2364344" y="1991776"/>
                  <a:ext cx="126992" cy="109476"/>
                </a:xfrm>
                <a:prstGeom prst="hexagon">
                  <a:avLst>
                    <a:gd name="adj" fmla="val 31960"/>
                    <a:gd name="vf" fmla="val 115470"/>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4" name="六边形 63"/>
                <p:cNvSpPr/>
                <p:nvPr/>
              </p:nvSpPr>
              <p:spPr>
                <a:xfrm>
                  <a:off x="6495845" y="5295958"/>
                  <a:ext cx="64612" cy="55700"/>
                </a:xfrm>
                <a:prstGeom prst="hexagon">
                  <a:avLst>
                    <a:gd name="adj" fmla="val 31960"/>
                    <a:gd name="vf" fmla="val 115470"/>
                  </a:avLst>
                </a:prstGeom>
                <a:noFill/>
                <a:ln>
                  <a:solidFill>
                    <a:srgbClr val="525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90" name="文本框 89">
                <a:extLst>
                  <a:ext uri="{FF2B5EF4-FFF2-40B4-BE49-F238E27FC236}">
                    <a16:creationId xmlns:a16="http://schemas.microsoft.com/office/drawing/2014/main" id="{B10EF94C-E6E7-4B23-B427-8207446E63BA}"/>
                  </a:ext>
                </a:extLst>
              </p:cNvPr>
              <p:cNvSpPr txBox="1"/>
              <p:nvPr/>
            </p:nvSpPr>
            <p:spPr>
              <a:xfrm>
                <a:off x="1829799" y="3275322"/>
                <a:ext cx="7202434" cy="477783"/>
              </a:xfrm>
              <a:prstGeom prst="rect">
                <a:avLst/>
              </a:prstGeom>
              <a:noFill/>
            </p:spPr>
            <p:txBody>
              <a:bodyPr wrap="square" rtlCol="0">
                <a:spAutoFit/>
              </a:bodyPr>
              <a:lstStyle/>
              <a:p>
                <a:r>
                  <a:rPr lang="en-US" altLang="zh-CN" sz="2400" b="1" spc="300" dirty="0">
                    <a:latin typeface="楷体" panose="02010609060101010101" pitchFamily="49" charset="-122"/>
                    <a:ea typeface="楷体" panose="02010609060101010101" pitchFamily="49" charset="-122"/>
                    <a:sym typeface="Arial"/>
                  </a:rPr>
                  <a:t>4.</a:t>
                </a:r>
                <a:r>
                  <a:rPr lang="zh-CN" altLang="en-US" sz="2400" b="1" spc="300" dirty="0">
                    <a:latin typeface="楷体" panose="02010609060101010101" pitchFamily="49" charset="-122"/>
                    <a:ea typeface="楷体" panose="02010609060101010101" pitchFamily="49" charset="-122"/>
                    <a:sym typeface="Arial"/>
                  </a:rPr>
                  <a:t>担任国际争议案件管理人：</a:t>
                </a:r>
              </a:p>
            </p:txBody>
          </p:sp>
          <p:sp>
            <p:nvSpPr>
              <p:cNvPr id="91" name="文本框 90">
                <a:extLst>
                  <a:ext uri="{FF2B5EF4-FFF2-40B4-BE49-F238E27FC236}">
                    <a16:creationId xmlns:a16="http://schemas.microsoft.com/office/drawing/2014/main" id="{1D933807-85C9-4C3B-ABE7-839BC8183214}"/>
                  </a:ext>
                </a:extLst>
              </p:cNvPr>
              <p:cNvSpPr txBox="1"/>
              <p:nvPr/>
            </p:nvSpPr>
            <p:spPr>
              <a:xfrm>
                <a:off x="1234986" y="3794729"/>
                <a:ext cx="9654573" cy="1666314"/>
              </a:xfrm>
              <a:prstGeom prst="rect">
                <a:avLst/>
              </a:prstGeom>
              <a:noFill/>
            </p:spPr>
            <p:txBody>
              <a:bodyPr wrap="square" rtlCol="0">
                <a:spAutoFit/>
              </a:bodyPr>
              <a:lstStyle/>
              <a:p>
                <a:pPr algn="just">
                  <a:lnSpc>
                    <a:spcPts val="2500"/>
                  </a:lnSpc>
                </a:pPr>
                <a:r>
                  <a:rPr lang="zh-CN" altLang="en-US" sz="2200" dirty="0">
                    <a:solidFill>
                      <a:srgbClr val="525252"/>
                    </a:solidFill>
                    <a:latin typeface="楷体" panose="02010609060101010101" pitchFamily="49" charset="-122"/>
                    <a:ea typeface="楷体" panose="02010609060101010101" pitchFamily="49" charset="-122"/>
                    <a:sym typeface="Arial"/>
                  </a:rPr>
                  <a:t>    因航运跨地域特点而决定的海事案件具有更强的涉外性，我们内地海事律师更多时候可以担任内地客户的跨境争议案件管理人。我们可能无法代理内地客户去国外出庭，但我们可以作为整个案件的项目管理人，为内地客户找到当地最适合的资源，对于内地客户而言，我们内地海事律师具备更强的语言和文化背景优势。</a:t>
                </a:r>
                <a:r>
                  <a:rPr lang="zh-CN" altLang="en-US" sz="2200" b="1" i="1" dirty="0">
                    <a:solidFill>
                      <a:srgbClr val="525252"/>
                    </a:solidFill>
                    <a:latin typeface="楷体" panose="02010609060101010101" pitchFamily="49" charset="-122"/>
                    <a:ea typeface="楷体" panose="02010609060101010101" pitchFamily="49" charset="-122"/>
                    <a:sym typeface="Arial"/>
                  </a:rPr>
                  <a:t>    </a:t>
                </a:r>
                <a:endParaRPr lang="zh-CN" altLang="en-US" sz="2200" dirty="0"/>
              </a:p>
            </p:txBody>
          </p:sp>
        </p:grpSp>
        <p:sp>
          <p:nvSpPr>
            <p:cNvPr id="37" name="文本框 36">
              <a:extLst>
                <a:ext uri="{FF2B5EF4-FFF2-40B4-BE49-F238E27FC236}">
                  <a16:creationId xmlns:a16="http://schemas.microsoft.com/office/drawing/2014/main" id="{394E54AC-B46B-4E07-94EC-5464B6FE6892}"/>
                </a:ext>
              </a:extLst>
            </p:cNvPr>
            <p:cNvSpPr txBox="1"/>
            <p:nvPr/>
          </p:nvSpPr>
          <p:spPr>
            <a:xfrm>
              <a:off x="1772296" y="5470037"/>
              <a:ext cx="9088362" cy="462938"/>
            </a:xfrm>
            <a:prstGeom prst="rect">
              <a:avLst/>
            </a:prstGeom>
            <a:noFill/>
          </p:spPr>
          <p:txBody>
            <a:bodyPr wrap="square" rtlCol="0">
              <a:spAutoFit/>
            </a:bodyPr>
            <a:lstStyle/>
            <a:p>
              <a:r>
                <a:rPr lang="en-US" altLang="zh-CN" sz="2400" b="1" spc="300" dirty="0">
                  <a:latin typeface="楷体" panose="02010609060101010101" pitchFamily="49" charset="-122"/>
                  <a:ea typeface="楷体" panose="02010609060101010101" pitchFamily="49" charset="-122"/>
                  <a:sym typeface="Arial"/>
                </a:rPr>
                <a:t>5.</a:t>
              </a:r>
              <a:r>
                <a:rPr lang="zh-CN" altLang="en-US" sz="2400" b="1" spc="300" dirty="0">
                  <a:latin typeface="楷体" panose="02010609060101010101" pitchFamily="49" charset="-122"/>
                  <a:ea typeface="楷体" panose="02010609060101010101" pitchFamily="49" charset="-122"/>
                  <a:sym typeface="Arial"/>
                </a:rPr>
                <a:t>提供域外诉讼、仲裁承认</a:t>
              </a:r>
              <a:r>
                <a:rPr lang="en-US" altLang="zh-CN" sz="2400" b="1" spc="300" dirty="0">
                  <a:latin typeface="楷体" panose="02010609060101010101" pitchFamily="49" charset="-122"/>
                  <a:ea typeface="楷体" panose="02010609060101010101" pitchFamily="49" charset="-122"/>
                  <a:sym typeface="Arial"/>
                </a:rPr>
                <a:t>/</a:t>
              </a:r>
              <a:r>
                <a:rPr lang="zh-CN" altLang="en-US" sz="2400" b="1" spc="300" dirty="0">
                  <a:latin typeface="楷体" panose="02010609060101010101" pitchFamily="49" charset="-122"/>
                  <a:ea typeface="楷体" panose="02010609060101010101" pitchFamily="49" charset="-122"/>
                  <a:sym typeface="Arial"/>
                </a:rPr>
                <a:t>执行</a:t>
              </a:r>
              <a:r>
                <a:rPr lang="en-US" altLang="zh-CN" sz="2400" b="1" spc="300" dirty="0">
                  <a:latin typeface="楷体" panose="02010609060101010101" pitchFamily="49" charset="-122"/>
                  <a:ea typeface="楷体" panose="02010609060101010101" pitchFamily="49" charset="-122"/>
                  <a:sym typeface="Arial"/>
                </a:rPr>
                <a:t>/</a:t>
              </a:r>
              <a:r>
                <a:rPr lang="zh-CN" altLang="en-US" sz="2400" b="1" spc="300" dirty="0">
                  <a:latin typeface="楷体" panose="02010609060101010101" pitchFamily="49" charset="-122"/>
                  <a:ea typeface="楷体" panose="02010609060101010101" pitchFamily="49" charset="-122"/>
                  <a:sym typeface="Arial"/>
                </a:rPr>
                <a:t>不予执行</a:t>
              </a:r>
              <a:r>
                <a:rPr lang="en-US" altLang="zh-CN" sz="2400" b="1" spc="300" dirty="0">
                  <a:latin typeface="楷体" panose="02010609060101010101" pitchFamily="49" charset="-122"/>
                  <a:ea typeface="楷体" panose="02010609060101010101" pitchFamily="49" charset="-122"/>
                  <a:sym typeface="Arial"/>
                </a:rPr>
                <a:t>/</a:t>
              </a:r>
              <a:r>
                <a:rPr lang="zh-CN" altLang="en-US" sz="2400" b="1" spc="300" dirty="0">
                  <a:latin typeface="楷体" panose="02010609060101010101" pitchFamily="49" charset="-122"/>
                  <a:ea typeface="楷体" panose="02010609060101010101" pitchFamily="49" charset="-122"/>
                  <a:sym typeface="Arial"/>
                </a:rPr>
                <a:t>保全法律业务。</a:t>
              </a:r>
            </a:p>
          </p:txBody>
        </p:sp>
      </p:grpSp>
    </p:spTree>
    <p:extLst>
      <p:ext uri="{BB962C8B-B14F-4D97-AF65-F5344CB8AC3E}">
        <p14:creationId xmlns:p14="http://schemas.microsoft.com/office/powerpoint/2010/main" val="37442625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BB0F038D-CC56-495F-9B66-9E70F99F93E4}"/>
              </a:ext>
            </a:extLst>
          </p:cNvPr>
          <p:cNvPicPr>
            <a:picLocks noChangeAspect="1"/>
          </p:cNvPicPr>
          <p:nvPr/>
        </p:nvPicPr>
        <p:blipFill>
          <a:blip r:embed="rId3"/>
          <a:stretch>
            <a:fillRect/>
          </a:stretch>
        </p:blipFill>
        <p:spPr>
          <a:xfrm>
            <a:off x="815363" y="54760"/>
            <a:ext cx="1626903" cy="1262766"/>
          </a:xfrm>
          <a:prstGeom prst="rect">
            <a:avLst/>
          </a:prstGeom>
        </p:spPr>
      </p:pic>
      <p:grpSp>
        <p:nvGrpSpPr>
          <p:cNvPr id="3" name="组合 2">
            <a:extLst>
              <a:ext uri="{FF2B5EF4-FFF2-40B4-BE49-F238E27FC236}">
                <a16:creationId xmlns:a16="http://schemas.microsoft.com/office/drawing/2014/main" id="{C3C2E24D-3376-4CBF-AF72-75D8DA701693}"/>
              </a:ext>
            </a:extLst>
          </p:cNvPr>
          <p:cNvGrpSpPr/>
          <p:nvPr/>
        </p:nvGrpSpPr>
        <p:grpSpPr>
          <a:xfrm>
            <a:off x="4879128" y="2575851"/>
            <a:ext cx="2616204" cy="2581764"/>
            <a:chOff x="3089424" y="1291948"/>
            <a:chExt cx="3336924" cy="3339070"/>
          </a:xfrm>
        </p:grpSpPr>
        <p:sp>
          <p:nvSpPr>
            <p:cNvPr id="31" name="Freeform 5">
              <a:extLst>
                <a:ext uri="{FF2B5EF4-FFF2-40B4-BE49-F238E27FC236}">
                  <a16:creationId xmlns:a16="http://schemas.microsoft.com/office/drawing/2014/main" id="{39C1D6F2-5669-441A-897B-A6B729B712D5}"/>
                </a:ext>
              </a:extLst>
            </p:cNvPr>
            <p:cNvSpPr/>
            <p:nvPr/>
          </p:nvSpPr>
          <p:spPr bwMode="auto">
            <a:xfrm>
              <a:off x="3089424" y="2687700"/>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solidFill>
              <a:srgbClr val="788BA9"/>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32" name="Freeform 6">
              <a:extLst>
                <a:ext uri="{FF2B5EF4-FFF2-40B4-BE49-F238E27FC236}">
                  <a16:creationId xmlns:a16="http://schemas.microsoft.com/office/drawing/2014/main" id="{B35981D1-1F9D-4699-BA85-1079153FBCCB}"/>
                </a:ext>
              </a:extLst>
            </p:cNvPr>
            <p:cNvSpPr/>
            <p:nvPr/>
          </p:nvSpPr>
          <p:spPr bwMode="auto">
            <a:xfrm>
              <a:off x="4049273" y="2234617"/>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solidFill>
              <a:srgbClr val="D67A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33" name="Freeform 7">
              <a:extLst>
                <a:ext uri="{FF2B5EF4-FFF2-40B4-BE49-F238E27FC236}">
                  <a16:creationId xmlns:a16="http://schemas.microsoft.com/office/drawing/2014/main" id="{7B5BE097-D082-4B14-946C-8C4BF7191B80}"/>
                </a:ext>
              </a:extLst>
            </p:cNvPr>
            <p:cNvSpPr/>
            <p:nvPr/>
          </p:nvSpPr>
          <p:spPr bwMode="auto">
            <a:xfrm>
              <a:off x="3660609" y="1291948"/>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solidFill>
              <a:srgbClr val="D67A7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grpSp>
      <p:grpSp>
        <p:nvGrpSpPr>
          <p:cNvPr id="2" name="组合 1">
            <a:extLst>
              <a:ext uri="{FF2B5EF4-FFF2-40B4-BE49-F238E27FC236}">
                <a16:creationId xmlns:a16="http://schemas.microsoft.com/office/drawing/2014/main" id="{00F4C91B-57F5-4C45-BE89-BD41C25C63D7}"/>
              </a:ext>
            </a:extLst>
          </p:cNvPr>
          <p:cNvGrpSpPr/>
          <p:nvPr/>
        </p:nvGrpSpPr>
        <p:grpSpPr>
          <a:xfrm>
            <a:off x="98971" y="1250900"/>
            <a:ext cx="6116196" cy="1794784"/>
            <a:chOff x="2295207" y="3314700"/>
            <a:chExt cx="9439275" cy="4403050"/>
          </a:xfrm>
        </p:grpSpPr>
        <p:pic>
          <p:nvPicPr>
            <p:cNvPr id="38" name="图片 37" descr="阴影">
              <a:extLst>
                <a:ext uri="{FF2B5EF4-FFF2-40B4-BE49-F238E27FC236}">
                  <a16:creationId xmlns:a16="http://schemas.microsoft.com/office/drawing/2014/main" id="{3F2A01E0-1B43-4576-B8D5-7EAEE32C6A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5207" y="3314700"/>
              <a:ext cx="9439275" cy="4403050"/>
            </a:xfrm>
            <a:prstGeom prst="rect">
              <a:avLst/>
            </a:prstGeom>
          </p:spPr>
        </p:pic>
        <p:sp>
          <p:nvSpPr>
            <p:cNvPr id="41" name="文本框 40">
              <a:extLst>
                <a:ext uri="{FF2B5EF4-FFF2-40B4-BE49-F238E27FC236}">
                  <a16:creationId xmlns:a16="http://schemas.microsoft.com/office/drawing/2014/main" id="{C7F173E8-F800-4101-AF9A-E7C54CA01D3C}"/>
                </a:ext>
              </a:extLst>
            </p:cNvPr>
            <p:cNvSpPr txBox="1"/>
            <p:nvPr/>
          </p:nvSpPr>
          <p:spPr>
            <a:xfrm>
              <a:off x="3012239" y="3690341"/>
              <a:ext cx="7916810" cy="2680436"/>
            </a:xfrm>
            <a:prstGeom prst="rect">
              <a:avLst/>
            </a:prstGeom>
            <a:noFill/>
          </p:spPr>
          <p:txBody>
            <a:bodyPr wrap="square" rtlCol="0">
              <a:spAutoFit/>
            </a:bodyPr>
            <a:lstStyle/>
            <a:p>
              <a:pPr algn="just" fontAlgn="auto">
                <a:lnSpc>
                  <a:spcPts val="2600"/>
                </a:lnSpc>
              </a:pP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 1. </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香港律师会建议颁发大湾区律师执业证让香港律师在较宽松的条件下获取执业证，在大湾区开展业务。</a:t>
              </a:r>
            </a:p>
          </p:txBody>
        </p:sp>
      </p:grpSp>
      <p:grpSp>
        <p:nvGrpSpPr>
          <p:cNvPr id="15" name="组合 14">
            <a:extLst>
              <a:ext uri="{FF2B5EF4-FFF2-40B4-BE49-F238E27FC236}">
                <a16:creationId xmlns:a16="http://schemas.microsoft.com/office/drawing/2014/main" id="{27C91766-4E12-4888-AC94-134B5F646E28}"/>
              </a:ext>
            </a:extLst>
          </p:cNvPr>
          <p:cNvGrpSpPr/>
          <p:nvPr/>
        </p:nvGrpSpPr>
        <p:grpSpPr>
          <a:xfrm>
            <a:off x="6035546" y="2988263"/>
            <a:ext cx="6116195" cy="1753257"/>
            <a:chOff x="2295207" y="3314700"/>
            <a:chExt cx="9439275" cy="3884355"/>
          </a:xfrm>
        </p:grpSpPr>
        <p:pic>
          <p:nvPicPr>
            <p:cNvPr id="16" name="图片 15" descr="阴影">
              <a:extLst>
                <a:ext uri="{FF2B5EF4-FFF2-40B4-BE49-F238E27FC236}">
                  <a16:creationId xmlns:a16="http://schemas.microsoft.com/office/drawing/2014/main" id="{974240CF-62F1-4291-9BFA-98B24C2151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5207" y="3314700"/>
              <a:ext cx="9439275" cy="3884355"/>
            </a:xfrm>
            <a:prstGeom prst="rect">
              <a:avLst/>
            </a:prstGeom>
          </p:spPr>
        </p:pic>
        <p:sp>
          <p:nvSpPr>
            <p:cNvPr id="17" name="文本框 16">
              <a:extLst>
                <a:ext uri="{FF2B5EF4-FFF2-40B4-BE49-F238E27FC236}">
                  <a16:creationId xmlns:a16="http://schemas.microsoft.com/office/drawing/2014/main" id="{94FBD3F8-0AE8-408D-B4F2-5B530DD2EE22}"/>
                </a:ext>
              </a:extLst>
            </p:cNvPr>
            <p:cNvSpPr txBox="1"/>
            <p:nvPr/>
          </p:nvSpPr>
          <p:spPr>
            <a:xfrm>
              <a:off x="3093771" y="3807236"/>
              <a:ext cx="8008016" cy="3045737"/>
            </a:xfrm>
            <a:prstGeom prst="rect">
              <a:avLst/>
            </a:prstGeom>
            <a:noFill/>
          </p:spPr>
          <p:txBody>
            <a:bodyPr wrap="square" rtlCol="0">
              <a:spAutoFit/>
            </a:bodyPr>
            <a:lstStyle/>
            <a:p>
              <a:pPr algn="just" fontAlgn="auto">
                <a:lnSpc>
                  <a:spcPts val="2500"/>
                </a:lnSpc>
              </a:pP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 4. 2019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20</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日，人社部专技司以及广东省人社厅在深圳人才园召开主题为“粤港澳职业资格互认”的座谈会。</a:t>
              </a:r>
            </a:p>
          </p:txBody>
        </p:sp>
      </p:grpSp>
      <p:grpSp>
        <p:nvGrpSpPr>
          <p:cNvPr id="18" name="组合 17">
            <a:extLst>
              <a:ext uri="{FF2B5EF4-FFF2-40B4-BE49-F238E27FC236}">
                <a16:creationId xmlns:a16="http://schemas.microsoft.com/office/drawing/2014/main" id="{63BF624D-DAAB-4645-BBA9-71D9B8B35979}"/>
              </a:ext>
            </a:extLst>
          </p:cNvPr>
          <p:cNvGrpSpPr/>
          <p:nvPr/>
        </p:nvGrpSpPr>
        <p:grpSpPr>
          <a:xfrm>
            <a:off x="110341" y="3227551"/>
            <a:ext cx="6104826" cy="3575689"/>
            <a:chOff x="2295207" y="2410201"/>
            <a:chExt cx="9439275" cy="5307549"/>
          </a:xfrm>
        </p:grpSpPr>
        <p:pic>
          <p:nvPicPr>
            <p:cNvPr id="19" name="图片 18" descr="阴影">
              <a:extLst>
                <a:ext uri="{FF2B5EF4-FFF2-40B4-BE49-F238E27FC236}">
                  <a16:creationId xmlns:a16="http://schemas.microsoft.com/office/drawing/2014/main" id="{3944FEEE-5DBA-4702-ADD7-F1D72212B7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5207" y="3314700"/>
              <a:ext cx="9439275" cy="4403050"/>
            </a:xfrm>
            <a:prstGeom prst="rect">
              <a:avLst/>
            </a:prstGeom>
          </p:spPr>
        </p:pic>
        <p:sp>
          <p:nvSpPr>
            <p:cNvPr id="20" name="文本框 19">
              <a:extLst>
                <a:ext uri="{FF2B5EF4-FFF2-40B4-BE49-F238E27FC236}">
                  <a16:creationId xmlns:a16="http://schemas.microsoft.com/office/drawing/2014/main" id="{81063668-8D68-4D97-A125-AC1A46306AC9}"/>
                </a:ext>
              </a:extLst>
            </p:cNvPr>
            <p:cNvSpPr txBox="1"/>
            <p:nvPr/>
          </p:nvSpPr>
          <p:spPr>
            <a:xfrm>
              <a:off x="3027699" y="2410201"/>
              <a:ext cx="7916812" cy="4664303"/>
            </a:xfrm>
            <a:prstGeom prst="rect">
              <a:avLst/>
            </a:prstGeom>
            <a:noFill/>
          </p:spPr>
          <p:txBody>
            <a:bodyPr wrap="square" rtlCol="0">
              <a:spAutoFit/>
            </a:bodyPr>
            <a:lstStyle/>
            <a:p>
              <a:pPr algn="just" fontAlgn="auto">
                <a:lnSpc>
                  <a:spcPts val="3000"/>
                </a:lnSpc>
              </a:pP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 3. 2019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5</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15</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日“粤港澳大湾区营商环境法治论坛”上，广州市律师协会有关领导曾建议采取“推进三地学历和学位互认、简化三地律师资格取得的条件”、“建立完善资格对等性评估机制”、“建立粤港澳律师行业协会”等方式推行大湾区律师业资格互认工作。 </a:t>
              </a:r>
            </a:p>
          </p:txBody>
        </p:sp>
      </p:grpSp>
      <p:grpSp>
        <p:nvGrpSpPr>
          <p:cNvPr id="22" name="组合 21">
            <a:extLst>
              <a:ext uri="{FF2B5EF4-FFF2-40B4-BE49-F238E27FC236}">
                <a16:creationId xmlns:a16="http://schemas.microsoft.com/office/drawing/2014/main" id="{5D1C8E66-E3A1-4096-B226-00A1B8A590F5}"/>
              </a:ext>
            </a:extLst>
          </p:cNvPr>
          <p:cNvGrpSpPr/>
          <p:nvPr/>
        </p:nvGrpSpPr>
        <p:grpSpPr>
          <a:xfrm>
            <a:off x="-24130" y="277971"/>
            <a:ext cx="839788" cy="514747"/>
            <a:chOff x="0" y="615156"/>
            <a:chExt cx="839788" cy="514747"/>
          </a:xfrm>
        </p:grpSpPr>
        <p:sp>
          <p:nvSpPr>
            <p:cNvPr id="23" name="平行四边形 22">
              <a:extLst>
                <a:ext uri="{FF2B5EF4-FFF2-40B4-BE49-F238E27FC236}">
                  <a16:creationId xmlns:a16="http://schemas.microsoft.com/office/drawing/2014/main" id="{E715EDA6-4366-42A6-B562-3C36A90165B5}"/>
                </a:ext>
              </a:extLst>
            </p:cNvPr>
            <p:cNvSpPr/>
            <p:nvPr userDrawn="1"/>
          </p:nvSpPr>
          <p:spPr>
            <a:xfrm>
              <a:off x="281329" y="615156"/>
              <a:ext cx="558459" cy="419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9">
              <a:extLst>
                <a:ext uri="{FF2B5EF4-FFF2-40B4-BE49-F238E27FC236}">
                  <a16:creationId xmlns:a16="http://schemas.microsoft.com/office/drawing/2014/main" id="{165DA75B-1F3E-46D8-818C-9206114FB9B7}"/>
                </a:ext>
              </a:extLst>
            </p:cNvPr>
            <p:cNvSpPr/>
            <p:nvPr userDrawn="1"/>
          </p:nvSpPr>
          <p:spPr>
            <a:xfrm>
              <a:off x="0" y="710009"/>
              <a:ext cx="427038" cy="419894"/>
            </a:xfrm>
            <a:custGeom>
              <a:avLst/>
              <a:gdLst>
                <a:gd name="connsiteX0" fmla="*/ 0 w 427038"/>
                <a:gd name="connsiteY0" fmla="*/ 0 h 419894"/>
                <a:gd name="connsiteX1" fmla="*/ 427038 w 427038"/>
                <a:gd name="connsiteY1" fmla="*/ 0 h 419894"/>
                <a:gd name="connsiteX2" fmla="*/ 322065 w 427038"/>
                <a:gd name="connsiteY2" fmla="*/ 419894 h 419894"/>
                <a:gd name="connsiteX3" fmla="*/ 0 w 427038"/>
                <a:gd name="connsiteY3" fmla="*/ 419894 h 419894"/>
                <a:gd name="connsiteX4" fmla="*/ 0 w 427038"/>
                <a:gd name="connsiteY4" fmla="*/ 0 h 41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38" h="419894">
                  <a:moveTo>
                    <a:pt x="0" y="0"/>
                  </a:moveTo>
                  <a:lnTo>
                    <a:pt x="427038" y="0"/>
                  </a:lnTo>
                  <a:lnTo>
                    <a:pt x="322065" y="419894"/>
                  </a:lnTo>
                  <a:lnTo>
                    <a:pt x="0" y="419894"/>
                  </a:ln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EBC17273-B18A-4270-AE68-6294B1220DAE}"/>
              </a:ext>
            </a:extLst>
          </p:cNvPr>
          <p:cNvGrpSpPr/>
          <p:nvPr/>
        </p:nvGrpSpPr>
        <p:grpSpPr>
          <a:xfrm flipH="1">
            <a:off x="11329035" y="5955506"/>
            <a:ext cx="839788" cy="514747"/>
            <a:chOff x="0" y="615156"/>
            <a:chExt cx="839788" cy="514747"/>
          </a:xfrm>
        </p:grpSpPr>
        <p:sp>
          <p:nvSpPr>
            <p:cNvPr id="26" name="平行四边形 25">
              <a:extLst>
                <a:ext uri="{FF2B5EF4-FFF2-40B4-BE49-F238E27FC236}">
                  <a16:creationId xmlns:a16="http://schemas.microsoft.com/office/drawing/2014/main" id="{07B5A569-E5B1-4CF6-A489-7B6EE833CB8C}"/>
                </a:ext>
              </a:extLst>
            </p:cNvPr>
            <p:cNvSpPr/>
            <p:nvPr userDrawn="1"/>
          </p:nvSpPr>
          <p:spPr>
            <a:xfrm>
              <a:off x="281329" y="615156"/>
              <a:ext cx="558459" cy="419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6">
              <a:extLst>
                <a:ext uri="{FF2B5EF4-FFF2-40B4-BE49-F238E27FC236}">
                  <a16:creationId xmlns:a16="http://schemas.microsoft.com/office/drawing/2014/main" id="{C212FD52-2B0F-45DC-B4B4-06C48C36CCE0}"/>
                </a:ext>
              </a:extLst>
            </p:cNvPr>
            <p:cNvSpPr/>
            <p:nvPr userDrawn="1"/>
          </p:nvSpPr>
          <p:spPr>
            <a:xfrm>
              <a:off x="0" y="710009"/>
              <a:ext cx="427038" cy="419894"/>
            </a:xfrm>
            <a:custGeom>
              <a:avLst/>
              <a:gdLst>
                <a:gd name="connsiteX0" fmla="*/ 0 w 427038"/>
                <a:gd name="connsiteY0" fmla="*/ 0 h 419894"/>
                <a:gd name="connsiteX1" fmla="*/ 427038 w 427038"/>
                <a:gd name="connsiteY1" fmla="*/ 0 h 419894"/>
                <a:gd name="connsiteX2" fmla="*/ 322065 w 427038"/>
                <a:gd name="connsiteY2" fmla="*/ 419894 h 419894"/>
                <a:gd name="connsiteX3" fmla="*/ 0 w 427038"/>
                <a:gd name="connsiteY3" fmla="*/ 419894 h 419894"/>
                <a:gd name="connsiteX4" fmla="*/ 0 w 427038"/>
                <a:gd name="connsiteY4" fmla="*/ 0 h 41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38" h="419894">
                  <a:moveTo>
                    <a:pt x="0" y="0"/>
                  </a:moveTo>
                  <a:lnTo>
                    <a:pt x="427038" y="0"/>
                  </a:lnTo>
                  <a:lnTo>
                    <a:pt x="322065" y="419894"/>
                  </a:lnTo>
                  <a:lnTo>
                    <a:pt x="0" y="419894"/>
                  </a:lnTo>
                  <a:lnTo>
                    <a:pt x="0"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7F62AADD-4C2A-4B02-9544-EB115FCBFC14}"/>
              </a:ext>
            </a:extLst>
          </p:cNvPr>
          <p:cNvSpPr txBox="1"/>
          <p:nvPr/>
        </p:nvSpPr>
        <p:spPr>
          <a:xfrm>
            <a:off x="2282227" y="415770"/>
            <a:ext cx="9738162" cy="584775"/>
          </a:xfrm>
          <a:prstGeom prst="rect">
            <a:avLst/>
          </a:prstGeom>
          <a:noFill/>
        </p:spPr>
        <p:txBody>
          <a:bodyPr wrap="square" rtlCol="0">
            <a:spAutoFit/>
          </a:bodyPr>
          <a:lstStyle/>
          <a:p>
            <a:r>
              <a:rPr lang="zh-CN" altLang="en-US" sz="3200" b="1" dirty="0">
                <a:solidFill>
                  <a:schemeClr val="accent1">
                    <a:lumMod val="75000"/>
                  </a:schemeClr>
                </a:solidFill>
                <a:latin typeface="楷体" panose="02010609060101010101" pitchFamily="49" charset="-122"/>
                <a:ea typeface="楷体" panose="02010609060101010101" pitchFamily="49" charset="-122"/>
                <a:sym typeface="+mn-ea"/>
              </a:rPr>
              <a:t>粤港澳三地的律师资格和执照互认问题</a:t>
            </a:r>
          </a:p>
        </p:txBody>
      </p:sp>
      <p:grpSp>
        <p:nvGrpSpPr>
          <p:cNvPr id="29" name="组合 28">
            <a:extLst>
              <a:ext uri="{FF2B5EF4-FFF2-40B4-BE49-F238E27FC236}">
                <a16:creationId xmlns:a16="http://schemas.microsoft.com/office/drawing/2014/main" id="{B186E80C-E101-46E9-B263-21BF4F47C384}"/>
              </a:ext>
            </a:extLst>
          </p:cNvPr>
          <p:cNvGrpSpPr/>
          <p:nvPr/>
        </p:nvGrpSpPr>
        <p:grpSpPr>
          <a:xfrm>
            <a:off x="6042065" y="1175828"/>
            <a:ext cx="6116195" cy="1869856"/>
            <a:chOff x="2295207" y="3314700"/>
            <a:chExt cx="9439275" cy="4403050"/>
          </a:xfrm>
        </p:grpSpPr>
        <p:pic>
          <p:nvPicPr>
            <p:cNvPr id="30" name="图片 29" descr="阴影">
              <a:extLst>
                <a:ext uri="{FF2B5EF4-FFF2-40B4-BE49-F238E27FC236}">
                  <a16:creationId xmlns:a16="http://schemas.microsoft.com/office/drawing/2014/main" id="{F83E4593-0334-48EF-884F-11C781A2E5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5207" y="3314700"/>
              <a:ext cx="9439275" cy="4403050"/>
            </a:xfrm>
            <a:prstGeom prst="rect">
              <a:avLst/>
            </a:prstGeom>
          </p:spPr>
        </p:pic>
        <p:sp>
          <p:nvSpPr>
            <p:cNvPr id="34" name="文本框 33">
              <a:extLst>
                <a:ext uri="{FF2B5EF4-FFF2-40B4-BE49-F238E27FC236}">
                  <a16:creationId xmlns:a16="http://schemas.microsoft.com/office/drawing/2014/main" id="{AE79CE79-55EB-4BAF-ADF8-17172E14B255}"/>
                </a:ext>
              </a:extLst>
            </p:cNvPr>
            <p:cNvSpPr txBox="1"/>
            <p:nvPr/>
          </p:nvSpPr>
          <p:spPr>
            <a:xfrm>
              <a:off x="3082394" y="3887946"/>
              <a:ext cx="7916813" cy="3237162"/>
            </a:xfrm>
            <a:prstGeom prst="rect">
              <a:avLst/>
            </a:prstGeom>
            <a:noFill/>
          </p:spPr>
          <p:txBody>
            <a:bodyPr wrap="square" rtlCol="0">
              <a:spAutoFit/>
            </a:bodyPr>
            <a:lstStyle/>
            <a:p>
              <a:pPr algn="just">
                <a:lnSpc>
                  <a:spcPts val="2500"/>
                </a:lnSpc>
              </a:pP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 2. 2019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3</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22</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日下午，人力资源社会保障部与广东省政府在广州签署</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深化人力资源社会保障合作 推进粤港澳大湾区建设战略合作协议</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a:t>
              </a:r>
              <a:endPar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grpSp>
      <p:grpSp>
        <p:nvGrpSpPr>
          <p:cNvPr id="35" name="组合 34">
            <a:extLst>
              <a:ext uri="{FF2B5EF4-FFF2-40B4-BE49-F238E27FC236}">
                <a16:creationId xmlns:a16="http://schemas.microsoft.com/office/drawing/2014/main" id="{7F2CAD29-ECA7-4566-BEB9-7A978611B8DF}"/>
              </a:ext>
            </a:extLst>
          </p:cNvPr>
          <p:cNvGrpSpPr/>
          <p:nvPr/>
        </p:nvGrpSpPr>
        <p:grpSpPr>
          <a:xfrm>
            <a:off x="6042064" y="4657373"/>
            <a:ext cx="6116195" cy="2049935"/>
            <a:chOff x="2295207" y="3314700"/>
            <a:chExt cx="9439275" cy="4403050"/>
          </a:xfrm>
        </p:grpSpPr>
        <p:pic>
          <p:nvPicPr>
            <p:cNvPr id="36" name="图片 35" descr="阴影">
              <a:extLst>
                <a:ext uri="{FF2B5EF4-FFF2-40B4-BE49-F238E27FC236}">
                  <a16:creationId xmlns:a16="http://schemas.microsoft.com/office/drawing/2014/main" id="{29BF48BD-5CD3-4AC0-9505-8B10A3C63C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5207" y="3314700"/>
              <a:ext cx="9439275" cy="4403050"/>
            </a:xfrm>
            <a:prstGeom prst="rect">
              <a:avLst/>
            </a:prstGeom>
          </p:spPr>
        </p:pic>
        <p:sp>
          <p:nvSpPr>
            <p:cNvPr id="37" name="文本框 36">
              <a:extLst>
                <a:ext uri="{FF2B5EF4-FFF2-40B4-BE49-F238E27FC236}">
                  <a16:creationId xmlns:a16="http://schemas.microsoft.com/office/drawing/2014/main" id="{64973D69-BEBD-4742-884F-FD5D13B1AA2F}"/>
                </a:ext>
              </a:extLst>
            </p:cNvPr>
            <p:cNvSpPr txBox="1"/>
            <p:nvPr/>
          </p:nvSpPr>
          <p:spPr>
            <a:xfrm>
              <a:off x="3011620" y="3435481"/>
              <a:ext cx="7916813" cy="3641408"/>
            </a:xfrm>
            <a:prstGeom prst="rect">
              <a:avLst/>
            </a:prstGeom>
            <a:noFill/>
          </p:spPr>
          <p:txBody>
            <a:bodyPr wrap="square" rtlCol="0">
              <a:spAutoFit/>
            </a:bodyPr>
            <a:lstStyle/>
            <a:p>
              <a:pPr algn="just">
                <a:lnSpc>
                  <a:spcPts val="2500"/>
                </a:lnSpc>
              </a:pP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 5. 2019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年</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9</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月</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26</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日，广州大学粤港澳大湾区法制研究中心于广东省律协就</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粤港澳大湾区法律服务业研究</a:t>
              </a:r>
              <a:r>
                <a:rPr lang="en-US" altLang="zh-CN"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400" dirty="0">
                  <a:solidFill>
                    <a:srgbClr val="55463D"/>
                  </a:solidFill>
                  <a:latin typeface="Times New Roman" panose="02020603050405020304" pitchFamily="18" charset="0"/>
                  <a:ea typeface="楷体" panose="02010609060101010101" pitchFamily="49" charset="-122"/>
                  <a:cs typeface="Times New Roman" panose="02020603050405020304" pitchFamily="18" charset="0"/>
                  <a:sym typeface="+mn-ea"/>
                </a:rPr>
                <a:t>项目进行调研。会上提出设立粤港澳大湾区终审法院的理念。</a:t>
              </a:r>
            </a:p>
          </p:txBody>
        </p:sp>
      </p:grpSp>
    </p:spTree>
    <p:extLst>
      <p:ext uri="{BB962C8B-B14F-4D97-AF65-F5344CB8AC3E}">
        <p14:creationId xmlns:p14="http://schemas.microsoft.com/office/powerpoint/2010/main" val="777084706"/>
      </p:ext>
    </p:extLst>
  </p:cSld>
  <p:clrMapOvr>
    <a:masterClrMapping/>
  </p:clrMapOvr>
  <mc:AlternateContent xmlns:mc="http://schemas.openxmlformats.org/markup-compatibility/2006" xmlns:p14="http://schemas.microsoft.com/office/powerpoint/2010/main">
    <mc:Choice Requires="p14">
      <p:transition spd="slow" p14:dur="2000" advClick="0" advTm="0">
        <p:wheel spokes="1"/>
      </p:transition>
    </mc:Choice>
    <mc:Fallback xmlns="">
      <p:transition spd="slow" advClick="0" advTm="0">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par>
                          <p:cTn id="23" fill="hold">
                            <p:stCondLst>
                              <p:cond delay="4000"/>
                            </p:stCondLst>
                            <p:childTnLst>
                              <p:par>
                                <p:cTn id="24" presetID="21"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par>
                          <p:cTn id="27" fill="hold">
                            <p:stCondLst>
                              <p:cond delay="6000"/>
                            </p:stCondLst>
                            <p:childTnLst>
                              <p:par>
                                <p:cTn id="28" presetID="21"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par>
                          <p:cTn id="31" fill="hold">
                            <p:stCondLst>
                              <p:cond delay="8000"/>
                            </p:stCondLst>
                            <p:childTnLst>
                              <p:par>
                                <p:cTn id="32" presetID="21" presetClass="entr" presetSubtype="1"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068B2D99-5153-43A6-A91B-AE09A3CE45A4}"/>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35854"/>
            <a:ext cx="12128258" cy="6822146"/>
          </a:xfrm>
          <a:prstGeom prst="rect">
            <a:avLst/>
          </a:prstGeom>
        </p:spPr>
      </p:pic>
      <p:pic>
        <p:nvPicPr>
          <p:cNvPr id="11" name="图片 10" descr="阴影">
            <a:extLst>
              <a:ext uri="{FF2B5EF4-FFF2-40B4-BE49-F238E27FC236}">
                <a16:creationId xmlns:a16="http://schemas.microsoft.com/office/drawing/2014/main" id="{2C26678F-6B67-4716-9225-3A7F72A95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5399" y="1170788"/>
            <a:ext cx="6770717" cy="5892018"/>
          </a:xfrm>
          <a:prstGeom prst="rect">
            <a:avLst/>
          </a:prstGeom>
        </p:spPr>
      </p:pic>
      <p:grpSp>
        <p:nvGrpSpPr>
          <p:cNvPr id="7" name="组合 6">
            <a:extLst>
              <a:ext uri="{FF2B5EF4-FFF2-40B4-BE49-F238E27FC236}">
                <a16:creationId xmlns:a16="http://schemas.microsoft.com/office/drawing/2014/main" id="{F031665D-B4DF-41E0-AD79-987D91C71725}"/>
              </a:ext>
            </a:extLst>
          </p:cNvPr>
          <p:cNvGrpSpPr/>
          <p:nvPr/>
        </p:nvGrpSpPr>
        <p:grpSpPr>
          <a:xfrm>
            <a:off x="329749" y="310933"/>
            <a:ext cx="6408336" cy="866845"/>
            <a:chOff x="1218749" y="2419133"/>
            <a:chExt cx="6408336" cy="866845"/>
          </a:xfrm>
        </p:grpSpPr>
        <p:sp>
          <p:nvSpPr>
            <p:cNvPr id="8" name="矩形 7">
              <a:extLst>
                <a:ext uri="{FF2B5EF4-FFF2-40B4-BE49-F238E27FC236}">
                  <a16:creationId xmlns:a16="http://schemas.microsoft.com/office/drawing/2014/main" id="{F5346070-3329-4011-8E25-556CA83E5C8A}"/>
                </a:ext>
              </a:extLst>
            </p:cNvPr>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9" name="矩形 8">
              <a:extLst>
                <a:ext uri="{FF2B5EF4-FFF2-40B4-BE49-F238E27FC236}">
                  <a16:creationId xmlns:a16="http://schemas.microsoft.com/office/drawing/2014/main" id="{62C382D3-9B1B-4466-9536-D23CCF4DCF79}"/>
                </a:ext>
              </a:extLst>
            </p:cNvPr>
            <p:cNvSpPr/>
            <p:nvPr/>
          </p:nvSpPr>
          <p:spPr>
            <a:xfrm rot="2713401">
              <a:off x="1212907" y="2649265"/>
              <a:ext cx="595928" cy="584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14" name="文本框 13">
              <a:extLst>
                <a:ext uri="{FF2B5EF4-FFF2-40B4-BE49-F238E27FC236}">
                  <a16:creationId xmlns:a16="http://schemas.microsoft.com/office/drawing/2014/main" id="{0B727B94-21F0-49F5-9C6F-037120E9C834}"/>
                </a:ext>
              </a:extLst>
            </p:cNvPr>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BB6BAA35-F342-4E09-93D8-C935F930021F}"/>
                </a:ext>
              </a:extLst>
            </p:cNvPr>
            <p:cNvSpPr txBox="1"/>
            <p:nvPr/>
          </p:nvSpPr>
          <p:spPr>
            <a:xfrm>
              <a:off x="2056329" y="2419133"/>
              <a:ext cx="5570756" cy="584775"/>
            </a:xfrm>
            <a:prstGeom prst="rect">
              <a:avLst/>
            </a:prstGeom>
            <a:noFill/>
          </p:spPr>
          <p:txBody>
            <a:bodyPr wrap="none" rtlCol="0">
              <a:spAutoFit/>
            </a:bodyPr>
            <a:lstStyle/>
            <a:p>
              <a:pPr marL="457200" indent="-457200">
                <a:buClr>
                  <a:schemeClr val="accent1">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粤港澳大湾区建设成果初见</a:t>
              </a:r>
            </a:p>
          </p:txBody>
        </p:sp>
        <p:cxnSp>
          <p:nvCxnSpPr>
            <p:cNvPr id="16" name="直接连接符 15">
              <a:extLst>
                <a:ext uri="{FF2B5EF4-FFF2-40B4-BE49-F238E27FC236}">
                  <a16:creationId xmlns:a16="http://schemas.microsoft.com/office/drawing/2014/main" id="{165AADE1-4C6F-463E-AA96-D0824626370D}"/>
                </a:ext>
              </a:extLst>
            </p:cNvPr>
            <p:cNvCxnSpPr/>
            <p:nvPr/>
          </p:nvCxnSpPr>
          <p:spPr>
            <a:xfrm>
              <a:off x="2526229" y="3104473"/>
              <a:ext cx="50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id="{BFFD2D84-AE51-49B6-B2E7-4ECFDB98DCA3}"/>
              </a:ext>
            </a:extLst>
          </p:cNvPr>
          <p:cNvSpPr/>
          <p:nvPr/>
        </p:nvSpPr>
        <p:spPr>
          <a:xfrm>
            <a:off x="1243742" y="1273453"/>
            <a:ext cx="5669719" cy="5262979"/>
          </a:xfrm>
          <a:prstGeom prst="rect">
            <a:avLst/>
          </a:prstGeom>
        </p:spPr>
        <p:txBody>
          <a:bodyPr wrap="square">
            <a:spAutoFit/>
          </a:bodyPr>
          <a:lstStyle/>
          <a:p>
            <a:pPr marL="457200" indent="-457200" algn="just">
              <a:buFont typeface="Wingdings" panose="05000000000000000000" pitchFamily="2" charset="2"/>
              <a:buChar char="Ø"/>
            </a:pP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粤港澳大湾区包括香港特别行政区、澳门特别行政区和珠三角九市（如图）。总面积5.6万平方公里，</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年末总人口超过7000余万人，是我国开放程度最高、经济活力最强的区域之一。</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年粤港澳大湾区的经济总量（</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GDP</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）已经超过了</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10</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万亿元人民币，约为</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10.87</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万亿元，折合美元超过</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1.64</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万亿，已经超过了同期韩国的</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GDP</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总量、与同期俄罗斯的</a:t>
            </a:r>
            <a:r>
              <a:rPr lang="en-US" altLang="zh-CN"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GDP</a:t>
            </a:r>
            <a:r>
              <a:rPr lang="zh-CN" altLang="en-US" sz="28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相当。</a:t>
            </a:r>
          </a:p>
        </p:txBody>
      </p:sp>
      <p:pic>
        <p:nvPicPr>
          <p:cNvPr id="17" name="图片 16">
            <a:extLst>
              <a:ext uri="{FF2B5EF4-FFF2-40B4-BE49-F238E27FC236}">
                <a16:creationId xmlns:a16="http://schemas.microsoft.com/office/drawing/2014/main" id="{4A88FD07-E930-4D9D-8723-42291B442779}"/>
              </a:ext>
            </a:extLst>
          </p:cNvPr>
          <p:cNvPicPr>
            <a:picLocks noChangeAspect="1"/>
          </p:cNvPicPr>
          <p:nvPr/>
        </p:nvPicPr>
        <p:blipFill>
          <a:blip r:embed="rId5"/>
          <a:srcRect l="3062" t="-549" b="7259"/>
          <a:stretch>
            <a:fillRect/>
          </a:stretch>
        </p:blipFill>
        <p:spPr>
          <a:xfrm>
            <a:off x="7277878" y="0"/>
            <a:ext cx="4914122" cy="68330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64A615-A281-404D-B78E-5E124D8E6D67}"/>
              </a:ext>
            </a:extLst>
          </p:cNvPr>
          <p:cNvPicPr>
            <a:picLocks noChangeAspect="1"/>
          </p:cNvPicPr>
          <p:nvPr/>
        </p:nvPicPr>
        <p:blipFill>
          <a:blip r:embed="rId3"/>
          <a:stretch>
            <a:fillRect/>
          </a:stretch>
        </p:blipFill>
        <p:spPr>
          <a:xfrm>
            <a:off x="815363" y="54760"/>
            <a:ext cx="1626903" cy="1262766"/>
          </a:xfrm>
          <a:prstGeom prst="rect">
            <a:avLst/>
          </a:prstGeom>
        </p:spPr>
      </p:pic>
      <p:grpSp>
        <p:nvGrpSpPr>
          <p:cNvPr id="52" name="组合 51">
            <a:extLst>
              <a:ext uri="{FF2B5EF4-FFF2-40B4-BE49-F238E27FC236}">
                <a16:creationId xmlns:a16="http://schemas.microsoft.com/office/drawing/2014/main" id="{60020DBF-5507-4F32-BB85-24FD8F02D043}"/>
              </a:ext>
            </a:extLst>
          </p:cNvPr>
          <p:cNvGrpSpPr/>
          <p:nvPr/>
        </p:nvGrpSpPr>
        <p:grpSpPr>
          <a:xfrm>
            <a:off x="2019142" y="31995"/>
            <a:ext cx="6845898" cy="8043329"/>
            <a:chOff x="2019142" y="31995"/>
            <a:chExt cx="6845898" cy="8043329"/>
          </a:xfrm>
        </p:grpSpPr>
        <p:sp>
          <p:nvSpPr>
            <p:cNvPr id="53" name="图形 1">
              <a:extLst>
                <a:ext uri="{FF2B5EF4-FFF2-40B4-BE49-F238E27FC236}">
                  <a16:creationId xmlns:a16="http://schemas.microsoft.com/office/drawing/2014/main" id="{526D496B-D226-4C33-9630-72CBDAC959A6}"/>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54" name="图形 1">
              <a:extLst>
                <a:ext uri="{FF2B5EF4-FFF2-40B4-BE49-F238E27FC236}">
                  <a16:creationId xmlns:a16="http://schemas.microsoft.com/office/drawing/2014/main" id="{0ABDBFA0-D3A1-4119-B5E0-854CA752A94E}"/>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55" name="图形 1">
              <a:extLst>
                <a:ext uri="{FF2B5EF4-FFF2-40B4-BE49-F238E27FC236}">
                  <a16:creationId xmlns:a16="http://schemas.microsoft.com/office/drawing/2014/main" id="{1C196F0B-A6A1-4672-9542-F3FCEC7164CC}"/>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56" name="图形 1">
              <a:extLst>
                <a:ext uri="{FF2B5EF4-FFF2-40B4-BE49-F238E27FC236}">
                  <a16:creationId xmlns:a16="http://schemas.microsoft.com/office/drawing/2014/main" id="{4D3BF050-D428-405C-9985-D97846A41151}"/>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57" name="图形 1">
              <a:extLst>
                <a:ext uri="{FF2B5EF4-FFF2-40B4-BE49-F238E27FC236}">
                  <a16:creationId xmlns:a16="http://schemas.microsoft.com/office/drawing/2014/main" id="{C73FA585-9003-4B2F-BA02-2A0C9235C834}"/>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58" name="图形 1">
              <a:extLst>
                <a:ext uri="{FF2B5EF4-FFF2-40B4-BE49-F238E27FC236}">
                  <a16:creationId xmlns:a16="http://schemas.microsoft.com/office/drawing/2014/main" id="{0EC5541D-7F64-4A2A-9B61-194F75F2EC20}"/>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59" name="图形 1">
              <a:extLst>
                <a:ext uri="{FF2B5EF4-FFF2-40B4-BE49-F238E27FC236}">
                  <a16:creationId xmlns:a16="http://schemas.microsoft.com/office/drawing/2014/main" id="{9DC51194-2351-44FE-9990-1D38185F40CC}"/>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60" name="图形 1">
              <a:extLst>
                <a:ext uri="{FF2B5EF4-FFF2-40B4-BE49-F238E27FC236}">
                  <a16:creationId xmlns:a16="http://schemas.microsoft.com/office/drawing/2014/main" id="{05E9125C-134A-4886-A246-85B5858A1883}"/>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61" name="图形 1">
              <a:extLst>
                <a:ext uri="{FF2B5EF4-FFF2-40B4-BE49-F238E27FC236}">
                  <a16:creationId xmlns:a16="http://schemas.microsoft.com/office/drawing/2014/main" id="{E7B06C89-415F-4539-B2EF-8B49C42BC494}"/>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62" name="图形 1">
              <a:extLst>
                <a:ext uri="{FF2B5EF4-FFF2-40B4-BE49-F238E27FC236}">
                  <a16:creationId xmlns:a16="http://schemas.microsoft.com/office/drawing/2014/main" id="{CFB925D1-F557-4167-9091-849F455AE37A}"/>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63" name="图形 1">
              <a:extLst>
                <a:ext uri="{FF2B5EF4-FFF2-40B4-BE49-F238E27FC236}">
                  <a16:creationId xmlns:a16="http://schemas.microsoft.com/office/drawing/2014/main" id="{64E41C2B-3A07-40AE-AF5F-D5D752B90663}"/>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64" name="图形 1">
              <a:extLst>
                <a:ext uri="{FF2B5EF4-FFF2-40B4-BE49-F238E27FC236}">
                  <a16:creationId xmlns:a16="http://schemas.microsoft.com/office/drawing/2014/main" id="{FA5CD6D8-8724-490A-AA36-F8C22B9DB7DE}"/>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65" name="图形 1">
              <a:extLst>
                <a:ext uri="{FF2B5EF4-FFF2-40B4-BE49-F238E27FC236}">
                  <a16:creationId xmlns:a16="http://schemas.microsoft.com/office/drawing/2014/main" id="{0F31A5F4-89A0-44B4-B761-9CDB9E1BF7AF}"/>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66" name="图形 1">
              <a:extLst>
                <a:ext uri="{FF2B5EF4-FFF2-40B4-BE49-F238E27FC236}">
                  <a16:creationId xmlns:a16="http://schemas.microsoft.com/office/drawing/2014/main" id="{12BD72C7-A8D2-4493-B718-52D8B0BB71D3}"/>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13" name="组合 12"/>
          <p:cNvGrpSpPr/>
          <p:nvPr userDrawn="1"/>
        </p:nvGrpSpPr>
        <p:grpSpPr>
          <a:xfrm>
            <a:off x="-24130" y="277971"/>
            <a:ext cx="839788" cy="514747"/>
            <a:chOff x="0" y="615156"/>
            <a:chExt cx="839788" cy="514747"/>
          </a:xfrm>
        </p:grpSpPr>
        <p:sp>
          <p:nvSpPr>
            <p:cNvPr id="6" name="平行四边形 5"/>
            <p:cNvSpPr/>
            <p:nvPr userDrawn="1"/>
          </p:nvSpPr>
          <p:spPr>
            <a:xfrm>
              <a:off x="281329" y="615156"/>
              <a:ext cx="558459" cy="419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a:off x="0" y="710009"/>
              <a:ext cx="427038" cy="419894"/>
            </a:xfrm>
            <a:custGeom>
              <a:avLst/>
              <a:gdLst>
                <a:gd name="connsiteX0" fmla="*/ 0 w 427038"/>
                <a:gd name="connsiteY0" fmla="*/ 0 h 419894"/>
                <a:gd name="connsiteX1" fmla="*/ 427038 w 427038"/>
                <a:gd name="connsiteY1" fmla="*/ 0 h 419894"/>
                <a:gd name="connsiteX2" fmla="*/ 322065 w 427038"/>
                <a:gd name="connsiteY2" fmla="*/ 419894 h 419894"/>
                <a:gd name="connsiteX3" fmla="*/ 0 w 427038"/>
                <a:gd name="connsiteY3" fmla="*/ 419894 h 419894"/>
                <a:gd name="connsiteX4" fmla="*/ 0 w 427038"/>
                <a:gd name="connsiteY4" fmla="*/ 0 h 41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38" h="419894">
                  <a:moveTo>
                    <a:pt x="0" y="0"/>
                  </a:moveTo>
                  <a:lnTo>
                    <a:pt x="427038" y="0"/>
                  </a:lnTo>
                  <a:lnTo>
                    <a:pt x="322065" y="419894"/>
                  </a:lnTo>
                  <a:lnTo>
                    <a:pt x="0" y="419894"/>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userDrawn="1"/>
        </p:nvGrpSpPr>
        <p:grpSpPr>
          <a:xfrm flipH="1">
            <a:off x="11329035" y="5955506"/>
            <a:ext cx="839788" cy="514747"/>
            <a:chOff x="0" y="615156"/>
            <a:chExt cx="839788" cy="514747"/>
          </a:xfrm>
        </p:grpSpPr>
        <p:sp>
          <p:nvSpPr>
            <p:cNvPr id="5" name="平行四边形 4"/>
            <p:cNvSpPr/>
            <p:nvPr userDrawn="1"/>
          </p:nvSpPr>
          <p:spPr>
            <a:xfrm>
              <a:off x="281329" y="615156"/>
              <a:ext cx="558459" cy="419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0" y="710009"/>
              <a:ext cx="427038" cy="419894"/>
            </a:xfrm>
            <a:custGeom>
              <a:avLst/>
              <a:gdLst>
                <a:gd name="connsiteX0" fmla="*/ 0 w 427038"/>
                <a:gd name="connsiteY0" fmla="*/ 0 h 419894"/>
                <a:gd name="connsiteX1" fmla="*/ 427038 w 427038"/>
                <a:gd name="connsiteY1" fmla="*/ 0 h 419894"/>
                <a:gd name="connsiteX2" fmla="*/ 322065 w 427038"/>
                <a:gd name="connsiteY2" fmla="*/ 419894 h 419894"/>
                <a:gd name="connsiteX3" fmla="*/ 0 w 427038"/>
                <a:gd name="connsiteY3" fmla="*/ 419894 h 419894"/>
                <a:gd name="connsiteX4" fmla="*/ 0 w 427038"/>
                <a:gd name="connsiteY4" fmla="*/ 0 h 41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38" h="419894">
                  <a:moveTo>
                    <a:pt x="0" y="0"/>
                  </a:moveTo>
                  <a:lnTo>
                    <a:pt x="427038" y="0"/>
                  </a:lnTo>
                  <a:lnTo>
                    <a:pt x="322065" y="419894"/>
                  </a:lnTo>
                  <a:lnTo>
                    <a:pt x="0" y="419894"/>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2282227" y="415770"/>
            <a:ext cx="9738162" cy="584775"/>
          </a:xfrm>
          <a:prstGeom prst="rect">
            <a:avLst/>
          </a:prstGeom>
          <a:noFill/>
        </p:spPr>
        <p:txBody>
          <a:bodyPr wrap="square" rtlCol="0">
            <a:spAutoFit/>
          </a:bodyPr>
          <a:lstStyle/>
          <a:p>
            <a:r>
              <a:rPr lang="zh-CN" altLang="en-US" sz="3200" b="1" dirty="0">
                <a:solidFill>
                  <a:srgbClr val="C00000"/>
                </a:solidFill>
                <a:latin typeface="楷体" panose="02010609060101010101" pitchFamily="49" charset="-122"/>
                <a:ea typeface="楷体" panose="02010609060101010101" pitchFamily="49" charset="-122"/>
                <a:sym typeface="+mn-ea"/>
              </a:rPr>
              <a:t>思考</a:t>
            </a:r>
            <a:r>
              <a:rPr lang="en-US" altLang="zh-CN" sz="3200" b="1" dirty="0">
                <a:solidFill>
                  <a:srgbClr val="C00000"/>
                </a:solidFill>
                <a:latin typeface="楷体" panose="02010609060101010101" pitchFamily="49" charset="-122"/>
                <a:ea typeface="楷体" panose="02010609060101010101" pitchFamily="49" charset="-122"/>
                <a:sym typeface="+mn-ea"/>
              </a:rPr>
              <a:t>&amp;</a:t>
            </a:r>
            <a:r>
              <a:rPr lang="zh-CN" altLang="en-US" sz="3200" b="1" dirty="0">
                <a:solidFill>
                  <a:srgbClr val="C00000"/>
                </a:solidFill>
                <a:latin typeface="楷体" panose="02010609060101010101" pitchFamily="49" charset="-122"/>
                <a:ea typeface="楷体" panose="02010609060101010101" pitchFamily="49" charset="-122"/>
                <a:sym typeface="+mn-ea"/>
              </a:rPr>
              <a:t>探讨</a:t>
            </a:r>
          </a:p>
        </p:txBody>
      </p:sp>
      <p:sp>
        <p:nvSpPr>
          <p:cNvPr id="19" name="Shape 2138"/>
          <p:cNvSpPr/>
          <p:nvPr/>
        </p:nvSpPr>
        <p:spPr>
          <a:xfrm>
            <a:off x="4758914" y="4664780"/>
            <a:ext cx="1229666" cy="781511"/>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solidFill>
            <a:schemeClr val="tx1">
              <a:lumMod val="50000"/>
              <a:lumOff val="50000"/>
            </a:schemeClr>
          </a:solidFill>
          <a:ln>
            <a:noFill/>
          </a:ln>
        </p:spPr>
        <p:txBody>
          <a:bodyPr lIns="60941" tIns="30462" rIns="60941" bIns="30462"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21" name="Shape 2139"/>
          <p:cNvSpPr/>
          <p:nvPr/>
        </p:nvSpPr>
        <p:spPr>
          <a:xfrm>
            <a:off x="4720268" y="1835023"/>
            <a:ext cx="2294773" cy="2756759"/>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solidFill>
            <a:schemeClr val="tx1">
              <a:lumMod val="65000"/>
              <a:lumOff val="35000"/>
            </a:schemeClr>
          </a:solidFill>
          <a:ln>
            <a:noFill/>
          </a:ln>
        </p:spPr>
        <p:txBody>
          <a:bodyPr lIns="60941" tIns="30462" rIns="60941" bIns="30462" anchor="t" anchorCtr="0">
            <a:noAutofit/>
          </a:bodyPr>
          <a:lstStyle/>
          <a:p>
            <a:endParaRPr sz="1200">
              <a:solidFill>
                <a:srgbClr val="414955"/>
              </a:solidFill>
              <a:latin typeface="Calibri" panose="020F0502020204030204"/>
              <a:ea typeface="Calibri" panose="020F0502020204030204"/>
              <a:cs typeface="Calibri" panose="020F0502020204030204"/>
              <a:sym typeface="Calibri" panose="020F0502020204030204"/>
            </a:endParaRPr>
          </a:p>
        </p:txBody>
      </p:sp>
      <p:sp>
        <p:nvSpPr>
          <p:cNvPr id="24" name="Shape 2140"/>
          <p:cNvSpPr/>
          <p:nvPr/>
        </p:nvSpPr>
        <p:spPr>
          <a:xfrm flipH="1" flipV="1">
            <a:off x="4409818" y="2169098"/>
            <a:ext cx="1715678" cy="171148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solidFill>
            <a:srgbClr val="C00000"/>
          </a:solidFill>
          <a:ln>
            <a:noFill/>
          </a:ln>
        </p:spPr>
        <p:txBody>
          <a:bodyPr lIns="60941" tIns="30462" rIns="60941" bIns="30462"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25" name="Shape 2141"/>
          <p:cNvSpPr/>
          <p:nvPr/>
        </p:nvSpPr>
        <p:spPr>
          <a:xfrm>
            <a:off x="4174930" y="1939510"/>
            <a:ext cx="1646897" cy="1631726"/>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solidFill>
            <a:schemeClr val="accent5">
              <a:lumMod val="50000"/>
            </a:schemeClr>
          </a:solidFill>
          <a:ln>
            <a:noFill/>
          </a:ln>
        </p:spPr>
        <p:txBody>
          <a:bodyPr lIns="60941" tIns="30462" rIns="60941" bIns="30462" anchor="t" anchorCtr="0">
            <a:noAutofit/>
          </a:bodyPr>
          <a:lstStyle/>
          <a:p>
            <a:endParaRPr sz="1200">
              <a:solidFill>
                <a:srgbClr val="414955"/>
              </a:solidFill>
              <a:latin typeface="Calibri" panose="020F0502020204030204"/>
              <a:ea typeface="Calibri" panose="020F0502020204030204"/>
              <a:cs typeface="Calibri" panose="020F0502020204030204"/>
              <a:sym typeface="Calibri" panose="020F0502020204030204"/>
            </a:endParaRPr>
          </a:p>
        </p:txBody>
      </p:sp>
      <p:cxnSp>
        <p:nvCxnSpPr>
          <p:cNvPr id="26" name="Shape 2142"/>
          <p:cNvCxnSpPr/>
          <p:nvPr/>
        </p:nvCxnSpPr>
        <p:spPr>
          <a:xfrm>
            <a:off x="3684166" y="2319803"/>
            <a:ext cx="758790" cy="0"/>
          </a:xfrm>
          <a:prstGeom prst="straightConnector1">
            <a:avLst/>
          </a:prstGeom>
          <a:noFill/>
          <a:ln w="9525" cap="flat" cmpd="sng">
            <a:solidFill>
              <a:srgbClr val="6F7C8F"/>
            </a:solidFill>
            <a:prstDash val="solid"/>
            <a:miter/>
            <a:headEnd type="none" w="med" len="med"/>
            <a:tailEnd type="oval" w="med" len="med"/>
          </a:ln>
        </p:spPr>
      </p:cxnSp>
      <p:cxnSp>
        <p:nvCxnSpPr>
          <p:cNvPr id="31" name="Shape 2143"/>
          <p:cNvCxnSpPr/>
          <p:nvPr/>
        </p:nvCxnSpPr>
        <p:spPr>
          <a:xfrm rot="10800000" flipH="1">
            <a:off x="3684167" y="3682668"/>
            <a:ext cx="793277" cy="316151"/>
          </a:xfrm>
          <a:prstGeom prst="bentConnector3">
            <a:avLst>
              <a:gd name="adj1" fmla="val 50003"/>
            </a:avLst>
          </a:prstGeom>
          <a:noFill/>
          <a:ln w="9525" cap="flat" cmpd="sng">
            <a:solidFill>
              <a:srgbClr val="414955"/>
            </a:solidFill>
            <a:prstDash val="solid"/>
            <a:miter/>
            <a:headEnd type="none" w="med" len="med"/>
            <a:tailEnd type="oval" w="med" len="med"/>
          </a:ln>
        </p:spPr>
      </p:cxnSp>
      <p:cxnSp>
        <p:nvCxnSpPr>
          <p:cNvPr id="2" name="Shape 2144"/>
          <p:cNvCxnSpPr/>
          <p:nvPr/>
        </p:nvCxnSpPr>
        <p:spPr>
          <a:xfrm rot="10800000" flipH="1">
            <a:off x="6407231" y="3318150"/>
            <a:ext cx="1046017" cy="1"/>
          </a:xfrm>
          <a:prstGeom prst="straightConnector1">
            <a:avLst/>
          </a:prstGeom>
          <a:noFill/>
          <a:ln w="9525" cap="flat" cmpd="sng">
            <a:solidFill>
              <a:srgbClr val="6F7C8F"/>
            </a:solidFill>
            <a:prstDash val="solid"/>
            <a:miter/>
            <a:headEnd type="oval" w="med" len="med"/>
            <a:tailEnd type="none" w="med" len="med"/>
          </a:ln>
        </p:spPr>
      </p:cxnSp>
      <p:cxnSp>
        <p:nvCxnSpPr>
          <p:cNvPr id="33" name="Shape 2145"/>
          <p:cNvCxnSpPr/>
          <p:nvPr/>
        </p:nvCxnSpPr>
        <p:spPr>
          <a:xfrm>
            <a:off x="5821826" y="5002907"/>
            <a:ext cx="1753060" cy="0"/>
          </a:xfrm>
          <a:prstGeom prst="straightConnector1">
            <a:avLst/>
          </a:prstGeom>
          <a:noFill/>
          <a:ln w="9525" cap="flat" cmpd="sng">
            <a:solidFill>
              <a:srgbClr val="414955"/>
            </a:solidFill>
            <a:prstDash val="solid"/>
            <a:miter/>
            <a:headEnd type="oval" w="med" len="med"/>
            <a:tailEnd type="none" w="med" len="med"/>
          </a:ln>
        </p:spPr>
      </p:cxnSp>
      <p:sp>
        <p:nvSpPr>
          <p:cNvPr id="34" name="Shape 2146"/>
          <p:cNvSpPr/>
          <p:nvPr/>
        </p:nvSpPr>
        <p:spPr>
          <a:xfrm>
            <a:off x="3177994" y="2066716"/>
            <a:ext cx="506173" cy="506173"/>
          </a:xfrm>
          <a:prstGeom prst="ellipse">
            <a:avLst/>
          </a:prstGeom>
          <a:solidFill>
            <a:schemeClr val="lt1"/>
          </a:solidFill>
          <a:ln w="9525" cap="flat" cmpd="sng">
            <a:solidFill>
              <a:srgbClr val="6F7C8F"/>
            </a:solidFill>
            <a:prstDash val="solid"/>
            <a:miter/>
            <a:headEnd type="none" w="med" len="med"/>
            <a:tailEnd type="none" w="med" len="med"/>
          </a:ln>
        </p:spPr>
        <p:txBody>
          <a:bodyPr lIns="60941" tIns="30462" rIns="60941" bIns="30462" anchor="ctr" anchorCtr="0">
            <a:noAutofit/>
          </a:bodyPr>
          <a:lstStyle/>
          <a:p>
            <a:pPr algn="ctr"/>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35" name="Shape 2147"/>
          <p:cNvSpPr/>
          <p:nvPr/>
        </p:nvSpPr>
        <p:spPr>
          <a:xfrm>
            <a:off x="3177994" y="3745733"/>
            <a:ext cx="506173" cy="506173"/>
          </a:xfrm>
          <a:prstGeom prst="ellipse">
            <a:avLst/>
          </a:prstGeom>
          <a:solidFill>
            <a:schemeClr val="lt1"/>
          </a:solidFill>
          <a:ln w="9525" cap="flat" cmpd="sng">
            <a:solidFill>
              <a:srgbClr val="414955"/>
            </a:solidFill>
            <a:prstDash val="solid"/>
            <a:miter/>
            <a:headEnd type="none" w="med" len="med"/>
            <a:tailEnd type="none" w="med" len="med"/>
          </a:ln>
        </p:spPr>
        <p:txBody>
          <a:bodyPr lIns="60941" tIns="30462" rIns="60941" bIns="30462" anchor="ctr" anchorCtr="0">
            <a:noAutofit/>
          </a:bodyPr>
          <a:lstStyle/>
          <a:p>
            <a:pPr algn="ctr"/>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36" name="Shape 2148"/>
          <p:cNvSpPr/>
          <p:nvPr/>
        </p:nvSpPr>
        <p:spPr>
          <a:xfrm>
            <a:off x="3312689" y="2207191"/>
            <a:ext cx="242961" cy="241713"/>
          </a:xfrm>
          <a:custGeom>
            <a:avLst/>
            <a:gdLst/>
            <a:ahLst/>
            <a:cxnLst/>
            <a:rect l="0" t="0" r="0" b="0"/>
            <a:pathLst>
              <a:path w="120000" h="120000" extrusionOk="0">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chemeClr val="tx1">
              <a:lumMod val="65000"/>
              <a:lumOff val="35000"/>
            </a:schemeClr>
          </a:solidFill>
          <a:ln>
            <a:noFill/>
          </a:ln>
        </p:spPr>
        <p:txBody>
          <a:bodyPr lIns="121898" tIns="60941" rIns="121898" bIns="60941"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37" name="Shape 2149"/>
          <p:cNvSpPr/>
          <p:nvPr/>
        </p:nvSpPr>
        <p:spPr>
          <a:xfrm>
            <a:off x="3340100" y="3905373"/>
            <a:ext cx="188139" cy="186892"/>
          </a:xfrm>
          <a:custGeom>
            <a:avLst/>
            <a:gdLst/>
            <a:ahLst/>
            <a:cxnLst/>
            <a:rect l="0" t="0" r="0" b="0"/>
            <a:pathLst>
              <a:path w="120000" h="120000" extrusionOk="0">
                <a:moveTo>
                  <a:pt x="87345" y="60000"/>
                </a:moveTo>
                <a:lnTo>
                  <a:pt x="117079" y="30265"/>
                </a:lnTo>
                <a:lnTo>
                  <a:pt x="118407" y="28938"/>
                </a:lnTo>
                <a:lnTo>
                  <a:pt x="119203" y="27079"/>
                </a:lnTo>
                <a:lnTo>
                  <a:pt x="119469" y="25486"/>
                </a:lnTo>
                <a:lnTo>
                  <a:pt x="120000" y="23362"/>
                </a:lnTo>
                <a:lnTo>
                  <a:pt x="119469" y="21504"/>
                </a:lnTo>
                <a:lnTo>
                  <a:pt x="119203" y="19646"/>
                </a:lnTo>
                <a:lnTo>
                  <a:pt x="118407" y="18053"/>
                </a:lnTo>
                <a:lnTo>
                  <a:pt x="117079" y="16460"/>
                </a:lnTo>
                <a:lnTo>
                  <a:pt x="103274" y="2654"/>
                </a:lnTo>
                <a:lnTo>
                  <a:pt x="101681" y="1592"/>
                </a:lnTo>
                <a:lnTo>
                  <a:pt x="100088" y="796"/>
                </a:lnTo>
                <a:lnTo>
                  <a:pt x="98495" y="265"/>
                </a:lnTo>
                <a:lnTo>
                  <a:pt x="96371" y="0"/>
                </a:lnTo>
                <a:lnTo>
                  <a:pt x="94513" y="265"/>
                </a:lnTo>
                <a:lnTo>
                  <a:pt x="92654" y="796"/>
                </a:lnTo>
                <a:lnTo>
                  <a:pt x="91327" y="1592"/>
                </a:lnTo>
                <a:lnTo>
                  <a:pt x="89469" y="2654"/>
                </a:lnTo>
                <a:lnTo>
                  <a:pt x="60000" y="32654"/>
                </a:lnTo>
                <a:lnTo>
                  <a:pt x="30000" y="2654"/>
                </a:lnTo>
                <a:lnTo>
                  <a:pt x="28672" y="1592"/>
                </a:lnTo>
                <a:lnTo>
                  <a:pt x="27079" y="796"/>
                </a:lnTo>
                <a:lnTo>
                  <a:pt x="25221" y="265"/>
                </a:lnTo>
                <a:lnTo>
                  <a:pt x="23362" y="0"/>
                </a:lnTo>
                <a:lnTo>
                  <a:pt x="21504" y="265"/>
                </a:lnTo>
                <a:lnTo>
                  <a:pt x="19646" y="796"/>
                </a:lnTo>
                <a:lnTo>
                  <a:pt x="18053" y="1592"/>
                </a:lnTo>
                <a:lnTo>
                  <a:pt x="16460" y="2654"/>
                </a:lnTo>
                <a:lnTo>
                  <a:pt x="2654" y="16460"/>
                </a:lnTo>
                <a:lnTo>
                  <a:pt x="1327" y="18053"/>
                </a:lnTo>
                <a:lnTo>
                  <a:pt x="530" y="19646"/>
                </a:lnTo>
                <a:lnTo>
                  <a:pt x="0" y="21504"/>
                </a:lnTo>
                <a:lnTo>
                  <a:pt x="0" y="23362"/>
                </a:lnTo>
                <a:lnTo>
                  <a:pt x="0" y="25486"/>
                </a:lnTo>
                <a:lnTo>
                  <a:pt x="530" y="27079"/>
                </a:lnTo>
                <a:lnTo>
                  <a:pt x="1327" y="28938"/>
                </a:lnTo>
                <a:lnTo>
                  <a:pt x="2654" y="30265"/>
                </a:lnTo>
                <a:lnTo>
                  <a:pt x="32389" y="60000"/>
                </a:lnTo>
                <a:lnTo>
                  <a:pt x="2654" y="89734"/>
                </a:lnTo>
                <a:lnTo>
                  <a:pt x="1327" y="91327"/>
                </a:lnTo>
                <a:lnTo>
                  <a:pt x="530" y="92654"/>
                </a:lnTo>
                <a:lnTo>
                  <a:pt x="0" y="94778"/>
                </a:lnTo>
                <a:lnTo>
                  <a:pt x="0" y="96371"/>
                </a:lnTo>
                <a:lnTo>
                  <a:pt x="0" y="98495"/>
                </a:lnTo>
                <a:lnTo>
                  <a:pt x="530" y="100353"/>
                </a:lnTo>
                <a:lnTo>
                  <a:pt x="1327" y="101946"/>
                </a:lnTo>
                <a:lnTo>
                  <a:pt x="2654" y="103274"/>
                </a:lnTo>
                <a:lnTo>
                  <a:pt x="16460" y="117079"/>
                </a:lnTo>
                <a:lnTo>
                  <a:pt x="18053" y="118672"/>
                </a:lnTo>
                <a:lnTo>
                  <a:pt x="19646" y="119469"/>
                </a:lnTo>
                <a:lnTo>
                  <a:pt x="21504" y="119734"/>
                </a:lnTo>
                <a:lnTo>
                  <a:pt x="23362" y="120000"/>
                </a:lnTo>
                <a:lnTo>
                  <a:pt x="25221" y="119734"/>
                </a:lnTo>
                <a:lnTo>
                  <a:pt x="27079" y="119469"/>
                </a:lnTo>
                <a:lnTo>
                  <a:pt x="28672" y="118672"/>
                </a:lnTo>
                <a:lnTo>
                  <a:pt x="30000" y="117079"/>
                </a:lnTo>
                <a:lnTo>
                  <a:pt x="60000" y="87610"/>
                </a:lnTo>
                <a:lnTo>
                  <a:pt x="89469" y="117079"/>
                </a:lnTo>
                <a:lnTo>
                  <a:pt x="91327" y="118672"/>
                </a:lnTo>
                <a:lnTo>
                  <a:pt x="92654" y="119469"/>
                </a:lnTo>
                <a:lnTo>
                  <a:pt x="94513" y="119734"/>
                </a:lnTo>
                <a:lnTo>
                  <a:pt x="96371" y="120000"/>
                </a:lnTo>
                <a:lnTo>
                  <a:pt x="98495" y="119734"/>
                </a:lnTo>
                <a:lnTo>
                  <a:pt x="100088" y="119469"/>
                </a:lnTo>
                <a:lnTo>
                  <a:pt x="101681" y="118672"/>
                </a:lnTo>
                <a:lnTo>
                  <a:pt x="103274" y="117079"/>
                </a:lnTo>
                <a:lnTo>
                  <a:pt x="117079" y="103274"/>
                </a:lnTo>
                <a:lnTo>
                  <a:pt x="118407" y="101946"/>
                </a:lnTo>
                <a:lnTo>
                  <a:pt x="119203" y="100353"/>
                </a:lnTo>
                <a:lnTo>
                  <a:pt x="119469" y="98495"/>
                </a:lnTo>
                <a:lnTo>
                  <a:pt x="120000" y="96371"/>
                </a:lnTo>
                <a:lnTo>
                  <a:pt x="119469" y="94778"/>
                </a:lnTo>
                <a:lnTo>
                  <a:pt x="119203" y="92654"/>
                </a:lnTo>
                <a:lnTo>
                  <a:pt x="118407" y="91327"/>
                </a:lnTo>
                <a:lnTo>
                  <a:pt x="117079" y="89734"/>
                </a:lnTo>
                <a:lnTo>
                  <a:pt x="87345" y="60000"/>
                </a:lnTo>
                <a:close/>
              </a:path>
            </a:pathLst>
          </a:custGeom>
          <a:solidFill>
            <a:srgbClr val="C00000"/>
          </a:solidFill>
          <a:ln>
            <a:noFill/>
          </a:ln>
        </p:spPr>
        <p:txBody>
          <a:bodyPr lIns="121898" tIns="60941" rIns="121898" bIns="60941"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38" name="Shape 2154"/>
          <p:cNvSpPr/>
          <p:nvPr/>
        </p:nvSpPr>
        <p:spPr>
          <a:xfrm>
            <a:off x="7453249" y="3065064"/>
            <a:ext cx="506173" cy="506173"/>
          </a:xfrm>
          <a:prstGeom prst="ellipse">
            <a:avLst/>
          </a:prstGeom>
          <a:solidFill>
            <a:schemeClr val="lt1"/>
          </a:solidFill>
          <a:ln w="9525" cap="flat" cmpd="sng">
            <a:solidFill>
              <a:srgbClr val="6F7C8F"/>
            </a:solidFill>
            <a:prstDash val="solid"/>
            <a:miter/>
            <a:headEnd type="none" w="med" len="med"/>
            <a:tailEnd type="none" w="med" len="med"/>
          </a:ln>
        </p:spPr>
        <p:txBody>
          <a:bodyPr lIns="60941" tIns="30462" rIns="60941" bIns="30462" anchor="ctr" anchorCtr="0">
            <a:noAutofit/>
          </a:bodyPr>
          <a:lstStyle/>
          <a:p>
            <a:pPr algn="ctr"/>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39" name="Shape 2155"/>
          <p:cNvSpPr/>
          <p:nvPr/>
        </p:nvSpPr>
        <p:spPr>
          <a:xfrm>
            <a:off x="7574887" y="3193020"/>
            <a:ext cx="262896" cy="251682"/>
          </a:xfrm>
          <a:custGeom>
            <a:avLst/>
            <a:gdLst/>
            <a:ahLst/>
            <a:cxnLst/>
            <a:rect l="0" t="0" r="0" b="0"/>
            <a:pathLst>
              <a:path w="120000" h="120000" extrusionOk="0">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chemeClr val="tx1">
              <a:lumMod val="65000"/>
              <a:lumOff val="35000"/>
            </a:schemeClr>
          </a:solidFill>
          <a:ln>
            <a:noFill/>
          </a:ln>
        </p:spPr>
        <p:txBody>
          <a:bodyPr lIns="121898" tIns="60941" rIns="121898" bIns="60941"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40" name="Shape 2160"/>
          <p:cNvSpPr/>
          <p:nvPr/>
        </p:nvSpPr>
        <p:spPr>
          <a:xfrm>
            <a:off x="7453249" y="4744081"/>
            <a:ext cx="506173" cy="506173"/>
          </a:xfrm>
          <a:prstGeom prst="ellipse">
            <a:avLst/>
          </a:prstGeom>
          <a:solidFill>
            <a:schemeClr val="lt1"/>
          </a:solidFill>
          <a:ln w="9525" cap="flat" cmpd="sng">
            <a:solidFill>
              <a:srgbClr val="414955"/>
            </a:solidFill>
            <a:prstDash val="solid"/>
            <a:miter/>
            <a:headEnd type="none" w="med" len="med"/>
            <a:tailEnd type="none" w="med" len="med"/>
          </a:ln>
        </p:spPr>
        <p:txBody>
          <a:bodyPr lIns="60941" tIns="30462" rIns="60941" bIns="30462" anchor="ctr" anchorCtr="0">
            <a:noAutofit/>
          </a:bodyPr>
          <a:lstStyle/>
          <a:p>
            <a:pPr algn="ctr"/>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41" name="Shape 2161"/>
          <p:cNvSpPr/>
          <p:nvPr/>
        </p:nvSpPr>
        <p:spPr>
          <a:xfrm>
            <a:off x="7559610" y="4872637"/>
            <a:ext cx="277410" cy="277410"/>
          </a:xfrm>
          <a:custGeom>
            <a:avLst/>
            <a:gdLst/>
            <a:ahLst/>
            <a:cxnLst/>
            <a:rect l="0" t="0" r="0" b="0"/>
            <a:pathLst>
              <a:path w="120000" h="120000" extrusionOk="0">
                <a:moveTo>
                  <a:pt x="119035" y="579"/>
                </a:moveTo>
                <a:lnTo>
                  <a:pt x="118263" y="193"/>
                </a:lnTo>
                <a:lnTo>
                  <a:pt x="117491" y="0"/>
                </a:lnTo>
                <a:lnTo>
                  <a:pt x="117491" y="0"/>
                </a:lnTo>
                <a:lnTo>
                  <a:pt x="112668" y="0"/>
                </a:lnTo>
                <a:lnTo>
                  <a:pt x="108231" y="193"/>
                </a:lnTo>
                <a:lnTo>
                  <a:pt x="103794" y="579"/>
                </a:lnTo>
                <a:lnTo>
                  <a:pt x="99935" y="1159"/>
                </a:lnTo>
                <a:lnTo>
                  <a:pt x="95884" y="1932"/>
                </a:lnTo>
                <a:lnTo>
                  <a:pt x="92411" y="2898"/>
                </a:lnTo>
                <a:lnTo>
                  <a:pt x="88938" y="3864"/>
                </a:lnTo>
                <a:lnTo>
                  <a:pt x="85659" y="5217"/>
                </a:lnTo>
                <a:lnTo>
                  <a:pt x="82572" y="6570"/>
                </a:lnTo>
                <a:lnTo>
                  <a:pt x="79485" y="8309"/>
                </a:lnTo>
                <a:lnTo>
                  <a:pt x="76205" y="10241"/>
                </a:lnTo>
                <a:lnTo>
                  <a:pt x="72926" y="12367"/>
                </a:lnTo>
                <a:lnTo>
                  <a:pt x="69646" y="14879"/>
                </a:lnTo>
                <a:lnTo>
                  <a:pt x="66366" y="17584"/>
                </a:lnTo>
                <a:lnTo>
                  <a:pt x="62893" y="20869"/>
                </a:lnTo>
                <a:lnTo>
                  <a:pt x="59421" y="24154"/>
                </a:lnTo>
                <a:lnTo>
                  <a:pt x="56334" y="27246"/>
                </a:lnTo>
                <a:lnTo>
                  <a:pt x="53247" y="30531"/>
                </a:lnTo>
                <a:lnTo>
                  <a:pt x="49967" y="34396"/>
                </a:lnTo>
                <a:lnTo>
                  <a:pt x="46495" y="38260"/>
                </a:lnTo>
                <a:lnTo>
                  <a:pt x="18713" y="39806"/>
                </a:lnTo>
                <a:lnTo>
                  <a:pt x="18327" y="40000"/>
                </a:lnTo>
                <a:lnTo>
                  <a:pt x="17556" y="40193"/>
                </a:lnTo>
                <a:lnTo>
                  <a:pt x="17170" y="40579"/>
                </a:lnTo>
                <a:lnTo>
                  <a:pt x="16784" y="40966"/>
                </a:lnTo>
                <a:lnTo>
                  <a:pt x="385" y="69178"/>
                </a:lnTo>
                <a:lnTo>
                  <a:pt x="192" y="69758"/>
                </a:lnTo>
                <a:lnTo>
                  <a:pt x="0" y="70531"/>
                </a:lnTo>
                <a:lnTo>
                  <a:pt x="192" y="71304"/>
                </a:lnTo>
                <a:lnTo>
                  <a:pt x="771" y="72077"/>
                </a:lnTo>
                <a:lnTo>
                  <a:pt x="5594" y="76908"/>
                </a:lnTo>
                <a:lnTo>
                  <a:pt x="6173" y="77294"/>
                </a:lnTo>
                <a:lnTo>
                  <a:pt x="7138" y="77487"/>
                </a:lnTo>
                <a:lnTo>
                  <a:pt x="7331" y="77487"/>
                </a:lnTo>
                <a:lnTo>
                  <a:pt x="7909" y="77294"/>
                </a:lnTo>
                <a:lnTo>
                  <a:pt x="27974" y="71304"/>
                </a:lnTo>
                <a:lnTo>
                  <a:pt x="48617" y="91980"/>
                </a:lnTo>
                <a:lnTo>
                  <a:pt x="42443" y="112270"/>
                </a:lnTo>
                <a:lnTo>
                  <a:pt x="42443" y="112850"/>
                </a:lnTo>
                <a:lnTo>
                  <a:pt x="42443" y="113429"/>
                </a:lnTo>
                <a:lnTo>
                  <a:pt x="42636" y="114009"/>
                </a:lnTo>
                <a:lnTo>
                  <a:pt x="43022" y="114396"/>
                </a:lnTo>
                <a:lnTo>
                  <a:pt x="47652" y="119227"/>
                </a:lnTo>
                <a:lnTo>
                  <a:pt x="48424" y="119613"/>
                </a:lnTo>
                <a:lnTo>
                  <a:pt x="49581" y="120000"/>
                </a:lnTo>
                <a:lnTo>
                  <a:pt x="50160" y="119613"/>
                </a:lnTo>
                <a:lnTo>
                  <a:pt x="50546" y="119420"/>
                </a:lnTo>
                <a:lnTo>
                  <a:pt x="78713" y="102995"/>
                </a:lnTo>
                <a:lnTo>
                  <a:pt x="79292" y="102801"/>
                </a:lnTo>
                <a:lnTo>
                  <a:pt x="79485" y="102222"/>
                </a:lnTo>
                <a:lnTo>
                  <a:pt x="79678" y="101835"/>
                </a:lnTo>
                <a:lnTo>
                  <a:pt x="79871" y="101062"/>
                </a:lnTo>
                <a:lnTo>
                  <a:pt x="81414" y="73429"/>
                </a:lnTo>
                <a:lnTo>
                  <a:pt x="85466" y="69758"/>
                </a:lnTo>
                <a:lnTo>
                  <a:pt x="89131" y="66473"/>
                </a:lnTo>
                <a:lnTo>
                  <a:pt x="92604" y="63381"/>
                </a:lnTo>
                <a:lnTo>
                  <a:pt x="95691" y="60483"/>
                </a:lnTo>
                <a:lnTo>
                  <a:pt x="98971" y="57198"/>
                </a:lnTo>
                <a:lnTo>
                  <a:pt x="101864" y="53719"/>
                </a:lnTo>
                <a:lnTo>
                  <a:pt x="104565" y="50434"/>
                </a:lnTo>
                <a:lnTo>
                  <a:pt x="107073" y="47149"/>
                </a:lnTo>
                <a:lnTo>
                  <a:pt x="109003" y="43864"/>
                </a:lnTo>
                <a:lnTo>
                  <a:pt x="111125" y="40579"/>
                </a:lnTo>
                <a:lnTo>
                  <a:pt x="112861" y="37294"/>
                </a:lnTo>
                <a:lnTo>
                  <a:pt x="114212" y="34009"/>
                </a:lnTo>
                <a:lnTo>
                  <a:pt x="115562" y="30338"/>
                </a:lnTo>
                <a:lnTo>
                  <a:pt x="116720" y="26859"/>
                </a:lnTo>
                <a:lnTo>
                  <a:pt x="117684" y="23188"/>
                </a:lnTo>
                <a:lnTo>
                  <a:pt x="118456" y="19323"/>
                </a:lnTo>
                <a:lnTo>
                  <a:pt x="119035" y="15458"/>
                </a:lnTo>
                <a:lnTo>
                  <a:pt x="119421" y="11014"/>
                </a:lnTo>
                <a:lnTo>
                  <a:pt x="119807" y="6763"/>
                </a:lnTo>
                <a:lnTo>
                  <a:pt x="120000" y="2318"/>
                </a:lnTo>
                <a:lnTo>
                  <a:pt x="119807" y="1352"/>
                </a:lnTo>
                <a:lnTo>
                  <a:pt x="119035" y="579"/>
                </a:lnTo>
                <a:close/>
                <a:moveTo>
                  <a:pt x="101286" y="28405"/>
                </a:moveTo>
                <a:lnTo>
                  <a:pt x="100321" y="29371"/>
                </a:lnTo>
                <a:lnTo>
                  <a:pt x="99163" y="29951"/>
                </a:lnTo>
                <a:lnTo>
                  <a:pt x="97813" y="30338"/>
                </a:lnTo>
                <a:lnTo>
                  <a:pt x="96463" y="30338"/>
                </a:lnTo>
                <a:lnTo>
                  <a:pt x="94919" y="30338"/>
                </a:lnTo>
                <a:lnTo>
                  <a:pt x="93762" y="29951"/>
                </a:lnTo>
                <a:lnTo>
                  <a:pt x="92411" y="29371"/>
                </a:lnTo>
                <a:lnTo>
                  <a:pt x="91446" y="28405"/>
                </a:lnTo>
                <a:lnTo>
                  <a:pt x="90482" y="27246"/>
                </a:lnTo>
                <a:lnTo>
                  <a:pt x="89903" y="26280"/>
                </a:lnTo>
                <a:lnTo>
                  <a:pt x="89517" y="24734"/>
                </a:lnTo>
                <a:lnTo>
                  <a:pt x="89324" y="23574"/>
                </a:lnTo>
                <a:lnTo>
                  <a:pt x="89517" y="22028"/>
                </a:lnTo>
                <a:lnTo>
                  <a:pt x="89903" y="20676"/>
                </a:lnTo>
                <a:lnTo>
                  <a:pt x="90482" y="19516"/>
                </a:lnTo>
                <a:lnTo>
                  <a:pt x="91446" y="18550"/>
                </a:lnTo>
                <a:lnTo>
                  <a:pt x="92411" y="17391"/>
                </a:lnTo>
                <a:lnTo>
                  <a:pt x="93762" y="16811"/>
                </a:lnTo>
                <a:lnTo>
                  <a:pt x="94919" y="16425"/>
                </a:lnTo>
                <a:lnTo>
                  <a:pt x="96463" y="16425"/>
                </a:lnTo>
                <a:lnTo>
                  <a:pt x="97813" y="16425"/>
                </a:lnTo>
                <a:lnTo>
                  <a:pt x="99163" y="16811"/>
                </a:lnTo>
                <a:lnTo>
                  <a:pt x="100321" y="17391"/>
                </a:lnTo>
                <a:lnTo>
                  <a:pt x="101286" y="18550"/>
                </a:lnTo>
                <a:lnTo>
                  <a:pt x="102250" y="19516"/>
                </a:lnTo>
                <a:lnTo>
                  <a:pt x="102829" y="20676"/>
                </a:lnTo>
                <a:lnTo>
                  <a:pt x="103215" y="22028"/>
                </a:lnTo>
                <a:lnTo>
                  <a:pt x="103408" y="23574"/>
                </a:lnTo>
                <a:lnTo>
                  <a:pt x="103215" y="24734"/>
                </a:lnTo>
                <a:lnTo>
                  <a:pt x="102829" y="26280"/>
                </a:lnTo>
                <a:lnTo>
                  <a:pt x="102250" y="27246"/>
                </a:lnTo>
                <a:lnTo>
                  <a:pt x="101286" y="28405"/>
                </a:lnTo>
                <a:close/>
              </a:path>
            </a:pathLst>
          </a:custGeom>
          <a:solidFill>
            <a:schemeClr val="tx1">
              <a:lumMod val="65000"/>
              <a:lumOff val="35000"/>
            </a:schemeClr>
          </a:solidFill>
          <a:ln>
            <a:noFill/>
          </a:ln>
        </p:spPr>
        <p:txBody>
          <a:bodyPr lIns="121898" tIns="60941" rIns="121898" bIns="60941" anchor="t" anchorCtr="0">
            <a:noAutofit/>
          </a:bodyPr>
          <a:lstStyle/>
          <a:p>
            <a:endParaRPr sz="1200">
              <a:solidFill>
                <a:srgbClr val="3F3F3F"/>
              </a:solidFill>
              <a:latin typeface="Calibri" panose="020F0502020204030204"/>
              <a:ea typeface="Calibri" panose="020F0502020204030204"/>
              <a:cs typeface="Calibri" panose="020F0502020204030204"/>
              <a:sym typeface="Calibri" panose="020F0502020204030204"/>
            </a:endParaRPr>
          </a:p>
        </p:txBody>
      </p:sp>
      <p:sp>
        <p:nvSpPr>
          <p:cNvPr id="49" name="Rectangle 11"/>
          <p:cNvSpPr/>
          <p:nvPr/>
        </p:nvSpPr>
        <p:spPr>
          <a:xfrm>
            <a:off x="123123" y="4170469"/>
            <a:ext cx="3023438" cy="1845570"/>
          </a:xfrm>
          <a:prstGeom prst="rect">
            <a:avLst/>
          </a:prstGeom>
        </p:spPr>
        <p:txBody>
          <a:bodyPr wrap="square">
            <a:spAutoFit/>
          </a:bodyPr>
          <a:lstStyle/>
          <a:p>
            <a:pPr algn="just">
              <a:lnSpc>
                <a:spcPts val="2800"/>
              </a:lnSpc>
            </a:pPr>
            <a:r>
              <a:rPr lang="en-US" altLang="zh-CN" sz="2200" b="1" dirty="0">
                <a:solidFill>
                  <a:srgbClr val="C00000"/>
                </a:solidFill>
                <a:latin typeface="楷体" panose="02010609060101010101" pitchFamily="49" charset="-122"/>
                <a:ea typeface="楷体" panose="02010609060101010101" pitchFamily="49" charset="-122"/>
                <a:cs typeface="Arial" panose="020B0604020202020204" pitchFamily="34" charset="0"/>
              </a:rPr>
              <a:t>4.</a:t>
            </a:r>
            <a:r>
              <a:rPr lang="zh-CN" altLang="en-US" sz="2200" b="1" dirty="0">
                <a:solidFill>
                  <a:srgbClr val="C00000"/>
                </a:solidFill>
                <a:latin typeface="楷体" panose="02010609060101010101" pitchFamily="49" charset="-122"/>
                <a:ea typeface="楷体" panose="02010609060101010101" pitchFamily="49" charset="-122"/>
                <a:cs typeface="Arial" panose="020B0604020202020204" pitchFamily="34" charset="0"/>
              </a:rPr>
              <a:t>如未通过法律职业资格考试，而凭其他地区的相关证书于内地（湾区）执业，是不是根本上对法考制度的否定？</a:t>
            </a:r>
          </a:p>
        </p:txBody>
      </p:sp>
      <p:sp>
        <p:nvSpPr>
          <p:cNvPr id="3" name="矩形 2">
            <a:extLst>
              <a:ext uri="{FF2B5EF4-FFF2-40B4-BE49-F238E27FC236}">
                <a16:creationId xmlns:a16="http://schemas.microsoft.com/office/drawing/2014/main" id="{4EE786FD-F4FA-49C0-BC41-1B14C7815EAB}"/>
              </a:ext>
            </a:extLst>
          </p:cNvPr>
          <p:cNvSpPr/>
          <p:nvPr/>
        </p:nvSpPr>
        <p:spPr>
          <a:xfrm>
            <a:off x="82952" y="1331846"/>
            <a:ext cx="3103780" cy="2204642"/>
          </a:xfrm>
          <a:prstGeom prst="rect">
            <a:avLst/>
          </a:prstGeom>
        </p:spPr>
        <p:txBody>
          <a:bodyPr wrap="square">
            <a:spAutoFit/>
          </a:bodyPr>
          <a:lstStyle/>
          <a:p>
            <a:pPr algn="just">
              <a:lnSpc>
                <a:spcPts val="2800"/>
              </a:lnSpc>
            </a:pPr>
            <a:r>
              <a:rPr lang="en-US"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1.</a:t>
            </a:r>
            <a:r>
              <a:rPr lang="zh-CN"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对香港和澳门律师资格和执照</a:t>
            </a:r>
            <a:r>
              <a:rPr lang="zh-CN" altLang="en-US"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是否可以考虑</a:t>
            </a:r>
            <a:r>
              <a:rPr lang="zh-CN"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借鉴美国各州律师执业制度，</a:t>
            </a:r>
            <a:r>
              <a:rPr lang="zh-CN" altLang="en-US"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即</a:t>
            </a:r>
            <a:r>
              <a:rPr lang="zh-CN"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除非考取该州执业资格证，否则不得以该州律师身份执业</a:t>
            </a:r>
            <a:r>
              <a:rPr lang="zh-CN" altLang="en-US"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a:t>
            </a:r>
          </a:p>
        </p:txBody>
      </p:sp>
      <p:sp>
        <p:nvSpPr>
          <p:cNvPr id="50" name="Rectangle 11">
            <a:extLst>
              <a:ext uri="{FF2B5EF4-FFF2-40B4-BE49-F238E27FC236}">
                <a16:creationId xmlns:a16="http://schemas.microsoft.com/office/drawing/2014/main" id="{A6808214-DF72-46C1-A427-14E254EB0AAA}"/>
              </a:ext>
            </a:extLst>
          </p:cNvPr>
          <p:cNvSpPr/>
          <p:nvPr/>
        </p:nvSpPr>
        <p:spPr>
          <a:xfrm>
            <a:off x="8025756" y="1219059"/>
            <a:ext cx="4018951" cy="2204642"/>
          </a:xfrm>
          <a:prstGeom prst="rect">
            <a:avLst/>
          </a:prstGeom>
        </p:spPr>
        <p:txBody>
          <a:bodyPr wrap="square">
            <a:spAutoFit/>
          </a:bodyPr>
          <a:lstStyle/>
          <a:p>
            <a:pPr algn="just">
              <a:lnSpc>
                <a:spcPts val="2800"/>
              </a:lnSpc>
            </a:pPr>
            <a:r>
              <a:rPr lang="en-US"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2.</a:t>
            </a:r>
            <a:r>
              <a:rPr lang="zh-CN" altLang="en-US"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那么，对于欲来内地执业的港澳律师而言，是否可以放开法律职业资格考试条件，凡符合法考条件者，可通过考试取得职业资格，然后经实习培训合格获得内地律师执照？</a:t>
            </a:r>
          </a:p>
        </p:txBody>
      </p:sp>
      <p:sp>
        <p:nvSpPr>
          <p:cNvPr id="8" name="矩形 7">
            <a:extLst>
              <a:ext uri="{FF2B5EF4-FFF2-40B4-BE49-F238E27FC236}">
                <a16:creationId xmlns:a16="http://schemas.microsoft.com/office/drawing/2014/main" id="{4F1BA2C2-AAD0-4BF2-B444-696E6219FC7D}"/>
              </a:ext>
            </a:extLst>
          </p:cNvPr>
          <p:cNvSpPr/>
          <p:nvPr/>
        </p:nvSpPr>
        <p:spPr>
          <a:xfrm>
            <a:off x="8064497" y="4165716"/>
            <a:ext cx="3677288" cy="1446550"/>
          </a:xfrm>
          <a:prstGeom prst="rect">
            <a:avLst/>
          </a:prstGeom>
        </p:spPr>
        <p:txBody>
          <a:bodyPr wrap="square">
            <a:spAutoFit/>
          </a:bodyPr>
          <a:lstStyle/>
          <a:p>
            <a:pPr algn="just"/>
            <a:r>
              <a:rPr lang="en-US" altLang="zh-CN"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3.</a:t>
            </a:r>
            <a:r>
              <a:rPr lang="zh-CN" altLang="en-US" sz="2200" b="1" dirty="0">
                <a:solidFill>
                  <a:schemeClr val="tx1">
                    <a:lumMod val="75000"/>
                    <a:lumOff val="25000"/>
                  </a:schemeClr>
                </a:solidFill>
                <a:latin typeface="楷体" panose="02010609060101010101" pitchFamily="49" charset="-122"/>
                <a:ea typeface="楷体" panose="02010609060101010101" pitchFamily="49" charset="-122"/>
                <a:cs typeface="Arial" panose="020B0604020202020204" pitchFamily="34" charset="0"/>
              </a:rPr>
              <a:t>同样，对应的香港、澳门是否也可以对内地欲前往港澳两地的律师放开执业证照获取的资格条件？ </a:t>
            </a:r>
            <a:endParaRPr lang="zh-CN" altLang="en-US" sz="2200" dirty="0"/>
          </a:p>
        </p:txBody>
      </p:sp>
    </p:spTree>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5"/>
                                        </p:tgtEl>
                                      </p:cBhvr>
                                    </p:animEffect>
                                    <p:animScale>
                                      <p:cBhvr>
                                        <p:cTn id="7" dur="500" autoRev="1" fill="hold"/>
                                        <p:tgtEl>
                                          <p:spTgt spid="25"/>
                                        </p:tgtEl>
                                      </p:cBhvr>
                                      <p:by x="105000" y="105000"/>
                                    </p:animScale>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par>
                                <p:cTn id="16" presetID="42"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1000"/>
                                        <p:tgtEl>
                                          <p:spTgt spid="50"/>
                                        </p:tgtEl>
                                      </p:cBhvr>
                                    </p:animEffect>
                                    <p:anim calcmode="lin" valueType="num">
                                      <p:cBhvr>
                                        <p:cTn id="19" dur="1000" fill="hold"/>
                                        <p:tgtEl>
                                          <p:spTgt spid="50"/>
                                        </p:tgtEl>
                                        <p:attrNameLst>
                                          <p:attrName>ppt_x</p:attrName>
                                        </p:attrNameLst>
                                      </p:cBhvr>
                                      <p:tavLst>
                                        <p:tav tm="0">
                                          <p:val>
                                            <p:strVal val="#ppt_x"/>
                                          </p:val>
                                        </p:tav>
                                        <p:tav tm="100000">
                                          <p:val>
                                            <p:strVal val="#ppt_x"/>
                                          </p:val>
                                        </p:tav>
                                      </p:tavLst>
                                    </p:anim>
                                    <p:anim calcmode="lin" valueType="num">
                                      <p:cBhvr>
                                        <p:cTn id="2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19"/>
                                        </p:tgtEl>
                                      </p:cBhvr>
                                    </p:animEffect>
                                    <p:animScale>
                                      <p:cBhvr>
                                        <p:cTn id="25" dur="250" autoRev="1" fill="hold"/>
                                        <p:tgtEl>
                                          <p:spTgt spid="19"/>
                                        </p:tgtEl>
                                      </p:cBhvr>
                                      <p:by x="105000" y="105000"/>
                                    </p:animScale>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par>
                                <p:cTn id="36" presetID="26" presetClass="emph" presetSubtype="0" fill="hold" grpId="0" nodeType="withEffect">
                                  <p:stCondLst>
                                    <p:cond delay="0"/>
                                  </p:stCondLst>
                                  <p:childTnLst>
                                    <p:animEffect transition="out" filter="fade">
                                      <p:cBhvr>
                                        <p:cTn id="37" dur="500" tmFilter="0, 0; .2, .5; .8, .5; 1, 0"/>
                                        <p:tgtEl>
                                          <p:spTgt spid="35"/>
                                        </p:tgtEl>
                                      </p:cBhvr>
                                    </p:animEffect>
                                    <p:animScale>
                                      <p:cBhvr>
                                        <p:cTn id="38" dur="250" autoRev="1" fill="hold"/>
                                        <p:tgtEl>
                                          <p:spTgt spid="35"/>
                                        </p:tgtEl>
                                      </p:cBhvr>
                                      <p:by x="105000" y="105000"/>
                                    </p:animScale>
                                  </p:childTnLst>
                                </p:cTn>
                              </p:par>
                              <p:par>
                                <p:cTn id="39" presetID="26" presetClass="emph" presetSubtype="0" fill="hold" grpId="0" nodeType="withEffect">
                                  <p:stCondLst>
                                    <p:cond delay="0"/>
                                  </p:stCondLst>
                                  <p:childTnLst>
                                    <p:animEffect transition="out" filter="fade">
                                      <p:cBhvr>
                                        <p:cTn id="40" dur="500" tmFilter="0, 0; .2, .5; .8, .5; 1, 0"/>
                                        <p:tgtEl>
                                          <p:spTgt spid="37"/>
                                        </p:tgtEl>
                                      </p:cBhvr>
                                    </p:animEffect>
                                    <p:animScale>
                                      <p:cBhvr>
                                        <p:cTn id="41" dur="250" autoRev="1" fill="hold"/>
                                        <p:tgtEl>
                                          <p:spTgt spid="37"/>
                                        </p:tgtEl>
                                      </p:cBhvr>
                                      <p:by x="105000" y="105000"/>
                                    </p:animScale>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1000"/>
                                        <p:tgtEl>
                                          <p:spTgt spid="49"/>
                                        </p:tgtEl>
                                      </p:cBhvr>
                                    </p:animEffect>
                                    <p:anim calcmode="lin" valueType="num">
                                      <p:cBhvr>
                                        <p:cTn id="45" dur="1000" fill="hold"/>
                                        <p:tgtEl>
                                          <p:spTgt spid="49"/>
                                        </p:tgtEl>
                                        <p:attrNameLst>
                                          <p:attrName>ppt_x</p:attrName>
                                        </p:attrNameLst>
                                      </p:cBhvr>
                                      <p:tavLst>
                                        <p:tav tm="0">
                                          <p:val>
                                            <p:strVal val="#ppt_x"/>
                                          </p:val>
                                        </p:tav>
                                        <p:tav tm="100000">
                                          <p:val>
                                            <p:strVal val="#ppt_x"/>
                                          </p:val>
                                        </p:tav>
                                      </p:tavLst>
                                    </p:anim>
                                    <p:anim calcmode="lin" valueType="num">
                                      <p:cBhvr>
                                        <p:cTn id="4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25" grpId="0" animBg="1"/>
      <p:bldP spid="35" grpId="0" animBg="1"/>
      <p:bldP spid="37" grpId="0" animBg="1"/>
      <p:bldP spid="49" grpId="0"/>
      <p:bldP spid="3" grpId="0"/>
      <p:bldP spid="50"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CEE2741F-16A4-4B9F-894E-ABA4036C30C8}"/>
              </a:ext>
            </a:extLst>
          </p:cNvPr>
          <p:cNvGrpSpPr/>
          <p:nvPr/>
        </p:nvGrpSpPr>
        <p:grpSpPr>
          <a:xfrm>
            <a:off x="2380925" y="0"/>
            <a:ext cx="5384800" cy="8134105"/>
            <a:chOff x="2019142" y="31995"/>
            <a:chExt cx="6845898" cy="8043329"/>
          </a:xfrm>
        </p:grpSpPr>
        <p:sp>
          <p:nvSpPr>
            <p:cNvPr id="47" name="图形 1">
              <a:extLst>
                <a:ext uri="{FF2B5EF4-FFF2-40B4-BE49-F238E27FC236}">
                  <a16:creationId xmlns:a16="http://schemas.microsoft.com/office/drawing/2014/main" id="{141360FF-B714-4B67-9FB4-114E29593000}"/>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48" name="图形 1">
              <a:extLst>
                <a:ext uri="{FF2B5EF4-FFF2-40B4-BE49-F238E27FC236}">
                  <a16:creationId xmlns:a16="http://schemas.microsoft.com/office/drawing/2014/main" id="{14E4BCB4-0695-47F1-87B3-ABD4041A5E07}"/>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49" name="图形 1">
              <a:extLst>
                <a:ext uri="{FF2B5EF4-FFF2-40B4-BE49-F238E27FC236}">
                  <a16:creationId xmlns:a16="http://schemas.microsoft.com/office/drawing/2014/main" id="{D012BFA7-2D09-4D54-93EE-E394E62FC888}"/>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50" name="图形 1">
              <a:extLst>
                <a:ext uri="{FF2B5EF4-FFF2-40B4-BE49-F238E27FC236}">
                  <a16:creationId xmlns:a16="http://schemas.microsoft.com/office/drawing/2014/main" id="{9FCB2DE1-860F-4E10-8E6F-A5D6F94DA125}"/>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51" name="图形 1">
              <a:extLst>
                <a:ext uri="{FF2B5EF4-FFF2-40B4-BE49-F238E27FC236}">
                  <a16:creationId xmlns:a16="http://schemas.microsoft.com/office/drawing/2014/main" id="{6A2A5497-9958-41A3-ABBD-A2ADB6DB60DC}"/>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52" name="图形 1">
              <a:extLst>
                <a:ext uri="{FF2B5EF4-FFF2-40B4-BE49-F238E27FC236}">
                  <a16:creationId xmlns:a16="http://schemas.microsoft.com/office/drawing/2014/main" id="{EEF9FF30-AD10-427F-8DD5-7B8B3C3F8BDE}"/>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53" name="图形 1">
              <a:extLst>
                <a:ext uri="{FF2B5EF4-FFF2-40B4-BE49-F238E27FC236}">
                  <a16:creationId xmlns:a16="http://schemas.microsoft.com/office/drawing/2014/main" id="{FDE85E0E-BDBB-4BA7-8077-0FB9487DFF70}"/>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54" name="图形 1">
              <a:extLst>
                <a:ext uri="{FF2B5EF4-FFF2-40B4-BE49-F238E27FC236}">
                  <a16:creationId xmlns:a16="http://schemas.microsoft.com/office/drawing/2014/main" id="{77642F53-A2B2-4206-86E5-1823BAC8D567}"/>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55" name="图形 1">
              <a:extLst>
                <a:ext uri="{FF2B5EF4-FFF2-40B4-BE49-F238E27FC236}">
                  <a16:creationId xmlns:a16="http://schemas.microsoft.com/office/drawing/2014/main" id="{7C5FA427-3BF5-4980-8CB2-4910258B8D7E}"/>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56" name="图形 1">
              <a:extLst>
                <a:ext uri="{FF2B5EF4-FFF2-40B4-BE49-F238E27FC236}">
                  <a16:creationId xmlns:a16="http://schemas.microsoft.com/office/drawing/2014/main" id="{61211C07-B0F5-4416-AE0A-DDF5BF65181A}"/>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57" name="图形 1">
              <a:extLst>
                <a:ext uri="{FF2B5EF4-FFF2-40B4-BE49-F238E27FC236}">
                  <a16:creationId xmlns:a16="http://schemas.microsoft.com/office/drawing/2014/main" id="{A272DE4F-B19C-4541-8FF0-0B32945B90AC}"/>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58" name="图形 1">
              <a:extLst>
                <a:ext uri="{FF2B5EF4-FFF2-40B4-BE49-F238E27FC236}">
                  <a16:creationId xmlns:a16="http://schemas.microsoft.com/office/drawing/2014/main" id="{AB5CC130-AC8D-4C04-BAC7-0491B10AEEEB}"/>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59" name="图形 1">
              <a:extLst>
                <a:ext uri="{FF2B5EF4-FFF2-40B4-BE49-F238E27FC236}">
                  <a16:creationId xmlns:a16="http://schemas.microsoft.com/office/drawing/2014/main" id="{22A76502-0BA1-45CE-A14D-E9AD4C518FF9}"/>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60" name="图形 1">
              <a:extLst>
                <a:ext uri="{FF2B5EF4-FFF2-40B4-BE49-F238E27FC236}">
                  <a16:creationId xmlns:a16="http://schemas.microsoft.com/office/drawing/2014/main" id="{083BB5DE-DD74-4A1D-B886-F6FC0C8C5AF4}"/>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chemeClr val="bg1"/>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4" name="组合 3"/>
          <p:cNvGrpSpPr/>
          <p:nvPr userDrawn="1"/>
        </p:nvGrpSpPr>
        <p:grpSpPr>
          <a:xfrm flipH="1">
            <a:off x="11329035" y="5955506"/>
            <a:ext cx="839788" cy="514747"/>
            <a:chOff x="0" y="615156"/>
            <a:chExt cx="839788" cy="514747"/>
          </a:xfrm>
        </p:grpSpPr>
        <p:sp>
          <p:nvSpPr>
            <p:cNvPr id="5" name="平行四边形 4"/>
            <p:cNvSpPr/>
            <p:nvPr userDrawn="1"/>
          </p:nvSpPr>
          <p:spPr>
            <a:xfrm>
              <a:off x="281329" y="615156"/>
              <a:ext cx="558459" cy="419894"/>
            </a:xfrm>
            <a:prstGeom prst="parallelogram">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0" y="710009"/>
              <a:ext cx="427038" cy="419894"/>
            </a:xfrm>
            <a:custGeom>
              <a:avLst/>
              <a:gdLst>
                <a:gd name="connsiteX0" fmla="*/ 0 w 427038"/>
                <a:gd name="connsiteY0" fmla="*/ 0 h 419894"/>
                <a:gd name="connsiteX1" fmla="*/ 427038 w 427038"/>
                <a:gd name="connsiteY1" fmla="*/ 0 h 419894"/>
                <a:gd name="connsiteX2" fmla="*/ 322065 w 427038"/>
                <a:gd name="connsiteY2" fmla="*/ 419894 h 419894"/>
                <a:gd name="connsiteX3" fmla="*/ 0 w 427038"/>
                <a:gd name="connsiteY3" fmla="*/ 419894 h 419894"/>
                <a:gd name="connsiteX4" fmla="*/ 0 w 427038"/>
                <a:gd name="connsiteY4" fmla="*/ 0 h 41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038" h="419894">
                  <a:moveTo>
                    <a:pt x="0" y="0"/>
                  </a:moveTo>
                  <a:lnTo>
                    <a:pt x="427038" y="0"/>
                  </a:lnTo>
                  <a:lnTo>
                    <a:pt x="322065" y="419894"/>
                  </a:lnTo>
                  <a:lnTo>
                    <a:pt x="0" y="419894"/>
                  </a:lnTo>
                  <a:lnTo>
                    <a:pt x="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Shape 1624"/>
          <p:cNvGrpSpPr/>
          <p:nvPr/>
        </p:nvGrpSpPr>
        <p:grpSpPr>
          <a:xfrm rot="2700000">
            <a:off x="5626517" y="3606505"/>
            <a:ext cx="809855" cy="811175"/>
            <a:chOff x="12814300" y="5689600"/>
            <a:chExt cx="1947862" cy="1951037"/>
          </a:xfrm>
        </p:grpSpPr>
        <p:sp>
          <p:nvSpPr>
            <p:cNvPr id="14" name="Shape 1625"/>
            <p:cNvSpPr/>
            <p:nvPr/>
          </p:nvSpPr>
          <p:spPr>
            <a:xfrm>
              <a:off x="12814300" y="5689600"/>
              <a:ext cx="1495424" cy="1497013"/>
            </a:xfrm>
            <a:custGeom>
              <a:avLst/>
              <a:gdLst/>
              <a:ahLst/>
              <a:cxnLst/>
              <a:rect l="0" t="0" r="0" b="0"/>
              <a:pathLst>
                <a:path w="120000" h="120000" extrusionOk="0">
                  <a:moveTo>
                    <a:pt x="3377" y="100530"/>
                  </a:moveTo>
                  <a:lnTo>
                    <a:pt x="100499" y="3372"/>
                  </a:lnTo>
                  <a:lnTo>
                    <a:pt x="101327" y="2735"/>
                  </a:lnTo>
                  <a:lnTo>
                    <a:pt x="102156" y="2099"/>
                  </a:lnTo>
                  <a:lnTo>
                    <a:pt x="102984" y="1527"/>
                  </a:lnTo>
                  <a:lnTo>
                    <a:pt x="103749" y="1081"/>
                  </a:lnTo>
                  <a:lnTo>
                    <a:pt x="104705" y="636"/>
                  </a:lnTo>
                  <a:lnTo>
                    <a:pt x="105597" y="318"/>
                  </a:lnTo>
                  <a:lnTo>
                    <a:pt x="106553" y="190"/>
                  </a:lnTo>
                  <a:lnTo>
                    <a:pt x="107445" y="0"/>
                  </a:lnTo>
                  <a:lnTo>
                    <a:pt x="108337" y="0"/>
                  </a:lnTo>
                  <a:lnTo>
                    <a:pt x="109166" y="0"/>
                  </a:lnTo>
                  <a:lnTo>
                    <a:pt x="110122" y="190"/>
                  </a:lnTo>
                  <a:lnTo>
                    <a:pt x="110950" y="318"/>
                  </a:lnTo>
                  <a:lnTo>
                    <a:pt x="111651" y="699"/>
                  </a:lnTo>
                  <a:lnTo>
                    <a:pt x="112480" y="1081"/>
                  </a:lnTo>
                  <a:lnTo>
                    <a:pt x="113117" y="1527"/>
                  </a:lnTo>
                  <a:lnTo>
                    <a:pt x="113882" y="2163"/>
                  </a:lnTo>
                  <a:lnTo>
                    <a:pt x="117833" y="6108"/>
                  </a:lnTo>
                  <a:lnTo>
                    <a:pt x="118470" y="6871"/>
                  </a:lnTo>
                  <a:lnTo>
                    <a:pt x="118916" y="7507"/>
                  </a:lnTo>
                  <a:lnTo>
                    <a:pt x="119298" y="8335"/>
                  </a:lnTo>
                  <a:lnTo>
                    <a:pt x="119681" y="9034"/>
                  </a:lnTo>
                  <a:lnTo>
                    <a:pt x="119808" y="9862"/>
                  </a:lnTo>
                  <a:lnTo>
                    <a:pt x="119936" y="10816"/>
                  </a:lnTo>
                  <a:lnTo>
                    <a:pt x="120000" y="11643"/>
                  </a:lnTo>
                  <a:lnTo>
                    <a:pt x="119936" y="12534"/>
                  </a:lnTo>
                  <a:lnTo>
                    <a:pt x="119808" y="13488"/>
                  </a:lnTo>
                  <a:lnTo>
                    <a:pt x="119681" y="14379"/>
                  </a:lnTo>
                  <a:lnTo>
                    <a:pt x="119298" y="15334"/>
                  </a:lnTo>
                  <a:lnTo>
                    <a:pt x="118916" y="16097"/>
                  </a:lnTo>
                  <a:lnTo>
                    <a:pt x="118470" y="17051"/>
                  </a:lnTo>
                  <a:lnTo>
                    <a:pt x="117896" y="17879"/>
                  </a:lnTo>
                  <a:lnTo>
                    <a:pt x="117259" y="18706"/>
                  </a:lnTo>
                  <a:lnTo>
                    <a:pt x="116622" y="19406"/>
                  </a:lnTo>
                  <a:lnTo>
                    <a:pt x="19437" y="116627"/>
                  </a:lnTo>
                  <a:lnTo>
                    <a:pt x="18736" y="117327"/>
                  </a:lnTo>
                  <a:lnTo>
                    <a:pt x="17907" y="117963"/>
                  </a:lnTo>
                  <a:lnTo>
                    <a:pt x="17079" y="118536"/>
                  </a:lnTo>
                  <a:lnTo>
                    <a:pt x="16123" y="118981"/>
                  </a:lnTo>
                  <a:lnTo>
                    <a:pt x="15231" y="119363"/>
                  </a:lnTo>
                  <a:lnTo>
                    <a:pt x="14275" y="119618"/>
                  </a:lnTo>
                  <a:lnTo>
                    <a:pt x="13510" y="119936"/>
                  </a:lnTo>
                  <a:lnTo>
                    <a:pt x="12554" y="120000"/>
                  </a:lnTo>
                  <a:lnTo>
                    <a:pt x="11662" y="120000"/>
                  </a:lnTo>
                  <a:lnTo>
                    <a:pt x="10706" y="120000"/>
                  </a:lnTo>
                  <a:lnTo>
                    <a:pt x="9877" y="119809"/>
                  </a:lnTo>
                  <a:lnTo>
                    <a:pt x="9049" y="119618"/>
                  </a:lnTo>
                  <a:lnTo>
                    <a:pt x="8220" y="119363"/>
                  </a:lnTo>
                  <a:lnTo>
                    <a:pt x="7519" y="118918"/>
                  </a:lnTo>
                  <a:lnTo>
                    <a:pt x="6755" y="118472"/>
                  </a:lnTo>
                  <a:lnTo>
                    <a:pt x="6117" y="117900"/>
                  </a:lnTo>
                  <a:lnTo>
                    <a:pt x="2103" y="113828"/>
                  </a:lnTo>
                  <a:lnTo>
                    <a:pt x="1529" y="113191"/>
                  </a:lnTo>
                  <a:lnTo>
                    <a:pt x="1083" y="112492"/>
                  </a:lnTo>
                  <a:lnTo>
                    <a:pt x="637" y="111728"/>
                  </a:lnTo>
                  <a:lnTo>
                    <a:pt x="382" y="110901"/>
                  </a:lnTo>
                  <a:lnTo>
                    <a:pt x="63" y="110074"/>
                  </a:lnTo>
                  <a:lnTo>
                    <a:pt x="0" y="109247"/>
                  </a:lnTo>
                  <a:lnTo>
                    <a:pt x="0" y="108356"/>
                  </a:lnTo>
                  <a:lnTo>
                    <a:pt x="0" y="107401"/>
                  </a:lnTo>
                  <a:lnTo>
                    <a:pt x="63" y="106511"/>
                  </a:lnTo>
                  <a:lnTo>
                    <a:pt x="382" y="105620"/>
                  </a:lnTo>
                  <a:lnTo>
                    <a:pt x="637" y="104793"/>
                  </a:lnTo>
                  <a:lnTo>
                    <a:pt x="1019" y="103838"/>
                  </a:lnTo>
                  <a:lnTo>
                    <a:pt x="1465" y="102948"/>
                  </a:lnTo>
                  <a:lnTo>
                    <a:pt x="2039" y="102120"/>
                  </a:lnTo>
                  <a:lnTo>
                    <a:pt x="2676" y="101293"/>
                  </a:lnTo>
                  <a:lnTo>
                    <a:pt x="3377" y="100530"/>
                  </a:lnTo>
                  <a:close/>
                </a:path>
              </a:pathLst>
            </a:custGeom>
            <a:solidFill>
              <a:schemeClr val="accent3"/>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 name="Shape 1626"/>
            <p:cNvSpPr/>
            <p:nvPr/>
          </p:nvSpPr>
          <p:spPr>
            <a:xfrm>
              <a:off x="13039725" y="5916612"/>
              <a:ext cx="1495424" cy="1498599"/>
            </a:xfrm>
            <a:custGeom>
              <a:avLst/>
              <a:gdLst/>
              <a:ahLst/>
              <a:cxnLst/>
              <a:rect l="0" t="0" r="0" b="0"/>
              <a:pathLst>
                <a:path w="120000" h="120000" extrusionOk="0">
                  <a:moveTo>
                    <a:pt x="3377" y="100487"/>
                  </a:moveTo>
                  <a:lnTo>
                    <a:pt x="100562" y="3432"/>
                  </a:lnTo>
                  <a:lnTo>
                    <a:pt x="101327" y="2733"/>
                  </a:lnTo>
                  <a:lnTo>
                    <a:pt x="102156" y="2097"/>
                  </a:lnTo>
                  <a:lnTo>
                    <a:pt x="102984" y="1588"/>
                  </a:lnTo>
                  <a:lnTo>
                    <a:pt x="103876" y="1144"/>
                  </a:lnTo>
                  <a:lnTo>
                    <a:pt x="104705" y="762"/>
                  </a:lnTo>
                  <a:lnTo>
                    <a:pt x="105597" y="381"/>
                  </a:lnTo>
                  <a:lnTo>
                    <a:pt x="106553" y="190"/>
                  </a:lnTo>
                  <a:lnTo>
                    <a:pt x="107445" y="127"/>
                  </a:lnTo>
                  <a:lnTo>
                    <a:pt x="108401" y="0"/>
                  </a:lnTo>
                  <a:lnTo>
                    <a:pt x="109229" y="127"/>
                  </a:lnTo>
                  <a:lnTo>
                    <a:pt x="110122" y="190"/>
                  </a:lnTo>
                  <a:lnTo>
                    <a:pt x="110950" y="381"/>
                  </a:lnTo>
                  <a:lnTo>
                    <a:pt x="111779" y="762"/>
                  </a:lnTo>
                  <a:lnTo>
                    <a:pt x="112480" y="1144"/>
                  </a:lnTo>
                  <a:lnTo>
                    <a:pt x="113244" y="1652"/>
                  </a:lnTo>
                  <a:lnTo>
                    <a:pt x="113882" y="2224"/>
                  </a:lnTo>
                  <a:lnTo>
                    <a:pt x="117833" y="6228"/>
                  </a:lnTo>
                  <a:lnTo>
                    <a:pt x="118470" y="6864"/>
                  </a:lnTo>
                  <a:lnTo>
                    <a:pt x="118916" y="7500"/>
                  </a:lnTo>
                  <a:lnTo>
                    <a:pt x="119298" y="8326"/>
                  </a:lnTo>
                  <a:lnTo>
                    <a:pt x="119681" y="9088"/>
                  </a:lnTo>
                  <a:lnTo>
                    <a:pt x="119872" y="9915"/>
                  </a:lnTo>
                  <a:lnTo>
                    <a:pt x="120000" y="10805"/>
                  </a:lnTo>
                  <a:lnTo>
                    <a:pt x="120000" y="11631"/>
                  </a:lnTo>
                  <a:lnTo>
                    <a:pt x="120000" y="12584"/>
                  </a:lnTo>
                  <a:lnTo>
                    <a:pt x="119872" y="13474"/>
                  </a:lnTo>
                  <a:lnTo>
                    <a:pt x="119681" y="14427"/>
                  </a:lnTo>
                  <a:lnTo>
                    <a:pt x="119362" y="15317"/>
                  </a:lnTo>
                  <a:lnTo>
                    <a:pt x="118916" y="16207"/>
                  </a:lnTo>
                  <a:lnTo>
                    <a:pt x="118470" y="17033"/>
                  </a:lnTo>
                  <a:lnTo>
                    <a:pt x="117896" y="17860"/>
                  </a:lnTo>
                  <a:lnTo>
                    <a:pt x="117259" y="18686"/>
                  </a:lnTo>
                  <a:lnTo>
                    <a:pt x="116622" y="19512"/>
                  </a:lnTo>
                  <a:lnTo>
                    <a:pt x="19437" y="116504"/>
                  </a:lnTo>
                  <a:lnTo>
                    <a:pt x="18736" y="117266"/>
                  </a:lnTo>
                  <a:lnTo>
                    <a:pt x="17907" y="117902"/>
                  </a:lnTo>
                  <a:lnTo>
                    <a:pt x="17079" y="118474"/>
                  </a:lnTo>
                  <a:lnTo>
                    <a:pt x="16123" y="118919"/>
                  </a:lnTo>
                  <a:lnTo>
                    <a:pt x="15231" y="119300"/>
                  </a:lnTo>
                  <a:lnTo>
                    <a:pt x="14402" y="119555"/>
                  </a:lnTo>
                  <a:lnTo>
                    <a:pt x="13510" y="119809"/>
                  </a:lnTo>
                  <a:lnTo>
                    <a:pt x="12554" y="119936"/>
                  </a:lnTo>
                  <a:lnTo>
                    <a:pt x="11662" y="120000"/>
                  </a:lnTo>
                  <a:lnTo>
                    <a:pt x="10706" y="119936"/>
                  </a:lnTo>
                  <a:lnTo>
                    <a:pt x="9877" y="119809"/>
                  </a:lnTo>
                  <a:lnTo>
                    <a:pt x="9113" y="119555"/>
                  </a:lnTo>
                  <a:lnTo>
                    <a:pt x="8284" y="119300"/>
                  </a:lnTo>
                  <a:lnTo>
                    <a:pt x="7519" y="118792"/>
                  </a:lnTo>
                  <a:lnTo>
                    <a:pt x="6818" y="118347"/>
                  </a:lnTo>
                  <a:lnTo>
                    <a:pt x="6117" y="117775"/>
                  </a:lnTo>
                  <a:lnTo>
                    <a:pt x="2103" y="113771"/>
                  </a:lnTo>
                  <a:lnTo>
                    <a:pt x="1529" y="113135"/>
                  </a:lnTo>
                  <a:lnTo>
                    <a:pt x="1083" y="112372"/>
                  </a:lnTo>
                  <a:lnTo>
                    <a:pt x="637" y="111673"/>
                  </a:lnTo>
                  <a:lnTo>
                    <a:pt x="382" y="110847"/>
                  </a:lnTo>
                  <a:lnTo>
                    <a:pt x="191" y="110021"/>
                  </a:lnTo>
                  <a:lnTo>
                    <a:pt x="0" y="109194"/>
                  </a:lnTo>
                  <a:lnTo>
                    <a:pt x="0" y="108241"/>
                  </a:lnTo>
                  <a:lnTo>
                    <a:pt x="0" y="107351"/>
                  </a:lnTo>
                  <a:lnTo>
                    <a:pt x="191" y="106461"/>
                  </a:lnTo>
                  <a:lnTo>
                    <a:pt x="382" y="105635"/>
                  </a:lnTo>
                  <a:lnTo>
                    <a:pt x="637" y="104682"/>
                  </a:lnTo>
                  <a:lnTo>
                    <a:pt x="1019" y="103792"/>
                  </a:lnTo>
                  <a:lnTo>
                    <a:pt x="1465" y="102966"/>
                  </a:lnTo>
                  <a:lnTo>
                    <a:pt x="2039" y="102012"/>
                  </a:lnTo>
                  <a:lnTo>
                    <a:pt x="2676" y="101186"/>
                  </a:lnTo>
                  <a:lnTo>
                    <a:pt x="3377" y="100487"/>
                  </a:lnTo>
                  <a:close/>
                </a:path>
              </a:pathLst>
            </a:custGeom>
            <a:solidFill>
              <a:schemeClr val="accent3"/>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 name="Shape 1627"/>
            <p:cNvSpPr/>
            <p:nvPr/>
          </p:nvSpPr>
          <p:spPr>
            <a:xfrm>
              <a:off x="13266737" y="6142037"/>
              <a:ext cx="1495424" cy="1498599"/>
            </a:xfrm>
            <a:custGeom>
              <a:avLst/>
              <a:gdLst/>
              <a:ahLst/>
              <a:cxnLst/>
              <a:rect l="0" t="0" r="0" b="0"/>
              <a:pathLst>
                <a:path w="120000" h="120000" extrusionOk="0">
                  <a:moveTo>
                    <a:pt x="3375" y="100423"/>
                  </a:moveTo>
                  <a:lnTo>
                    <a:pt x="100509" y="3495"/>
                  </a:lnTo>
                  <a:lnTo>
                    <a:pt x="101273" y="2733"/>
                  </a:lnTo>
                  <a:lnTo>
                    <a:pt x="102101" y="2097"/>
                  </a:lnTo>
                  <a:lnTo>
                    <a:pt x="102929" y="1525"/>
                  </a:lnTo>
                  <a:lnTo>
                    <a:pt x="103821" y="1080"/>
                  </a:lnTo>
                  <a:lnTo>
                    <a:pt x="104649" y="699"/>
                  </a:lnTo>
                  <a:lnTo>
                    <a:pt x="105605" y="381"/>
                  </a:lnTo>
                  <a:lnTo>
                    <a:pt x="106496" y="190"/>
                  </a:lnTo>
                  <a:lnTo>
                    <a:pt x="107388" y="63"/>
                  </a:lnTo>
                  <a:lnTo>
                    <a:pt x="108343" y="0"/>
                  </a:lnTo>
                  <a:lnTo>
                    <a:pt x="109171" y="63"/>
                  </a:lnTo>
                  <a:lnTo>
                    <a:pt x="110063" y="190"/>
                  </a:lnTo>
                  <a:lnTo>
                    <a:pt x="110891" y="444"/>
                  </a:lnTo>
                  <a:lnTo>
                    <a:pt x="111719" y="699"/>
                  </a:lnTo>
                  <a:lnTo>
                    <a:pt x="112484" y="1080"/>
                  </a:lnTo>
                  <a:lnTo>
                    <a:pt x="113184" y="1652"/>
                  </a:lnTo>
                  <a:lnTo>
                    <a:pt x="113821" y="2161"/>
                  </a:lnTo>
                  <a:lnTo>
                    <a:pt x="117834" y="6228"/>
                  </a:lnTo>
                  <a:lnTo>
                    <a:pt x="118407" y="6864"/>
                  </a:lnTo>
                  <a:lnTo>
                    <a:pt x="118853" y="7563"/>
                  </a:lnTo>
                  <a:lnTo>
                    <a:pt x="119235" y="8326"/>
                  </a:lnTo>
                  <a:lnTo>
                    <a:pt x="119617" y="9152"/>
                  </a:lnTo>
                  <a:lnTo>
                    <a:pt x="119808" y="9978"/>
                  </a:lnTo>
                  <a:lnTo>
                    <a:pt x="120000" y="10805"/>
                  </a:lnTo>
                  <a:lnTo>
                    <a:pt x="120000" y="11694"/>
                  </a:lnTo>
                  <a:lnTo>
                    <a:pt x="120000" y="12521"/>
                  </a:lnTo>
                  <a:lnTo>
                    <a:pt x="119808" y="13474"/>
                  </a:lnTo>
                  <a:lnTo>
                    <a:pt x="119617" y="14364"/>
                  </a:lnTo>
                  <a:lnTo>
                    <a:pt x="119363" y="15317"/>
                  </a:lnTo>
                  <a:lnTo>
                    <a:pt x="118980" y="16207"/>
                  </a:lnTo>
                  <a:lnTo>
                    <a:pt x="118407" y="17033"/>
                  </a:lnTo>
                  <a:lnTo>
                    <a:pt x="117834" y="17860"/>
                  </a:lnTo>
                  <a:lnTo>
                    <a:pt x="117324" y="18686"/>
                  </a:lnTo>
                  <a:lnTo>
                    <a:pt x="116560" y="19512"/>
                  </a:lnTo>
                  <a:lnTo>
                    <a:pt x="19426" y="116504"/>
                  </a:lnTo>
                  <a:lnTo>
                    <a:pt x="18726" y="117203"/>
                  </a:lnTo>
                  <a:lnTo>
                    <a:pt x="17898" y="117838"/>
                  </a:lnTo>
                  <a:lnTo>
                    <a:pt x="17070" y="118411"/>
                  </a:lnTo>
                  <a:lnTo>
                    <a:pt x="16178" y="118855"/>
                  </a:lnTo>
                  <a:lnTo>
                    <a:pt x="15350" y="119237"/>
                  </a:lnTo>
                  <a:lnTo>
                    <a:pt x="14394" y="119491"/>
                  </a:lnTo>
                  <a:lnTo>
                    <a:pt x="13503" y="119809"/>
                  </a:lnTo>
                  <a:lnTo>
                    <a:pt x="12547" y="119872"/>
                  </a:lnTo>
                  <a:lnTo>
                    <a:pt x="11656" y="120000"/>
                  </a:lnTo>
                  <a:lnTo>
                    <a:pt x="10828" y="119872"/>
                  </a:lnTo>
                  <a:lnTo>
                    <a:pt x="9936" y="119809"/>
                  </a:lnTo>
                  <a:lnTo>
                    <a:pt x="9108" y="119491"/>
                  </a:lnTo>
                  <a:lnTo>
                    <a:pt x="8280" y="119237"/>
                  </a:lnTo>
                  <a:lnTo>
                    <a:pt x="7515" y="118855"/>
                  </a:lnTo>
                  <a:lnTo>
                    <a:pt x="6815" y="118347"/>
                  </a:lnTo>
                  <a:lnTo>
                    <a:pt x="6178" y="117775"/>
                  </a:lnTo>
                  <a:lnTo>
                    <a:pt x="2229" y="113771"/>
                  </a:lnTo>
                  <a:lnTo>
                    <a:pt x="1592" y="113072"/>
                  </a:lnTo>
                  <a:lnTo>
                    <a:pt x="1082" y="112372"/>
                  </a:lnTo>
                  <a:lnTo>
                    <a:pt x="636" y="111610"/>
                  </a:lnTo>
                  <a:lnTo>
                    <a:pt x="382" y="110783"/>
                  </a:lnTo>
                  <a:lnTo>
                    <a:pt x="191" y="109957"/>
                  </a:lnTo>
                  <a:lnTo>
                    <a:pt x="0" y="109131"/>
                  </a:lnTo>
                  <a:lnTo>
                    <a:pt x="0" y="108241"/>
                  </a:lnTo>
                  <a:lnTo>
                    <a:pt x="0" y="107415"/>
                  </a:lnTo>
                  <a:lnTo>
                    <a:pt x="191" y="106525"/>
                  </a:lnTo>
                  <a:lnTo>
                    <a:pt x="382" y="105572"/>
                  </a:lnTo>
                  <a:lnTo>
                    <a:pt x="636" y="104682"/>
                  </a:lnTo>
                  <a:lnTo>
                    <a:pt x="1019" y="103728"/>
                  </a:lnTo>
                  <a:lnTo>
                    <a:pt x="1592" y="102902"/>
                  </a:lnTo>
                  <a:lnTo>
                    <a:pt x="2101" y="102076"/>
                  </a:lnTo>
                  <a:lnTo>
                    <a:pt x="2675" y="101250"/>
                  </a:lnTo>
                  <a:lnTo>
                    <a:pt x="3375" y="100423"/>
                  </a:lnTo>
                  <a:close/>
                </a:path>
              </a:pathLst>
            </a:custGeom>
            <a:solidFill>
              <a:schemeClr val="accent3"/>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 name="Shape 1628"/>
            <p:cNvSpPr/>
            <p:nvPr/>
          </p:nvSpPr>
          <p:spPr>
            <a:xfrm>
              <a:off x="13687425" y="6564313"/>
              <a:ext cx="969963" cy="971550"/>
            </a:xfrm>
            <a:custGeom>
              <a:avLst/>
              <a:gdLst/>
              <a:ahLst/>
              <a:cxnLst/>
              <a:rect l="0" t="0" r="0" b="0"/>
              <a:pathLst>
                <a:path w="120000" h="120000" extrusionOk="0">
                  <a:moveTo>
                    <a:pt x="112235" y="0"/>
                  </a:moveTo>
                  <a:lnTo>
                    <a:pt x="0" y="112261"/>
                  </a:lnTo>
                  <a:lnTo>
                    <a:pt x="1670" y="113926"/>
                  </a:lnTo>
                  <a:lnTo>
                    <a:pt x="3636" y="115297"/>
                  </a:lnTo>
                  <a:lnTo>
                    <a:pt x="5798" y="116473"/>
                  </a:lnTo>
                  <a:lnTo>
                    <a:pt x="7960" y="117551"/>
                  </a:lnTo>
                  <a:lnTo>
                    <a:pt x="10221" y="118432"/>
                  </a:lnTo>
                  <a:lnTo>
                    <a:pt x="12579" y="119020"/>
                  </a:lnTo>
                  <a:lnTo>
                    <a:pt x="15135" y="119608"/>
                  </a:lnTo>
                  <a:lnTo>
                    <a:pt x="17690" y="119804"/>
                  </a:lnTo>
                  <a:lnTo>
                    <a:pt x="20343" y="120000"/>
                  </a:lnTo>
                  <a:lnTo>
                    <a:pt x="23095" y="119804"/>
                  </a:lnTo>
                  <a:lnTo>
                    <a:pt x="25945" y="119706"/>
                  </a:lnTo>
                  <a:lnTo>
                    <a:pt x="28697" y="119314"/>
                  </a:lnTo>
                  <a:lnTo>
                    <a:pt x="31744" y="118824"/>
                  </a:lnTo>
                  <a:lnTo>
                    <a:pt x="34692" y="118138"/>
                  </a:lnTo>
                  <a:lnTo>
                    <a:pt x="37641" y="117355"/>
                  </a:lnTo>
                  <a:lnTo>
                    <a:pt x="40589" y="116473"/>
                  </a:lnTo>
                  <a:lnTo>
                    <a:pt x="43734" y="115297"/>
                  </a:lnTo>
                  <a:lnTo>
                    <a:pt x="46683" y="114220"/>
                  </a:lnTo>
                  <a:lnTo>
                    <a:pt x="49828" y="112751"/>
                  </a:lnTo>
                  <a:lnTo>
                    <a:pt x="52972" y="111379"/>
                  </a:lnTo>
                  <a:lnTo>
                    <a:pt x="55921" y="109812"/>
                  </a:lnTo>
                  <a:lnTo>
                    <a:pt x="58968" y="108244"/>
                  </a:lnTo>
                  <a:lnTo>
                    <a:pt x="62014" y="106383"/>
                  </a:lnTo>
                  <a:lnTo>
                    <a:pt x="65061" y="104620"/>
                  </a:lnTo>
                  <a:lnTo>
                    <a:pt x="67911" y="102759"/>
                  </a:lnTo>
                  <a:lnTo>
                    <a:pt x="70859" y="100604"/>
                  </a:lnTo>
                  <a:lnTo>
                    <a:pt x="73710" y="98644"/>
                  </a:lnTo>
                  <a:lnTo>
                    <a:pt x="76560" y="96391"/>
                  </a:lnTo>
                  <a:lnTo>
                    <a:pt x="79410" y="94138"/>
                  </a:lnTo>
                  <a:lnTo>
                    <a:pt x="81965" y="91885"/>
                  </a:lnTo>
                  <a:lnTo>
                    <a:pt x="84619" y="89436"/>
                  </a:lnTo>
                  <a:lnTo>
                    <a:pt x="87076" y="87085"/>
                  </a:lnTo>
                  <a:lnTo>
                    <a:pt x="89631" y="84538"/>
                  </a:lnTo>
                  <a:lnTo>
                    <a:pt x="91891" y="81991"/>
                  </a:lnTo>
                  <a:lnTo>
                    <a:pt x="94250" y="79346"/>
                  </a:lnTo>
                  <a:lnTo>
                    <a:pt x="96511" y="76604"/>
                  </a:lnTo>
                  <a:lnTo>
                    <a:pt x="98673" y="73763"/>
                  </a:lnTo>
                  <a:lnTo>
                    <a:pt x="100737" y="70922"/>
                  </a:lnTo>
                  <a:lnTo>
                    <a:pt x="102702" y="67983"/>
                  </a:lnTo>
                  <a:lnTo>
                    <a:pt x="104766" y="65044"/>
                  </a:lnTo>
                  <a:lnTo>
                    <a:pt x="106535" y="62106"/>
                  </a:lnTo>
                  <a:lnTo>
                    <a:pt x="108304" y="58971"/>
                  </a:lnTo>
                  <a:lnTo>
                    <a:pt x="109975" y="56032"/>
                  </a:lnTo>
                  <a:lnTo>
                    <a:pt x="111547" y="52897"/>
                  </a:lnTo>
                  <a:lnTo>
                    <a:pt x="112923" y="49959"/>
                  </a:lnTo>
                  <a:lnTo>
                    <a:pt x="114201" y="46824"/>
                  </a:lnTo>
                  <a:lnTo>
                    <a:pt x="115479" y="43689"/>
                  </a:lnTo>
                  <a:lnTo>
                    <a:pt x="116461" y="40751"/>
                  </a:lnTo>
                  <a:lnTo>
                    <a:pt x="117444" y="37616"/>
                  </a:lnTo>
                  <a:lnTo>
                    <a:pt x="118132" y="34677"/>
                  </a:lnTo>
                  <a:lnTo>
                    <a:pt x="118918" y="31738"/>
                  </a:lnTo>
                  <a:lnTo>
                    <a:pt x="119410" y="28897"/>
                  </a:lnTo>
                  <a:lnTo>
                    <a:pt x="119705" y="26057"/>
                  </a:lnTo>
                  <a:lnTo>
                    <a:pt x="120000" y="23216"/>
                  </a:lnTo>
                  <a:lnTo>
                    <a:pt x="120000" y="20375"/>
                  </a:lnTo>
                  <a:lnTo>
                    <a:pt x="119901" y="17828"/>
                  </a:lnTo>
                  <a:lnTo>
                    <a:pt x="119606" y="15183"/>
                  </a:lnTo>
                  <a:lnTo>
                    <a:pt x="119115" y="12734"/>
                  </a:lnTo>
                  <a:lnTo>
                    <a:pt x="118427" y="10383"/>
                  </a:lnTo>
                  <a:lnTo>
                    <a:pt x="117641" y="8130"/>
                  </a:lnTo>
                  <a:lnTo>
                    <a:pt x="116658" y="5877"/>
                  </a:lnTo>
                  <a:lnTo>
                    <a:pt x="115380" y="3820"/>
                  </a:lnTo>
                  <a:lnTo>
                    <a:pt x="113906" y="1861"/>
                  </a:lnTo>
                  <a:lnTo>
                    <a:pt x="112235" y="0"/>
                  </a:lnTo>
                  <a:close/>
                </a:path>
              </a:pathLst>
            </a:custGeom>
            <a:solidFill>
              <a:schemeClr val="accent3"/>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18" name="Shape 1629"/>
          <p:cNvSpPr/>
          <p:nvPr/>
        </p:nvSpPr>
        <p:spPr>
          <a:xfrm rot="2700000">
            <a:off x="5125169" y="1793974"/>
            <a:ext cx="1814419" cy="1817059"/>
          </a:xfrm>
          <a:custGeom>
            <a:avLst/>
            <a:gdLst/>
            <a:ahLst/>
            <a:cxnLst/>
            <a:rect l="0" t="0" r="0" b="0"/>
            <a:pathLst>
              <a:path w="120000" h="120000" extrusionOk="0">
                <a:moveTo>
                  <a:pt x="35401" y="93873"/>
                </a:moveTo>
                <a:lnTo>
                  <a:pt x="37693" y="94526"/>
                </a:lnTo>
                <a:lnTo>
                  <a:pt x="39919" y="95202"/>
                </a:lnTo>
                <a:lnTo>
                  <a:pt x="42058" y="95856"/>
                </a:lnTo>
                <a:lnTo>
                  <a:pt x="44154" y="96509"/>
                </a:lnTo>
                <a:lnTo>
                  <a:pt x="46162" y="97185"/>
                </a:lnTo>
                <a:lnTo>
                  <a:pt x="48126" y="97839"/>
                </a:lnTo>
                <a:lnTo>
                  <a:pt x="50047" y="98492"/>
                </a:lnTo>
                <a:lnTo>
                  <a:pt x="51858" y="99146"/>
                </a:lnTo>
                <a:lnTo>
                  <a:pt x="53648" y="99822"/>
                </a:lnTo>
                <a:lnTo>
                  <a:pt x="55372" y="100475"/>
                </a:lnTo>
                <a:lnTo>
                  <a:pt x="57075" y="101129"/>
                </a:lnTo>
                <a:lnTo>
                  <a:pt x="58712" y="101804"/>
                </a:lnTo>
                <a:lnTo>
                  <a:pt x="60283" y="102458"/>
                </a:lnTo>
                <a:lnTo>
                  <a:pt x="61833" y="103155"/>
                </a:lnTo>
                <a:lnTo>
                  <a:pt x="63339" y="103809"/>
                </a:lnTo>
                <a:lnTo>
                  <a:pt x="64779" y="104506"/>
                </a:lnTo>
                <a:lnTo>
                  <a:pt x="66198" y="105160"/>
                </a:lnTo>
                <a:lnTo>
                  <a:pt x="67573" y="105857"/>
                </a:lnTo>
                <a:lnTo>
                  <a:pt x="68926" y="106533"/>
                </a:lnTo>
                <a:lnTo>
                  <a:pt x="70236" y="107230"/>
                </a:lnTo>
                <a:lnTo>
                  <a:pt x="71546" y="107928"/>
                </a:lnTo>
                <a:lnTo>
                  <a:pt x="72790" y="108647"/>
                </a:lnTo>
                <a:lnTo>
                  <a:pt x="74056" y="109344"/>
                </a:lnTo>
                <a:lnTo>
                  <a:pt x="75234" y="110063"/>
                </a:lnTo>
                <a:lnTo>
                  <a:pt x="77635" y="111545"/>
                </a:lnTo>
                <a:lnTo>
                  <a:pt x="79927" y="113005"/>
                </a:lnTo>
                <a:lnTo>
                  <a:pt x="82197" y="114552"/>
                </a:lnTo>
                <a:lnTo>
                  <a:pt x="84423" y="116121"/>
                </a:lnTo>
                <a:lnTo>
                  <a:pt x="85012" y="116557"/>
                </a:lnTo>
                <a:lnTo>
                  <a:pt x="85842" y="117101"/>
                </a:lnTo>
                <a:lnTo>
                  <a:pt x="86802" y="117733"/>
                </a:lnTo>
                <a:lnTo>
                  <a:pt x="87850" y="118387"/>
                </a:lnTo>
                <a:lnTo>
                  <a:pt x="88373" y="118692"/>
                </a:lnTo>
                <a:lnTo>
                  <a:pt x="88919" y="118975"/>
                </a:lnTo>
                <a:lnTo>
                  <a:pt x="89487" y="119259"/>
                </a:lnTo>
                <a:lnTo>
                  <a:pt x="89989" y="119498"/>
                </a:lnTo>
                <a:lnTo>
                  <a:pt x="90512" y="119673"/>
                </a:lnTo>
                <a:lnTo>
                  <a:pt x="90993" y="119825"/>
                </a:lnTo>
                <a:lnTo>
                  <a:pt x="91451" y="119956"/>
                </a:lnTo>
                <a:lnTo>
                  <a:pt x="91866" y="120000"/>
                </a:lnTo>
                <a:lnTo>
                  <a:pt x="92149" y="120000"/>
                </a:lnTo>
                <a:lnTo>
                  <a:pt x="92499" y="119934"/>
                </a:lnTo>
                <a:lnTo>
                  <a:pt x="92913" y="119782"/>
                </a:lnTo>
                <a:lnTo>
                  <a:pt x="93350" y="119542"/>
                </a:lnTo>
                <a:lnTo>
                  <a:pt x="93917" y="119215"/>
                </a:lnTo>
                <a:lnTo>
                  <a:pt x="94550" y="118692"/>
                </a:lnTo>
                <a:lnTo>
                  <a:pt x="95292" y="118038"/>
                </a:lnTo>
                <a:lnTo>
                  <a:pt x="96165" y="117232"/>
                </a:lnTo>
                <a:lnTo>
                  <a:pt x="106664" y="106707"/>
                </a:lnTo>
                <a:lnTo>
                  <a:pt x="117206" y="96161"/>
                </a:lnTo>
                <a:lnTo>
                  <a:pt x="118057" y="95289"/>
                </a:lnTo>
                <a:lnTo>
                  <a:pt x="118712" y="94570"/>
                </a:lnTo>
                <a:lnTo>
                  <a:pt x="119192" y="93916"/>
                </a:lnTo>
                <a:lnTo>
                  <a:pt x="119519" y="93372"/>
                </a:lnTo>
                <a:lnTo>
                  <a:pt x="119781" y="92892"/>
                </a:lnTo>
                <a:lnTo>
                  <a:pt x="119912" y="92500"/>
                </a:lnTo>
                <a:lnTo>
                  <a:pt x="119978" y="92173"/>
                </a:lnTo>
                <a:lnTo>
                  <a:pt x="120000" y="91868"/>
                </a:lnTo>
                <a:lnTo>
                  <a:pt x="119934" y="91454"/>
                </a:lnTo>
                <a:lnTo>
                  <a:pt x="119847" y="91018"/>
                </a:lnTo>
                <a:lnTo>
                  <a:pt x="119694" y="90517"/>
                </a:lnTo>
                <a:lnTo>
                  <a:pt x="119497" y="90016"/>
                </a:lnTo>
                <a:lnTo>
                  <a:pt x="119236" y="89471"/>
                </a:lnTo>
                <a:lnTo>
                  <a:pt x="118995" y="88948"/>
                </a:lnTo>
                <a:lnTo>
                  <a:pt x="118690" y="88382"/>
                </a:lnTo>
                <a:lnTo>
                  <a:pt x="118406" y="87837"/>
                </a:lnTo>
                <a:lnTo>
                  <a:pt x="117730" y="86813"/>
                </a:lnTo>
                <a:lnTo>
                  <a:pt x="117118" y="85832"/>
                </a:lnTo>
                <a:lnTo>
                  <a:pt x="116551" y="85048"/>
                </a:lnTo>
                <a:lnTo>
                  <a:pt x="116093" y="84416"/>
                </a:lnTo>
                <a:lnTo>
                  <a:pt x="114565" y="82193"/>
                </a:lnTo>
                <a:lnTo>
                  <a:pt x="113015" y="79927"/>
                </a:lnTo>
                <a:lnTo>
                  <a:pt x="111509" y="77639"/>
                </a:lnTo>
                <a:lnTo>
                  <a:pt x="110069" y="75264"/>
                </a:lnTo>
                <a:lnTo>
                  <a:pt x="109348" y="74043"/>
                </a:lnTo>
                <a:lnTo>
                  <a:pt x="108628" y="72823"/>
                </a:lnTo>
                <a:lnTo>
                  <a:pt x="107930" y="71538"/>
                </a:lnTo>
                <a:lnTo>
                  <a:pt x="107231" y="70252"/>
                </a:lnTo>
                <a:lnTo>
                  <a:pt x="106555" y="68944"/>
                </a:lnTo>
                <a:lnTo>
                  <a:pt x="105856" y="67593"/>
                </a:lnTo>
                <a:lnTo>
                  <a:pt x="105158" y="66221"/>
                </a:lnTo>
                <a:lnTo>
                  <a:pt x="104481" y="64783"/>
                </a:lnTo>
                <a:lnTo>
                  <a:pt x="103805" y="63323"/>
                </a:lnTo>
                <a:lnTo>
                  <a:pt x="103128" y="61819"/>
                </a:lnTo>
                <a:lnTo>
                  <a:pt x="102451" y="60272"/>
                </a:lnTo>
                <a:lnTo>
                  <a:pt x="101797" y="58703"/>
                </a:lnTo>
                <a:lnTo>
                  <a:pt x="101142" y="57069"/>
                </a:lnTo>
                <a:lnTo>
                  <a:pt x="100487" y="55413"/>
                </a:lnTo>
                <a:lnTo>
                  <a:pt x="99832" y="53648"/>
                </a:lnTo>
                <a:lnTo>
                  <a:pt x="99156" y="51883"/>
                </a:lnTo>
                <a:lnTo>
                  <a:pt x="98501" y="50030"/>
                </a:lnTo>
                <a:lnTo>
                  <a:pt x="97846" y="48156"/>
                </a:lnTo>
                <a:lnTo>
                  <a:pt x="97191" y="46173"/>
                </a:lnTo>
                <a:lnTo>
                  <a:pt x="96515" y="44169"/>
                </a:lnTo>
                <a:lnTo>
                  <a:pt x="95860" y="42077"/>
                </a:lnTo>
                <a:lnTo>
                  <a:pt x="95205" y="39920"/>
                </a:lnTo>
                <a:lnTo>
                  <a:pt x="94550" y="37719"/>
                </a:lnTo>
                <a:lnTo>
                  <a:pt x="93874" y="35431"/>
                </a:lnTo>
                <a:lnTo>
                  <a:pt x="93415" y="33862"/>
                </a:lnTo>
                <a:lnTo>
                  <a:pt x="92870" y="32315"/>
                </a:lnTo>
                <a:lnTo>
                  <a:pt x="92346" y="30811"/>
                </a:lnTo>
                <a:lnTo>
                  <a:pt x="91735" y="29329"/>
                </a:lnTo>
                <a:lnTo>
                  <a:pt x="91080" y="27891"/>
                </a:lnTo>
                <a:lnTo>
                  <a:pt x="90425" y="26475"/>
                </a:lnTo>
                <a:lnTo>
                  <a:pt x="89705" y="25059"/>
                </a:lnTo>
                <a:lnTo>
                  <a:pt x="88941" y="23708"/>
                </a:lnTo>
                <a:lnTo>
                  <a:pt x="88155" y="22378"/>
                </a:lnTo>
                <a:lnTo>
                  <a:pt x="87304" y="21093"/>
                </a:lnTo>
                <a:lnTo>
                  <a:pt x="86431" y="19807"/>
                </a:lnTo>
                <a:lnTo>
                  <a:pt x="85514" y="18587"/>
                </a:lnTo>
                <a:lnTo>
                  <a:pt x="84576" y="17388"/>
                </a:lnTo>
                <a:lnTo>
                  <a:pt x="83572" y="16233"/>
                </a:lnTo>
                <a:lnTo>
                  <a:pt x="82568" y="15100"/>
                </a:lnTo>
                <a:lnTo>
                  <a:pt x="81498" y="13989"/>
                </a:lnTo>
                <a:lnTo>
                  <a:pt x="79708" y="12289"/>
                </a:lnTo>
                <a:lnTo>
                  <a:pt x="77875" y="10699"/>
                </a:lnTo>
                <a:lnTo>
                  <a:pt x="75976" y="9239"/>
                </a:lnTo>
                <a:lnTo>
                  <a:pt x="74012" y="7866"/>
                </a:lnTo>
                <a:lnTo>
                  <a:pt x="72004" y="6602"/>
                </a:lnTo>
                <a:lnTo>
                  <a:pt x="69930" y="5469"/>
                </a:lnTo>
                <a:lnTo>
                  <a:pt x="67857" y="4445"/>
                </a:lnTo>
                <a:lnTo>
                  <a:pt x="65696" y="3486"/>
                </a:lnTo>
                <a:lnTo>
                  <a:pt x="63514" y="2680"/>
                </a:lnTo>
                <a:lnTo>
                  <a:pt x="61331" y="1982"/>
                </a:lnTo>
                <a:lnTo>
                  <a:pt x="59083" y="1394"/>
                </a:lnTo>
                <a:lnTo>
                  <a:pt x="56857" y="893"/>
                </a:lnTo>
                <a:lnTo>
                  <a:pt x="54587" y="501"/>
                </a:lnTo>
                <a:lnTo>
                  <a:pt x="52295" y="217"/>
                </a:lnTo>
                <a:lnTo>
                  <a:pt x="50003" y="65"/>
                </a:lnTo>
                <a:lnTo>
                  <a:pt x="47733" y="0"/>
                </a:lnTo>
                <a:lnTo>
                  <a:pt x="45441" y="65"/>
                </a:lnTo>
                <a:lnTo>
                  <a:pt x="43150" y="217"/>
                </a:lnTo>
                <a:lnTo>
                  <a:pt x="40858" y="501"/>
                </a:lnTo>
                <a:lnTo>
                  <a:pt x="38588" y="893"/>
                </a:lnTo>
                <a:lnTo>
                  <a:pt x="36362" y="1394"/>
                </a:lnTo>
                <a:lnTo>
                  <a:pt x="34136" y="1982"/>
                </a:lnTo>
                <a:lnTo>
                  <a:pt x="31931" y="2680"/>
                </a:lnTo>
                <a:lnTo>
                  <a:pt x="29770" y="3486"/>
                </a:lnTo>
                <a:lnTo>
                  <a:pt x="27631" y="4445"/>
                </a:lnTo>
                <a:lnTo>
                  <a:pt x="25514" y="5469"/>
                </a:lnTo>
                <a:lnTo>
                  <a:pt x="23441" y="6602"/>
                </a:lnTo>
                <a:lnTo>
                  <a:pt x="21433" y="7866"/>
                </a:lnTo>
                <a:lnTo>
                  <a:pt x="19490" y="9239"/>
                </a:lnTo>
                <a:lnTo>
                  <a:pt x="17591" y="10699"/>
                </a:lnTo>
                <a:lnTo>
                  <a:pt x="15758" y="12289"/>
                </a:lnTo>
                <a:lnTo>
                  <a:pt x="13946" y="13967"/>
                </a:lnTo>
                <a:lnTo>
                  <a:pt x="12288" y="15754"/>
                </a:lnTo>
                <a:lnTo>
                  <a:pt x="10694" y="17606"/>
                </a:lnTo>
                <a:lnTo>
                  <a:pt x="9210" y="19480"/>
                </a:lnTo>
                <a:lnTo>
                  <a:pt x="7857" y="21463"/>
                </a:lnTo>
                <a:lnTo>
                  <a:pt x="6591" y="23490"/>
                </a:lnTo>
                <a:lnTo>
                  <a:pt x="5478" y="25516"/>
                </a:lnTo>
                <a:lnTo>
                  <a:pt x="4430" y="27630"/>
                </a:lnTo>
                <a:lnTo>
                  <a:pt x="3492" y="29765"/>
                </a:lnTo>
                <a:lnTo>
                  <a:pt x="2662" y="31944"/>
                </a:lnTo>
                <a:lnTo>
                  <a:pt x="1942" y="34145"/>
                </a:lnTo>
                <a:lnTo>
                  <a:pt x="1353" y="36368"/>
                </a:lnTo>
                <a:lnTo>
                  <a:pt x="873" y="38590"/>
                </a:lnTo>
                <a:lnTo>
                  <a:pt x="502" y="40900"/>
                </a:lnTo>
                <a:lnTo>
                  <a:pt x="218" y="43145"/>
                </a:lnTo>
                <a:lnTo>
                  <a:pt x="65" y="45454"/>
                </a:lnTo>
                <a:lnTo>
                  <a:pt x="0" y="47742"/>
                </a:lnTo>
                <a:lnTo>
                  <a:pt x="65" y="50030"/>
                </a:lnTo>
                <a:lnTo>
                  <a:pt x="218" y="52340"/>
                </a:lnTo>
                <a:lnTo>
                  <a:pt x="502" y="54585"/>
                </a:lnTo>
                <a:lnTo>
                  <a:pt x="873" y="56851"/>
                </a:lnTo>
                <a:lnTo>
                  <a:pt x="1353" y="59117"/>
                </a:lnTo>
                <a:lnTo>
                  <a:pt x="1942" y="61340"/>
                </a:lnTo>
                <a:lnTo>
                  <a:pt x="2662" y="63540"/>
                </a:lnTo>
                <a:lnTo>
                  <a:pt x="3492" y="65719"/>
                </a:lnTo>
                <a:lnTo>
                  <a:pt x="4430" y="67855"/>
                </a:lnTo>
                <a:lnTo>
                  <a:pt x="5478" y="69969"/>
                </a:lnTo>
                <a:lnTo>
                  <a:pt x="6591" y="71995"/>
                </a:lnTo>
                <a:lnTo>
                  <a:pt x="7857" y="74022"/>
                </a:lnTo>
                <a:lnTo>
                  <a:pt x="9210" y="75961"/>
                </a:lnTo>
                <a:lnTo>
                  <a:pt x="10694" y="77879"/>
                </a:lnTo>
                <a:lnTo>
                  <a:pt x="12266" y="79731"/>
                </a:lnTo>
                <a:lnTo>
                  <a:pt x="13946" y="81496"/>
                </a:lnTo>
                <a:lnTo>
                  <a:pt x="15060" y="82564"/>
                </a:lnTo>
                <a:lnTo>
                  <a:pt x="16216" y="83609"/>
                </a:lnTo>
                <a:lnTo>
                  <a:pt x="17373" y="84568"/>
                </a:lnTo>
                <a:lnTo>
                  <a:pt x="18574" y="85549"/>
                </a:lnTo>
                <a:lnTo>
                  <a:pt x="19796" y="86464"/>
                </a:lnTo>
                <a:lnTo>
                  <a:pt x="21062" y="87336"/>
                </a:lnTo>
                <a:lnTo>
                  <a:pt x="22371" y="88164"/>
                </a:lnTo>
                <a:lnTo>
                  <a:pt x="23703" y="88970"/>
                </a:lnTo>
                <a:lnTo>
                  <a:pt x="25056" y="89733"/>
                </a:lnTo>
                <a:lnTo>
                  <a:pt x="26431" y="90430"/>
                </a:lnTo>
                <a:lnTo>
                  <a:pt x="27850" y="91105"/>
                </a:lnTo>
                <a:lnTo>
                  <a:pt x="29334" y="91737"/>
                </a:lnTo>
                <a:lnTo>
                  <a:pt x="30796" y="92326"/>
                </a:lnTo>
                <a:lnTo>
                  <a:pt x="32280" y="92892"/>
                </a:lnTo>
                <a:lnTo>
                  <a:pt x="33830" y="93415"/>
                </a:lnTo>
                <a:lnTo>
                  <a:pt x="35401" y="93873"/>
                </a:lnTo>
                <a:close/>
              </a:path>
            </a:pathLst>
          </a:custGeom>
          <a:solidFill>
            <a:schemeClr val="tx1">
              <a:lumMod val="75000"/>
              <a:lumOff val="25000"/>
            </a:schemeClr>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 name="Shape 1630"/>
          <p:cNvSpPr/>
          <p:nvPr/>
        </p:nvSpPr>
        <p:spPr>
          <a:xfrm rot="2700000">
            <a:off x="5445212" y="2685451"/>
            <a:ext cx="1114128" cy="1034265"/>
          </a:xfrm>
          <a:custGeom>
            <a:avLst/>
            <a:gdLst/>
            <a:ahLst/>
            <a:cxnLst/>
            <a:rect l="0" t="0" r="0" b="0"/>
            <a:pathLst>
              <a:path w="120000" h="120000" extrusionOk="0">
                <a:moveTo>
                  <a:pt x="117903" y="77624"/>
                </a:moveTo>
                <a:lnTo>
                  <a:pt x="116411" y="77126"/>
                </a:lnTo>
                <a:lnTo>
                  <a:pt x="114918" y="76513"/>
                </a:lnTo>
                <a:lnTo>
                  <a:pt x="113426" y="75900"/>
                </a:lnTo>
                <a:lnTo>
                  <a:pt x="111969" y="75287"/>
                </a:lnTo>
                <a:lnTo>
                  <a:pt x="108984" y="73984"/>
                </a:lnTo>
                <a:lnTo>
                  <a:pt x="106070" y="72605"/>
                </a:lnTo>
                <a:lnTo>
                  <a:pt x="103192" y="71149"/>
                </a:lnTo>
                <a:lnTo>
                  <a:pt x="100349" y="69655"/>
                </a:lnTo>
                <a:lnTo>
                  <a:pt x="97471" y="68160"/>
                </a:lnTo>
                <a:lnTo>
                  <a:pt x="94663" y="66628"/>
                </a:lnTo>
                <a:lnTo>
                  <a:pt x="90470" y="64291"/>
                </a:lnTo>
                <a:lnTo>
                  <a:pt x="86277" y="61915"/>
                </a:lnTo>
                <a:lnTo>
                  <a:pt x="82084" y="59501"/>
                </a:lnTo>
                <a:lnTo>
                  <a:pt x="77927" y="56973"/>
                </a:lnTo>
                <a:lnTo>
                  <a:pt x="73840" y="54367"/>
                </a:lnTo>
                <a:lnTo>
                  <a:pt x="69789" y="51724"/>
                </a:lnTo>
                <a:lnTo>
                  <a:pt x="65809" y="49003"/>
                </a:lnTo>
                <a:lnTo>
                  <a:pt x="61865" y="46168"/>
                </a:lnTo>
                <a:lnTo>
                  <a:pt x="58418" y="43639"/>
                </a:lnTo>
                <a:lnTo>
                  <a:pt x="55007" y="41034"/>
                </a:lnTo>
                <a:lnTo>
                  <a:pt x="53301" y="39731"/>
                </a:lnTo>
                <a:lnTo>
                  <a:pt x="51631" y="38352"/>
                </a:lnTo>
                <a:lnTo>
                  <a:pt x="49925" y="36896"/>
                </a:lnTo>
                <a:lnTo>
                  <a:pt x="48291" y="35478"/>
                </a:lnTo>
                <a:lnTo>
                  <a:pt x="46727" y="33984"/>
                </a:lnTo>
                <a:lnTo>
                  <a:pt x="45164" y="32490"/>
                </a:lnTo>
                <a:lnTo>
                  <a:pt x="43636" y="30919"/>
                </a:lnTo>
                <a:lnTo>
                  <a:pt x="42143" y="29310"/>
                </a:lnTo>
                <a:lnTo>
                  <a:pt x="40722" y="27662"/>
                </a:lnTo>
                <a:lnTo>
                  <a:pt x="39336" y="25977"/>
                </a:lnTo>
                <a:lnTo>
                  <a:pt x="38057" y="24176"/>
                </a:lnTo>
                <a:lnTo>
                  <a:pt x="36849" y="22413"/>
                </a:lnTo>
                <a:lnTo>
                  <a:pt x="36031" y="21187"/>
                </a:lnTo>
                <a:lnTo>
                  <a:pt x="35321" y="19923"/>
                </a:lnTo>
                <a:lnTo>
                  <a:pt x="34646" y="18620"/>
                </a:lnTo>
                <a:lnTo>
                  <a:pt x="34042" y="17241"/>
                </a:lnTo>
                <a:lnTo>
                  <a:pt x="33757" y="16551"/>
                </a:lnTo>
                <a:lnTo>
                  <a:pt x="33509" y="15862"/>
                </a:lnTo>
                <a:lnTo>
                  <a:pt x="33295" y="15134"/>
                </a:lnTo>
                <a:lnTo>
                  <a:pt x="33118" y="14406"/>
                </a:lnTo>
                <a:lnTo>
                  <a:pt x="32940" y="13678"/>
                </a:lnTo>
                <a:lnTo>
                  <a:pt x="32833" y="12988"/>
                </a:lnTo>
                <a:lnTo>
                  <a:pt x="32762" y="12183"/>
                </a:lnTo>
                <a:lnTo>
                  <a:pt x="32762" y="11494"/>
                </a:lnTo>
                <a:lnTo>
                  <a:pt x="32691" y="10689"/>
                </a:lnTo>
                <a:lnTo>
                  <a:pt x="32762" y="9885"/>
                </a:lnTo>
                <a:lnTo>
                  <a:pt x="32833" y="9042"/>
                </a:lnTo>
                <a:lnTo>
                  <a:pt x="33011" y="8237"/>
                </a:lnTo>
                <a:lnTo>
                  <a:pt x="33153" y="7394"/>
                </a:lnTo>
                <a:lnTo>
                  <a:pt x="33366" y="6551"/>
                </a:lnTo>
                <a:lnTo>
                  <a:pt x="33651" y="5747"/>
                </a:lnTo>
                <a:lnTo>
                  <a:pt x="33970" y="4904"/>
                </a:lnTo>
                <a:lnTo>
                  <a:pt x="34326" y="4137"/>
                </a:lnTo>
                <a:lnTo>
                  <a:pt x="34752" y="3409"/>
                </a:lnTo>
                <a:lnTo>
                  <a:pt x="35214" y="2758"/>
                </a:lnTo>
                <a:lnTo>
                  <a:pt x="35712" y="2107"/>
                </a:lnTo>
                <a:lnTo>
                  <a:pt x="36280" y="1532"/>
                </a:lnTo>
                <a:lnTo>
                  <a:pt x="36884" y="1034"/>
                </a:lnTo>
                <a:lnTo>
                  <a:pt x="37488" y="651"/>
                </a:lnTo>
                <a:lnTo>
                  <a:pt x="38235" y="306"/>
                </a:lnTo>
                <a:lnTo>
                  <a:pt x="38625" y="191"/>
                </a:lnTo>
                <a:lnTo>
                  <a:pt x="39087" y="114"/>
                </a:lnTo>
                <a:lnTo>
                  <a:pt x="39514" y="38"/>
                </a:lnTo>
                <a:lnTo>
                  <a:pt x="39905" y="0"/>
                </a:lnTo>
                <a:lnTo>
                  <a:pt x="40331" y="0"/>
                </a:lnTo>
                <a:lnTo>
                  <a:pt x="40722" y="38"/>
                </a:lnTo>
                <a:lnTo>
                  <a:pt x="41184" y="38"/>
                </a:lnTo>
                <a:lnTo>
                  <a:pt x="41610" y="153"/>
                </a:lnTo>
                <a:lnTo>
                  <a:pt x="42428" y="383"/>
                </a:lnTo>
                <a:lnTo>
                  <a:pt x="43174" y="689"/>
                </a:lnTo>
                <a:lnTo>
                  <a:pt x="43956" y="1111"/>
                </a:lnTo>
                <a:lnTo>
                  <a:pt x="44702" y="1609"/>
                </a:lnTo>
                <a:lnTo>
                  <a:pt x="45448" y="2107"/>
                </a:lnTo>
                <a:lnTo>
                  <a:pt x="46159" y="2681"/>
                </a:lnTo>
                <a:lnTo>
                  <a:pt x="46834" y="3295"/>
                </a:lnTo>
                <a:lnTo>
                  <a:pt x="47438" y="3984"/>
                </a:lnTo>
                <a:lnTo>
                  <a:pt x="48042" y="4674"/>
                </a:lnTo>
                <a:lnTo>
                  <a:pt x="48611" y="5363"/>
                </a:lnTo>
                <a:lnTo>
                  <a:pt x="49108" y="6053"/>
                </a:lnTo>
                <a:lnTo>
                  <a:pt x="49570" y="6743"/>
                </a:lnTo>
                <a:lnTo>
                  <a:pt x="50139" y="7662"/>
                </a:lnTo>
                <a:lnTo>
                  <a:pt x="50707" y="8659"/>
                </a:lnTo>
                <a:lnTo>
                  <a:pt x="51205" y="9731"/>
                </a:lnTo>
                <a:lnTo>
                  <a:pt x="51667" y="10689"/>
                </a:lnTo>
                <a:lnTo>
                  <a:pt x="52129" y="11800"/>
                </a:lnTo>
                <a:lnTo>
                  <a:pt x="52555" y="12911"/>
                </a:lnTo>
                <a:lnTo>
                  <a:pt x="52839" y="14022"/>
                </a:lnTo>
                <a:lnTo>
                  <a:pt x="53159" y="15134"/>
                </a:lnTo>
                <a:lnTo>
                  <a:pt x="53408" y="16245"/>
                </a:lnTo>
                <a:lnTo>
                  <a:pt x="53621" y="17394"/>
                </a:lnTo>
                <a:lnTo>
                  <a:pt x="53763" y="18544"/>
                </a:lnTo>
                <a:lnTo>
                  <a:pt x="53870" y="19731"/>
                </a:lnTo>
                <a:lnTo>
                  <a:pt x="53941" y="20881"/>
                </a:lnTo>
                <a:lnTo>
                  <a:pt x="53870" y="22030"/>
                </a:lnTo>
                <a:lnTo>
                  <a:pt x="53834" y="23180"/>
                </a:lnTo>
                <a:lnTo>
                  <a:pt x="53657" y="24291"/>
                </a:lnTo>
                <a:lnTo>
                  <a:pt x="53479" y="25402"/>
                </a:lnTo>
                <a:lnTo>
                  <a:pt x="53159" y="26475"/>
                </a:lnTo>
                <a:lnTo>
                  <a:pt x="52804" y="27509"/>
                </a:lnTo>
                <a:lnTo>
                  <a:pt x="52342" y="28544"/>
                </a:lnTo>
                <a:lnTo>
                  <a:pt x="51844" y="29616"/>
                </a:lnTo>
                <a:lnTo>
                  <a:pt x="51311" y="30613"/>
                </a:lnTo>
                <a:lnTo>
                  <a:pt x="50707" y="31609"/>
                </a:lnTo>
                <a:lnTo>
                  <a:pt x="50103" y="32605"/>
                </a:lnTo>
                <a:lnTo>
                  <a:pt x="49392" y="33524"/>
                </a:lnTo>
                <a:lnTo>
                  <a:pt x="48717" y="34406"/>
                </a:lnTo>
                <a:lnTo>
                  <a:pt x="48007" y="35287"/>
                </a:lnTo>
                <a:lnTo>
                  <a:pt x="47225" y="36168"/>
                </a:lnTo>
                <a:lnTo>
                  <a:pt x="45732" y="37777"/>
                </a:lnTo>
                <a:lnTo>
                  <a:pt x="44204" y="39272"/>
                </a:lnTo>
                <a:lnTo>
                  <a:pt x="43387" y="40000"/>
                </a:lnTo>
                <a:lnTo>
                  <a:pt x="42570" y="40727"/>
                </a:lnTo>
                <a:lnTo>
                  <a:pt x="41646" y="41417"/>
                </a:lnTo>
                <a:lnTo>
                  <a:pt x="40722" y="42107"/>
                </a:lnTo>
                <a:lnTo>
                  <a:pt x="39798" y="42720"/>
                </a:lnTo>
                <a:lnTo>
                  <a:pt x="38839" y="43256"/>
                </a:lnTo>
                <a:lnTo>
                  <a:pt x="37879" y="43793"/>
                </a:lnTo>
                <a:lnTo>
                  <a:pt x="36849" y="44291"/>
                </a:lnTo>
                <a:lnTo>
                  <a:pt x="35818" y="44674"/>
                </a:lnTo>
                <a:lnTo>
                  <a:pt x="34788" y="45095"/>
                </a:lnTo>
                <a:lnTo>
                  <a:pt x="33722" y="45363"/>
                </a:lnTo>
                <a:lnTo>
                  <a:pt x="32656" y="45593"/>
                </a:lnTo>
                <a:lnTo>
                  <a:pt x="31554" y="45747"/>
                </a:lnTo>
                <a:lnTo>
                  <a:pt x="30488" y="45785"/>
                </a:lnTo>
                <a:lnTo>
                  <a:pt x="29351" y="45785"/>
                </a:lnTo>
                <a:lnTo>
                  <a:pt x="28285" y="45747"/>
                </a:lnTo>
                <a:lnTo>
                  <a:pt x="27183" y="45593"/>
                </a:lnTo>
                <a:lnTo>
                  <a:pt x="26046" y="45287"/>
                </a:lnTo>
                <a:lnTo>
                  <a:pt x="24980" y="44980"/>
                </a:lnTo>
                <a:lnTo>
                  <a:pt x="23950" y="44597"/>
                </a:lnTo>
                <a:lnTo>
                  <a:pt x="22919" y="44137"/>
                </a:lnTo>
                <a:lnTo>
                  <a:pt x="21960" y="43601"/>
                </a:lnTo>
                <a:lnTo>
                  <a:pt x="21036" y="42988"/>
                </a:lnTo>
                <a:lnTo>
                  <a:pt x="20112" y="42298"/>
                </a:lnTo>
                <a:lnTo>
                  <a:pt x="19224" y="41609"/>
                </a:lnTo>
                <a:lnTo>
                  <a:pt x="18406" y="40804"/>
                </a:lnTo>
                <a:lnTo>
                  <a:pt x="17660" y="40000"/>
                </a:lnTo>
                <a:lnTo>
                  <a:pt x="16949" y="39118"/>
                </a:lnTo>
                <a:lnTo>
                  <a:pt x="16203" y="38122"/>
                </a:lnTo>
                <a:lnTo>
                  <a:pt x="15599" y="37126"/>
                </a:lnTo>
                <a:lnTo>
                  <a:pt x="15031" y="36053"/>
                </a:lnTo>
                <a:lnTo>
                  <a:pt x="14533" y="34980"/>
                </a:lnTo>
                <a:lnTo>
                  <a:pt x="14213" y="34176"/>
                </a:lnTo>
                <a:lnTo>
                  <a:pt x="13965" y="33371"/>
                </a:lnTo>
                <a:lnTo>
                  <a:pt x="13751" y="32528"/>
                </a:lnTo>
                <a:lnTo>
                  <a:pt x="13609" y="31647"/>
                </a:lnTo>
                <a:lnTo>
                  <a:pt x="13574" y="30766"/>
                </a:lnTo>
                <a:lnTo>
                  <a:pt x="13503" y="29885"/>
                </a:lnTo>
                <a:lnTo>
                  <a:pt x="13574" y="29003"/>
                </a:lnTo>
                <a:lnTo>
                  <a:pt x="13645" y="28122"/>
                </a:lnTo>
                <a:lnTo>
                  <a:pt x="13822" y="27279"/>
                </a:lnTo>
                <a:lnTo>
                  <a:pt x="14071" y="26475"/>
                </a:lnTo>
                <a:lnTo>
                  <a:pt x="14391" y="25670"/>
                </a:lnTo>
                <a:lnTo>
                  <a:pt x="14782" y="24904"/>
                </a:lnTo>
                <a:lnTo>
                  <a:pt x="15244" y="24252"/>
                </a:lnTo>
                <a:lnTo>
                  <a:pt x="15812" y="23601"/>
                </a:lnTo>
                <a:lnTo>
                  <a:pt x="16132" y="23295"/>
                </a:lnTo>
                <a:lnTo>
                  <a:pt x="16416" y="23026"/>
                </a:lnTo>
                <a:lnTo>
                  <a:pt x="16772" y="22758"/>
                </a:lnTo>
                <a:lnTo>
                  <a:pt x="17127" y="22528"/>
                </a:lnTo>
                <a:lnTo>
                  <a:pt x="17482" y="22375"/>
                </a:lnTo>
                <a:lnTo>
                  <a:pt x="17909" y="22145"/>
                </a:lnTo>
                <a:lnTo>
                  <a:pt x="18264" y="22030"/>
                </a:lnTo>
                <a:lnTo>
                  <a:pt x="18691" y="21877"/>
                </a:lnTo>
                <a:lnTo>
                  <a:pt x="19437" y="21685"/>
                </a:lnTo>
                <a:lnTo>
                  <a:pt x="20254" y="21647"/>
                </a:lnTo>
                <a:lnTo>
                  <a:pt x="21071" y="21685"/>
                </a:lnTo>
                <a:lnTo>
                  <a:pt x="21853" y="21800"/>
                </a:lnTo>
                <a:lnTo>
                  <a:pt x="22671" y="21992"/>
                </a:lnTo>
                <a:lnTo>
                  <a:pt x="23417" y="22260"/>
                </a:lnTo>
                <a:lnTo>
                  <a:pt x="24234" y="22528"/>
                </a:lnTo>
                <a:lnTo>
                  <a:pt x="25016" y="22911"/>
                </a:lnTo>
                <a:lnTo>
                  <a:pt x="25726" y="23371"/>
                </a:lnTo>
                <a:lnTo>
                  <a:pt x="26437" y="23793"/>
                </a:lnTo>
                <a:lnTo>
                  <a:pt x="27183" y="24291"/>
                </a:lnTo>
                <a:lnTo>
                  <a:pt x="27787" y="24865"/>
                </a:lnTo>
                <a:lnTo>
                  <a:pt x="28392" y="25402"/>
                </a:lnTo>
                <a:lnTo>
                  <a:pt x="28960" y="25977"/>
                </a:lnTo>
                <a:lnTo>
                  <a:pt x="29920" y="27011"/>
                </a:lnTo>
                <a:lnTo>
                  <a:pt x="30808" y="28122"/>
                </a:lnTo>
                <a:lnTo>
                  <a:pt x="31625" y="29310"/>
                </a:lnTo>
                <a:lnTo>
                  <a:pt x="32371" y="30613"/>
                </a:lnTo>
                <a:lnTo>
                  <a:pt x="33118" y="31915"/>
                </a:lnTo>
                <a:lnTo>
                  <a:pt x="33722" y="33295"/>
                </a:lnTo>
                <a:lnTo>
                  <a:pt x="34326" y="34674"/>
                </a:lnTo>
                <a:lnTo>
                  <a:pt x="34859" y="36168"/>
                </a:lnTo>
                <a:lnTo>
                  <a:pt x="35321" y="37662"/>
                </a:lnTo>
                <a:lnTo>
                  <a:pt x="35712" y="39157"/>
                </a:lnTo>
                <a:lnTo>
                  <a:pt x="36031" y="40651"/>
                </a:lnTo>
                <a:lnTo>
                  <a:pt x="36280" y="42145"/>
                </a:lnTo>
                <a:lnTo>
                  <a:pt x="36493" y="43678"/>
                </a:lnTo>
                <a:lnTo>
                  <a:pt x="36600" y="45134"/>
                </a:lnTo>
                <a:lnTo>
                  <a:pt x="36636" y="46628"/>
                </a:lnTo>
                <a:lnTo>
                  <a:pt x="36636" y="48045"/>
                </a:lnTo>
                <a:lnTo>
                  <a:pt x="36529" y="49042"/>
                </a:lnTo>
                <a:lnTo>
                  <a:pt x="36422" y="50114"/>
                </a:lnTo>
                <a:lnTo>
                  <a:pt x="36209" y="51034"/>
                </a:lnTo>
                <a:lnTo>
                  <a:pt x="35960" y="52030"/>
                </a:lnTo>
                <a:lnTo>
                  <a:pt x="35712" y="52988"/>
                </a:lnTo>
                <a:lnTo>
                  <a:pt x="35356" y="53869"/>
                </a:lnTo>
                <a:lnTo>
                  <a:pt x="34930" y="54750"/>
                </a:lnTo>
                <a:lnTo>
                  <a:pt x="34468" y="55632"/>
                </a:lnTo>
                <a:lnTo>
                  <a:pt x="33970" y="56398"/>
                </a:lnTo>
                <a:lnTo>
                  <a:pt x="33402" y="57164"/>
                </a:lnTo>
                <a:lnTo>
                  <a:pt x="32798" y="57892"/>
                </a:lnTo>
                <a:lnTo>
                  <a:pt x="32123" y="58544"/>
                </a:lnTo>
                <a:lnTo>
                  <a:pt x="31412" y="59233"/>
                </a:lnTo>
                <a:lnTo>
                  <a:pt x="30630" y="59770"/>
                </a:lnTo>
                <a:lnTo>
                  <a:pt x="29813" y="60268"/>
                </a:lnTo>
                <a:lnTo>
                  <a:pt x="28996" y="60766"/>
                </a:lnTo>
                <a:lnTo>
                  <a:pt x="28498" y="60996"/>
                </a:lnTo>
                <a:lnTo>
                  <a:pt x="27930" y="61226"/>
                </a:lnTo>
                <a:lnTo>
                  <a:pt x="27432" y="61379"/>
                </a:lnTo>
                <a:lnTo>
                  <a:pt x="26899" y="61532"/>
                </a:lnTo>
                <a:lnTo>
                  <a:pt x="25798" y="61762"/>
                </a:lnTo>
                <a:lnTo>
                  <a:pt x="24696" y="61915"/>
                </a:lnTo>
                <a:lnTo>
                  <a:pt x="23594" y="61915"/>
                </a:lnTo>
                <a:lnTo>
                  <a:pt x="22457" y="61915"/>
                </a:lnTo>
                <a:lnTo>
                  <a:pt x="21320" y="61839"/>
                </a:lnTo>
                <a:lnTo>
                  <a:pt x="20219" y="61609"/>
                </a:lnTo>
                <a:lnTo>
                  <a:pt x="19082" y="61379"/>
                </a:lnTo>
                <a:lnTo>
                  <a:pt x="18015" y="61034"/>
                </a:lnTo>
                <a:lnTo>
                  <a:pt x="16878" y="60727"/>
                </a:lnTo>
                <a:lnTo>
                  <a:pt x="15812" y="60344"/>
                </a:lnTo>
                <a:lnTo>
                  <a:pt x="14746" y="59885"/>
                </a:lnTo>
                <a:lnTo>
                  <a:pt x="13716" y="59425"/>
                </a:lnTo>
                <a:lnTo>
                  <a:pt x="12721" y="58965"/>
                </a:lnTo>
                <a:lnTo>
                  <a:pt x="11761" y="58505"/>
                </a:lnTo>
                <a:lnTo>
                  <a:pt x="10162" y="57624"/>
                </a:lnTo>
                <a:lnTo>
                  <a:pt x="8279" y="56475"/>
                </a:lnTo>
                <a:lnTo>
                  <a:pt x="7213" y="55747"/>
                </a:lnTo>
                <a:lnTo>
                  <a:pt x="6183" y="55019"/>
                </a:lnTo>
                <a:lnTo>
                  <a:pt x="5152" y="54252"/>
                </a:lnTo>
                <a:lnTo>
                  <a:pt x="4157" y="53371"/>
                </a:lnTo>
                <a:lnTo>
                  <a:pt x="3233" y="52490"/>
                </a:lnTo>
                <a:lnTo>
                  <a:pt x="2345" y="51532"/>
                </a:lnTo>
                <a:lnTo>
                  <a:pt x="1954" y="51111"/>
                </a:lnTo>
                <a:lnTo>
                  <a:pt x="1599" y="50613"/>
                </a:lnTo>
                <a:lnTo>
                  <a:pt x="1208" y="50114"/>
                </a:lnTo>
                <a:lnTo>
                  <a:pt x="923" y="49616"/>
                </a:lnTo>
                <a:lnTo>
                  <a:pt x="675" y="49118"/>
                </a:lnTo>
                <a:lnTo>
                  <a:pt x="461" y="48544"/>
                </a:lnTo>
                <a:lnTo>
                  <a:pt x="248" y="48045"/>
                </a:lnTo>
                <a:lnTo>
                  <a:pt x="142" y="47547"/>
                </a:lnTo>
                <a:lnTo>
                  <a:pt x="35" y="47011"/>
                </a:lnTo>
                <a:lnTo>
                  <a:pt x="0" y="46513"/>
                </a:lnTo>
                <a:lnTo>
                  <a:pt x="35" y="45977"/>
                </a:lnTo>
                <a:lnTo>
                  <a:pt x="142" y="45402"/>
                </a:lnTo>
                <a:lnTo>
                  <a:pt x="248" y="45019"/>
                </a:lnTo>
                <a:lnTo>
                  <a:pt x="390" y="44674"/>
                </a:lnTo>
                <a:lnTo>
                  <a:pt x="568" y="44367"/>
                </a:lnTo>
                <a:lnTo>
                  <a:pt x="817" y="44099"/>
                </a:lnTo>
                <a:lnTo>
                  <a:pt x="1030" y="43793"/>
                </a:lnTo>
                <a:lnTo>
                  <a:pt x="1314" y="43601"/>
                </a:lnTo>
                <a:lnTo>
                  <a:pt x="1634" y="43371"/>
                </a:lnTo>
                <a:lnTo>
                  <a:pt x="1989" y="43180"/>
                </a:lnTo>
                <a:lnTo>
                  <a:pt x="2345" y="43103"/>
                </a:lnTo>
                <a:lnTo>
                  <a:pt x="2700" y="42911"/>
                </a:lnTo>
                <a:lnTo>
                  <a:pt x="3127" y="42873"/>
                </a:lnTo>
                <a:lnTo>
                  <a:pt x="3517" y="42758"/>
                </a:lnTo>
                <a:lnTo>
                  <a:pt x="4406" y="42720"/>
                </a:lnTo>
                <a:lnTo>
                  <a:pt x="5330" y="42643"/>
                </a:lnTo>
                <a:lnTo>
                  <a:pt x="6254" y="42720"/>
                </a:lnTo>
                <a:lnTo>
                  <a:pt x="7106" y="42796"/>
                </a:lnTo>
                <a:lnTo>
                  <a:pt x="8030" y="42911"/>
                </a:lnTo>
                <a:lnTo>
                  <a:pt x="8883" y="43103"/>
                </a:lnTo>
                <a:lnTo>
                  <a:pt x="10447" y="43409"/>
                </a:lnTo>
                <a:lnTo>
                  <a:pt x="11548" y="43754"/>
                </a:lnTo>
                <a:lnTo>
                  <a:pt x="12934" y="44176"/>
                </a:lnTo>
                <a:lnTo>
                  <a:pt x="14284" y="44750"/>
                </a:lnTo>
                <a:lnTo>
                  <a:pt x="15599" y="45363"/>
                </a:lnTo>
                <a:lnTo>
                  <a:pt x="16949" y="45977"/>
                </a:lnTo>
                <a:lnTo>
                  <a:pt x="18229" y="46666"/>
                </a:lnTo>
                <a:lnTo>
                  <a:pt x="19508" y="47471"/>
                </a:lnTo>
                <a:lnTo>
                  <a:pt x="20716" y="48275"/>
                </a:lnTo>
                <a:lnTo>
                  <a:pt x="21960" y="49118"/>
                </a:lnTo>
                <a:lnTo>
                  <a:pt x="24341" y="50919"/>
                </a:lnTo>
                <a:lnTo>
                  <a:pt x="26721" y="52796"/>
                </a:lnTo>
                <a:lnTo>
                  <a:pt x="28996" y="54750"/>
                </a:lnTo>
                <a:lnTo>
                  <a:pt x="31199" y="56628"/>
                </a:lnTo>
                <a:lnTo>
                  <a:pt x="33757" y="58850"/>
                </a:lnTo>
                <a:lnTo>
                  <a:pt x="36209" y="61111"/>
                </a:lnTo>
                <a:lnTo>
                  <a:pt x="38697" y="63486"/>
                </a:lnTo>
                <a:lnTo>
                  <a:pt x="41042" y="65862"/>
                </a:lnTo>
                <a:lnTo>
                  <a:pt x="43387" y="68275"/>
                </a:lnTo>
                <a:lnTo>
                  <a:pt x="45697" y="70766"/>
                </a:lnTo>
                <a:lnTo>
                  <a:pt x="47936" y="73295"/>
                </a:lnTo>
                <a:lnTo>
                  <a:pt x="50139" y="75862"/>
                </a:lnTo>
                <a:lnTo>
                  <a:pt x="52377" y="78505"/>
                </a:lnTo>
                <a:lnTo>
                  <a:pt x="54652" y="81149"/>
                </a:lnTo>
                <a:lnTo>
                  <a:pt x="56784" y="83869"/>
                </a:lnTo>
                <a:lnTo>
                  <a:pt x="58987" y="86628"/>
                </a:lnTo>
                <a:lnTo>
                  <a:pt x="61154" y="89348"/>
                </a:lnTo>
                <a:lnTo>
                  <a:pt x="63251" y="92107"/>
                </a:lnTo>
                <a:lnTo>
                  <a:pt x="65383" y="94865"/>
                </a:lnTo>
                <a:lnTo>
                  <a:pt x="67551" y="97624"/>
                </a:lnTo>
                <a:lnTo>
                  <a:pt x="69647" y="100344"/>
                </a:lnTo>
                <a:lnTo>
                  <a:pt x="71779" y="103103"/>
                </a:lnTo>
                <a:lnTo>
                  <a:pt x="73947" y="105862"/>
                </a:lnTo>
                <a:lnTo>
                  <a:pt x="76079" y="108582"/>
                </a:lnTo>
                <a:lnTo>
                  <a:pt x="78282" y="111264"/>
                </a:lnTo>
                <a:lnTo>
                  <a:pt x="80485" y="113984"/>
                </a:lnTo>
                <a:lnTo>
                  <a:pt x="82724" y="116628"/>
                </a:lnTo>
                <a:lnTo>
                  <a:pt x="84998" y="119233"/>
                </a:lnTo>
                <a:lnTo>
                  <a:pt x="85140" y="119463"/>
                </a:lnTo>
                <a:lnTo>
                  <a:pt x="85140" y="119616"/>
                </a:lnTo>
                <a:lnTo>
                  <a:pt x="85105" y="119770"/>
                </a:lnTo>
                <a:lnTo>
                  <a:pt x="84927" y="119885"/>
                </a:lnTo>
                <a:lnTo>
                  <a:pt x="84678" y="119961"/>
                </a:lnTo>
                <a:lnTo>
                  <a:pt x="84429" y="120000"/>
                </a:lnTo>
                <a:lnTo>
                  <a:pt x="84074" y="120000"/>
                </a:lnTo>
                <a:lnTo>
                  <a:pt x="83719" y="120000"/>
                </a:lnTo>
                <a:lnTo>
                  <a:pt x="82937" y="119885"/>
                </a:lnTo>
                <a:lnTo>
                  <a:pt x="82191" y="119655"/>
                </a:lnTo>
                <a:lnTo>
                  <a:pt x="81800" y="119578"/>
                </a:lnTo>
                <a:lnTo>
                  <a:pt x="81516" y="119386"/>
                </a:lnTo>
                <a:lnTo>
                  <a:pt x="81267" y="119272"/>
                </a:lnTo>
                <a:lnTo>
                  <a:pt x="81054" y="119118"/>
                </a:lnTo>
                <a:lnTo>
                  <a:pt x="78602" y="116245"/>
                </a:lnTo>
                <a:lnTo>
                  <a:pt x="76185" y="113371"/>
                </a:lnTo>
                <a:lnTo>
                  <a:pt x="73769" y="110459"/>
                </a:lnTo>
                <a:lnTo>
                  <a:pt x="71424" y="107509"/>
                </a:lnTo>
                <a:lnTo>
                  <a:pt x="69079" y="104521"/>
                </a:lnTo>
                <a:lnTo>
                  <a:pt x="66733" y="101532"/>
                </a:lnTo>
                <a:lnTo>
                  <a:pt x="64424" y="98582"/>
                </a:lnTo>
                <a:lnTo>
                  <a:pt x="62114" y="95593"/>
                </a:lnTo>
                <a:lnTo>
                  <a:pt x="59769" y="92605"/>
                </a:lnTo>
                <a:lnTo>
                  <a:pt x="57459" y="89616"/>
                </a:lnTo>
                <a:lnTo>
                  <a:pt x="55114" y="86628"/>
                </a:lnTo>
                <a:lnTo>
                  <a:pt x="52804" y="83639"/>
                </a:lnTo>
                <a:lnTo>
                  <a:pt x="50387" y="80727"/>
                </a:lnTo>
                <a:lnTo>
                  <a:pt x="48007" y="77854"/>
                </a:lnTo>
                <a:lnTo>
                  <a:pt x="45590" y="74980"/>
                </a:lnTo>
                <a:lnTo>
                  <a:pt x="43067" y="72107"/>
                </a:lnTo>
                <a:lnTo>
                  <a:pt x="40438" y="69157"/>
                </a:lnTo>
                <a:lnTo>
                  <a:pt x="37702" y="66283"/>
                </a:lnTo>
                <a:lnTo>
                  <a:pt x="34894" y="63524"/>
                </a:lnTo>
                <a:lnTo>
                  <a:pt x="32016" y="60842"/>
                </a:lnTo>
                <a:lnTo>
                  <a:pt x="29102" y="58160"/>
                </a:lnTo>
                <a:lnTo>
                  <a:pt x="26153" y="55632"/>
                </a:lnTo>
                <a:lnTo>
                  <a:pt x="24660" y="54367"/>
                </a:lnTo>
                <a:lnTo>
                  <a:pt x="23132" y="53141"/>
                </a:lnTo>
                <a:lnTo>
                  <a:pt x="21533" y="51915"/>
                </a:lnTo>
                <a:lnTo>
                  <a:pt x="20005" y="50766"/>
                </a:lnTo>
                <a:lnTo>
                  <a:pt x="18620" y="49731"/>
                </a:lnTo>
                <a:lnTo>
                  <a:pt x="17198" y="48735"/>
                </a:lnTo>
                <a:lnTo>
                  <a:pt x="15706" y="47777"/>
                </a:lnTo>
                <a:lnTo>
                  <a:pt x="14213" y="46896"/>
                </a:lnTo>
                <a:lnTo>
                  <a:pt x="13467" y="46513"/>
                </a:lnTo>
                <a:lnTo>
                  <a:pt x="12650" y="46168"/>
                </a:lnTo>
                <a:lnTo>
                  <a:pt x="11868" y="45862"/>
                </a:lnTo>
                <a:lnTo>
                  <a:pt x="11051" y="45593"/>
                </a:lnTo>
                <a:lnTo>
                  <a:pt x="10233" y="45363"/>
                </a:lnTo>
                <a:lnTo>
                  <a:pt x="9416" y="45134"/>
                </a:lnTo>
                <a:lnTo>
                  <a:pt x="8599" y="45019"/>
                </a:lnTo>
                <a:lnTo>
                  <a:pt x="7710" y="44980"/>
                </a:lnTo>
                <a:lnTo>
                  <a:pt x="7106" y="44980"/>
                </a:lnTo>
                <a:lnTo>
                  <a:pt x="6538" y="45019"/>
                </a:lnTo>
                <a:lnTo>
                  <a:pt x="6076" y="45172"/>
                </a:lnTo>
                <a:lnTo>
                  <a:pt x="5685" y="45363"/>
                </a:lnTo>
                <a:lnTo>
                  <a:pt x="5330" y="45593"/>
                </a:lnTo>
                <a:lnTo>
                  <a:pt x="5010" y="45862"/>
                </a:lnTo>
                <a:lnTo>
                  <a:pt x="4797" y="46168"/>
                </a:lnTo>
                <a:lnTo>
                  <a:pt x="4655" y="46551"/>
                </a:lnTo>
                <a:lnTo>
                  <a:pt x="4548" y="46973"/>
                </a:lnTo>
                <a:lnTo>
                  <a:pt x="4512" y="47394"/>
                </a:lnTo>
                <a:lnTo>
                  <a:pt x="4512" y="47854"/>
                </a:lnTo>
                <a:lnTo>
                  <a:pt x="4619" y="48352"/>
                </a:lnTo>
                <a:lnTo>
                  <a:pt x="4690" y="48773"/>
                </a:lnTo>
                <a:lnTo>
                  <a:pt x="4903" y="49272"/>
                </a:lnTo>
                <a:lnTo>
                  <a:pt x="5152" y="49770"/>
                </a:lnTo>
                <a:lnTo>
                  <a:pt x="5472" y="50268"/>
                </a:lnTo>
                <a:lnTo>
                  <a:pt x="5934" y="50919"/>
                </a:lnTo>
                <a:lnTo>
                  <a:pt x="6431" y="51609"/>
                </a:lnTo>
                <a:lnTo>
                  <a:pt x="6964" y="52260"/>
                </a:lnTo>
                <a:lnTo>
                  <a:pt x="7568" y="52873"/>
                </a:lnTo>
                <a:lnTo>
                  <a:pt x="8137" y="53486"/>
                </a:lnTo>
                <a:lnTo>
                  <a:pt x="8812" y="54099"/>
                </a:lnTo>
                <a:lnTo>
                  <a:pt x="9452" y="54636"/>
                </a:lnTo>
                <a:lnTo>
                  <a:pt x="10127" y="55172"/>
                </a:lnTo>
                <a:lnTo>
                  <a:pt x="10838" y="55747"/>
                </a:lnTo>
                <a:lnTo>
                  <a:pt x="11548" y="56245"/>
                </a:lnTo>
                <a:lnTo>
                  <a:pt x="12330" y="56743"/>
                </a:lnTo>
                <a:lnTo>
                  <a:pt x="13112" y="57164"/>
                </a:lnTo>
                <a:lnTo>
                  <a:pt x="13858" y="57547"/>
                </a:lnTo>
                <a:lnTo>
                  <a:pt x="14640" y="57969"/>
                </a:lnTo>
                <a:lnTo>
                  <a:pt x="15457" y="58275"/>
                </a:lnTo>
                <a:lnTo>
                  <a:pt x="16274" y="58620"/>
                </a:lnTo>
                <a:lnTo>
                  <a:pt x="17092" y="58888"/>
                </a:lnTo>
                <a:lnTo>
                  <a:pt x="17909" y="59118"/>
                </a:lnTo>
                <a:lnTo>
                  <a:pt x="18726" y="59272"/>
                </a:lnTo>
                <a:lnTo>
                  <a:pt x="19543" y="59386"/>
                </a:lnTo>
                <a:lnTo>
                  <a:pt x="20361" y="59501"/>
                </a:lnTo>
                <a:lnTo>
                  <a:pt x="21178" y="59501"/>
                </a:lnTo>
                <a:lnTo>
                  <a:pt x="21995" y="59501"/>
                </a:lnTo>
                <a:lnTo>
                  <a:pt x="22777" y="59386"/>
                </a:lnTo>
                <a:lnTo>
                  <a:pt x="23594" y="59272"/>
                </a:lnTo>
                <a:lnTo>
                  <a:pt x="24341" y="59042"/>
                </a:lnTo>
                <a:lnTo>
                  <a:pt x="25122" y="58773"/>
                </a:lnTo>
                <a:lnTo>
                  <a:pt x="25833" y="58467"/>
                </a:lnTo>
                <a:lnTo>
                  <a:pt x="26615" y="58045"/>
                </a:lnTo>
                <a:lnTo>
                  <a:pt x="27254" y="57624"/>
                </a:lnTo>
                <a:lnTo>
                  <a:pt x="28001" y="57126"/>
                </a:lnTo>
                <a:lnTo>
                  <a:pt x="28605" y="56513"/>
                </a:lnTo>
                <a:lnTo>
                  <a:pt x="29102" y="55977"/>
                </a:lnTo>
                <a:lnTo>
                  <a:pt x="29564" y="55402"/>
                </a:lnTo>
                <a:lnTo>
                  <a:pt x="29991" y="54865"/>
                </a:lnTo>
                <a:lnTo>
                  <a:pt x="30381" y="54252"/>
                </a:lnTo>
                <a:lnTo>
                  <a:pt x="30701" y="53639"/>
                </a:lnTo>
                <a:lnTo>
                  <a:pt x="31021" y="53026"/>
                </a:lnTo>
                <a:lnTo>
                  <a:pt x="31305" y="52375"/>
                </a:lnTo>
                <a:lnTo>
                  <a:pt x="31519" y="51724"/>
                </a:lnTo>
                <a:lnTo>
                  <a:pt x="31732" y="51034"/>
                </a:lnTo>
                <a:lnTo>
                  <a:pt x="31909" y="50344"/>
                </a:lnTo>
                <a:lnTo>
                  <a:pt x="32087" y="49616"/>
                </a:lnTo>
                <a:lnTo>
                  <a:pt x="32194" y="48927"/>
                </a:lnTo>
                <a:lnTo>
                  <a:pt x="32300" y="48237"/>
                </a:lnTo>
                <a:lnTo>
                  <a:pt x="32336" y="47471"/>
                </a:lnTo>
                <a:lnTo>
                  <a:pt x="32371" y="46743"/>
                </a:lnTo>
                <a:lnTo>
                  <a:pt x="32371" y="46015"/>
                </a:lnTo>
                <a:lnTo>
                  <a:pt x="32336" y="44521"/>
                </a:lnTo>
                <a:lnTo>
                  <a:pt x="32194" y="43026"/>
                </a:lnTo>
                <a:lnTo>
                  <a:pt x="31981" y="41532"/>
                </a:lnTo>
                <a:lnTo>
                  <a:pt x="31732" y="40114"/>
                </a:lnTo>
                <a:lnTo>
                  <a:pt x="31376" y="38659"/>
                </a:lnTo>
                <a:lnTo>
                  <a:pt x="30950" y="37279"/>
                </a:lnTo>
                <a:lnTo>
                  <a:pt x="30559" y="35977"/>
                </a:lnTo>
                <a:lnTo>
                  <a:pt x="30097" y="34674"/>
                </a:lnTo>
                <a:lnTo>
                  <a:pt x="29458" y="33256"/>
                </a:lnTo>
                <a:lnTo>
                  <a:pt x="28818" y="31762"/>
                </a:lnTo>
                <a:lnTo>
                  <a:pt x="28072" y="30268"/>
                </a:lnTo>
                <a:lnTo>
                  <a:pt x="27326" y="28773"/>
                </a:lnTo>
                <a:lnTo>
                  <a:pt x="26899" y="28122"/>
                </a:lnTo>
                <a:lnTo>
                  <a:pt x="26437" y="27432"/>
                </a:lnTo>
                <a:lnTo>
                  <a:pt x="25940" y="26781"/>
                </a:lnTo>
                <a:lnTo>
                  <a:pt x="25442" y="26168"/>
                </a:lnTo>
                <a:lnTo>
                  <a:pt x="24909" y="25632"/>
                </a:lnTo>
                <a:lnTo>
                  <a:pt x="24305" y="25057"/>
                </a:lnTo>
                <a:lnTo>
                  <a:pt x="23737" y="24559"/>
                </a:lnTo>
                <a:lnTo>
                  <a:pt x="23061" y="24137"/>
                </a:lnTo>
                <a:lnTo>
                  <a:pt x="22671" y="23984"/>
                </a:lnTo>
                <a:lnTo>
                  <a:pt x="22315" y="23908"/>
                </a:lnTo>
                <a:lnTo>
                  <a:pt x="21960" y="23908"/>
                </a:lnTo>
                <a:lnTo>
                  <a:pt x="21533" y="23984"/>
                </a:lnTo>
                <a:lnTo>
                  <a:pt x="21178" y="24137"/>
                </a:lnTo>
                <a:lnTo>
                  <a:pt x="20823" y="24291"/>
                </a:lnTo>
                <a:lnTo>
                  <a:pt x="20467" y="24559"/>
                </a:lnTo>
                <a:lnTo>
                  <a:pt x="20148" y="24904"/>
                </a:lnTo>
                <a:lnTo>
                  <a:pt x="19863" y="25249"/>
                </a:lnTo>
                <a:lnTo>
                  <a:pt x="19543" y="25555"/>
                </a:lnTo>
                <a:lnTo>
                  <a:pt x="19295" y="25977"/>
                </a:lnTo>
                <a:lnTo>
                  <a:pt x="19046" y="26360"/>
                </a:lnTo>
                <a:lnTo>
                  <a:pt x="18620" y="27126"/>
                </a:lnTo>
                <a:lnTo>
                  <a:pt x="18300" y="27777"/>
                </a:lnTo>
                <a:lnTo>
                  <a:pt x="18122" y="28390"/>
                </a:lnTo>
                <a:lnTo>
                  <a:pt x="17944" y="29003"/>
                </a:lnTo>
                <a:lnTo>
                  <a:pt x="17838" y="29655"/>
                </a:lnTo>
                <a:lnTo>
                  <a:pt x="17802" y="30268"/>
                </a:lnTo>
                <a:lnTo>
                  <a:pt x="17767" y="30919"/>
                </a:lnTo>
                <a:lnTo>
                  <a:pt x="17767" y="31609"/>
                </a:lnTo>
                <a:lnTo>
                  <a:pt x="17802" y="32260"/>
                </a:lnTo>
                <a:lnTo>
                  <a:pt x="17909" y="32911"/>
                </a:lnTo>
                <a:lnTo>
                  <a:pt x="18051" y="33601"/>
                </a:lnTo>
                <a:lnTo>
                  <a:pt x="18229" y="34252"/>
                </a:lnTo>
                <a:lnTo>
                  <a:pt x="18406" y="34865"/>
                </a:lnTo>
                <a:lnTo>
                  <a:pt x="18620" y="35517"/>
                </a:lnTo>
                <a:lnTo>
                  <a:pt x="18868" y="36168"/>
                </a:lnTo>
                <a:lnTo>
                  <a:pt x="19188" y="36781"/>
                </a:lnTo>
                <a:lnTo>
                  <a:pt x="19508" y="37394"/>
                </a:lnTo>
                <a:lnTo>
                  <a:pt x="19792" y="38007"/>
                </a:lnTo>
                <a:lnTo>
                  <a:pt x="20219" y="38544"/>
                </a:lnTo>
                <a:lnTo>
                  <a:pt x="20574" y="39118"/>
                </a:lnTo>
                <a:lnTo>
                  <a:pt x="20965" y="39655"/>
                </a:lnTo>
                <a:lnTo>
                  <a:pt x="21427" y="40153"/>
                </a:lnTo>
                <a:lnTo>
                  <a:pt x="21889" y="40651"/>
                </a:lnTo>
                <a:lnTo>
                  <a:pt x="22351" y="41111"/>
                </a:lnTo>
                <a:lnTo>
                  <a:pt x="22813" y="41532"/>
                </a:lnTo>
                <a:lnTo>
                  <a:pt x="23346" y="41915"/>
                </a:lnTo>
                <a:lnTo>
                  <a:pt x="23843" y="42260"/>
                </a:lnTo>
                <a:lnTo>
                  <a:pt x="24412" y="42605"/>
                </a:lnTo>
                <a:lnTo>
                  <a:pt x="24909" y="42873"/>
                </a:lnTo>
                <a:lnTo>
                  <a:pt x="25478" y="43103"/>
                </a:lnTo>
                <a:lnTo>
                  <a:pt x="26046" y="43295"/>
                </a:lnTo>
                <a:lnTo>
                  <a:pt x="26615" y="43486"/>
                </a:lnTo>
                <a:lnTo>
                  <a:pt x="27183" y="43601"/>
                </a:lnTo>
                <a:lnTo>
                  <a:pt x="27787" y="43639"/>
                </a:lnTo>
                <a:lnTo>
                  <a:pt x="28392" y="43639"/>
                </a:lnTo>
                <a:lnTo>
                  <a:pt x="28996" y="43639"/>
                </a:lnTo>
                <a:lnTo>
                  <a:pt x="29635" y="43601"/>
                </a:lnTo>
                <a:lnTo>
                  <a:pt x="30239" y="43486"/>
                </a:lnTo>
                <a:lnTo>
                  <a:pt x="30808" y="43371"/>
                </a:lnTo>
                <a:lnTo>
                  <a:pt x="31412" y="43180"/>
                </a:lnTo>
                <a:lnTo>
                  <a:pt x="32016" y="42988"/>
                </a:lnTo>
                <a:lnTo>
                  <a:pt x="32656" y="42796"/>
                </a:lnTo>
                <a:lnTo>
                  <a:pt x="33828" y="42260"/>
                </a:lnTo>
                <a:lnTo>
                  <a:pt x="34930" y="41647"/>
                </a:lnTo>
                <a:lnTo>
                  <a:pt x="36067" y="40996"/>
                </a:lnTo>
                <a:lnTo>
                  <a:pt x="37204" y="40229"/>
                </a:lnTo>
                <a:lnTo>
                  <a:pt x="38270" y="39386"/>
                </a:lnTo>
                <a:lnTo>
                  <a:pt x="39301" y="38505"/>
                </a:lnTo>
                <a:lnTo>
                  <a:pt x="40260" y="37547"/>
                </a:lnTo>
                <a:lnTo>
                  <a:pt x="41255" y="36628"/>
                </a:lnTo>
                <a:lnTo>
                  <a:pt x="42143" y="35632"/>
                </a:lnTo>
                <a:lnTo>
                  <a:pt x="43032" y="34674"/>
                </a:lnTo>
                <a:lnTo>
                  <a:pt x="43849" y="33678"/>
                </a:lnTo>
                <a:lnTo>
                  <a:pt x="44631" y="32758"/>
                </a:lnTo>
                <a:lnTo>
                  <a:pt x="45342" y="31762"/>
                </a:lnTo>
                <a:lnTo>
                  <a:pt x="45981" y="30766"/>
                </a:lnTo>
                <a:lnTo>
                  <a:pt x="46621" y="29770"/>
                </a:lnTo>
                <a:lnTo>
                  <a:pt x="47189" y="28773"/>
                </a:lnTo>
                <a:lnTo>
                  <a:pt x="47687" y="27739"/>
                </a:lnTo>
                <a:lnTo>
                  <a:pt x="48149" y="26666"/>
                </a:lnTo>
                <a:lnTo>
                  <a:pt x="48540" y="25632"/>
                </a:lnTo>
                <a:lnTo>
                  <a:pt x="48859" y="24559"/>
                </a:lnTo>
                <a:lnTo>
                  <a:pt x="49108" y="23486"/>
                </a:lnTo>
                <a:lnTo>
                  <a:pt x="49321" y="22375"/>
                </a:lnTo>
                <a:lnTo>
                  <a:pt x="49464" y="21264"/>
                </a:lnTo>
                <a:lnTo>
                  <a:pt x="49535" y="20114"/>
                </a:lnTo>
                <a:lnTo>
                  <a:pt x="49535" y="18927"/>
                </a:lnTo>
                <a:lnTo>
                  <a:pt x="49464" y="17739"/>
                </a:lnTo>
                <a:lnTo>
                  <a:pt x="49321" y="16513"/>
                </a:lnTo>
                <a:lnTo>
                  <a:pt x="49108" y="15287"/>
                </a:lnTo>
                <a:lnTo>
                  <a:pt x="48824" y="14022"/>
                </a:lnTo>
                <a:lnTo>
                  <a:pt x="48469" y="12796"/>
                </a:lnTo>
                <a:lnTo>
                  <a:pt x="48042" y="11609"/>
                </a:lnTo>
                <a:lnTo>
                  <a:pt x="47580" y="10421"/>
                </a:lnTo>
                <a:lnTo>
                  <a:pt x="47083" y="9272"/>
                </a:lnTo>
                <a:lnTo>
                  <a:pt x="46514" y="8122"/>
                </a:lnTo>
                <a:lnTo>
                  <a:pt x="45910" y="7011"/>
                </a:lnTo>
                <a:lnTo>
                  <a:pt x="45235" y="5938"/>
                </a:lnTo>
                <a:lnTo>
                  <a:pt x="44631" y="5057"/>
                </a:lnTo>
                <a:lnTo>
                  <a:pt x="43956" y="4252"/>
                </a:lnTo>
                <a:lnTo>
                  <a:pt x="43245" y="3486"/>
                </a:lnTo>
                <a:lnTo>
                  <a:pt x="42428" y="2758"/>
                </a:lnTo>
                <a:lnTo>
                  <a:pt x="42214" y="2567"/>
                </a:lnTo>
                <a:lnTo>
                  <a:pt x="42001" y="2490"/>
                </a:lnTo>
                <a:lnTo>
                  <a:pt x="41788" y="2413"/>
                </a:lnTo>
                <a:lnTo>
                  <a:pt x="41610" y="2413"/>
                </a:lnTo>
                <a:lnTo>
                  <a:pt x="41397" y="2490"/>
                </a:lnTo>
                <a:lnTo>
                  <a:pt x="41184" y="2528"/>
                </a:lnTo>
                <a:lnTo>
                  <a:pt x="40971" y="2643"/>
                </a:lnTo>
                <a:lnTo>
                  <a:pt x="40793" y="2758"/>
                </a:lnTo>
                <a:lnTo>
                  <a:pt x="40438" y="3065"/>
                </a:lnTo>
                <a:lnTo>
                  <a:pt x="40047" y="3409"/>
                </a:lnTo>
                <a:lnTo>
                  <a:pt x="39692" y="3793"/>
                </a:lnTo>
                <a:lnTo>
                  <a:pt x="39443" y="4176"/>
                </a:lnTo>
                <a:lnTo>
                  <a:pt x="38945" y="4865"/>
                </a:lnTo>
                <a:lnTo>
                  <a:pt x="38519" y="5555"/>
                </a:lnTo>
                <a:lnTo>
                  <a:pt x="38164" y="6283"/>
                </a:lnTo>
                <a:lnTo>
                  <a:pt x="37879" y="7049"/>
                </a:lnTo>
                <a:lnTo>
                  <a:pt x="37595" y="7816"/>
                </a:lnTo>
                <a:lnTo>
                  <a:pt x="37417" y="8659"/>
                </a:lnTo>
                <a:lnTo>
                  <a:pt x="37240" y="9501"/>
                </a:lnTo>
                <a:lnTo>
                  <a:pt x="37133" y="10306"/>
                </a:lnTo>
                <a:lnTo>
                  <a:pt x="37098" y="11149"/>
                </a:lnTo>
                <a:lnTo>
                  <a:pt x="37026" y="11992"/>
                </a:lnTo>
                <a:lnTo>
                  <a:pt x="37098" y="12796"/>
                </a:lnTo>
                <a:lnTo>
                  <a:pt x="37204" y="13639"/>
                </a:lnTo>
                <a:lnTo>
                  <a:pt x="37311" y="14482"/>
                </a:lnTo>
                <a:lnTo>
                  <a:pt x="37453" y="15287"/>
                </a:lnTo>
                <a:lnTo>
                  <a:pt x="37666" y="16053"/>
                </a:lnTo>
                <a:lnTo>
                  <a:pt x="37915" y="16858"/>
                </a:lnTo>
                <a:lnTo>
                  <a:pt x="38235" y="17777"/>
                </a:lnTo>
                <a:lnTo>
                  <a:pt x="38590" y="18735"/>
                </a:lnTo>
                <a:lnTo>
                  <a:pt x="38981" y="19655"/>
                </a:lnTo>
                <a:lnTo>
                  <a:pt x="39443" y="20613"/>
                </a:lnTo>
                <a:lnTo>
                  <a:pt x="39905" y="21494"/>
                </a:lnTo>
                <a:lnTo>
                  <a:pt x="40438" y="22375"/>
                </a:lnTo>
                <a:lnTo>
                  <a:pt x="40971" y="23180"/>
                </a:lnTo>
                <a:lnTo>
                  <a:pt x="41504" y="24061"/>
                </a:lnTo>
                <a:lnTo>
                  <a:pt x="42712" y="25747"/>
                </a:lnTo>
                <a:lnTo>
                  <a:pt x="43991" y="27394"/>
                </a:lnTo>
                <a:lnTo>
                  <a:pt x="45342" y="28927"/>
                </a:lnTo>
                <a:lnTo>
                  <a:pt x="46763" y="30498"/>
                </a:lnTo>
                <a:lnTo>
                  <a:pt x="48255" y="31915"/>
                </a:lnTo>
                <a:lnTo>
                  <a:pt x="49783" y="33371"/>
                </a:lnTo>
                <a:lnTo>
                  <a:pt x="51311" y="34750"/>
                </a:lnTo>
                <a:lnTo>
                  <a:pt x="52839" y="36053"/>
                </a:lnTo>
                <a:lnTo>
                  <a:pt x="55931" y="38659"/>
                </a:lnTo>
                <a:lnTo>
                  <a:pt x="58951" y="41034"/>
                </a:lnTo>
                <a:lnTo>
                  <a:pt x="60906" y="42605"/>
                </a:lnTo>
                <a:lnTo>
                  <a:pt x="62896" y="44099"/>
                </a:lnTo>
                <a:lnTo>
                  <a:pt x="64885" y="45593"/>
                </a:lnTo>
                <a:lnTo>
                  <a:pt x="66911" y="47011"/>
                </a:lnTo>
                <a:lnTo>
                  <a:pt x="68972" y="48429"/>
                </a:lnTo>
                <a:lnTo>
                  <a:pt x="71033" y="49885"/>
                </a:lnTo>
                <a:lnTo>
                  <a:pt x="73058" y="51264"/>
                </a:lnTo>
                <a:lnTo>
                  <a:pt x="75155" y="52643"/>
                </a:lnTo>
                <a:lnTo>
                  <a:pt x="79348" y="55287"/>
                </a:lnTo>
                <a:lnTo>
                  <a:pt x="83612" y="57892"/>
                </a:lnTo>
                <a:lnTo>
                  <a:pt x="87841" y="60383"/>
                </a:lnTo>
                <a:lnTo>
                  <a:pt x="92140" y="62873"/>
                </a:lnTo>
                <a:lnTo>
                  <a:pt x="95339" y="64636"/>
                </a:lnTo>
                <a:lnTo>
                  <a:pt x="98501" y="66475"/>
                </a:lnTo>
                <a:lnTo>
                  <a:pt x="101770" y="68237"/>
                </a:lnTo>
                <a:lnTo>
                  <a:pt x="105039" y="69961"/>
                </a:lnTo>
                <a:lnTo>
                  <a:pt x="108380" y="71609"/>
                </a:lnTo>
                <a:lnTo>
                  <a:pt x="111684" y="73141"/>
                </a:lnTo>
                <a:lnTo>
                  <a:pt x="113355" y="73869"/>
                </a:lnTo>
                <a:lnTo>
                  <a:pt x="115025" y="74597"/>
                </a:lnTo>
                <a:lnTo>
                  <a:pt x="116659" y="75210"/>
                </a:lnTo>
                <a:lnTo>
                  <a:pt x="118365" y="75785"/>
                </a:lnTo>
                <a:lnTo>
                  <a:pt x="118756" y="75977"/>
                </a:lnTo>
                <a:lnTo>
                  <a:pt x="119111" y="76168"/>
                </a:lnTo>
                <a:lnTo>
                  <a:pt x="119431" y="76360"/>
                </a:lnTo>
                <a:lnTo>
                  <a:pt x="119680" y="76590"/>
                </a:lnTo>
                <a:lnTo>
                  <a:pt x="119822" y="76781"/>
                </a:lnTo>
                <a:lnTo>
                  <a:pt x="119928" y="77011"/>
                </a:lnTo>
                <a:lnTo>
                  <a:pt x="119999" y="77164"/>
                </a:lnTo>
                <a:lnTo>
                  <a:pt x="119999" y="77394"/>
                </a:lnTo>
                <a:lnTo>
                  <a:pt x="119928" y="77586"/>
                </a:lnTo>
                <a:lnTo>
                  <a:pt x="119786" y="77662"/>
                </a:lnTo>
                <a:lnTo>
                  <a:pt x="119644" y="77777"/>
                </a:lnTo>
                <a:lnTo>
                  <a:pt x="119360" y="77854"/>
                </a:lnTo>
                <a:lnTo>
                  <a:pt x="119076" y="77854"/>
                </a:lnTo>
                <a:lnTo>
                  <a:pt x="118756" y="77854"/>
                </a:lnTo>
                <a:lnTo>
                  <a:pt x="118365" y="77777"/>
                </a:lnTo>
                <a:lnTo>
                  <a:pt x="117903" y="77624"/>
                </a:lnTo>
                <a:close/>
              </a:path>
            </a:pathLst>
          </a:custGeom>
          <a:solidFill>
            <a:schemeClr val="lt1"/>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 name="Shape 1631"/>
          <p:cNvSpPr/>
          <p:nvPr/>
        </p:nvSpPr>
        <p:spPr>
          <a:xfrm rot="2700000">
            <a:off x="5554275" y="4544808"/>
            <a:ext cx="1033605" cy="950441"/>
          </a:xfrm>
          <a:custGeom>
            <a:avLst/>
            <a:gdLst/>
            <a:ahLst/>
            <a:cxnLst/>
            <a:rect l="0" t="0" r="0" b="0"/>
            <a:pathLst>
              <a:path w="120000" h="120000" extrusionOk="0">
                <a:moveTo>
                  <a:pt x="61340" y="114087"/>
                </a:moveTo>
                <a:lnTo>
                  <a:pt x="61685" y="114295"/>
                </a:lnTo>
                <a:lnTo>
                  <a:pt x="61992" y="114378"/>
                </a:lnTo>
                <a:lnTo>
                  <a:pt x="62260" y="114462"/>
                </a:lnTo>
                <a:lnTo>
                  <a:pt x="62605" y="114462"/>
                </a:lnTo>
                <a:lnTo>
                  <a:pt x="62950" y="114462"/>
                </a:lnTo>
                <a:lnTo>
                  <a:pt x="63256" y="114337"/>
                </a:lnTo>
                <a:lnTo>
                  <a:pt x="63563" y="114212"/>
                </a:lnTo>
                <a:lnTo>
                  <a:pt x="63831" y="114045"/>
                </a:lnTo>
                <a:lnTo>
                  <a:pt x="64099" y="113879"/>
                </a:lnTo>
                <a:lnTo>
                  <a:pt x="64329" y="113629"/>
                </a:lnTo>
                <a:lnTo>
                  <a:pt x="64521" y="113337"/>
                </a:lnTo>
                <a:lnTo>
                  <a:pt x="64712" y="113004"/>
                </a:lnTo>
                <a:lnTo>
                  <a:pt x="64865" y="112713"/>
                </a:lnTo>
                <a:lnTo>
                  <a:pt x="64980" y="112338"/>
                </a:lnTo>
                <a:lnTo>
                  <a:pt x="65019" y="112005"/>
                </a:lnTo>
                <a:lnTo>
                  <a:pt x="65095" y="111630"/>
                </a:lnTo>
                <a:lnTo>
                  <a:pt x="65019" y="110131"/>
                </a:lnTo>
                <a:lnTo>
                  <a:pt x="64980" y="108674"/>
                </a:lnTo>
                <a:lnTo>
                  <a:pt x="64865" y="107258"/>
                </a:lnTo>
                <a:lnTo>
                  <a:pt x="64750" y="105801"/>
                </a:lnTo>
                <a:lnTo>
                  <a:pt x="64597" y="104427"/>
                </a:lnTo>
                <a:lnTo>
                  <a:pt x="64367" y="103053"/>
                </a:lnTo>
                <a:lnTo>
                  <a:pt x="64137" y="101679"/>
                </a:lnTo>
                <a:lnTo>
                  <a:pt x="63869" y="100305"/>
                </a:lnTo>
                <a:lnTo>
                  <a:pt x="63563" y="98972"/>
                </a:lnTo>
                <a:lnTo>
                  <a:pt x="63218" y="97640"/>
                </a:lnTo>
                <a:lnTo>
                  <a:pt x="62873" y="96391"/>
                </a:lnTo>
                <a:lnTo>
                  <a:pt x="62490" y="95142"/>
                </a:lnTo>
                <a:lnTo>
                  <a:pt x="61685" y="92643"/>
                </a:lnTo>
                <a:lnTo>
                  <a:pt x="60804" y="90312"/>
                </a:lnTo>
                <a:lnTo>
                  <a:pt x="63754" y="92977"/>
                </a:lnTo>
                <a:lnTo>
                  <a:pt x="66743" y="95475"/>
                </a:lnTo>
                <a:lnTo>
                  <a:pt x="69655" y="97807"/>
                </a:lnTo>
                <a:lnTo>
                  <a:pt x="72490" y="99972"/>
                </a:lnTo>
                <a:lnTo>
                  <a:pt x="75249" y="102012"/>
                </a:lnTo>
                <a:lnTo>
                  <a:pt x="78007" y="103886"/>
                </a:lnTo>
                <a:lnTo>
                  <a:pt x="80613" y="105676"/>
                </a:lnTo>
                <a:lnTo>
                  <a:pt x="83180" y="107258"/>
                </a:lnTo>
                <a:lnTo>
                  <a:pt x="85670" y="108757"/>
                </a:lnTo>
                <a:lnTo>
                  <a:pt x="88084" y="110131"/>
                </a:lnTo>
                <a:lnTo>
                  <a:pt x="90459" y="111380"/>
                </a:lnTo>
                <a:lnTo>
                  <a:pt x="92720" y="112546"/>
                </a:lnTo>
                <a:lnTo>
                  <a:pt x="94865" y="113546"/>
                </a:lnTo>
                <a:lnTo>
                  <a:pt x="96973" y="114503"/>
                </a:lnTo>
                <a:lnTo>
                  <a:pt x="98965" y="115378"/>
                </a:lnTo>
                <a:lnTo>
                  <a:pt x="100881" y="116127"/>
                </a:lnTo>
                <a:lnTo>
                  <a:pt x="102720" y="116793"/>
                </a:lnTo>
                <a:lnTo>
                  <a:pt x="104444" y="117335"/>
                </a:lnTo>
                <a:lnTo>
                  <a:pt x="106091" y="117876"/>
                </a:lnTo>
                <a:lnTo>
                  <a:pt x="107624" y="118292"/>
                </a:lnTo>
                <a:lnTo>
                  <a:pt x="109080" y="118667"/>
                </a:lnTo>
                <a:lnTo>
                  <a:pt x="110383" y="119042"/>
                </a:lnTo>
                <a:lnTo>
                  <a:pt x="111609" y="119250"/>
                </a:lnTo>
                <a:lnTo>
                  <a:pt x="112720" y="119458"/>
                </a:lnTo>
                <a:lnTo>
                  <a:pt x="114636" y="119750"/>
                </a:lnTo>
                <a:lnTo>
                  <a:pt x="116053" y="119916"/>
                </a:lnTo>
                <a:lnTo>
                  <a:pt x="117011" y="120000"/>
                </a:lnTo>
                <a:lnTo>
                  <a:pt x="117432" y="120000"/>
                </a:lnTo>
                <a:lnTo>
                  <a:pt x="117509" y="120000"/>
                </a:lnTo>
                <a:lnTo>
                  <a:pt x="117624" y="120000"/>
                </a:lnTo>
                <a:lnTo>
                  <a:pt x="117892" y="119916"/>
                </a:lnTo>
                <a:lnTo>
                  <a:pt x="118237" y="119875"/>
                </a:lnTo>
                <a:lnTo>
                  <a:pt x="118505" y="119750"/>
                </a:lnTo>
                <a:lnTo>
                  <a:pt x="118735" y="119625"/>
                </a:lnTo>
                <a:lnTo>
                  <a:pt x="119003" y="119458"/>
                </a:lnTo>
                <a:lnTo>
                  <a:pt x="119233" y="119208"/>
                </a:lnTo>
                <a:lnTo>
                  <a:pt x="119386" y="118959"/>
                </a:lnTo>
                <a:lnTo>
                  <a:pt x="119616" y="118709"/>
                </a:lnTo>
                <a:lnTo>
                  <a:pt x="119693" y="118417"/>
                </a:lnTo>
                <a:lnTo>
                  <a:pt x="119808" y="118043"/>
                </a:lnTo>
                <a:lnTo>
                  <a:pt x="119923" y="117751"/>
                </a:lnTo>
                <a:lnTo>
                  <a:pt x="119923" y="117418"/>
                </a:lnTo>
                <a:lnTo>
                  <a:pt x="120000" y="117043"/>
                </a:lnTo>
                <a:lnTo>
                  <a:pt x="119923" y="116668"/>
                </a:lnTo>
                <a:lnTo>
                  <a:pt x="119808" y="116377"/>
                </a:lnTo>
                <a:lnTo>
                  <a:pt x="119693" y="116002"/>
                </a:lnTo>
                <a:lnTo>
                  <a:pt x="119118" y="114712"/>
                </a:lnTo>
                <a:lnTo>
                  <a:pt x="118429" y="113379"/>
                </a:lnTo>
                <a:lnTo>
                  <a:pt x="117739" y="112047"/>
                </a:lnTo>
                <a:lnTo>
                  <a:pt x="117011" y="110673"/>
                </a:lnTo>
                <a:lnTo>
                  <a:pt x="115363" y="107841"/>
                </a:lnTo>
                <a:lnTo>
                  <a:pt x="113601" y="104927"/>
                </a:lnTo>
                <a:lnTo>
                  <a:pt x="111647" y="101970"/>
                </a:lnTo>
                <a:lnTo>
                  <a:pt x="109616" y="98889"/>
                </a:lnTo>
                <a:lnTo>
                  <a:pt x="107471" y="95850"/>
                </a:lnTo>
                <a:lnTo>
                  <a:pt x="105249" y="92768"/>
                </a:lnTo>
                <a:lnTo>
                  <a:pt x="102950" y="89729"/>
                </a:lnTo>
                <a:lnTo>
                  <a:pt x="100613" y="86648"/>
                </a:lnTo>
                <a:lnTo>
                  <a:pt x="98314" y="83650"/>
                </a:lnTo>
                <a:lnTo>
                  <a:pt x="95977" y="80693"/>
                </a:lnTo>
                <a:lnTo>
                  <a:pt x="93678" y="77820"/>
                </a:lnTo>
                <a:lnTo>
                  <a:pt x="91417" y="74989"/>
                </a:lnTo>
                <a:lnTo>
                  <a:pt x="89195" y="72366"/>
                </a:lnTo>
                <a:lnTo>
                  <a:pt x="87049" y="69826"/>
                </a:lnTo>
                <a:lnTo>
                  <a:pt x="88888" y="70617"/>
                </a:lnTo>
                <a:lnTo>
                  <a:pt x="90689" y="71325"/>
                </a:lnTo>
                <a:lnTo>
                  <a:pt x="92452" y="71991"/>
                </a:lnTo>
                <a:lnTo>
                  <a:pt x="94214" y="72657"/>
                </a:lnTo>
                <a:lnTo>
                  <a:pt x="97471" y="73740"/>
                </a:lnTo>
                <a:lnTo>
                  <a:pt x="100459" y="74656"/>
                </a:lnTo>
                <a:lnTo>
                  <a:pt x="103065" y="75364"/>
                </a:lnTo>
                <a:lnTo>
                  <a:pt x="105019" y="75905"/>
                </a:lnTo>
                <a:lnTo>
                  <a:pt x="106398" y="76280"/>
                </a:lnTo>
                <a:lnTo>
                  <a:pt x="107088" y="76405"/>
                </a:lnTo>
                <a:lnTo>
                  <a:pt x="107471" y="76446"/>
                </a:lnTo>
                <a:lnTo>
                  <a:pt x="107777" y="76488"/>
                </a:lnTo>
                <a:lnTo>
                  <a:pt x="108122" y="76446"/>
                </a:lnTo>
                <a:lnTo>
                  <a:pt x="108467" y="76321"/>
                </a:lnTo>
                <a:lnTo>
                  <a:pt x="108773" y="76155"/>
                </a:lnTo>
                <a:lnTo>
                  <a:pt x="109118" y="75947"/>
                </a:lnTo>
                <a:lnTo>
                  <a:pt x="109386" y="75655"/>
                </a:lnTo>
                <a:lnTo>
                  <a:pt x="109655" y="75364"/>
                </a:lnTo>
                <a:lnTo>
                  <a:pt x="109846" y="75072"/>
                </a:lnTo>
                <a:lnTo>
                  <a:pt x="110000" y="74698"/>
                </a:lnTo>
                <a:lnTo>
                  <a:pt x="110114" y="74365"/>
                </a:lnTo>
                <a:lnTo>
                  <a:pt x="110114" y="73907"/>
                </a:lnTo>
                <a:lnTo>
                  <a:pt x="110153" y="73573"/>
                </a:lnTo>
                <a:lnTo>
                  <a:pt x="110114" y="73199"/>
                </a:lnTo>
                <a:lnTo>
                  <a:pt x="110000" y="72782"/>
                </a:lnTo>
                <a:lnTo>
                  <a:pt x="109885" y="72408"/>
                </a:lnTo>
                <a:lnTo>
                  <a:pt x="107011" y="66412"/>
                </a:lnTo>
                <a:lnTo>
                  <a:pt x="104061" y="60791"/>
                </a:lnTo>
                <a:lnTo>
                  <a:pt x="101072" y="55419"/>
                </a:lnTo>
                <a:lnTo>
                  <a:pt x="98045" y="50381"/>
                </a:lnTo>
                <a:lnTo>
                  <a:pt x="94865" y="45718"/>
                </a:lnTo>
                <a:lnTo>
                  <a:pt x="91724" y="41263"/>
                </a:lnTo>
                <a:lnTo>
                  <a:pt x="88582" y="37182"/>
                </a:lnTo>
                <a:lnTo>
                  <a:pt x="85440" y="33351"/>
                </a:lnTo>
                <a:lnTo>
                  <a:pt x="82260" y="29729"/>
                </a:lnTo>
                <a:lnTo>
                  <a:pt x="79118" y="26439"/>
                </a:lnTo>
                <a:lnTo>
                  <a:pt x="75977" y="23358"/>
                </a:lnTo>
                <a:lnTo>
                  <a:pt x="72796" y="20610"/>
                </a:lnTo>
                <a:lnTo>
                  <a:pt x="69770" y="18029"/>
                </a:lnTo>
                <a:lnTo>
                  <a:pt x="66743" y="15614"/>
                </a:lnTo>
                <a:lnTo>
                  <a:pt x="63754" y="13532"/>
                </a:lnTo>
                <a:lnTo>
                  <a:pt x="60881" y="11533"/>
                </a:lnTo>
                <a:lnTo>
                  <a:pt x="58084" y="9784"/>
                </a:lnTo>
                <a:lnTo>
                  <a:pt x="55363" y="8244"/>
                </a:lnTo>
                <a:lnTo>
                  <a:pt x="52796" y="6870"/>
                </a:lnTo>
                <a:lnTo>
                  <a:pt x="50268" y="5662"/>
                </a:lnTo>
                <a:lnTo>
                  <a:pt x="47892" y="4580"/>
                </a:lnTo>
                <a:lnTo>
                  <a:pt x="45670" y="3622"/>
                </a:lnTo>
                <a:lnTo>
                  <a:pt x="43563" y="2831"/>
                </a:lnTo>
                <a:lnTo>
                  <a:pt x="41647" y="2165"/>
                </a:lnTo>
                <a:lnTo>
                  <a:pt x="39885" y="1582"/>
                </a:lnTo>
                <a:lnTo>
                  <a:pt x="38275" y="1165"/>
                </a:lnTo>
                <a:lnTo>
                  <a:pt x="36896" y="791"/>
                </a:lnTo>
                <a:lnTo>
                  <a:pt x="35670" y="499"/>
                </a:lnTo>
                <a:lnTo>
                  <a:pt x="33908" y="124"/>
                </a:lnTo>
                <a:lnTo>
                  <a:pt x="33103" y="0"/>
                </a:lnTo>
                <a:lnTo>
                  <a:pt x="32796" y="0"/>
                </a:lnTo>
                <a:lnTo>
                  <a:pt x="32528" y="0"/>
                </a:lnTo>
                <a:lnTo>
                  <a:pt x="32260" y="83"/>
                </a:lnTo>
                <a:lnTo>
                  <a:pt x="31992" y="124"/>
                </a:lnTo>
                <a:lnTo>
                  <a:pt x="31724" y="249"/>
                </a:lnTo>
                <a:lnTo>
                  <a:pt x="31494" y="374"/>
                </a:lnTo>
                <a:lnTo>
                  <a:pt x="31226" y="624"/>
                </a:lnTo>
                <a:lnTo>
                  <a:pt x="31034" y="791"/>
                </a:lnTo>
                <a:lnTo>
                  <a:pt x="27586" y="4496"/>
                </a:lnTo>
                <a:lnTo>
                  <a:pt x="28735" y="5287"/>
                </a:lnTo>
                <a:lnTo>
                  <a:pt x="29885" y="6120"/>
                </a:lnTo>
                <a:lnTo>
                  <a:pt x="31034" y="7036"/>
                </a:lnTo>
                <a:lnTo>
                  <a:pt x="32260" y="8036"/>
                </a:lnTo>
                <a:lnTo>
                  <a:pt x="33409" y="9118"/>
                </a:lnTo>
                <a:lnTo>
                  <a:pt x="34674" y="10326"/>
                </a:lnTo>
                <a:lnTo>
                  <a:pt x="35900" y="11575"/>
                </a:lnTo>
                <a:lnTo>
                  <a:pt x="37126" y="12990"/>
                </a:lnTo>
                <a:lnTo>
                  <a:pt x="38314" y="14489"/>
                </a:lnTo>
                <a:lnTo>
                  <a:pt x="39616" y="16030"/>
                </a:lnTo>
                <a:lnTo>
                  <a:pt x="40804" y="17779"/>
                </a:lnTo>
                <a:lnTo>
                  <a:pt x="41992" y="19569"/>
                </a:lnTo>
                <a:lnTo>
                  <a:pt x="43180" y="21568"/>
                </a:lnTo>
                <a:lnTo>
                  <a:pt x="44329" y="23608"/>
                </a:lnTo>
                <a:lnTo>
                  <a:pt x="45517" y="25815"/>
                </a:lnTo>
                <a:lnTo>
                  <a:pt x="46590" y="28188"/>
                </a:lnTo>
                <a:lnTo>
                  <a:pt x="46666" y="28396"/>
                </a:lnTo>
                <a:lnTo>
                  <a:pt x="46704" y="28688"/>
                </a:lnTo>
                <a:lnTo>
                  <a:pt x="46666" y="29021"/>
                </a:lnTo>
                <a:lnTo>
                  <a:pt x="46513" y="29229"/>
                </a:lnTo>
                <a:lnTo>
                  <a:pt x="46321" y="29479"/>
                </a:lnTo>
                <a:lnTo>
                  <a:pt x="46130" y="29604"/>
                </a:lnTo>
                <a:lnTo>
                  <a:pt x="45823" y="29687"/>
                </a:lnTo>
                <a:lnTo>
                  <a:pt x="45555" y="29687"/>
                </a:lnTo>
                <a:lnTo>
                  <a:pt x="44789" y="29479"/>
                </a:lnTo>
                <a:lnTo>
                  <a:pt x="43026" y="29021"/>
                </a:lnTo>
                <a:lnTo>
                  <a:pt x="41877" y="28646"/>
                </a:lnTo>
                <a:lnTo>
                  <a:pt x="40613" y="28230"/>
                </a:lnTo>
                <a:lnTo>
                  <a:pt x="39233" y="27689"/>
                </a:lnTo>
                <a:lnTo>
                  <a:pt x="37854" y="27147"/>
                </a:lnTo>
                <a:lnTo>
                  <a:pt x="39501" y="29146"/>
                </a:lnTo>
                <a:lnTo>
                  <a:pt x="41264" y="31353"/>
                </a:lnTo>
                <a:lnTo>
                  <a:pt x="43065" y="33643"/>
                </a:lnTo>
                <a:lnTo>
                  <a:pt x="44827" y="35975"/>
                </a:lnTo>
                <a:lnTo>
                  <a:pt x="46551" y="38390"/>
                </a:lnTo>
                <a:lnTo>
                  <a:pt x="48084" y="40721"/>
                </a:lnTo>
                <a:lnTo>
                  <a:pt x="48773" y="41845"/>
                </a:lnTo>
                <a:lnTo>
                  <a:pt x="49425" y="42928"/>
                </a:lnTo>
                <a:lnTo>
                  <a:pt x="49961" y="44011"/>
                </a:lnTo>
                <a:lnTo>
                  <a:pt x="50459" y="44968"/>
                </a:lnTo>
                <a:lnTo>
                  <a:pt x="50536" y="45301"/>
                </a:lnTo>
                <a:lnTo>
                  <a:pt x="50574" y="45510"/>
                </a:lnTo>
                <a:lnTo>
                  <a:pt x="50536" y="45759"/>
                </a:lnTo>
                <a:lnTo>
                  <a:pt x="50421" y="46051"/>
                </a:lnTo>
                <a:lnTo>
                  <a:pt x="50268" y="46259"/>
                </a:lnTo>
                <a:lnTo>
                  <a:pt x="50076" y="46426"/>
                </a:lnTo>
                <a:lnTo>
                  <a:pt x="49846" y="46467"/>
                </a:lnTo>
                <a:lnTo>
                  <a:pt x="49655" y="46551"/>
                </a:lnTo>
                <a:lnTo>
                  <a:pt x="49578" y="46551"/>
                </a:lnTo>
                <a:lnTo>
                  <a:pt x="49042" y="46467"/>
                </a:lnTo>
                <a:lnTo>
                  <a:pt x="47777" y="46301"/>
                </a:lnTo>
                <a:lnTo>
                  <a:pt x="46819" y="46134"/>
                </a:lnTo>
                <a:lnTo>
                  <a:pt x="45785" y="45884"/>
                </a:lnTo>
                <a:lnTo>
                  <a:pt x="44559" y="45510"/>
                </a:lnTo>
                <a:lnTo>
                  <a:pt x="43180" y="45052"/>
                </a:lnTo>
                <a:lnTo>
                  <a:pt x="41647" y="44385"/>
                </a:lnTo>
                <a:lnTo>
                  <a:pt x="40000" y="43678"/>
                </a:lnTo>
                <a:lnTo>
                  <a:pt x="38237" y="42720"/>
                </a:lnTo>
                <a:lnTo>
                  <a:pt x="36283" y="41554"/>
                </a:lnTo>
                <a:lnTo>
                  <a:pt x="34291" y="40305"/>
                </a:lnTo>
                <a:lnTo>
                  <a:pt x="32145" y="38723"/>
                </a:lnTo>
                <a:lnTo>
                  <a:pt x="31034" y="37890"/>
                </a:lnTo>
                <a:lnTo>
                  <a:pt x="29961" y="37015"/>
                </a:lnTo>
                <a:lnTo>
                  <a:pt x="28773" y="36016"/>
                </a:lnTo>
                <a:lnTo>
                  <a:pt x="27586" y="35017"/>
                </a:lnTo>
                <a:lnTo>
                  <a:pt x="27969" y="35933"/>
                </a:lnTo>
                <a:lnTo>
                  <a:pt x="28237" y="36891"/>
                </a:lnTo>
                <a:lnTo>
                  <a:pt x="28582" y="37848"/>
                </a:lnTo>
                <a:lnTo>
                  <a:pt x="28773" y="38848"/>
                </a:lnTo>
                <a:lnTo>
                  <a:pt x="29003" y="39930"/>
                </a:lnTo>
                <a:lnTo>
                  <a:pt x="29157" y="41013"/>
                </a:lnTo>
                <a:lnTo>
                  <a:pt x="29233" y="42095"/>
                </a:lnTo>
                <a:lnTo>
                  <a:pt x="29272" y="43219"/>
                </a:lnTo>
                <a:lnTo>
                  <a:pt x="29233" y="43553"/>
                </a:lnTo>
                <a:lnTo>
                  <a:pt x="29118" y="43761"/>
                </a:lnTo>
                <a:lnTo>
                  <a:pt x="28965" y="43969"/>
                </a:lnTo>
                <a:lnTo>
                  <a:pt x="28773" y="44136"/>
                </a:lnTo>
                <a:lnTo>
                  <a:pt x="28505" y="44260"/>
                </a:lnTo>
                <a:lnTo>
                  <a:pt x="28275" y="44260"/>
                </a:lnTo>
                <a:lnTo>
                  <a:pt x="28084" y="44260"/>
                </a:lnTo>
                <a:lnTo>
                  <a:pt x="27777" y="44136"/>
                </a:lnTo>
                <a:lnTo>
                  <a:pt x="27011" y="43594"/>
                </a:lnTo>
                <a:lnTo>
                  <a:pt x="25249" y="42512"/>
                </a:lnTo>
                <a:lnTo>
                  <a:pt x="24137" y="41721"/>
                </a:lnTo>
                <a:lnTo>
                  <a:pt x="22835" y="40846"/>
                </a:lnTo>
                <a:lnTo>
                  <a:pt x="21379" y="39805"/>
                </a:lnTo>
                <a:lnTo>
                  <a:pt x="19923" y="38681"/>
                </a:lnTo>
                <a:lnTo>
                  <a:pt x="18352" y="37432"/>
                </a:lnTo>
                <a:lnTo>
                  <a:pt x="16704" y="36016"/>
                </a:lnTo>
                <a:lnTo>
                  <a:pt x="15095" y="34517"/>
                </a:lnTo>
                <a:lnTo>
                  <a:pt x="13448" y="32977"/>
                </a:lnTo>
                <a:lnTo>
                  <a:pt x="11915" y="31353"/>
                </a:lnTo>
                <a:lnTo>
                  <a:pt x="10421" y="29687"/>
                </a:lnTo>
                <a:lnTo>
                  <a:pt x="9693" y="28771"/>
                </a:lnTo>
                <a:lnTo>
                  <a:pt x="8965" y="27855"/>
                </a:lnTo>
                <a:lnTo>
                  <a:pt x="8390" y="26981"/>
                </a:lnTo>
                <a:lnTo>
                  <a:pt x="7701" y="26023"/>
                </a:lnTo>
                <a:lnTo>
                  <a:pt x="1034" y="33226"/>
                </a:lnTo>
                <a:lnTo>
                  <a:pt x="766" y="33560"/>
                </a:lnTo>
                <a:lnTo>
                  <a:pt x="536" y="33934"/>
                </a:lnTo>
                <a:lnTo>
                  <a:pt x="383" y="34351"/>
                </a:lnTo>
                <a:lnTo>
                  <a:pt x="268" y="34850"/>
                </a:lnTo>
                <a:lnTo>
                  <a:pt x="0" y="38556"/>
                </a:lnTo>
                <a:lnTo>
                  <a:pt x="38" y="42220"/>
                </a:lnTo>
                <a:lnTo>
                  <a:pt x="498" y="45926"/>
                </a:lnTo>
                <a:lnTo>
                  <a:pt x="1264" y="49548"/>
                </a:lnTo>
                <a:lnTo>
                  <a:pt x="2298" y="53129"/>
                </a:lnTo>
                <a:lnTo>
                  <a:pt x="3678" y="56752"/>
                </a:lnTo>
                <a:lnTo>
                  <a:pt x="5325" y="60291"/>
                </a:lnTo>
                <a:lnTo>
                  <a:pt x="7164" y="63705"/>
                </a:lnTo>
                <a:lnTo>
                  <a:pt x="9272" y="67120"/>
                </a:lnTo>
                <a:lnTo>
                  <a:pt x="11532" y="70492"/>
                </a:lnTo>
                <a:lnTo>
                  <a:pt x="13946" y="73740"/>
                </a:lnTo>
                <a:lnTo>
                  <a:pt x="16551" y="76946"/>
                </a:lnTo>
                <a:lnTo>
                  <a:pt x="19233" y="80069"/>
                </a:lnTo>
                <a:lnTo>
                  <a:pt x="21992" y="83067"/>
                </a:lnTo>
                <a:lnTo>
                  <a:pt x="24865" y="85940"/>
                </a:lnTo>
                <a:lnTo>
                  <a:pt x="27777" y="88771"/>
                </a:lnTo>
                <a:lnTo>
                  <a:pt x="30727" y="91478"/>
                </a:lnTo>
                <a:lnTo>
                  <a:pt x="33639" y="94059"/>
                </a:lnTo>
                <a:lnTo>
                  <a:pt x="36551" y="96433"/>
                </a:lnTo>
                <a:lnTo>
                  <a:pt x="39386" y="98806"/>
                </a:lnTo>
                <a:lnTo>
                  <a:pt x="42183" y="100929"/>
                </a:lnTo>
                <a:lnTo>
                  <a:pt x="44904" y="102970"/>
                </a:lnTo>
                <a:lnTo>
                  <a:pt x="47432" y="104927"/>
                </a:lnTo>
                <a:lnTo>
                  <a:pt x="49846" y="106634"/>
                </a:lnTo>
                <a:lnTo>
                  <a:pt x="54214" y="109590"/>
                </a:lnTo>
                <a:lnTo>
                  <a:pt x="57701" y="111880"/>
                </a:lnTo>
                <a:lnTo>
                  <a:pt x="60114" y="113379"/>
                </a:lnTo>
                <a:lnTo>
                  <a:pt x="61340" y="114087"/>
                </a:lnTo>
                <a:close/>
              </a:path>
            </a:pathLst>
          </a:custGeom>
          <a:solidFill>
            <a:schemeClr val="tx1">
              <a:lumMod val="65000"/>
              <a:lumOff val="35000"/>
            </a:schemeClr>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 name="Shape 1632"/>
          <p:cNvSpPr/>
          <p:nvPr/>
        </p:nvSpPr>
        <p:spPr>
          <a:xfrm rot="2700000">
            <a:off x="6285073" y="2232871"/>
            <a:ext cx="414498" cy="376876"/>
          </a:xfrm>
          <a:custGeom>
            <a:avLst/>
            <a:gdLst/>
            <a:ahLst/>
            <a:cxnLst/>
            <a:rect l="0" t="0" r="0" b="0"/>
            <a:pathLst>
              <a:path w="120000" h="120000" extrusionOk="0">
                <a:moveTo>
                  <a:pt x="11751" y="23747"/>
                </a:moveTo>
                <a:lnTo>
                  <a:pt x="14331" y="23537"/>
                </a:lnTo>
                <a:lnTo>
                  <a:pt x="18057" y="23432"/>
                </a:lnTo>
                <a:lnTo>
                  <a:pt x="20063" y="23537"/>
                </a:lnTo>
                <a:lnTo>
                  <a:pt x="22452" y="23537"/>
                </a:lnTo>
                <a:lnTo>
                  <a:pt x="24936" y="23852"/>
                </a:lnTo>
                <a:lnTo>
                  <a:pt x="27515" y="24168"/>
                </a:lnTo>
                <a:lnTo>
                  <a:pt x="30382" y="24693"/>
                </a:lnTo>
                <a:lnTo>
                  <a:pt x="33343" y="25429"/>
                </a:lnTo>
                <a:lnTo>
                  <a:pt x="36305" y="26164"/>
                </a:lnTo>
                <a:lnTo>
                  <a:pt x="39554" y="27110"/>
                </a:lnTo>
                <a:lnTo>
                  <a:pt x="42802" y="28266"/>
                </a:lnTo>
                <a:lnTo>
                  <a:pt x="46146" y="29632"/>
                </a:lnTo>
                <a:lnTo>
                  <a:pt x="49394" y="31313"/>
                </a:lnTo>
                <a:lnTo>
                  <a:pt x="52834" y="33099"/>
                </a:lnTo>
                <a:lnTo>
                  <a:pt x="56178" y="35306"/>
                </a:lnTo>
                <a:lnTo>
                  <a:pt x="59617" y="37723"/>
                </a:lnTo>
                <a:lnTo>
                  <a:pt x="63057" y="40455"/>
                </a:lnTo>
                <a:lnTo>
                  <a:pt x="66305" y="43397"/>
                </a:lnTo>
                <a:lnTo>
                  <a:pt x="69745" y="46760"/>
                </a:lnTo>
                <a:lnTo>
                  <a:pt x="72898" y="50542"/>
                </a:lnTo>
                <a:lnTo>
                  <a:pt x="76146" y="54640"/>
                </a:lnTo>
                <a:lnTo>
                  <a:pt x="79299" y="59159"/>
                </a:lnTo>
                <a:lnTo>
                  <a:pt x="82261" y="64098"/>
                </a:lnTo>
                <a:lnTo>
                  <a:pt x="85222" y="69352"/>
                </a:lnTo>
                <a:lnTo>
                  <a:pt x="87802" y="75131"/>
                </a:lnTo>
                <a:lnTo>
                  <a:pt x="90382" y="81225"/>
                </a:lnTo>
                <a:lnTo>
                  <a:pt x="92866" y="87845"/>
                </a:lnTo>
                <a:lnTo>
                  <a:pt x="95063" y="94991"/>
                </a:lnTo>
                <a:lnTo>
                  <a:pt x="96974" y="102661"/>
                </a:lnTo>
                <a:lnTo>
                  <a:pt x="98980" y="110753"/>
                </a:lnTo>
                <a:lnTo>
                  <a:pt x="99171" y="111908"/>
                </a:lnTo>
                <a:lnTo>
                  <a:pt x="99649" y="112959"/>
                </a:lnTo>
                <a:lnTo>
                  <a:pt x="100031" y="114010"/>
                </a:lnTo>
                <a:lnTo>
                  <a:pt x="100605" y="115166"/>
                </a:lnTo>
                <a:lnTo>
                  <a:pt x="101273" y="116007"/>
                </a:lnTo>
                <a:lnTo>
                  <a:pt x="101942" y="116742"/>
                </a:lnTo>
                <a:lnTo>
                  <a:pt x="102802" y="117583"/>
                </a:lnTo>
                <a:lnTo>
                  <a:pt x="103662" y="118108"/>
                </a:lnTo>
                <a:lnTo>
                  <a:pt x="104426" y="118739"/>
                </a:lnTo>
                <a:lnTo>
                  <a:pt x="105382" y="119264"/>
                </a:lnTo>
                <a:lnTo>
                  <a:pt x="106337" y="119474"/>
                </a:lnTo>
                <a:lnTo>
                  <a:pt x="107292" y="119789"/>
                </a:lnTo>
                <a:lnTo>
                  <a:pt x="108439" y="120000"/>
                </a:lnTo>
                <a:lnTo>
                  <a:pt x="109490" y="120000"/>
                </a:lnTo>
                <a:lnTo>
                  <a:pt x="110636" y="120000"/>
                </a:lnTo>
                <a:lnTo>
                  <a:pt x="111592" y="119789"/>
                </a:lnTo>
                <a:lnTo>
                  <a:pt x="113121" y="119264"/>
                </a:lnTo>
                <a:lnTo>
                  <a:pt x="114458" y="118633"/>
                </a:lnTo>
                <a:lnTo>
                  <a:pt x="115700" y="117688"/>
                </a:lnTo>
                <a:lnTo>
                  <a:pt x="116942" y="116637"/>
                </a:lnTo>
                <a:lnTo>
                  <a:pt x="117802" y="115586"/>
                </a:lnTo>
                <a:lnTo>
                  <a:pt x="118471" y="114325"/>
                </a:lnTo>
                <a:lnTo>
                  <a:pt x="119140" y="112959"/>
                </a:lnTo>
                <a:lnTo>
                  <a:pt x="119617" y="111593"/>
                </a:lnTo>
                <a:lnTo>
                  <a:pt x="119808" y="110227"/>
                </a:lnTo>
                <a:lnTo>
                  <a:pt x="120000" y="108756"/>
                </a:lnTo>
                <a:lnTo>
                  <a:pt x="120000" y="107285"/>
                </a:lnTo>
                <a:lnTo>
                  <a:pt x="119808" y="105709"/>
                </a:lnTo>
                <a:lnTo>
                  <a:pt x="117611" y="95726"/>
                </a:lnTo>
                <a:lnTo>
                  <a:pt x="115031" y="86479"/>
                </a:lnTo>
                <a:lnTo>
                  <a:pt x="112452" y="77863"/>
                </a:lnTo>
                <a:lnTo>
                  <a:pt x="109394" y="69772"/>
                </a:lnTo>
                <a:lnTo>
                  <a:pt x="106050" y="62206"/>
                </a:lnTo>
                <a:lnTo>
                  <a:pt x="102802" y="55271"/>
                </a:lnTo>
                <a:lnTo>
                  <a:pt x="99076" y="48861"/>
                </a:lnTo>
                <a:lnTo>
                  <a:pt x="95350" y="42977"/>
                </a:lnTo>
                <a:lnTo>
                  <a:pt x="91528" y="37513"/>
                </a:lnTo>
                <a:lnTo>
                  <a:pt x="87515" y="32574"/>
                </a:lnTo>
                <a:lnTo>
                  <a:pt x="83407" y="27950"/>
                </a:lnTo>
                <a:lnTo>
                  <a:pt x="79108" y="23852"/>
                </a:lnTo>
                <a:lnTo>
                  <a:pt x="74904" y="20280"/>
                </a:lnTo>
                <a:lnTo>
                  <a:pt x="70605" y="16917"/>
                </a:lnTo>
                <a:lnTo>
                  <a:pt x="66210" y="14080"/>
                </a:lnTo>
                <a:lnTo>
                  <a:pt x="61910" y="11453"/>
                </a:lnTo>
                <a:lnTo>
                  <a:pt x="57707" y="9141"/>
                </a:lnTo>
                <a:lnTo>
                  <a:pt x="53407" y="7250"/>
                </a:lnTo>
                <a:lnTo>
                  <a:pt x="49108" y="5569"/>
                </a:lnTo>
                <a:lnTo>
                  <a:pt x="45191" y="4203"/>
                </a:lnTo>
                <a:lnTo>
                  <a:pt x="40987" y="2942"/>
                </a:lnTo>
                <a:lnTo>
                  <a:pt x="37165" y="2101"/>
                </a:lnTo>
                <a:lnTo>
                  <a:pt x="33439" y="1260"/>
                </a:lnTo>
                <a:lnTo>
                  <a:pt x="29904" y="735"/>
                </a:lnTo>
                <a:lnTo>
                  <a:pt x="26464" y="420"/>
                </a:lnTo>
                <a:lnTo>
                  <a:pt x="23312" y="105"/>
                </a:lnTo>
                <a:lnTo>
                  <a:pt x="20350" y="0"/>
                </a:lnTo>
                <a:lnTo>
                  <a:pt x="17675" y="0"/>
                </a:lnTo>
                <a:lnTo>
                  <a:pt x="12993" y="105"/>
                </a:lnTo>
                <a:lnTo>
                  <a:pt x="9649" y="210"/>
                </a:lnTo>
                <a:lnTo>
                  <a:pt x="8598" y="525"/>
                </a:lnTo>
                <a:lnTo>
                  <a:pt x="7452" y="840"/>
                </a:lnTo>
                <a:lnTo>
                  <a:pt x="6496" y="1155"/>
                </a:lnTo>
                <a:lnTo>
                  <a:pt x="5541" y="1576"/>
                </a:lnTo>
                <a:lnTo>
                  <a:pt x="4681" y="2206"/>
                </a:lnTo>
                <a:lnTo>
                  <a:pt x="3917" y="2942"/>
                </a:lnTo>
                <a:lnTo>
                  <a:pt x="3057" y="3782"/>
                </a:lnTo>
                <a:lnTo>
                  <a:pt x="2388" y="4518"/>
                </a:lnTo>
                <a:lnTo>
                  <a:pt x="1815" y="5359"/>
                </a:lnTo>
                <a:lnTo>
                  <a:pt x="1242" y="6514"/>
                </a:lnTo>
                <a:lnTo>
                  <a:pt x="859" y="7565"/>
                </a:lnTo>
                <a:lnTo>
                  <a:pt x="477" y="8616"/>
                </a:lnTo>
                <a:lnTo>
                  <a:pt x="191" y="9667"/>
                </a:lnTo>
                <a:lnTo>
                  <a:pt x="0" y="10823"/>
                </a:lnTo>
                <a:lnTo>
                  <a:pt x="0" y="11873"/>
                </a:lnTo>
                <a:lnTo>
                  <a:pt x="0" y="13134"/>
                </a:lnTo>
                <a:lnTo>
                  <a:pt x="191" y="14395"/>
                </a:lnTo>
                <a:lnTo>
                  <a:pt x="477" y="15551"/>
                </a:lnTo>
                <a:lnTo>
                  <a:pt x="859" y="16602"/>
                </a:lnTo>
                <a:lnTo>
                  <a:pt x="1242" y="17653"/>
                </a:lnTo>
                <a:lnTo>
                  <a:pt x="1815" y="18598"/>
                </a:lnTo>
                <a:lnTo>
                  <a:pt x="2388" y="19544"/>
                </a:lnTo>
                <a:lnTo>
                  <a:pt x="3057" y="20385"/>
                </a:lnTo>
                <a:lnTo>
                  <a:pt x="3917" y="21120"/>
                </a:lnTo>
                <a:lnTo>
                  <a:pt x="4681" y="21751"/>
                </a:lnTo>
                <a:lnTo>
                  <a:pt x="5541" y="22381"/>
                </a:lnTo>
                <a:lnTo>
                  <a:pt x="6496" y="23012"/>
                </a:lnTo>
                <a:lnTo>
                  <a:pt x="7452" y="23327"/>
                </a:lnTo>
                <a:lnTo>
                  <a:pt x="8407" y="23537"/>
                </a:lnTo>
                <a:lnTo>
                  <a:pt x="9554" y="23747"/>
                </a:lnTo>
                <a:lnTo>
                  <a:pt x="10605" y="23852"/>
                </a:lnTo>
                <a:lnTo>
                  <a:pt x="11751" y="23747"/>
                </a:lnTo>
                <a:close/>
              </a:path>
            </a:pathLst>
          </a:custGeom>
          <a:solidFill>
            <a:srgbClr val="FFFFFF"/>
          </a:solidFill>
          <a:ln>
            <a:noFill/>
          </a:ln>
        </p:spPr>
        <p:txBody>
          <a:bodyPr lIns="60941" tIns="30462" rIns="60941" bIns="30462" anchor="t"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3" name="Shape 1643"/>
          <p:cNvCxnSpPr>
            <a:cxnSpLocks/>
          </p:cNvCxnSpPr>
          <p:nvPr/>
        </p:nvCxnSpPr>
        <p:spPr>
          <a:xfrm rot="10800000" flipV="1">
            <a:off x="4038724" y="1938402"/>
            <a:ext cx="1329111" cy="203114"/>
          </a:xfrm>
          <a:prstGeom prst="bentConnector3">
            <a:avLst>
              <a:gd name="adj1" fmla="val 50000"/>
            </a:avLst>
          </a:prstGeom>
          <a:noFill/>
          <a:ln w="9525" cap="flat" cmpd="sng">
            <a:solidFill>
              <a:srgbClr val="6F7C8F"/>
            </a:solidFill>
            <a:prstDash val="solid"/>
            <a:miter/>
            <a:headEnd type="none" w="med" len="med"/>
            <a:tailEnd type="none" w="med" len="med"/>
          </a:ln>
        </p:spPr>
      </p:cxnSp>
      <p:cxnSp>
        <p:nvCxnSpPr>
          <p:cNvPr id="24" name="Shape 1644"/>
          <p:cNvCxnSpPr>
            <a:cxnSpLocks/>
          </p:cNvCxnSpPr>
          <p:nvPr/>
        </p:nvCxnSpPr>
        <p:spPr>
          <a:xfrm rot="10800000" flipV="1">
            <a:off x="3822447" y="3279044"/>
            <a:ext cx="1913107" cy="1039517"/>
          </a:xfrm>
          <a:prstGeom prst="bentConnector3">
            <a:avLst>
              <a:gd name="adj1" fmla="val 50000"/>
            </a:avLst>
          </a:prstGeom>
          <a:noFill/>
          <a:ln w="9525" cap="flat" cmpd="sng">
            <a:solidFill>
              <a:srgbClr val="6F7C8F"/>
            </a:solidFill>
            <a:prstDash val="solid"/>
            <a:miter/>
            <a:headEnd type="none" w="med" len="med"/>
            <a:tailEnd type="none" w="med" len="med"/>
          </a:ln>
        </p:spPr>
      </p:cxnSp>
      <p:cxnSp>
        <p:nvCxnSpPr>
          <p:cNvPr id="25" name="Shape 1645"/>
          <p:cNvCxnSpPr/>
          <p:nvPr/>
        </p:nvCxnSpPr>
        <p:spPr>
          <a:xfrm rot="10800000" flipV="1">
            <a:off x="6316574" y="2215096"/>
            <a:ext cx="2003161" cy="1669231"/>
          </a:xfrm>
          <a:prstGeom prst="bentConnector3">
            <a:avLst>
              <a:gd name="adj1" fmla="val 50000"/>
            </a:avLst>
          </a:prstGeom>
          <a:noFill/>
          <a:ln w="9525" cap="flat" cmpd="sng">
            <a:solidFill>
              <a:srgbClr val="6F7C8F"/>
            </a:solidFill>
            <a:prstDash val="solid"/>
            <a:miter/>
            <a:headEnd type="none" w="med" len="med"/>
            <a:tailEnd type="none" w="med" len="med"/>
          </a:ln>
        </p:spPr>
      </p:cxnSp>
      <p:cxnSp>
        <p:nvCxnSpPr>
          <p:cNvPr id="26" name="Shape 1646"/>
          <p:cNvCxnSpPr>
            <a:cxnSpLocks/>
          </p:cNvCxnSpPr>
          <p:nvPr/>
        </p:nvCxnSpPr>
        <p:spPr>
          <a:xfrm rot="10800000" flipV="1">
            <a:off x="6375928" y="4542148"/>
            <a:ext cx="1106348" cy="419766"/>
          </a:xfrm>
          <a:prstGeom prst="bentConnector3">
            <a:avLst>
              <a:gd name="adj1" fmla="val 50000"/>
            </a:avLst>
          </a:prstGeom>
          <a:noFill/>
          <a:ln w="9525" cap="flat" cmpd="sng">
            <a:solidFill>
              <a:srgbClr val="6F7C8F"/>
            </a:solidFill>
            <a:prstDash val="solid"/>
            <a:miter/>
            <a:headEnd type="none" w="med" len="med"/>
            <a:tailEnd type="none" w="med" len="med"/>
          </a:ln>
        </p:spPr>
      </p:cxnSp>
      <p:sp>
        <p:nvSpPr>
          <p:cNvPr id="29" name="文本框 28"/>
          <p:cNvSpPr txBox="1"/>
          <p:nvPr/>
        </p:nvSpPr>
        <p:spPr>
          <a:xfrm>
            <a:off x="200116" y="1339441"/>
            <a:ext cx="3727745" cy="2637069"/>
          </a:xfrm>
          <a:prstGeom prst="rect">
            <a:avLst/>
          </a:prstGeom>
          <a:noFill/>
        </p:spPr>
        <p:txBody>
          <a:bodyPr wrap="square" rtlCol="0">
            <a:spAutoFit/>
          </a:bodyPr>
          <a:lstStyle/>
          <a:p>
            <a:pPr marL="342900" indent="-342900" algn="just">
              <a:lnSpc>
                <a:spcPts val="2500"/>
              </a:lnSpc>
              <a:buFont typeface="Wingdings" panose="05000000000000000000" pitchFamily="2" charset="2"/>
              <a:buChar char="u"/>
            </a:pPr>
            <a:r>
              <a:rPr lang="zh-CN"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《建设广州国际航运中心三年行动计划（</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2018</a:t>
            </a:r>
            <a:r>
              <a:rPr lang="zh-CN"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2020</a:t>
            </a:r>
            <a:r>
              <a:rPr lang="zh-CN" altLang="zh-CN" sz="20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年）》</a:t>
            </a:r>
            <a:r>
              <a:rPr lang="zh-CN" altLang="en-US" sz="2000" dirty="0">
                <a:solidFill>
                  <a:srgbClr val="191919"/>
                </a:solidFill>
                <a:latin typeface="Times New Roman" panose="02020603050405020304" pitchFamily="18" charset="0"/>
                <a:ea typeface="楷体" panose="02010609060101010101" pitchFamily="49" charset="-122"/>
                <a:cs typeface="Times New Roman" panose="02020603050405020304" pitchFamily="18" charset="0"/>
              </a:rPr>
              <a:t>出台</a:t>
            </a:r>
            <a:r>
              <a:rPr lang="zh-CN" altLang="zh-CN" sz="2000" dirty="0">
                <a:solidFill>
                  <a:srgbClr val="191919"/>
                </a:solidFill>
                <a:latin typeface="Times New Roman" panose="02020603050405020304" pitchFamily="18" charset="0"/>
                <a:ea typeface="楷体" panose="02010609060101010101" pitchFamily="49" charset="-122"/>
                <a:cs typeface="Times New Roman" panose="02020603050405020304" pitchFamily="18" charset="0"/>
              </a:rPr>
              <a:t>后</a:t>
            </a:r>
            <a:r>
              <a:rPr lang="zh-CN" altLang="en-US" sz="2000" dirty="0">
                <a:solidFill>
                  <a:srgbClr val="191919"/>
                </a:solidFill>
                <a:latin typeface="Times New Roman" panose="02020603050405020304" pitchFamily="18" charset="0"/>
                <a:ea typeface="楷体" panose="02010609060101010101" pitchFamily="49" charset="-122"/>
                <a:cs typeface="Times New Roman" panose="02020603050405020304" pitchFamily="18" charset="0"/>
              </a:rPr>
              <a:t>，进一步明确了广州在粤港澳大湾区世界级航运枢纽建设中发挥领军作用的定位，航运中心联动的大湾区建设再上新台阶。</a:t>
            </a:r>
            <a:endParaRPr lang="zh-CN" altLang="en-US" sz="20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gn="just">
              <a:lnSpc>
                <a:spcPts val="2500"/>
              </a:lnSpc>
              <a:buFont typeface="Wingdings" panose="05000000000000000000" pitchFamily="2" charset="2"/>
              <a:buChar char="u"/>
            </a:pPr>
            <a:endParaRPr lang="zh-CN" altLang="en-US" sz="2000" dirty="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35" name="组合 34">
            <a:extLst>
              <a:ext uri="{FF2B5EF4-FFF2-40B4-BE49-F238E27FC236}">
                <a16:creationId xmlns:a16="http://schemas.microsoft.com/office/drawing/2014/main" id="{81B7CCD0-E499-4989-AE9D-8BD59D709F20}"/>
              </a:ext>
            </a:extLst>
          </p:cNvPr>
          <p:cNvGrpSpPr/>
          <p:nvPr/>
        </p:nvGrpSpPr>
        <p:grpSpPr>
          <a:xfrm>
            <a:off x="371023" y="278084"/>
            <a:ext cx="9477583" cy="866845"/>
            <a:chOff x="6479006" y="4186825"/>
            <a:chExt cx="9477583" cy="866845"/>
          </a:xfrm>
        </p:grpSpPr>
        <p:sp>
          <p:nvSpPr>
            <p:cNvPr id="36" name="矩形 35">
              <a:extLst>
                <a:ext uri="{FF2B5EF4-FFF2-40B4-BE49-F238E27FC236}">
                  <a16:creationId xmlns:a16="http://schemas.microsoft.com/office/drawing/2014/main" id="{A33D06FB-5A42-4286-A1BD-86DC4A165E6A}"/>
                </a:ext>
              </a:extLst>
            </p:cNvPr>
            <p:cNvSpPr/>
            <p:nvPr/>
          </p:nvSpPr>
          <p:spPr>
            <a:xfrm rot="2713401">
              <a:off x="6880924" y="4694219"/>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7" name="矩形 36">
              <a:extLst>
                <a:ext uri="{FF2B5EF4-FFF2-40B4-BE49-F238E27FC236}">
                  <a16:creationId xmlns:a16="http://schemas.microsoft.com/office/drawing/2014/main" id="{A600B544-9663-4A68-B11A-FFEE5D53E684}"/>
                </a:ext>
              </a:extLst>
            </p:cNvPr>
            <p:cNvSpPr/>
            <p:nvPr/>
          </p:nvSpPr>
          <p:spPr>
            <a:xfrm rot="2713401">
              <a:off x="6473164" y="4416957"/>
              <a:ext cx="595928" cy="5842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8" name="文本框 37">
              <a:extLst>
                <a:ext uri="{FF2B5EF4-FFF2-40B4-BE49-F238E27FC236}">
                  <a16:creationId xmlns:a16="http://schemas.microsoft.com/office/drawing/2014/main" id="{3D8E6432-601C-4552-AAED-B3CA52D88683}"/>
                </a:ext>
              </a:extLst>
            </p:cNvPr>
            <p:cNvSpPr txBox="1"/>
            <p:nvPr/>
          </p:nvSpPr>
          <p:spPr>
            <a:xfrm>
              <a:off x="6611470" y="4496148"/>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18E10BAA-898D-4AE3-8BA9-82AECA1491EC}"/>
                </a:ext>
              </a:extLst>
            </p:cNvPr>
            <p:cNvSpPr txBox="1"/>
            <p:nvPr/>
          </p:nvSpPr>
          <p:spPr>
            <a:xfrm>
              <a:off x="7316588" y="4186825"/>
              <a:ext cx="5628464" cy="584775"/>
            </a:xfrm>
            <a:prstGeom prst="rect">
              <a:avLst/>
            </a:prstGeom>
            <a:noFill/>
          </p:spPr>
          <p:txBody>
            <a:bodyPr wrap="none" rtlCol="0">
              <a:spAutoFit/>
            </a:bodyPr>
            <a:lstStyle/>
            <a:p>
              <a:pPr marL="514350" indent="-514350">
                <a:buClr>
                  <a:schemeClr val="tx1">
                    <a:lumMod val="65000"/>
                    <a:lumOff val="3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熟悉政策红利才能迎接挑战</a:t>
              </a:r>
            </a:p>
          </p:txBody>
        </p:sp>
        <p:cxnSp>
          <p:nvCxnSpPr>
            <p:cNvPr id="40" name="直接连接符 39">
              <a:extLst>
                <a:ext uri="{FF2B5EF4-FFF2-40B4-BE49-F238E27FC236}">
                  <a16:creationId xmlns:a16="http://schemas.microsoft.com/office/drawing/2014/main" id="{500AB8D9-D95D-4F47-BBA2-4DBF7D806404}"/>
                </a:ext>
              </a:extLst>
            </p:cNvPr>
            <p:cNvCxnSpPr/>
            <p:nvPr/>
          </p:nvCxnSpPr>
          <p:spPr>
            <a:xfrm>
              <a:off x="7316589" y="4755734"/>
              <a:ext cx="86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41">
            <a:extLst>
              <a:ext uri="{FF2B5EF4-FFF2-40B4-BE49-F238E27FC236}">
                <a16:creationId xmlns:a16="http://schemas.microsoft.com/office/drawing/2014/main" id="{FFEBAC51-1934-4109-8D4B-F938B24D8A55}"/>
              </a:ext>
            </a:extLst>
          </p:cNvPr>
          <p:cNvSpPr txBox="1"/>
          <p:nvPr/>
        </p:nvSpPr>
        <p:spPr>
          <a:xfrm>
            <a:off x="200117" y="3976510"/>
            <a:ext cx="3666586" cy="2633991"/>
          </a:xfrm>
          <a:prstGeom prst="rect">
            <a:avLst/>
          </a:prstGeom>
          <a:noFill/>
        </p:spPr>
        <p:txBody>
          <a:bodyPr wrap="square" rtlCol="0">
            <a:spAutoFit/>
          </a:bodyPr>
          <a:lstStyle/>
          <a:p>
            <a:pPr marL="342900" indent="-342900" algn="just">
              <a:lnSpc>
                <a:spcPts val="2500"/>
              </a:lnSpc>
              <a:buFont typeface="Wingdings" panose="05000000000000000000" pitchFamily="2" charset="2"/>
              <a:buChar char="u"/>
            </a:pPr>
            <a:r>
              <a:rPr lang="zh-CN" altLang="en-US" sz="2000" dirty="0">
                <a:solidFill>
                  <a:srgbClr val="191919"/>
                </a:solidFill>
                <a:latin typeface="Times New Roman" panose="02020603050405020304" pitchFamily="18" charset="0"/>
                <a:ea typeface="楷体" panose="02010609060101010101" pitchFamily="49" charset="-122"/>
                <a:cs typeface="Times New Roman" panose="02020603050405020304" pitchFamily="18" charset="0"/>
              </a:rPr>
              <a:t>建设南沙自由贸易试验区离岸航运金融服务平台，打造国内一流的航运仲裁中心。</a:t>
            </a:r>
            <a:r>
              <a:rPr lang="zh-CN" altLang="en-US" sz="20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而海事仲裁等高端精品法律服务是大湾区法制体系中基础性的配套服务和必要环节，也是衡量大湾区软实力的重要标志之一。</a:t>
            </a:r>
          </a:p>
        </p:txBody>
      </p:sp>
      <p:sp>
        <p:nvSpPr>
          <p:cNvPr id="43" name="文本框 42">
            <a:extLst>
              <a:ext uri="{FF2B5EF4-FFF2-40B4-BE49-F238E27FC236}">
                <a16:creationId xmlns:a16="http://schemas.microsoft.com/office/drawing/2014/main" id="{099EE207-5D52-4FCE-BEB8-5ECCF5FF58BC}"/>
              </a:ext>
            </a:extLst>
          </p:cNvPr>
          <p:cNvSpPr txBox="1"/>
          <p:nvPr/>
        </p:nvSpPr>
        <p:spPr>
          <a:xfrm>
            <a:off x="8026032" y="1126015"/>
            <a:ext cx="3965851" cy="2633991"/>
          </a:xfrm>
          <a:prstGeom prst="rect">
            <a:avLst/>
          </a:prstGeom>
          <a:noFill/>
        </p:spPr>
        <p:txBody>
          <a:bodyPr wrap="square" rtlCol="0">
            <a:spAutoFit/>
          </a:bodyPr>
          <a:lstStyle/>
          <a:p>
            <a:pPr marL="342900" indent="-342900" algn="just">
              <a:lnSpc>
                <a:spcPts val="2500"/>
              </a:lnSpc>
              <a:buFont typeface="Wingdings" panose="05000000000000000000" pitchFamily="2" charset="2"/>
              <a:buChar char="u"/>
            </a:pPr>
            <a:r>
              <a:rPr lang="zh-CN" altLang="en-US" sz="2000" dirty="0">
                <a:solidFill>
                  <a:srgbClr val="191919"/>
                </a:solidFill>
                <a:latin typeface="Times New Roman" panose="02020603050405020304" pitchFamily="18" charset="0"/>
                <a:ea typeface="楷体" panose="02010609060101010101" pitchFamily="49" charset="-122"/>
                <a:cs typeface="Times New Roman" panose="02020603050405020304" pitchFamily="18" charset="0"/>
              </a:rPr>
              <a:t>强化集装箱运输、航运金融、航运法律仲裁与调解、人才教育培训、邮轮游艇滨海休闲旅游等方面的合作共赢。</a:t>
            </a:r>
            <a:r>
              <a:rPr lang="zh-CN" altLang="en-US" sz="20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在此种依托航运中心建设而相应发展的包括航运法律服务市场在内的全产业链的发展过程中海事律师将会大有作为。</a:t>
            </a:r>
          </a:p>
        </p:txBody>
      </p:sp>
      <p:sp>
        <p:nvSpPr>
          <p:cNvPr id="44" name="文本框 43">
            <a:extLst>
              <a:ext uri="{FF2B5EF4-FFF2-40B4-BE49-F238E27FC236}">
                <a16:creationId xmlns:a16="http://schemas.microsoft.com/office/drawing/2014/main" id="{F7AF2610-C87E-4D9C-8438-324D9F5E8204}"/>
              </a:ext>
            </a:extLst>
          </p:cNvPr>
          <p:cNvSpPr txBox="1"/>
          <p:nvPr/>
        </p:nvSpPr>
        <p:spPr>
          <a:xfrm>
            <a:off x="7612460" y="4105819"/>
            <a:ext cx="4379423" cy="2633991"/>
          </a:xfrm>
          <a:prstGeom prst="rect">
            <a:avLst/>
          </a:prstGeom>
          <a:noFill/>
        </p:spPr>
        <p:txBody>
          <a:bodyPr wrap="square" rtlCol="0">
            <a:spAutoFit/>
          </a:bodyPr>
          <a:lstStyle/>
          <a:p>
            <a:pPr marL="342900" indent="-342900" algn="just">
              <a:lnSpc>
                <a:spcPts val="2500"/>
              </a:lnSpc>
              <a:buFont typeface="Wingdings" panose="05000000000000000000" pitchFamily="2" charset="2"/>
              <a:buChar char="u"/>
            </a:pPr>
            <a:r>
              <a:rPr lang="zh-CN" altLang="en-US" sz="2000" dirty="0">
                <a:solidFill>
                  <a:srgbClr val="FF5050"/>
                </a:solidFill>
                <a:latin typeface="Times New Roman" panose="02020603050405020304" pitchFamily="18" charset="0"/>
                <a:ea typeface="楷体" panose="02010609060101010101" pitchFamily="49" charset="-122"/>
                <a:cs typeface="Times New Roman" panose="02020603050405020304" pitchFamily="18" charset="0"/>
              </a:rPr>
              <a:t>海事律师也需要学习当今世界其他湾区在构建航运、港口、物流、贸易、保险等法律、政策体系建设的先进经验，助力粤港澳大湾区打造国际航运中心、国际海事服务基地、国际海事司法中心等的建设，为中国粤港澳大湾区国际海事法律体系建设贡献智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000"/>
                                        <p:tgtEl>
                                          <p:spTgt spid="18"/>
                                        </p:tgtEl>
                                      </p:cBhvr>
                                    </p:animEffect>
                                  </p:childTnLst>
                                </p:cTn>
                              </p:par>
                              <p:par>
                                <p:cTn id="8" presetID="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ppt_x"/>
                                          </p:val>
                                        </p:tav>
                                        <p:tav tm="100000">
                                          <p:val>
                                            <p:strVal val="#ppt_x"/>
                                          </p:val>
                                        </p:tav>
                                      </p:tavLst>
                                    </p:anim>
                                    <p:anim calcmode="lin" valueType="num">
                                      <p:cBhvr additive="base">
                                        <p:cTn id="11" dur="500" fill="hold"/>
                                        <p:tgtEl>
                                          <p:spTgt spid="23"/>
                                        </p:tgtEl>
                                        <p:attrNameLst>
                                          <p:attrName>ppt_y</p:attrName>
                                        </p:attrNameLst>
                                      </p:cBhvr>
                                      <p:tavLst>
                                        <p:tav tm="0">
                                          <p:val>
                                            <p:strVal val="1+#ppt_h/2"/>
                                          </p:val>
                                        </p:tav>
                                        <p:tav tm="100000">
                                          <p:val>
                                            <p:strVal val="#ppt_y"/>
                                          </p:val>
                                        </p:tav>
                                      </p:tavLst>
                                    </p:anim>
                                  </p:childTnLst>
                                </p:cTn>
                              </p:par>
                              <p:par>
                                <p:cTn id="12" presetID="8" presetClass="entr" presetSubtype="3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amond(out)">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8" presetClass="entr" presetSubtype="3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amond(out)">
                                      <p:cBhvr>
                                        <p:cTn id="26" dur="10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outVertical)">
                                      <p:cBhvr>
                                        <p:cTn id="31" dur="500"/>
                                        <p:tgtEl>
                                          <p:spTgt spid="2"/>
                                        </p:tgtEl>
                                      </p:cBhvr>
                                    </p:animEffect>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8" presetClass="entr" presetSubtype="32"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amond(out)">
                                      <p:cBhvr>
                                        <p:cTn id="38" dur="10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8" presetClass="entr" presetSubtype="32"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diamond(out)">
                                      <p:cBhvr>
                                        <p:cTn id="5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9"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FDFE80D-2A3C-4893-B3C5-E7D67143E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530449" cy="6857813"/>
          </a:xfrm>
          <a:prstGeom prst="rect">
            <a:avLst/>
          </a:prstGeom>
        </p:spPr>
      </p:pic>
      <p:sp>
        <p:nvSpPr>
          <p:cNvPr id="10" name="矩形 9">
            <a:extLst>
              <a:ext uri="{FF2B5EF4-FFF2-40B4-BE49-F238E27FC236}">
                <a16:creationId xmlns:a16="http://schemas.microsoft.com/office/drawing/2014/main" id="{ADCDAF74-2F9E-4DF3-84D3-1DC333992053}"/>
              </a:ext>
            </a:extLst>
          </p:cNvPr>
          <p:cNvSpPr/>
          <p:nvPr/>
        </p:nvSpPr>
        <p:spPr>
          <a:xfrm>
            <a:off x="-1" y="0"/>
            <a:ext cx="5893429" cy="6858000"/>
          </a:xfrm>
          <a:prstGeom prst="rect">
            <a:avLst/>
          </a:prstGeom>
          <a:solidFill>
            <a:srgbClr val="218CD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
          <p:cNvSpPr txBox="1"/>
          <p:nvPr/>
        </p:nvSpPr>
        <p:spPr>
          <a:xfrm>
            <a:off x="7599659" y="925780"/>
            <a:ext cx="3877985" cy="3176832"/>
          </a:xfrm>
          <a:prstGeom prst="rect">
            <a:avLst/>
          </a:prstGeom>
          <a:noFill/>
        </p:spPr>
        <p:txBody>
          <a:bodyPr vert="eaVert" wrap="square" lIns="0" tIns="0" rIns="0" rtlCol="0">
            <a:spAutoFit/>
          </a:bodyPr>
          <a:lstStyle/>
          <a:p>
            <a:pPr>
              <a:lnSpc>
                <a:spcPct val="150000"/>
              </a:lnSpc>
            </a:pPr>
            <a:r>
              <a:rPr lang="zh-CN" altLang="en-US" sz="2800" b="1" dirty="0">
                <a:solidFill>
                  <a:srgbClr val="218CD5"/>
                </a:solidFill>
                <a:latin typeface="楷体" panose="02010609060101010101" pitchFamily="49" charset="-122"/>
                <a:ea typeface="楷体" panose="02010609060101010101" pitchFamily="49" charset="-122"/>
                <a:cs typeface="微软雅黑" panose="020B0503020204020204" pitchFamily="18" charset="-122"/>
              </a:rPr>
              <a:t>我们的前方是一片蓝海，但同时亦给我们内地海事律师的业务能力提出了新的要求，带来了新的挑战。</a:t>
            </a:r>
          </a:p>
        </p:txBody>
      </p:sp>
      <p:grpSp>
        <p:nvGrpSpPr>
          <p:cNvPr id="14" name="组合 13">
            <a:extLst>
              <a:ext uri="{FF2B5EF4-FFF2-40B4-BE49-F238E27FC236}">
                <a16:creationId xmlns:a16="http://schemas.microsoft.com/office/drawing/2014/main" id="{0855AB3E-31DD-4380-99BF-E129E2E4B008}"/>
              </a:ext>
            </a:extLst>
          </p:cNvPr>
          <p:cNvGrpSpPr/>
          <p:nvPr/>
        </p:nvGrpSpPr>
        <p:grpSpPr>
          <a:xfrm>
            <a:off x="357782" y="532561"/>
            <a:ext cx="5475989" cy="3538313"/>
            <a:chOff x="1246601" y="2872571"/>
            <a:chExt cx="5176781" cy="3285887"/>
          </a:xfrm>
        </p:grpSpPr>
        <p:sp>
          <p:nvSpPr>
            <p:cNvPr id="25" name="TextBox 1"/>
            <p:cNvSpPr txBox="1"/>
            <p:nvPr/>
          </p:nvSpPr>
          <p:spPr>
            <a:xfrm>
              <a:off x="1862030" y="2900115"/>
              <a:ext cx="4561352" cy="3258343"/>
            </a:xfrm>
            <a:prstGeom prst="rect">
              <a:avLst/>
            </a:prstGeom>
            <a:noFill/>
          </p:spPr>
          <p:txBody>
            <a:bodyPr wrap="square" lIns="0" tIns="0" rIns="0" rtlCol="0">
              <a:spAutoFit/>
            </a:bodyPr>
            <a:lstStyle/>
            <a:p>
              <a:pPr>
                <a:lnSpc>
                  <a:spcPts val="3000"/>
                </a:lnSpc>
              </a:pPr>
              <a:r>
                <a:rPr lang="zh-CN" altLang="en-US" sz="2600" dirty="0">
                  <a:solidFill>
                    <a:schemeClr val="bg1"/>
                  </a:solidFill>
                  <a:latin typeface="楷体" panose="02010609060101010101" pitchFamily="49" charset="-122"/>
                  <a:ea typeface="楷体" panose="02010609060101010101" pitchFamily="49" charset="-122"/>
                  <a:cs typeface="微软雅黑" panose="020B0503020204020204" pitchFamily="18" charset="-122"/>
                </a:rPr>
                <a:t>海事律师要更多了解和学习国际争议解决的游戏规则，多些“走出去”和“请进来”，在为将来前往域外法院、国际仲裁庭或从事国际专业调解做准备的同时，可以更多地为我们“走出去”的港航企业提供更好的涉外法律服务，或为其选择最好的当地法律资源</a:t>
              </a:r>
              <a:r>
                <a:rPr lang="en-US" altLang="zh-CN" sz="2600" dirty="0">
                  <a:solidFill>
                    <a:schemeClr val="bg1"/>
                  </a:solidFill>
                  <a:latin typeface="楷体" panose="02010609060101010101" pitchFamily="49" charset="-122"/>
                  <a:ea typeface="楷体" panose="02010609060101010101" pitchFamily="49" charset="-122"/>
                  <a:cs typeface="微软雅黑" panose="020B0503020204020204" pitchFamily="18" charset="-122"/>
                </a:rPr>
                <a:t>。</a:t>
              </a:r>
            </a:p>
          </p:txBody>
        </p:sp>
        <p:grpSp>
          <p:nvGrpSpPr>
            <p:cNvPr id="12" name="组合 11">
              <a:extLst>
                <a:ext uri="{FF2B5EF4-FFF2-40B4-BE49-F238E27FC236}">
                  <a16:creationId xmlns:a16="http://schemas.microsoft.com/office/drawing/2014/main" id="{20C90FB8-F1D6-4441-8272-271636A66979}"/>
                </a:ext>
              </a:extLst>
            </p:cNvPr>
            <p:cNvGrpSpPr/>
            <p:nvPr/>
          </p:nvGrpSpPr>
          <p:grpSpPr>
            <a:xfrm>
              <a:off x="1246601" y="2872571"/>
              <a:ext cx="495280" cy="495280"/>
              <a:chOff x="1246601" y="2872571"/>
              <a:chExt cx="495280" cy="495280"/>
            </a:xfrm>
          </p:grpSpPr>
          <p:sp>
            <p:nvSpPr>
              <p:cNvPr id="3" name="Freeform 3"/>
              <p:cNvSpPr/>
              <p:nvPr/>
            </p:nvSpPr>
            <p:spPr>
              <a:xfrm>
                <a:off x="1246601" y="2872571"/>
                <a:ext cx="495280" cy="495280"/>
              </a:xfrm>
              <a:custGeom>
                <a:avLst/>
                <a:gdLst>
                  <a:gd name="connsiteX0" fmla="*/ 467995 w 467994"/>
                  <a:gd name="connsiteY0" fmla="*/ 233997 h 467994"/>
                  <a:gd name="connsiteX1" fmla="*/ 233997 w 467994"/>
                  <a:gd name="connsiteY1" fmla="*/ 467995 h 467994"/>
                  <a:gd name="connsiteX2" fmla="*/ 0 w 467994"/>
                  <a:gd name="connsiteY2" fmla="*/ 233997 h 467994"/>
                  <a:gd name="connsiteX3" fmla="*/ 233997 w 467994"/>
                  <a:gd name="connsiteY3" fmla="*/ 0 h 467994"/>
                  <a:gd name="connsiteX4" fmla="*/ 467995 w 467994"/>
                  <a:gd name="connsiteY4" fmla="*/ 233997 h 46799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7994" h="467994">
                    <a:moveTo>
                      <a:pt x="467995" y="233997"/>
                    </a:moveTo>
                    <a:cubicBezTo>
                      <a:pt x="467995" y="363232"/>
                      <a:pt x="363232" y="467995"/>
                      <a:pt x="233997" y="467995"/>
                    </a:cubicBezTo>
                    <a:cubicBezTo>
                      <a:pt x="104762" y="467995"/>
                      <a:pt x="0" y="363232"/>
                      <a:pt x="0" y="233997"/>
                    </a:cubicBezTo>
                    <a:cubicBezTo>
                      <a:pt x="0" y="104762"/>
                      <a:pt x="104762" y="0"/>
                      <a:pt x="233997" y="0"/>
                    </a:cubicBezTo>
                    <a:cubicBezTo>
                      <a:pt x="363232" y="0"/>
                      <a:pt x="467995" y="104762"/>
                      <a:pt x="467995" y="233997"/>
                    </a:cubicBezTo>
                  </a:path>
                </a:pathLst>
              </a:custGeom>
              <a:solidFill>
                <a:schemeClr val="bg1">
                  <a:alpha val="30000"/>
                </a:schemeClr>
              </a:solidFill>
              <a:ln w="12700">
                <a:solidFill>
                  <a:schemeClr val="bg1">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33" name="组合 32"/>
              <p:cNvGrpSpPr/>
              <p:nvPr/>
            </p:nvGrpSpPr>
            <p:grpSpPr>
              <a:xfrm>
                <a:off x="1355978" y="2954392"/>
                <a:ext cx="303755" cy="305771"/>
                <a:chOff x="1259" y="5366"/>
                <a:chExt cx="452" cy="455"/>
              </a:xfrm>
              <a:solidFill>
                <a:schemeClr val="bg1"/>
              </a:solidFill>
            </p:grpSpPr>
            <p:sp>
              <p:nvSpPr>
                <p:cNvPr id="34" name="Freeform 3"/>
                <p:cNvSpPr/>
                <p:nvPr/>
              </p:nvSpPr>
              <p:spPr>
                <a:xfrm>
                  <a:off x="1259" y="5409"/>
                  <a:ext cx="412" cy="412"/>
                </a:xfrm>
                <a:custGeom>
                  <a:avLst/>
                  <a:gdLst>
                    <a:gd name="connsiteX0" fmla="*/ 130848 w 261696"/>
                    <a:gd name="connsiteY0" fmla="*/ 261696 h 261696"/>
                    <a:gd name="connsiteX1" fmla="*/ 261696 w 261696"/>
                    <a:gd name="connsiteY1" fmla="*/ 130848 h 261696"/>
                    <a:gd name="connsiteX2" fmla="*/ 246405 w 261696"/>
                    <a:gd name="connsiteY2" fmla="*/ 69354 h 261696"/>
                    <a:gd name="connsiteX3" fmla="*/ 243166 w 261696"/>
                    <a:gd name="connsiteY3" fmla="*/ 69570 h 261696"/>
                    <a:gd name="connsiteX4" fmla="*/ 241261 w 261696"/>
                    <a:gd name="connsiteY4" fmla="*/ 69519 h 261696"/>
                    <a:gd name="connsiteX5" fmla="*/ 224624 w 261696"/>
                    <a:gd name="connsiteY5" fmla="*/ 68224 h 261696"/>
                    <a:gd name="connsiteX6" fmla="*/ 212648 w 261696"/>
                    <a:gd name="connsiteY6" fmla="*/ 80200 h 261696"/>
                    <a:gd name="connsiteX7" fmla="*/ 227075 w 261696"/>
                    <a:gd name="connsiteY7" fmla="*/ 130848 h 261696"/>
                    <a:gd name="connsiteX8" fmla="*/ 130873 w 261696"/>
                    <a:gd name="connsiteY8" fmla="*/ 227038 h 261696"/>
                    <a:gd name="connsiteX9" fmla="*/ 34670 w 261696"/>
                    <a:gd name="connsiteY9" fmla="*/ 130848 h 261696"/>
                    <a:gd name="connsiteX10" fmla="*/ 130848 w 261696"/>
                    <a:gd name="connsiteY10" fmla="*/ 34671 h 261696"/>
                    <a:gd name="connsiteX11" fmla="*/ 181495 w 261696"/>
                    <a:gd name="connsiteY11" fmla="*/ 49072 h 261696"/>
                    <a:gd name="connsiteX12" fmla="*/ 192341 w 261696"/>
                    <a:gd name="connsiteY12" fmla="*/ 38239 h 261696"/>
                    <a:gd name="connsiteX13" fmla="*/ 190868 w 261696"/>
                    <a:gd name="connsiteY13" fmla="*/ 19139 h 261696"/>
                    <a:gd name="connsiteX14" fmla="*/ 190931 w 261696"/>
                    <a:gd name="connsiteY14" fmla="*/ 14579 h 261696"/>
                    <a:gd name="connsiteX15" fmla="*/ 130822 w 261696"/>
                    <a:gd name="connsiteY15" fmla="*/ 0 h 261696"/>
                    <a:gd name="connsiteX16" fmla="*/ 0 w 261696"/>
                    <a:gd name="connsiteY16" fmla="*/ 130848 h 261696"/>
                    <a:gd name="connsiteX17" fmla="*/ 130848 w 261696"/>
                    <a:gd name="connsiteY17" fmla="*/ 261696 h 26169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Lst>
                  <a:rect l="l" t="t" r="r" b="b"/>
                  <a:pathLst>
                    <a:path w="261696" h="261696">
                      <a:moveTo>
                        <a:pt x="130848" y="261696"/>
                      </a:moveTo>
                      <a:cubicBezTo>
                        <a:pt x="203111" y="261696"/>
                        <a:pt x="261696" y="203111"/>
                        <a:pt x="261696" y="130848"/>
                      </a:cubicBezTo>
                      <a:cubicBezTo>
                        <a:pt x="261696" y="108610"/>
                        <a:pt x="256184" y="87680"/>
                        <a:pt x="246405" y="69354"/>
                      </a:cubicBezTo>
                      <a:cubicBezTo>
                        <a:pt x="245325" y="69519"/>
                        <a:pt x="244233" y="69570"/>
                        <a:pt x="243166" y="69570"/>
                      </a:cubicBezTo>
                      <a:cubicBezTo>
                        <a:pt x="242544" y="69570"/>
                        <a:pt x="241909" y="69545"/>
                        <a:pt x="241261" y="69519"/>
                      </a:cubicBezTo>
                      <a:lnTo>
                        <a:pt x="224624" y="68224"/>
                      </a:lnTo>
                      <a:lnTo>
                        <a:pt x="212648" y="80200"/>
                      </a:lnTo>
                      <a:cubicBezTo>
                        <a:pt x="221780" y="94932"/>
                        <a:pt x="227075" y="112267"/>
                        <a:pt x="227075" y="130848"/>
                      </a:cubicBezTo>
                      <a:cubicBezTo>
                        <a:pt x="227075" y="183972"/>
                        <a:pt x="183997" y="227038"/>
                        <a:pt x="130873" y="227038"/>
                      </a:cubicBezTo>
                      <a:cubicBezTo>
                        <a:pt x="77762" y="227038"/>
                        <a:pt x="34670" y="183972"/>
                        <a:pt x="34670" y="130848"/>
                      </a:cubicBezTo>
                      <a:cubicBezTo>
                        <a:pt x="34670" y="77736"/>
                        <a:pt x="77736" y="34671"/>
                        <a:pt x="130848" y="34671"/>
                      </a:cubicBezTo>
                      <a:cubicBezTo>
                        <a:pt x="149453" y="34671"/>
                        <a:pt x="166801" y="39954"/>
                        <a:pt x="181495" y="49072"/>
                      </a:cubicBezTo>
                      <a:lnTo>
                        <a:pt x="192341" y="38239"/>
                      </a:lnTo>
                      <a:lnTo>
                        <a:pt x="190868" y="19139"/>
                      </a:lnTo>
                      <a:cubicBezTo>
                        <a:pt x="190753" y="17614"/>
                        <a:pt x="190779" y="16090"/>
                        <a:pt x="190931" y="14579"/>
                      </a:cubicBezTo>
                      <a:cubicBezTo>
                        <a:pt x="172948" y="5283"/>
                        <a:pt x="152501" y="0"/>
                        <a:pt x="130822" y="0"/>
                      </a:cubicBezTo>
                      <a:cubicBezTo>
                        <a:pt x="58585" y="0"/>
                        <a:pt x="0" y="58585"/>
                        <a:pt x="0" y="130848"/>
                      </a:cubicBezTo>
                      <a:cubicBezTo>
                        <a:pt x="0" y="203111"/>
                        <a:pt x="58585" y="261696"/>
                        <a:pt x="130848" y="261696"/>
                      </a:cubicBezTo>
                    </a:path>
                  </a:pathLst>
                </a:custGeom>
                <a:grpFill/>
                <a:ln w="12700">
                  <a:solidFill>
                    <a:schemeClr val="bg1">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5" name="Freeform 3"/>
                <p:cNvSpPr/>
                <p:nvPr/>
              </p:nvSpPr>
              <p:spPr>
                <a:xfrm>
                  <a:off x="1363" y="5514"/>
                  <a:ext cx="203" cy="203"/>
                </a:xfrm>
                <a:custGeom>
                  <a:avLst/>
                  <a:gdLst>
                    <a:gd name="connsiteX0" fmla="*/ 64414 w 128841"/>
                    <a:gd name="connsiteY0" fmla="*/ 30632 h 128866"/>
                    <a:gd name="connsiteX1" fmla="*/ 66979 w 128841"/>
                    <a:gd name="connsiteY1" fmla="*/ 30733 h 128866"/>
                    <a:gd name="connsiteX2" fmla="*/ 91135 w 128841"/>
                    <a:gd name="connsiteY2" fmla="*/ 6565 h 128866"/>
                    <a:gd name="connsiteX3" fmla="*/ 91668 w 128841"/>
                    <a:gd name="connsiteY3" fmla="*/ 6044 h 128866"/>
                    <a:gd name="connsiteX4" fmla="*/ 64414 w 128841"/>
                    <a:gd name="connsiteY4" fmla="*/ 0 h 128866"/>
                    <a:gd name="connsiteX5" fmla="*/ 0 w 128841"/>
                    <a:gd name="connsiteY5" fmla="*/ 64427 h 128866"/>
                    <a:gd name="connsiteX6" fmla="*/ 64414 w 128841"/>
                    <a:gd name="connsiteY6" fmla="*/ 128866 h 128866"/>
                    <a:gd name="connsiteX7" fmla="*/ 128841 w 128841"/>
                    <a:gd name="connsiteY7" fmla="*/ 64452 h 128866"/>
                    <a:gd name="connsiteX8" fmla="*/ 122783 w 128841"/>
                    <a:gd name="connsiteY8" fmla="*/ 37210 h 128866"/>
                    <a:gd name="connsiteX9" fmla="*/ 122262 w 128841"/>
                    <a:gd name="connsiteY9" fmla="*/ 37731 h 128866"/>
                    <a:gd name="connsiteX10" fmla="*/ 98107 w 128841"/>
                    <a:gd name="connsiteY10" fmla="*/ 61886 h 128866"/>
                    <a:gd name="connsiteX11" fmla="*/ 98196 w 128841"/>
                    <a:gd name="connsiteY11" fmla="*/ 64452 h 128866"/>
                    <a:gd name="connsiteX12" fmla="*/ 64389 w 128841"/>
                    <a:gd name="connsiteY12" fmla="*/ 98259 h 128866"/>
                    <a:gd name="connsiteX13" fmla="*/ 30607 w 128841"/>
                    <a:gd name="connsiteY13" fmla="*/ 64452 h 128866"/>
                    <a:gd name="connsiteX14" fmla="*/ 64414 w 128841"/>
                    <a:gd name="connsiteY14" fmla="*/ 30632 h 128866"/>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28841" h="128866">
                      <a:moveTo>
                        <a:pt x="64414" y="30632"/>
                      </a:moveTo>
                      <a:cubicBezTo>
                        <a:pt x="65278" y="30632"/>
                        <a:pt x="66128" y="30670"/>
                        <a:pt x="66979" y="30733"/>
                      </a:cubicBezTo>
                      <a:lnTo>
                        <a:pt x="91135" y="6565"/>
                      </a:lnTo>
                      <a:lnTo>
                        <a:pt x="91668" y="6044"/>
                      </a:lnTo>
                      <a:cubicBezTo>
                        <a:pt x="83388" y="2171"/>
                        <a:pt x="74168" y="0"/>
                        <a:pt x="64414" y="0"/>
                      </a:cubicBezTo>
                      <a:cubicBezTo>
                        <a:pt x="28816" y="0"/>
                        <a:pt x="0" y="28828"/>
                        <a:pt x="0" y="64427"/>
                      </a:cubicBezTo>
                      <a:cubicBezTo>
                        <a:pt x="0" y="100012"/>
                        <a:pt x="28816" y="128866"/>
                        <a:pt x="64414" y="128866"/>
                      </a:cubicBezTo>
                      <a:cubicBezTo>
                        <a:pt x="99999" y="128866"/>
                        <a:pt x="128841" y="100037"/>
                        <a:pt x="128841" y="64452"/>
                      </a:cubicBezTo>
                      <a:cubicBezTo>
                        <a:pt x="128841" y="54711"/>
                        <a:pt x="126669" y="45478"/>
                        <a:pt x="122783" y="37210"/>
                      </a:cubicBezTo>
                      <a:lnTo>
                        <a:pt x="122262" y="37731"/>
                      </a:lnTo>
                      <a:lnTo>
                        <a:pt x="98107" y="61886"/>
                      </a:lnTo>
                      <a:cubicBezTo>
                        <a:pt x="98183" y="62738"/>
                        <a:pt x="98196" y="63601"/>
                        <a:pt x="98196" y="64452"/>
                      </a:cubicBezTo>
                      <a:cubicBezTo>
                        <a:pt x="98196" y="83108"/>
                        <a:pt x="83083" y="98259"/>
                        <a:pt x="64389" y="98259"/>
                      </a:cubicBezTo>
                      <a:cubicBezTo>
                        <a:pt x="45681" y="98259"/>
                        <a:pt x="30607" y="83108"/>
                        <a:pt x="30607" y="64452"/>
                      </a:cubicBezTo>
                      <a:cubicBezTo>
                        <a:pt x="30607" y="45783"/>
                        <a:pt x="45745" y="30632"/>
                        <a:pt x="64414" y="30632"/>
                      </a:cubicBezTo>
                    </a:path>
                  </a:pathLst>
                </a:custGeom>
                <a:grpFill/>
                <a:ln w="12700">
                  <a:solidFill>
                    <a:schemeClr val="bg1">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36" name="Freeform 3"/>
                <p:cNvSpPr/>
                <p:nvPr/>
              </p:nvSpPr>
              <p:spPr>
                <a:xfrm>
                  <a:off x="1485" y="5366"/>
                  <a:ext cx="226" cy="229"/>
                </a:xfrm>
                <a:custGeom>
                  <a:avLst/>
                  <a:gdLst>
                    <a:gd name="connsiteX0" fmla="*/ 122669 w 143789"/>
                    <a:gd name="connsiteY0" fmla="*/ 39738 h 145541"/>
                    <a:gd name="connsiteX1" fmla="*/ 129743 w 143789"/>
                    <a:gd name="connsiteY1" fmla="*/ 32651 h 145541"/>
                    <a:gd name="connsiteX2" fmla="*/ 129743 w 143789"/>
                    <a:gd name="connsiteY2" fmla="*/ 20980 h 145541"/>
                    <a:gd name="connsiteX3" fmla="*/ 124841 w 143789"/>
                    <a:gd name="connsiteY3" fmla="*/ 16040 h 145541"/>
                    <a:gd name="connsiteX4" fmla="*/ 119011 w 143789"/>
                    <a:gd name="connsiteY4" fmla="*/ 13627 h 145541"/>
                    <a:gd name="connsiteX5" fmla="*/ 113195 w 143789"/>
                    <a:gd name="connsiteY5" fmla="*/ 16040 h 145541"/>
                    <a:gd name="connsiteX6" fmla="*/ 105079 w 143789"/>
                    <a:gd name="connsiteY6" fmla="*/ 24155 h 145541"/>
                    <a:gd name="connsiteX7" fmla="*/ 103416 w 143789"/>
                    <a:gd name="connsiteY7" fmla="*/ 2565 h 145541"/>
                    <a:gd name="connsiteX8" fmla="*/ 100622 w 143789"/>
                    <a:gd name="connsiteY8" fmla="*/ 0 h 145541"/>
                    <a:gd name="connsiteX9" fmla="*/ 98666 w 143789"/>
                    <a:gd name="connsiteY9" fmla="*/ 799 h 145541"/>
                    <a:gd name="connsiteX10" fmla="*/ 66763 w 143789"/>
                    <a:gd name="connsiteY10" fmla="*/ 32715 h 145541"/>
                    <a:gd name="connsiteX11" fmla="*/ 62725 w 143789"/>
                    <a:gd name="connsiteY11" fmla="*/ 43637 h 145541"/>
                    <a:gd name="connsiteX12" fmla="*/ 62801 w 143789"/>
                    <a:gd name="connsiteY12" fmla="*/ 44894 h 145541"/>
                    <a:gd name="connsiteX13" fmla="*/ 64338 w 143789"/>
                    <a:gd name="connsiteY13" fmla="*/ 64871 h 145541"/>
                    <a:gd name="connsiteX14" fmla="*/ 52806 w 143789"/>
                    <a:gd name="connsiteY14" fmla="*/ 76403 h 145541"/>
                    <a:gd name="connsiteX15" fmla="*/ 32042 w 143789"/>
                    <a:gd name="connsiteY15" fmla="*/ 97167 h 145541"/>
                    <a:gd name="connsiteX16" fmla="*/ 31572 w 143789"/>
                    <a:gd name="connsiteY16" fmla="*/ 97637 h 145541"/>
                    <a:gd name="connsiteX17" fmla="*/ 11480 w 143789"/>
                    <a:gd name="connsiteY17" fmla="*/ 117741 h 145541"/>
                    <a:gd name="connsiteX18" fmla="*/ 2552 w 143789"/>
                    <a:gd name="connsiteY18" fmla="*/ 126656 h 145541"/>
                    <a:gd name="connsiteX19" fmla="*/ 546 w 143789"/>
                    <a:gd name="connsiteY19" fmla="*/ 131025 h 145541"/>
                    <a:gd name="connsiteX20" fmla="*/ 0 w 143789"/>
                    <a:gd name="connsiteY20" fmla="*/ 138010 h 145541"/>
                    <a:gd name="connsiteX21" fmla="*/ 6921 w 143789"/>
                    <a:gd name="connsiteY21" fmla="*/ 145541 h 145541"/>
                    <a:gd name="connsiteX22" fmla="*/ 7302 w 143789"/>
                    <a:gd name="connsiteY22" fmla="*/ 145541 h 145541"/>
                    <a:gd name="connsiteX23" fmla="*/ 14681 w 143789"/>
                    <a:gd name="connsiteY23" fmla="*/ 145173 h 145541"/>
                    <a:gd name="connsiteX24" fmla="*/ 19253 w 143789"/>
                    <a:gd name="connsiteY24" fmla="*/ 143141 h 145541"/>
                    <a:gd name="connsiteX25" fmla="*/ 81953 w 143789"/>
                    <a:gd name="connsiteY25" fmla="*/ 80454 h 145541"/>
                    <a:gd name="connsiteX26" fmla="*/ 100177 w 143789"/>
                    <a:gd name="connsiteY26" fmla="*/ 81838 h 145541"/>
                    <a:gd name="connsiteX27" fmla="*/ 100990 w 143789"/>
                    <a:gd name="connsiteY27" fmla="*/ 81889 h 145541"/>
                    <a:gd name="connsiteX28" fmla="*/ 102044 w 143789"/>
                    <a:gd name="connsiteY28" fmla="*/ 81915 h 145541"/>
                    <a:gd name="connsiteX29" fmla="*/ 111899 w 143789"/>
                    <a:gd name="connsiteY29" fmla="*/ 77838 h 145541"/>
                    <a:gd name="connsiteX30" fmla="*/ 143789 w 143789"/>
                    <a:gd name="connsiteY30" fmla="*/ 45973 h 145541"/>
                    <a:gd name="connsiteX31" fmla="*/ 142024 w 143789"/>
                    <a:gd name="connsiteY31" fmla="*/ 41237 h 145541"/>
                    <a:gd name="connsiteX32" fmla="*/ 122669 w 143789"/>
                    <a:gd name="connsiteY32" fmla="*/ 39738 h 145541"/>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Lst>
                  <a:rect l="l" t="t" r="r" b="b"/>
                  <a:pathLst>
                    <a:path w="143789" h="145541">
                      <a:moveTo>
                        <a:pt x="122669" y="39738"/>
                      </a:moveTo>
                      <a:lnTo>
                        <a:pt x="129743" y="32651"/>
                      </a:lnTo>
                      <a:cubicBezTo>
                        <a:pt x="132981" y="29425"/>
                        <a:pt x="132981" y="24206"/>
                        <a:pt x="129743" y="20980"/>
                      </a:cubicBezTo>
                      <a:lnTo>
                        <a:pt x="124841" y="16040"/>
                      </a:lnTo>
                      <a:cubicBezTo>
                        <a:pt x="123215" y="14439"/>
                        <a:pt x="121107" y="13627"/>
                        <a:pt x="119011" y="13627"/>
                      </a:cubicBezTo>
                      <a:cubicBezTo>
                        <a:pt x="116916" y="13627"/>
                        <a:pt x="114782" y="14439"/>
                        <a:pt x="113195" y="16040"/>
                      </a:cubicBezTo>
                      <a:lnTo>
                        <a:pt x="105079" y="24155"/>
                      </a:lnTo>
                      <a:lnTo>
                        <a:pt x="103416" y="2565"/>
                      </a:lnTo>
                      <a:cubicBezTo>
                        <a:pt x="103301" y="977"/>
                        <a:pt x="101980" y="0"/>
                        <a:pt x="100622" y="0"/>
                      </a:cubicBezTo>
                      <a:cubicBezTo>
                        <a:pt x="99923" y="0"/>
                        <a:pt x="99225" y="253"/>
                        <a:pt x="98666" y="799"/>
                      </a:cubicBezTo>
                      <a:lnTo>
                        <a:pt x="66763" y="32715"/>
                      </a:lnTo>
                      <a:cubicBezTo>
                        <a:pt x="63893" y="35585"/>
                        <a:pt x="62407" y="39560"/>
                        <a:pt x="62725" y="43637"/>
                      </a:cubicBezTo>
                      <a:lnTo>
                        <a:pt x="62801" y="44894"/>
                      </a:lnTo>
                      <a:lnTo>
                        <a:pt x="64338" y="64871"/>
                      </a:lnTo>
                      <a:lnTo>
                        <a:pt x="52806" y="76403"/>
                      </a:lnTo>
                      <a:lnTo>
                        <a:pt x="32042" y="97167"/>
                      </a:lnTo>
                      <a:lnTo>
                        <a:pt x="31572" y="97637"/>
                      </a:lnTo>
                      <a:lnTo>
                        <a:pt x="11480" y="117741"/>
                      </a:lnTo>
                      <a:lnTo>
                        <a:pt x="2552" y="126656"/>
                      </a:lnTo>
                      <a:cubicBezTo>
                        <a:pt x="1384" y="127825"/>
                        <a:pt x="673" y="129387"/>
                        <a:pt x="546" y="131025"/>
                      </a:cubicBezTo>
                      <a:lnTo>
                        <a:pt x="0" y="138010"/>
                      </a:lnTo>
                      <a:cubicBezTo>
                        <a:pt x="-342" y="142087"/>
                        <a:pt x="2895" y="145541"/>
                        <a:pt x="6921" y="145541"/>
                      </a:cubicBezTo>
                      <a:lnTo>
                        <a:pt x="7302" y="145541"/>
                      </a:lnTo>
                      <a:lnTo>
                        <a:pt x="14681" y="145173"/>
                      </a:lnTo>
                      <a:cubicBezTo>
                        <a:pt x="16408" y="145097"/>
                        <a:pt x="18046" y="144360"/>
                        <a:pt x="19253" y="143141"/>
                      </a:cubicBezTo>
                      <a:lnTo>
                        <a:pt x="81953" y="80454"/>
                      </a:lnTo>
                      <a:lnTo>
                        <a:pt x="100177" y="81838"/>
                      </a:lnTo>
                      <a:lnTo>
                        <a:pt x="100990" y="81889"/>
                      </a:lnTo>
                      <a:cubicBezTo>
                        <a:pt x="101345" y="81915"/>
                        <a:pt x="101714" y="81915"/>
                        <a:pt x="102044" y="81915"/>
                      </a:cubicBezTo>
                      <a:cubicBezTo>
                        <a:pt x="105727" y="81915"/>
                        <a:pt x="109270" y="80467"/>
                        <a:pt x="111899" y="77838"/>
                      </a:cubicBezTo>
                      <a:lnTo>
                        <a:pt x="143789" y="45973"/>
                      </a:lnTo>
                      <a:cubicBezTo>
                        <a:pt x="145453" y="44297"/>
                        <a:pt x="144398" y="41402"/>
                        <a:pt x="142024" y="41237"/>
                      </a:cubicBezTo>
                      <a:lnTo>
                        <a:pt x="122669" y="39738"/>
                      </a:lnTo>
                    </a:path>
                  </a:pathLst>
                </a:custGeom>
                <a:grpFill/>
                <a:ln w="12700">
                  <a:solidFill>
                    <a:schemeClr val="bg1">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grpSp>
      </p:grpSp>
      <p:grpSp>
        <p:nvGrpSpPr>
          <p:cNvPr id="2" name="组合 1">
            <a:extLst>
              <a:ext uri="{FF2B5EF4-FFF2-40B4-BE49-F238E27FC236}">
                <a16:creationId xmlns:a16="http://schemas.microsoft.com/office/drawing/2014/main" id="{8D3EC280-CC33-4E9C-8E27-11E4F9586CF8}"/>
              </a:ext>
            </a:extLst>
          </p:cNvPr>
          <p:cNvGrpSpPr/>
          <p:nvPr/>
        </p:nvGrpSpPr>
        <p:grpSpPr>
          <a:xfrm>
            <a:off x="357611" y="4134374"/>
            <a:ext cx="5330151" cy="3285708"/>
            <a:chOff x="357611" y="4134374"/>
            <a:chExt cx="5330151" cy="3285708"/>
          </a:xfrm>
        </p:grpSpPr>
        <p:sp>
          <p:nvSpPr>
            <p:cNvPr id="26" name="TextBox 1"/>
            <p:cNvSpPr txBox="1"/>
            <p:nvPr/>
          </p:nvSpPr>
          <p:spPr>
            <a:xfrm>
              <a:off x="1008782" y="4296158"/>
              <a:ext cx="4678980" cy="3123924"/>
            </a:xfrm>
            <a:prstGeom prst="rect">
              <a:avLst/>
            </a:prstGeom>
            <a:noFill/>
          </p:spPr>
          <p:txBody>
            <a:bodyPr wrap="square" lIns="0" tIns="0" rIns="0" rtlCol="0">
              <a:spAutoFit/>
            </a:bodyPr>
            <a:lstStyle/>
            <a:p>
              <a:pPr>
                <a:lnSpc>
                  <a:spcPts val="3000"/>
                </a:lnSpc>
              </a:pPr>
              <a:r>
                <a:rPr lang="zh-CN" altLang="en-US" sz="2600" dirty="0">
                  <a:solidFill>
                    <a:schemeClr val="bg1"/>
                  </a:solidFill>
                  <a:latin typeface="楷体" panose="02010609060101010101" pitchFamily="49" charset="-122"/>
                  <a:ea typeface="楷体" panose="02010609060101010101" pitchFamily="49" charset="-122"/>
                  <a:cs typeface="微软雅黑" panose="020B0503020204020204" pitchFamily="18" charset="-122"/>
                </a:rPr>
                <a:t>好风凭借力，希望我们广大的海事律师都能够乘风破浪，扬帆出海，不断提升专业能力和职业素养，自己强大了才可以转危为机、变挑战为发展的契机。携手共进、合作共赢！</a:t>
              </a:r>
              <a:endParaRPr lang="en-US" altLang="zh-CN" sz="2600" dirty="0">
                <a:solidFill>
                  <a:schemeClr val="bg1"/>
                </a:solidFill>
                <a:latin typeface="楷体" panose="02010609060101010101" pitchFamily="49" charset="-122"/>
                <a:ea typeface="楷体" panose="02010609060101010101" pitchFamily="49" charset="-122"/>
                <a:cs typeface="微软雅黑" panose="020B0503020204020204" pitchFamily="18" charset="-122"/>
              </a:endParaRPr>
            </a:p>
            <a:p>
              <a:pPr>
                <a:lnSpc>
                  <a:spcPts val="3000"/>
                </a:lnSpc>
              </a:pPr>
              <a:endParaRPr lang="en-US" altLang="zh-CN" sz="2600" dirty="0">
                <a:solidFill>
                  <a:schemeClr val="bg1"/>
                </a:solidFill>
                <a:latin typeface="楷体" panose="02010609060101010101" pitchFamily="49" charset="-122"/>
                <a:ea typeface="楷体" panose="02010609060101010101" pitchFamily="49" charset="-122"/>
                <a:cs typeface="微软雅黑" panose="020B0503020204020204" pitchFamily="18" charset="-122"/>
              </a:endParaRPr>
            </a:p>
            <a:p>
              <a:pPr>
                <a:lnSpc>
                  <a:spcPts val="3000"/>
                </a:lnSpc>
              </a:pPr>
              <a:endParaRPr lang="en-US" altLang="zh-CN" sz="2600" dirty="0">
                <a:solidFill>
                  <a:schemeClr val="bg1"/>
                </a:solidFill>
                <a:latin typeface="楷体" panose="02010609060101010101" pitchFamily="49" charset="-122"/>
                <a:ea typeface="楷体" panose="02010609060101010101" pitchFamily="49" charset="-122"/>
                <a:cs typeface="微软雅黑" panose="020B0503020204020204" pitchFamily="18" charset="-122"/>
              </a:endParaRPr>
            </a:p>
          </p:txBody>
        </p:sp>
        <p:grpSp>
          <p:nvGrpSpPr>
            <p:cNvPr id="11" name="组合 10">
              <a:extLst>
                <a:ext uri="{FF2B5EF4-FFF2-40B4-BE49-F238E27FC236}">
                  <a16:creationId xmlns:a16="http://schemas.microsoft.com/office/drawing/2014/main" id="{69D87163-E7D9-4C14-B4CF-F243F7B3143A}"/>
                </a:ext>
              </a:extLst>
            </p:cNvPr>
            <p:cNvGrpSpPr/>
            <p:nvPr/>
          </p:nvGrpSpPr>
          <p:grpSpPr>
            <a:xfrm>
              <a:off x="357611" y="4134374"/>
              <a:ext cx="523906" cy="533327"/>
              <a:chOff x="1249462" y="4326076"/>
              <a:chExt cx="495280" cy="495281"/>
            </a:xfrm>
          </p:grpSpPr>
          <p:sp>
            <p:nvSpPr>
              <p:cNvPr id="32" name="Freeform 3"/>
              <p:cNvSpPr/>
              <p:nvPr/>
            </p:nvSpPr>
            <p:spPr>
              <a:xfrm>
                <a:off x="1249462" y="4326076"/>
                <a:ext cx="495280" cy="495281"/>
              </a:xfrm>
              <a:custGeom>
                <a:avLst/>
                <a:gdLst>
                  <a:gd name="connsiteX0" fmla="*/ 467995 w 467994"/>
                  <a:gd name="connsiteY0" fmla="*/ 233997 h 467995"/>
                  <a:gd name="connsiteX1" fmla="*/ 233997 w 467994"/>
                  <a:gd name="connsiteY1" fmla="*/ 467995 h 467995"/>
                  <a:gd name="connsiteX2" fmla="*/ 0 w 467994"/>
                  <a:gd name="connsiteY2" fmla="*/ 233997 h 467995"/>
                  <a:gd name="connsiteX3" fmla="*/ 233997 w 467994"/>
                  <a:gd name="connsiteY3" fmla="*/ 0 h 467995"/>
                  <a:gd name="connsiteX4" fmla="*/ 467995 w 467994"/>
                  <a:gd name="connsiteY4" fmla="*/ 233997 h 4679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67994" h="467995">
                    <a:moveTo>
                      <a:pt x="467995" y="233997"/>
                    </a:moveTo>
                    <a:cubicBezTo>
                      <a:pt x="467995" y="363232"/>
                      <a:pt x="363232" y="467995"/>
                      <a:pt x="233997" y="467995"/>
                    </a:cubicBezTo>
                    <a:cubicBezTo>
                      <a:pt x="104762" y="467995"/>
                      <a:pt x="0" y="363232"/>
                      <a:pt x="0" y="233997"/>
                    </a:cubicBezTo>
                    <a:cubicBezTo>
                      <a:pt x="0" y="104762"/>
                      <a:pt x="104762" y="0"/>
                      <a:pt x="233997" y="0"/>
                    </a:cubicBezTo>
                    <a:cubicBezTo>
                      <a:pt x="363232" y="0"/>
                      <a:pt x="467995" y="104762"/>
                      <a:pt x="467995" y="233997"/>
                    </a:cubicBezTo>
                  </a:path>
                </a:pathLst>
              </a:custGeom>
              <a:solidFill>
                <a:schemeClr val="bg1">
                  <a:alpha val="30000"/>
                </a:schemeClr>
              </a:solidFill>
              <a:ln w="12700">
                <a:solidFill>
                  <a:schemeClr val="bg1">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dirty="0">
                  <a:solidFill>
                    <a:schemeClr val="bg1"/>
                  </a:solidFill>
                  <a:latin typeface="微软雅黑" panose="020B0503020204020204" pitchFamily="18" charset="-122"/>
                  <a:ea typeface="微软雅黑" panose="020B0503020204020204" pitchFamily="18" charset="-122"/>
                  <a:cs typeface="微软雅黑" panose="020B0503020204020204" pitchFamily="18" charset="-122"/>
                </a:endParaRPr>
              </a:p>
            </p:txBody>
          </p:sp>
          <p:grpSp>
            <p:nvGrpSpPr>
              <p:cNvPr id="37" name="组合 36"/>
              <p:cNvGrpSpPr/>
              <p:nvPr/>
            </p:nvGrpSpPr>
            <p:grpSpPr>
              <a:xfrm>
                <a:off x="1362872" y="4488282"/>
                <a:ext cx="267465" cy="223784"/>
                <a:chOff x="1266" y="6648"/>
                <a:chExt cx="398" cy="333"/>
              </a:xfrm>
              <a:solidFill>
                <a:schemeClr val="bg1"/>
              </a:solidFill>
            </p:grpSpPr>
            <p:sp>
              <p:nvSpPr>
                <p:cNvPr id="38" name="Freeform 3"/>
                <p:cNvSpPr/>
                <p:nvPr/>
              </p:nvSpPr>
              <p:spPr>
                <a:xfrm>
                  <a:off x="1332" y="6648"/>
                  <a:ext cx="265" cy="136"/>
                </a:xfrm>
                <a:custGeom>
                  <a:avLst/>
                  <a:gdLst>
                    <a:gd name="connsiteX0" fmla="*/ 163601 w 168452"/>
                    <a:gd name="connsiteY0" fmla="*/ 86639 h 86639"/>
                    <a:gd name="connsiteX1" fmla="*/ 158762 w 168452"/>
                    <a:gd name="connsiteY1" fmla="*/ 81800 h 86639"/>
                    <a:gd name="connsiteX2" fmla="*/ 158762 w 168452"/>
                    <a:gd name="connsiteY2" fmla="*/ 14973 h 86639"/>
                    <a:gd name="connsiteX3" fmla="*/ 153466 w 168452"/>
                    <a:gd name="connsiteY3" fmla="*/ 9690 h 86639"/>
                    <a:gd name="connsiteX4" fmla="*/ 14986 w 168452"/>
                    <a:gd name="connsiteY4" fmla="*/ 9690 h 86639"/>
                    <a:gd name="connsiteX5" fmla="*/ 9690 w 168452"/>
                    <a:gd name="connsiteY5" fmla="*/ 14973 h 86639"/>
                    <a:gd name="connsiteX6" fmla="*/ 9690 w 168452"/>
                    <a:gd name="connsiteY6" fmla="*/ 81800 h 86639"/>
                    <a:gd name="connsiteX7" fmla="*/ 4838 w 168452"/>
                    <a:gd name="connsiteY7" fmla="*/ 86639 h 86639"/>
                    <a:gd name="connsiteX8" fmla="*/ 0 w 168452"/>
                    <a:gd name="connsiteY8" fmla="*/ 81800 h 86639"/>
                    <a:gd name="connsiteX9" fmla="*/ 0 w 168452"/>
                    <a:gd name="connsiteY9" fmla="*/ 14973 h 86639"/>
                    <a:gd name="connsiteX10" fmla="*/ 14986 w 168452"/>
                    <a:gd name="connsiteY10" fmla="*/ 0 h 86639"/>
                    <a:gd name="connsiteX11" fmla="*/ 153466 w 168452"/>
                    <a:gd name="connsiteY11" fmla="*/ 0 h 86639"/>
                    <a:gd name="connsiteX12" fmla="*/ 168452 w 168452"/>
                    <a:gd name="connsiteY12" fmla="*/ 14973 h 86639"/>
                    <a:gd name="connsiteX13" fmla="*/ 168452 w 168452"/>
                    <a:gd name="connsiteY13" fmla="*/ 81800 h 86639"/>
                    <a:gd name="connsiteX14" fmla="*/ 163601 w 168452"/>
                    <a:gd name="connsiteY14" fmla="*/ 86639 h 8663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Lst>
                  <a:rect l="l" t="t" r="r" b="b"/>
                  <a:pathLst>
                    <a:path w="168452" h="86639">
                      <a:moveTo>
                        <a:pt x="163601" y="86639"/>
                      </a:moveTo>
                      <a:cubicBezTo>
                        <a:pt x="160934" y="86639"/>
                        <a:pt x="158762" y="84467"/>
                        <a:pt x="158762" y="81800"/>
                      </a:cubicBezTo>
                      <a:lnTo>
                        <a:pt x="158762" y="14973"/>
                      </a:lnTo>
                      <a:cubicBezTo>
                        <a:pt x="158762" y="12065"/>
                        <a:pt x="156387" y="9690"/>
                        <a:pt x="153466" y="9690"/>
                      </a:cubicBezTo>
                      <a:lnTo>
                        <a:pt x="14986" y="9690"/>
                      </a:lnTo>
                      <a:cubicBezTo>
                        <a:pt x="12065" y="9690"/>
                        <a:pt x="9690" y="12065"/>
                        <a:pt x="9690" y="14973"/>
                      </a:cubicBezTo>
                      <a:lnTo>
                        <a:pt x="9690" y="81800"/>
                      </a:lnTo>
                      <a:cubicBezTo>
                        <a:pt x="9690" y="84467"/>
                        <a:pt x="7518" y="86639"/>
                        <a:pt x="4838" y="86639"/>
                      </a:cubicBezTo>
                      <a:cubicBezTo>
                        <a:pt x="2171" y="86639"/>
                        <a:pt x="0" y="84467"/>
                        <a:pt x="0" y="81800"/>
                      </a:cubicBezTo>
                      <a:lnTo>
                        <a:pt x="0" y="14973"/>
                      </a:lnTo>
                      <a:cubicBezTo>
                        <a:pt x="0" y="6718"/>
                        <a:pt x="6718" y="0"/>
                        <a:pt x="14986" y="0"/>
                      </a:cubicBezTo>
                      <a:lnTo>
                        <a:pt x="153466" y="0"/>
                      </a:lnTo>
                      <a:cubicBezTo>
                        <a:pt x="161734" y="0"/>
                        <a:pt x="168452" y="6718"/>
                        <a:pt x="168452" y="14973"/>
                      </a:cubicBezTo>
                      <a:lnTo>
                        <a:pt x="168452" y="81800"/>
                      </a:lnTo>
                      <a:cubicBezTo>
                        <a:pt x="168452" y="84467"/>
                        <a:pt x="166281" y="86639"/>
                        <a:pt x="163601" y="86639"/>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39" name="Freeform 3"/>
                <p:cNvSpPr/>
                <p:nvPr/>
              </p:nvSpPr>
              <p:spPr>
                <a:xfrm>
                  <a:off x="1270" y="6694"/>
                  <a:ext cx="51" cy="74"/>
                </a:xfrm>
                <a:custGeom>
                  <a:avLst/>
                  <a:gdLst>
                    <a:gd name="connsiteX0" fmla="*/ 0 w 32473"/>
                    <a:gd name="connsiteY0" fmla="*/ 21933 h 46863"/>
                    <a:gd name="connsiteX1" fmla="*/ 29108 w 32473"/>
                    <a:gd name="connsiteY1" fmla="*/ 0 h 46863"/>
                    <a:gd name="connsiteX2" fmla="*/ 32473 w 32473"/>
                    <a:gd name="connsiteY2" fmla="*/ 1689 h 46863"/>
                    <a:gd name="connsiteX3" fmla="*/ 32473 w 32473"/>
                    <a:gd name="connsiteY3" fmla="*/ 45161 h 46863"/>
                    <a:gd name="connsiteX4" fmla="*/ 29121 w 32473"/>
                    <a:gd name="connsiteY4" fmla="*/ 46863 h 46863"/>
                    <a:gd name="connsiteX5" fmla="*/ 0 w 32473"/>
                    <a:gd name="connsiteY5" fmla="*/ 25298 h 46863"/>
                    <a:gd name="connsiteX6" fmla="*/ 0 w 32473"/>
                    <a:gd name="connsiteY6" fmla="*/ 21933 h 4686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473" h="46863">
                      <a:moveTo>
                        <a:pt x="0" y="21933"/>
                      </a:moveTo>
                      <a:lnTo>
                        <a:pt x="29108" y="0"/>
                      </a:lnTo>
                      <a:cubicBezTo>
                        <a:pt x="30492" y="-1028"/>
                        <a:pt x="32473" y="-37"/>
                        <a:pt x="32473" y="1689"/>
                      </a:cubicBezTo>
                      <a:lnTo>
                        <a:pt x="32473" y="45161"/>
                      </a:lnTo>
                      <a:cubicBezTo>
                        <a:pt x="32473" y="46901"/>
                        <a:pt x="30518" y="47891"/>
                        <a:pt x="29121" y="46863"/>
                      </a:cubicBezTo>
                      <a:lnTo>
                        <a:pt x="0" y="25298"/>
                      </a:lnTo>
                      <a:cubicBezTo>
                        <a:pt x="-1117" y="24460"/>
                        <a:pt x="-1117" y="22771"/>
                        <a:pt x="0" y="21933"/>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0" name="Freeform 3"/>
                <p:cNvSpPr/>
                <p:nvPr/>
              </p:nvSpPr>
              <p:spPr>
                <a:xfrm>
                  <a:off x="1609" y="6696"/>
                  <a:ext cx="51" cy="71"/>
                </a:xfrm>
                <a:custGeom>
                  <a:avLst/>
                  <a:gdLst>
                    <a:gd name="connsiteX0" fmla="*/ 3302 w 32385"/>
                    <a:gd name="connsiteY0" fmla="*/ 0 h 45148"/>
                    <a:gd name="connsiteX1" fmla="*/ 32334 w 32385"/>
                    <a:gd name="connsiteY1" fmla="*/ 20231 h 45148"/>
                    <a:gd name="connsiteX2" fmla="*/ 32385 w 32385"/>
                    <a:gd name="connsiteY2" fmla="*/ 23647 h 45148"/>
                    <a:gd name="connsiteX3" fmla="*/ 3352 w 32385"/>
                    <a:gd name="connsiteY3" fmla="*/ 45148 h 45148"/>
                    <a:gd name="connsiteX4" fmla="*/ 0 w 32385"/>
                    <a:gd name="connsiteY4" fmla="*/ 43446 h 45148"/>
                    <a:gd name="connsiteX5" fmla="*/ 0 w 32385"/>
                    <a:gd name="connsiteY5" fmla="*/ 1727 h 45148"/>
                    <a:gd name="connsiteX6" fmla="*/ 3302 w 32385"/>
                    <a:gd name="connsiteY6" fmla="*/ 0 h 45148"/>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32385" h="45148">
                      <a:moveTo>
                        <a:pt x="3302" y="0"/>
                      </a:moveTo>
                      <a:lnTo>
                        <a:pt x="32334" y="20231"/>
                      </a:lnTo>
                      <a:cubicBezTo>
                        <a:pt x="33515" y="21044"/>
                        <a:pt x="33528" y="22783"/>
                        <a:pt x="32385" y="23647"/>
                      </a:cubicBezTo>
                      <a:lnTo>
                        <a:pt x="3352" y="45148"/>
                      </a:lnTo>
                      <a:cubicBezTo>
                        <a:pt x="1968" y="46177"/>
                        <a:pt x="0" y="45186"/>
                        <a:pt x="0" y="43446"/>
                      </a:cubicBezTo>
                      <a:lnTo>
                        <a:pt x="0" y="1727"/>
                      </a:lnTo>
                      <a:cubicBezTo>
                        <a:pt x="0" y="38"/>
                        <a:pt x="1917" y="-965"/>
                        <a:pt x="3302"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1" name="Freeform 3"/>
                <p:cNvSpPr/>
                <p:nvPr/>
              </p:nvSpPr>
              <p:spPr>
                <a:xfrm>
                  <a:off x="1266" y="6753"/>
                  <a:ext cx="128" cy="222"/>
                </a:xfrm>
                <a:custGeom>
                  <a:avLst/>
                  <a:gdLst>
                    <a:gd name="connsiteX0" fmla="*/ 0 w 81089"/>
                    <a:gd name="connsiteY0" fmla="*/ 1701 h 140932"/>
                    <a:gd name="connsiteX1" fmla="*/ 0 w 81089"/>
                    <a:gd name="connsiteY1" fmla="*/ 139484 h 140932"/>
                    <a:gd name="connsiteX2" fmla="*/ 3619 w 81089"/>
                    <a:gd name="connsiteY2" fmla="*/ 140931 h 140932"/>
                    <a:gd name="connsiteX3" fmla="*/ 81089 w 81089"/>
                    <a:gd name="connsiteY3" fmla="*/ 59727 h 140932"/>
                    <a:gd name="connsiteX4" fmla="*/ 80810 w 81089"/>
                    <a:gd name="connsiteY4" fmla="*/ 56578 h 140932"/>
                    <a:gd name="connsiteX5" fmla="*/ 3340 w 81089"/>
                    <a:gd name="connsiteY5" fmla="*/ 0 h 140932"/>
                    <a:gd name="connsiteX6" fmla="*/ 0 w 81089"/>
                    <a:gd name="connsiteY6" fmla="*/ 1701 h 1409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81089" h="140932">
                      <a:moveTo>
                        <a:pt x="0" y="1701"/>
                      </a:moveTo>
                      <a:lnTo>
                        <a:pt x="0" y="139484"/>
                      </a:lnTo>
                      <a:cubicBezTo>
                        <a:pt x="0" y="141376"/>
                        <a:pt x="2311" y="142303"/>
                        <a:pt x="3619" y="140931"/>
                      </a:cubicBezTo>
                      <a:lnTo>
                        <a:pt x="81089" y="59727"/>
                      </a:lnTo>
                      <a:cubicBezTo>
                        <a:pt x="81965" y="58813"/>
                        <a:pt x="81826" y="57340"/>
                        <a:pt x="80810" y="56578"/>
                      </a:cubicBezTo>
                      <a:lnTo>
                        <a:pt x="3340" y="0"/>
                      </a:lnTo>
                      <a:cubicBezTo>
                        <a:pt x="1955" y="-1003"/>
                        <a:pt x="0" y="-25"/>
                        <a:pt x="0" y="170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2" name="Freeform 3"/>
                <p:cNvSpPr/>
                <p:nvPr/>
              </p:nvSpPr>
              <p:spPr>
                <a:xfrm>
                  <a:off x="1536" y="6753"/>
                  <a:ext cx="128" cy="222"/>
                </a:xfrm>
                <a:custGeom>
                  <a:avLst/>
                  <a:gdLst>
                    <a:gd name="connsiteX0" fmla="*/ 81089 w 81089"/>
                    <a:gd name="connsiteY0" fmla="*/ 1701 h 140932"/>
                    <a:gd name="connsiteX1" fmla="*/ 81089 w 81089"/>
                    <a:gd name="connsiteY1" fmla="*/ 139484 h 140932"/>
                    <a:gd name="connsiteX2" fmla="*/ 77469 w 81089"/>
                    <a:gd name="connsiteY2" fmla="*/ 140931 h 140932"/>
                    <a:gd name="connsiteX3" fmla="*/ 0 w 81089"/>
                    <a:gd name="connsiteY3" fmla="*/ 59727 h 140932"/>
                    <a:gd name="connsiteX4" fmla="*/ 279 w 81089"/>
                    <a:gd name="connsiteY4" fmla="*/ 56578 h 140932"/>
                    <a:gd name="connsiteX5" fmla="*/ 77749 w 81089"/>
                    <a:gd name="connsiteY5" fmla="*/ 0 h 140932"/>
                    <a:gd name="connsiteX6" fmla="*/ 81089 w 81089"/>
                    <a:gd name="connsiteY6" fmla="*/ 1701 h 14093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81089" h="140932">
                      <a:moveTo>
                        <a:pt x="81089" y="1701"/>
                      </a:moveTo>
                      <a:lnTo>
                        <a:pt x="81089" y="139484"/>
                      </a:lnTo>
                      <a:cubicBezTo>
                        <a:pt x="81089" y="141376"/>
                        <a:pt x="78778" y="142303"/>
                        <a:pt x="77469" y="140931"/>
                      </a:cubicBezTo>
                      <a:lnTo>
                        <a:pt x="0" y="59727"/>
                      </a:lnTo>
                      <a:cubicBezTo>
                        <a:pt x="-876" y="58813"/>
                        <a:pt x="-736" y="57340"/>
                        <a:pt x="279" y="56578"/>
                      </a:cubicBezTo>
                      <a:lnTo>
                        <a:pt x="77749" y="0"/>
                      </a:lnTo>
                      <a:cubicBezTo>
                        <a:pt x="79133" y="-1003"/>
                        <a:pt x="81089" y="-25"/>
                        <a:pt x="81089" y="1701"/>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3" name="Freeform 3"/>
                <p:cNvSpPr/>
                <p:nvPr/>
              </p:nvSpPr>
              <p:spPr>
                <a:xfrm>
                  <a:off x="1290" y="6797"/>
                  <a:ext cx="346" cy="184"/>
                </a:xfrm>
                <a:custGeom>
                  <a:avLst/>
                  <a:gdLst>
                    <a:gd name="connsiteX0" fmla="*/ 108483 w 219989"/>
                    <a:gd name="connsiteY0" fmla="*/ 0 h 116814"/>
                    <a:gd name="connsiteX1" fmla="*/ 0 w 219989"/>
                    <a:gd name="connsiteY1" fmla="*/ 113271 h 116814"/>
                    <a:gd name="connsiteX2" fmla="*/ 1524 w 219989"/>
                    <a:gd name="connsiteY2" fmla="*/ 116814 h 116814"/>
                    <a:gd name="connsiteX3" fmla="*/ 218478 w 219989"/>
                    <a:gd name="connsiteY3" fmla="*/ 116814 h 116814"/>
                    <a:gd name="connsiteX4" fmla="*/ 219989 w 219989"/>
                    <a:gd name="connsiteY4" fmla="*/ 113271 h 116814"/>
                    <a:gd name="connsiteX5" fmla="*/ 111518 w 219989"/>
                    <a:gd name="connsiteY5" fmla="*/ 0 h 116814"/>
                    <a:gd name="connsiteX6" fmla="*/ 108483 w 219989"/>
                    <a:gd name="connsiteY6" fmla="*/ 0 h 11681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219989" h="116814">
                      <a:moveTo>
                        <a:pt x="108483" y="0"/>
                      </a:moveTo>
                      <a:lnTo>
                        <a:pt x="0" y="113271"/>
                      </a:lnTo>
                      <a:cubicBezTo>
                        <a:pt x="-1269" y="114605"/>
                        <a:pt x="-317" y="116814"/>
                        <a:pt x="1524" y="116814"/>
                      </a:cubicBezTo>
                      <a:lnTo>
                        <a:pt x="218478" y="116814"/>
                      </a:lnTo>
                      <a:cubicBezTo>
                        <a:pt x="220332" y="116814"/>
                        <a:pt x="221272" y="114605"/>
                        <a:pt x="219989" y="113271"/>
                      </a:cubicBezTo>
                      <a:lnTo>
                        <a:pt x="111518" y="0"/>
                      </a:lnTo>
                      <a:cubicBezTo>
                        <a:pt x="110693" y="-863"/>
                        <a:pt x="109308" y="-863"/>
                        <a:pt x="108483" y="0"/>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4" name="Freeform 3"/>
                <p:cNvSpPr/>
                <p:nvPr/>
              </p:nvSpPr>
              <p:spPr>
                <a:xfrm>
                  <a:off x="1369" y="6685"/>
                  <a:ext cx="192" cy="15"/>
                </a:xfrm>
                <a:custGeom>
                  <a:avLst/>
                  <a:gdLst>
                    <a:gd name="connsiteX0" fmla="*/ 117144 w 121983"/>
                    <a:gd name="connsiteY0" fmla="*/ 9702 h 9702"/>
                    <a:gd name="connsiteX1" fmla="*/ 4838 w 121983"/>
                    <a:gd name="connsiteY1" fmla="*/ 9702 h 9702"/>
                    <a:gd name="connsiteX2" fmla="*/ 0 w 121983"/>
                    <a:gd name="connsiteY2" fmla="*/ 4851 h 9702"/>
                    <a:gd name="connsiteX3" fmla="*/ 4838 w 121983"/>
                    <a:gd name="connsiteY3" fmla="*/ 0 h 9702"/>
                    <a:gd name="connsiteX4" fmla="*/ 117144 w 121983"/>
                    <a:gd name="connsiteY4" fmla="*/ 0 h 9702"/>
                    <a:gd name="connsiteX5" fmla="*/ 121983 w 121983"/>
                    <a:gd name="connsiteY5" fmla="*/ 4851 h 9702"/>
                    <a:gd name="connsiteX6" fmla="*/ 117144 w 121983"/>
                    <a:gd name="connsiteY6" fmla="*/ 9702 h 97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1983" h="9702">
                      <a:moveTo>
                        <a:pt x="117144" y="9702"/>
                      </a:moveTo>
                      <a:lnTo>
                        <a:pt x="4838" y="9702"/>
                      </a:lnTo>
                      <a:cubicBezTo>
                        <a:pt x="2171" y="9702"/>
                        <a:pt x="0" y="7530"/>
                        <a:pt x="0" y="4851"/>
                      </a:cubicBezTo>
                      <a:cubicBezTo>
                        <a:pt x="0" y="2171"/>
                        <a:pt x="2171" y="0"/>
                        <a:pt x="4838" y="0"/>
                      </a:cubicBezTo>
                      <a:lnTo>
                        <a:pt x="117144" y="0"/>
                      </a:lnTo>
                      <a:cubicBezTo>
                        <a:pt x="119811" y="0"/>
                        <a:pt x="121983" y="2171"/>
                        <a:pt x="121983" y="4851"/>
                      </a:cubicBezTo>
                      <a:cubicBezTo>
                        <a:pt x="121983" y="7530"/>
                        <a:pt x="119811" y="9702"/>
                        <a:pt x="117144" y="9702"/>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sp>
              <p:nvSpPr>
                <p:cNvPr id="45" name="Freeform 3"/>
                <p:cNvSpPr/>
                <p:nvPr/>
              </p:nvSpPr>
              <p:spPr>
                <a:xfrm rot="11026436">
                  <a:off x="1369" y="6723"/>
                  <a:ext cx="192" cy="15"/>
                </a:xfrm>
                <a:custGeom>
                  <a:avLst/>
                  <a:gdLst>
                    <a:gd name="connsiteX0" fmla="*/ 117144 w 121983"/>
                    <a:gd name="connsiteY0" fmla="*/ 9702 h 9702"/>
                    <a:gd name="connsiteX1" fmla="*/ 4838 w 121983"/>
                    <a:gd name="connsiteY1" fmla="*/ 9702 h 9702"/>
                    <a:gd name="connsiteX2" fmla="*/ 0 w 121983"/>
                    <a:gd name="connsiteY2" fmla="*/ 4851 h 9702"/>
                    <a:gd name="connsiteX3" fmla="*/ 4838 w 121983"/>
                    <a:gd name="connsiteY3" fmla="*/ 0 h 9702"/>
                    <a:gd name="connsiteX4" fmla="*/ 117144 w 121983"/>
                    <a:gd name="connsiteY4" fmla="*/ 0 h 9702"/>
                    <a:gd name="connsiteX5" fmla="*/ 121983 w 121983"/>
                    <a:gd name="connsiteY5" fmla="*/ 4851 h 9702"/>
                    <a:gd name="connsiteX6" fmla="*/ 117144 w 121983"/>
                    <a:gd name="connsiteY6" fmla="*/ 9702 h 970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1983" h="9702">
                      <a:moveTo>
                        <a:pt x="117144" y="9702"/>
                      </a:moveTo>
                      <a:lnTo>
                        <a:pt x="4838" y="9702"/>
                      </a:lnTo>
                      <a:cubicBezTo>
                        <a:pt x="2171" y="9702"/>
                        <a:pt x="0" y="7530"/>
                        <a:pt x="0" y="4851"/>
                      </a:cubicBezTo>
                      <a:cubicBezTo>
                        <a:pt x="0" y="2171"/>
                        <a:pt x="2171" y="0"/>
                        <a:pt x="4838" y="0"/>
                      </a:cubicBezTo>
                      <a:lnTo>
                        <a:pt x="117144" y="0"/>
                      </a:lnTo>
                      <a:cubicBezTo>
                        <a:pt x="119811" y="0"/>
                        <a:pt x="121983" y="2171"/>
                        <a:pt x="121983" y="4851"/>
                      </a:cubicBezTo>
                      <a:cubicBezTo>
                        <a:pt x="121983" y="7530"/>
                        <a:pt x="119811" y="9702"/>
                        <a:pt x="117144" y="9702"/>
                      </a:cubicBezTo>
                    </a:path>
                  </a:pathLst>
                </a:custGeom>
                <a:grp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zh-CN" altLang="en-US" sz="1905">
                    <a:solidFill>
                      <a:schemeClr val="bg1"/>
                    </a:solidFill>
                  </a:endParaRPr>
                </a:p>
              </p:txBody>
            </p:sp>
          </p:grpSp>
        </p:grpSp>
      </p:grpSp>
    </p:spTree>
    <p:extLst>
      <p:ext uri="{BB962C8B-B14F-4D97-AF65-F5344CB8AC3E}">
        <p14:creationId xmlns:p14="http://schemas.microsoft.com/office/powerpoint/2010/main" val="1045540654"/>
      </p:ext>
    </p:extLst>
  </p:cSld>
  <p:clrMapOvr>
    <a:masterClrMapping/>
  </p:clrMapOvr>
  <mc:AlternateContent xmlns:mc="http://schemas.openxmlformats.org/markup-compatibility/2006">
    <mc:Choice xmlns:p14="http://schemas.microsoft.com/office/powerpoint/2010/main" Requires="p14">
      <p:transition spd="slow" p14:dur="4000" advClick="0" advTm="0">
        <p14:vortex/>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4" name="_3"/>
          <p:cNvSpPr/>
          <p:nvPr/>
        </p:nvSpPr>
        <p:spPr>
          <a:xfrm>
            <a:off x="6455664" y="2626854"/>
            <a:ext cx="4288353" cy="1323439"/>
          </a:xfrm>
          <a:prstGeom prst="rect">
            <a:avLst/>
          </a:prstGeom>
          <a:effectLst/>
        </p:spPr>
        <p:txBody>
          <a:bodyPr wrap="none">
            <a:spAutoFit/>
          </a:bodyPr>
          <a:lstStyle/>
          <a:p>
            <a:r>
              <a:rPr lang="zh-CN" altLang="en-US" sz="8000" dirty="0">
                <a:gradFill>
                  <a:gsLst>
                    <a:gs pos="0">
                      <a:srgbClr val="788BA9"/>
                    </a:gs>
                    <a:gs pos="74000">
                      <a:srgbClr val="D67A71"/>
                    </a:gs>
                  </a:gsLst>
                  <a:lin ang="0" scaled="0"/>
                </a:gradFill>
                <a:latin typeface="楷体" panose="02010609060101010101" pitchFamily="49" charset="-122"/>
                <a:ea typeface="楷体" panose="02010609060101010101" pitchFamily="49" charset="-122"/>
              </a:rPr>
              <a:t>感谢聆听</a:t>
            </a:r>
          </a:p>
        </p:txBody>
      </p:sp>
      <p:pic>
        <p:nvPicPr>
          <p:cNvPr id="9" name="图片 8">
            <a:extLst>
              <a:ext uri="{FF2B5EF4-FFF2-40B4-BE49-F238E27FC236}">
                <a16:creationId xmlns:a16="http://schemas.microsoft.com/office/drawing/2014/main" id="{00E4B1A7-0295-4408-974B-50D331500DEF}"/>
              </a:ext>
            </a:extLst>
          </p:cNvPr>
          <p:cNvPicPr>
            <a:picLocks noChangeAspect="1"/>
          </p:cNvPicPr>
          <p:nvPr/>
        </p:nvPicPr>
        <p:blipFill>
          <a:blip r:embed="rId4" cstate="print"/>
          <a:stretch>
            <a:fillRect/>
          </a:stretch>
        </p:blipFill>
        <p:spPr>
          <a:xfrm>
            <a:off x="6243159" y="1457962"/>
            <a:ext cx="4815366" cy="894713"/>
          </a:xfrm>
          <a:prstGeom prst="rect">
            <a:avLst/>
          </a:prstGeom>
          <a:ln>
            <a:noFill/>
          </a:ln>
          <a:effectLst>
            <a:softEdge rad="114300"/>
          </a:effectLst>
        </p:spPr>
      </p:pic>
      <p:sp>
        <p:nvSpPr>
          <p:cNvPr id="11" name="TextBox 36">
            <a:extLst>
              <a:ext uri="{FF2B5EF4-FFF2-40B4-BE49-F238E27FC236}">
                <a16:creationId xmlns:a16="http://schemas.microsoft.com/office/drawing/2014/main" id="{A25719A5-95E9-4FD6-B3C5-5257A518EC8E}"/>
              </a:ext>
            </a:extLst>
          </p:cNvPr>
          <p:cNvSpPr txBox="1"/>
          <p:nvPr/>
        </p:nvSpPr>
        <p:spPr>
          <a:xfrm>
            <a:off x="7578994" y="4462855"/>
            <a:ext cx="2372495" cy="461665"/>
          </a:xfrm>
          <a:prstGeom prst="rect">
            <a:avLst/>
          </a:prstGeom>
          <a:noFill/>
        </p:spPr>
        <p:txBody>
          <a:bodyPr wrap="square" rtlCol="0">
            <a:spAutoFit/>
          </a:bodyPr>
          <a:lstStyle>
            <a:defPPr>
              <a:defRPr lang="zh-CN"/>
            </a:defPPr>
            <a:lvl1pPr>
              <a:defRPr sz="3000">
                <a:gradFill>
                  <a:gsLst>
                    <a:gs pos="0">
                      <a:srgbClr val="788BA9"/>
                    </a:gs>
                    <a:gs pos="74000">
                      <a:srgbClr val="D67A71"/>
                    </a:gs>
                  </a:gsLst>
                  <a:lin ang="0" scaled="0"/>
                </a:gradFill>
                <a:latin typeface="微软雅黑" panose="020B0503020204020204" pitchFamily="34" charset="-122"/>
                <a:ea typeface="微软雅黑" panose="020B0503020204020204" pitchFamily="34" charset="-122"/>
              </a:defRPr>
            </a:lvl1pPr>
          </a:lstStyle>
          <a:p>
            <a:r>
              <a:rPr lang="en-US" altLang="zh-CN"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2019</a:t>
            </a:r>
            <a:r>
              <a:rPr lang="zh-CN" altLang="en-US"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年</a:t>
            </a:r>
            <a:r>
              <a:rPr lang="en-US" altLang="zh-CN"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9</a:t>
            </a:r>
            <a:r>
              <a:rPr lang="zh-CN" altLang="en-US"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月</a:t>
            </a:r>
            <a:r>
              <a:rPr lang="en-US" altLang="zh-CN"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28</a:t>
            </a:r>
            <a:r>
              <a:rPr lang="zh-CN" altLang="en-US" sz="2400"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日</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图片 81">
            <a:extLst>
              <a:ext uri="{FF2B5EF4-FFF2-40B4-BE49-F238E27FC236}">
                <a16:creationId xmlns:a16="http://schemas.microsoft.com/office/drawing/2014/main" id="{3386CE66-39AF-4533-A73E-07305D700055}"/>
              </a:ext>
            </a:extLst>
          </p:cNvPr>
          <p:cNvPicPr>
            <a:picLocks noChangeAspect="1"/>
          </p:cNvPicPr>
          <p:nvPr/>
        </p:nvPicPr>
        <p:blipFill>
          <a:blip r:embed="rId2"/>
          <a:stretch>
            <a:fillRect/>
          </a:stretch>
        </p:blipFill>
        <p:spPr>
          <a:xfrm>
            <a:off x="4619625" y="4433097"/>
            <a:ext cx="7572375" cy="2724150"/>
          </a:xfrm>
          <a:prstGeom prst="rect">
            <a:avLst/>
          </a:prstGeom>
        </p:spPr>
      </p:pic>
      <p:grpSp>
        <p:nvGrpSpPr>
          <p:cNvPr id="2" name="组合 1">
            <a:extLst>
              <a:ext uri="{FF2B5EF4-FFF2-40B4-BE49-F238E27FC236}">
                <a16:creationId xmlns:a16="http://schemas.microsoft.com/office/drawing/2014/main" id="{00F4C91B-57F5-4C45-BE89-BD41C25C63D7}"/>
              </a:ext>
            </a:extLst>
          </p:cNvPr>
          <p:cNvGrpSpPr/>
          <p:nvPr/>
        </p:nvGrpSpPr>
        <p:grpSpPr>
          <a:xfrm>
            <a:off x="733425" y="1219200"/>
            <a:ext cx="10799564" cy="1619250"/>
            <a:chOff x="2295207" y="3314700"/>
            <a:chExt cx="9439275" cy="4403050"/>
          </a:xfrm>
        </p:grpSpPr>
        <p:pic>
          <p:nvPicPr>
            <p:cNvPr id="38" name="图片 37" descr="阴影">
              <a:extLst>
                <a:ext uri="{FF2B5EF4-FFF2-40B4-BE49-F238E27FC236}">
                  <a16:creationId xmlns:a16="http://schemas.microsoft.com/office/drawing/2014/main" id="{3F2A01E0-1B43-4576-B8D5-7EAEE32C6A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5207" y="3314700"/>
              <a:ext cx="9439275" cy="4403050"/>
            </a:xfrm>
            <a:prstGeom prst="rect">
              <a:avLst/>
            </a:prstGeom>
          </p:spPr>
        </p:pic>
        <p:sp>
          <p:nvSpPr>
            <p:cNvPr id="41" name="文本框 40">
              <a:extLst>
                <a:ext uri="{FF2B5EF4-FFF2-40B4-BE49-F238E27FC236}">
                  <a16:creationId xmlns:a16="http://schemas.microsoft.com/office/drawing/2014/main" id="{C7F173E8-F800-4101-AF9A-E7C54CA01D3C}"/>
                </a:ext>
              </a:extLst>
            </p:cNvPr>
            <p:cNvSpPr txBox="1"/>
            <p:nvPr/>
          </p:nvSpPr>
          <p:spPr>
            <a:xfrm>
              <a:off x="2779998" y="3732406"/>
              <a:ext cx="8340205" cy="3263924"/>
            </a:xfrm>
            <a:prstGeom prst="rect">
              <a:avLst/>
            </a:prstGeom>
            <a:noFill/>
          </p:spPr>
          <p:txBody>
            <a:bodyPr wrap="square" rtlCol="0">
              <a:spAutoFit/>
            </a:bodyPr>
            <a:lstStyle/>
            <a:p>
              <a:pPr marL="457200" indent="-457200" algn="just">
                <a:buFont typeface="Wingdings" panose="05000000000000000000" pitchFamily="2" charset="2"/>
                <a:buChar char="Ø"/>
              </a:pPr>
              <a:r>
                <a:rPr lang="zh-CN" altLang="en-US"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2019年2月18日，中共中央、国务院印发了</a:t>
              </a:r>
              <a:r>
                <a:rPr lang="zh-CN" altLang="en-US" sz="2400" b="1" u="sng"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《粤港澳大湾区发展规划纲要》</a:t>
              </a:r>
              <a:r>
                <a:rPr lang="zh-CN" altLang="en-US"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，对粤港澳大湾区的战略定位、发展目标、空间布局等方面作了全面规划。</a:t>
              </a:r>
              <a:endParaRPr lang="en-US" altLang="zh-CN"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15" name="组合 14">
            <a:extLst>
              <a:ext uri="{FF2B5EF4-FFF2-40B4-BE49-F238E27FC236}">
                <a16:creationId xmlns:a16="http://schemas.microsoft.com/office/drawing/2014/main" id="{15216F81-EF66-4F81-8712-D93AFFA26C95}"/>
              </a:ext>
            </a:extLst>
          </p:cNvPr>
          <p:cNvGrpSpPr/>
          <p:nvPr/>
        </p:nvGrpSpPr>
        <p:grpSpPr>
          <a:xfrm>
            <a:off x="329749" y="310933"/>
            <a:ext cx="6408336" cy="866845"/>
            <a:chOff x="1218749" y="2419133"/>
            <a:chExt cx="6408336" cy="866845"/>
          </a:xfrm>
        </p:grpSpPr>
        <p:sp>
          <p:nvSpPr>
            <p:cNvPr id="16" name="矩形 15">
              <a:extLst>
                <a:ext uri="{FF2B5EF4-FFF2-40B4-BE49-F238E27FC236}">
                  <a16:creationId xmlns:a16="http://schemas.microsoft.com/office/drawing/2014/main" id="{9D461F67-B67A-4707-B325-988D809AAE18}"/>
                </a:ext>
              </a:extLst>
            </p:cNvPr>
            <p:cNvSpPr/>
            <p:nvPr/>
          </p:nvSpPr>
          <p:spPr>
            <a:xfrm rot="2713401">
              <a:off x="1620665" y="2926527"/>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17" name="矩形 16">
              <a:extLst>
                <a:ext uri="{FF2B5EF4-FFF2-40B4-BE49-F238E27FC236}">
                  <a16:creationId xmlns:a16="http://schemas.microsoft.com/office/drawing/2014/main" id="{983EFDB1-69B4-4809-A47F-A7E779BE8701}"/>
                </a:ext>
              </a:extLst>
            </p:cNvPr>
            <p:cNvSpPr/>
            <p:nvPr/>
          </p:nvSpPr>
          <p:spPr>
            <a:xfrm rot="2713401">
              <a:off x="1212907" y="2649265"/>
              <a:ext cx="595928" cy="584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18" name="文本框 17">
              <a:extLst>
                <a:ext uri="{FF2B5EF4-FFF2-40B4-BE49-F238E27FC236}">
                  <a16:creationId xmlns:a16="http://schemas.microsoft.com/office/drawing/2014/main" id="{12E18C3C-7B33-4519-B34A-BF000BB7DF72}"/>
                </a:ext>
              </a:extLst>
            </p:cNvPr>
            <p:cNvSpPr txBox="1"/>
            <p:nvPr/>
          </p:nvSpPr>
          <p:spPr>
            <a:xfrm>
              <a:off x="1351211" y="2753856"/>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6907B4DF-23CC-4D97-BD47-2B6B30FEC505}"/>
                </a:ext>
              </a:extLst>
            </p:cNvPr>
            <p:cNvSpPr txBox="1"/>
            <p:nvPr/>
          </p:nvSpPr>
          <p:spPr>
            <a:xfrm>
              <a:off x="2056329" y="2419133"/>
              <a:ext cx="5570756" cy="584775"/>
            </a:xfrm>
            <a:prstGeom prst="rect">
              <a:avLst/>
            </a:prstGeom>
            <a:noFill/>
          </p:spPr>
          <p:txBody>
            <a:bodyPr wrap="none" rtlCol="0">
              <a:spAutoFit/>
            </a:bodyPr>
            <a:lstStyle/>
            <a:p>
              <a:pPr marL="457200" indent="-457200">
                <a:buClr>
                  <a:schemeClr val="accent1">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粤港澳大湾区建设成果初见</a:t>
              </a:r>
            </a:p>
          </p:txBody>
        </p:sp>
        <p:cxnSp>
          <p:nvCxnSpPr>
            <p:cNvPr id="20" name="直接连接符 19">
              <a:extLst>
                <a:ext uri="{FF2B5EF4-FFF2-40B4-BE49-F238E27FC236}">
                  <a16:creationId xmlns:a16="http://schemas.microsoft.com/office/drawing/2014/main" id="{76A9F1A0-B8E9-43BF-973D-0EE5A0C197C7}"/>
                </a:ext>
              </a:extLst>
            </p:cNvPr>
            <p:cNvCxnSpPr/>
            <p:nvPr/>
          </p:nvCxnSpPr>
          <p:spPr>
            <a:xfrm>
              <a:off x="2526229" y="3104473"/>
              <a:ext cx="5040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a:extLst>
              <a:ext uri="{FF2B5EF4-FFF2-40B4-BE49-F238E27FC236}">
                <a16:creationId xmlns:a16="http://schemas.microsoft.com/office/drawing/2014/main" id="{789D3159-87F7-4154-A399-D17FDFFD005E}"/>
              </a:ext>
            </a:extLst>
          </p:cNvPr>
          <p:cNvGrpSpPr/>
          <p:nvPr/>
        </p:nvGrpSpPr>
        <p:grpSpPr>
          <a:xfrm>
            <a:off x="952363" y="2933240"/>
            <a:ext cx="5177194" cy="3613827"/>
            <a:chOff x="952363" y="2933240"/>
            <a:chExt cx="5177194" cy="3613827"/>
          </a:xfrm>
        </p:grpSpPr>
        <p:pic>
          <p:nvPicPr>
            <p:cNvPr id="21" name="图片 20" descr="阴影">
              <a:extLst>
                <a:ext uri="{FF2B5EF4-FFF2-40B4-BE49-F238E27FC236}">
                  <a16:creationId xmlns:a16="http://schemas.microsoft.com/office/drawing/2014/main" id="{EF2891BF-22E4-46BF-B157-104EB2C031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363" y="2933240"/>
              <a:ext cx="5177194" cy="3613827"/>
            </a:xfrm>
            <a:prstGeom prst="rect">
              <a:avLst/>
            </a:prstGeom>
          </p:spPr>
        </p:pic>
        <p:sp>
          <p:nvSpPr>
            <p:cNvPr id="3" name="矩形 2">
              <a:extLst>
                <a:ext uri="{FF2B5EF4-FFF2-40B4-BE49-F238E27FC236}">
                  <a16:creationId xmlns:a16="http://schemas.microsoft.com/office/drawing/2014/main" id="{3063B32B-E84C-4CC0-BE7B-F7E4202CD889}"/>
                </a:ext>
              </a:extLst>
            </p:cNvPr>
            <p:cNvSpPr/>
            <p:nvPr/>
          </p:nvSpPr>
          <p:spPr>
            <a:xfrm>
              <a:off x="1288079" y="3104286"/>
              <a:ext cx="4438650" cy="3046988"/>
            </a:xfrm>
            <a:prstGeom prst="rect">
              <a:avLst/>
            </a:prstGeom>
          </p:spPr>
          <p:txBody>
            <a:bodyPr wrap="square">
              <a:spAutoFit/>
            </a:bodyPr>
            <a:lstStyle/>
            <a:p>
              <a:pPr marL="285750" indent="-285750" algn="just">
                <a:buFont typeface="Wingdings" panose="05000000000000000000" pitchFamily="2" charset="2"/>
                <a:buChar char="Ø"/>
              </a:pPr>
              <a:r>
                <a:rPr lang="en-US" altLang="zh-CN"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纲要</a:t>
              </a:r>
              <a:r>
                <a:rPr lang="en-US" altLang="zh-CN"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对于大湾区的多元化纠纷解决机制阐述主要包括：</a:t>
              </a:r>
            </a:p>
            <a:p>
              <a:pPr marL="457200" indent="-457200" algn="just">
                <a:buFont typeface="Arial" panose="020B0604020202020204" pitchFamily="34" charset="0"/>
                <a:buChar char="•"/>
              </a:pP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完善国际商事纠纷解决机制</a:t>
              </a:r>
              <a:endPar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buFont typeface="Arial" panose="020B0604020202020204" pitchFamily="34" charset="0"/>
                <a:buChar char="•"/>
              </a:pP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建设国际仲裁中心</a:t>
              </a:r>
              <a:endPar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buFont typeface="Arial" panose="020B0604020202020204" pitchFamily="34" charset="0"/>
                <a:buChar char="•"/>
              </a:pP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支持粤港澳仲裁和调解机构交流合作</a:t>
              </a:r>
              <a:endPar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marL="457200" indent="-457200" algn="just">
                <a:buFont typeface="Arial" panose="020B0604020202020204" pitchFamily="34" charset="0"/>
                <a:buChar char="•"/>
              </a:pP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为粤港澳经济贸易提供</a:t>
              </a:r>
              <a:endPar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a:p>
              <a:pPr algn="just"/>
              <a:r>
                <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仲裁及调解服务</a:t>
              </a:r>
              <a:endParaRPr lang="en-US" altLang="zh-CN"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grpSp>
        <p:nvGrpSpPr>
          <p:cNvPr id="6" name="组合 5">
            <a:extLst>
              <a:ext uri="{FF2B5EF4-FFF2-40B4-BE49-F238E27FC236}">
                <a16:creationId xmlns:a16="http://schemas.microsoft.com/office/drawing/2014/main" id="{7F59C28C-E566-4237-8DC4-9ACB7C360D4B}"/>
              </a:ext>
            </a:extLst>
          </p:cNvPr>
          <p:cNvGrpSpPr/>
          <p:nvPr/>
        </p:nvGrpSpPr>
        <p:grpSpPr>
          <a:xfrm>
            <a:off x="6154461" y="2933239"/>
            <a:ext cx="5177194" cy="3613827"/>
            <a:chOff x="6154461" y="2933239"/>
            <a:chExt cx="5177194" cy="3613827"/>
          </a:xfrm>
        </p:grpSpPr>
        <p:pic>
          <p:nvPicPr>
            <p:cNvPr id="23" name="图片 22" descr="阴影">
              <a:extLst>
                <a:ext uri="{FF2B5EF4-FFF2-40B4-BE49-F238E27FC236}">
                  <a16:creationId xmlns:a16="http://schemas.microsoft.com/office/drawing/2014/main" id="{238F9C11-DE9F-471E-800B-72CCEF8DE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4461" y="2933239"/>
              <a:ext cx="5177194" cy="3613827"/>
            </a:xfrm>
            <a:prstGeom prst="rect">
              <a:avLst/>
            </a:prstGeom>
          </p:spPr>
        </p:pic>
        <p:sp>
          <p:nvSpPr>
            <p:cNvPr id="5" name="矩形 4">
              <a:extLst>
                <a:ext uri="{FF2B5EF4-FFF2-40B4-BE49-F238E27FC236}">
                  <a16:creationId xmlns:a16="http://schemas.microsoft.com/office/drawing/2014/main" id="{31A15570-92D6-4D77-B33D-42586D63F1AA}"/>
                </a:ext>
              </a:extLst>
            </p:cNvPr>
            <p:cNvSpPr/>
            <p:nvPr/>
          </p:nvSpPr>
          <p:spPr>
            <a:xfrm>
              <a:off x="6529547" y="3104286"/>
              <a:ext cx="3781821" cy="1938992"/>
            </a:xfrm>
            <a:prstGeom prst="rect">
              <a:avLst/>
            </a:prstGeom>
          </p:spPr>
          <p:txBody>
            <a:bodyPr wrap="square">
              <a:spAutoFit/>
            </a:bodyPr>
            <a:lstStyle/>
            <a:p>
              <a:pPr marL="285750" lvl="0" indent="-285750" algn="just">
                <a:buFont typeface="Wingdings" panose="05000000000000000000" pitchFamily="2" charset="2"/>
                <a:buChar char="Ø"/>
              </a:pPr>
              <a:r>
                <a:rPr lang="en-US" altLang="zh-CN"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纲要</a:t>
              </a:r>
              <a:r>
                <a:rPr lang="en-US" altLang="zh-CN"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特别提及，要加强深港法律事务合作，联动香港</a:t>
              </a: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打造国际法律服务中心</a:t>
              </a:r>
              <a:r>
                <a:rPr lang="zh-CN" altLang="en-US"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和</a:t>
              </a:r>
              <a:r>
                <a:rPr lang="zh-CN" altLang="en-US" sz="240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国际商事争议解决中心</a:t>
              </a:r>
              <a:r>
                <a:rPr lang="zh-CN" altLang="en-US"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a:solidFill>
                  <a:srgbClr val="4472C4">
                    <a:lumMod val="75000"/>
                  </a:srgbClr>
                </a:solidFill>
                <a:latin typeface="Times New Roman" panose="02020603050405020304" pitchFamily="18" charset="0"/>
                <a:ea typeface="楷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val="2699222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72D68EB9-9A73-49E7-AE61-30C06F98B5ED}"/>
              </a:ext>
            </a:extLst>
          </p:cNvPr>
          <p:cNvPicPr>
            <a:picLocks noChangeAspect="1"/>
          </p:cNvPicPr>
          <p:nvPr/>
        </p:nvPicPr>
        <p:blipFill rotWithShape="1">
          <a:blip r:embed="rId3"/>
          <a:srcRect l="48897"/>
          <a:stretch/>
        </p:blipFill>
        <p:spPr>
          <a:xfrm>
            <a:off x="0" y="356349"/>
            <a:ext cx="3137336" cy="6145301"/>
          </a:xfrm>
          <a:prstGeom prst="rect">
            <a:avLst/>
          </a:prstGeom>
        </p:spPr>
      </p:pic>
      <p:pic>
        <p:nvPicPr>
          <p:cNvPr id="46" name="图片 45">
            <a:extLst>
              <a:ext uri="{FF2B5EF4-FFF2-40B4-BE49-F238E27FC236}">
                <a16:creationId xmlns:a16="http://schemas.microsoft.com/office/drawing/2014/main" id="{19619977-4012-43C6-B203-53108FB6B24F}"/>
              </a:ext>
            </a:extLst>
          </p:cNvPr>
          <p:cNvPicPr>
            <a:picLocks noChangeAspect="1"/>
          </p:cNvPicPr>
          <p:nvPr/>
        </p:nvPicPr>
        <p:blipFill rotWithShape="1">
          <a:blip r:embed="rId4"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flipH="1">
            <a:off x="-2235200" y="-1257300"/>
            <a:ext cx="14427200" cy="8115300"/>
          </a:xfrm>
          <a:prstGeom prst="rect">
            <a:avLst/>
          </a:prstGeom>
        </p:spPr>
      </p:pic>
      <p:pic>
        <p:nvPicPr>
          <p:cNvPr id="13" name="图片 12" descr="阴影">
            <a:extLst>
              <a:ext uri="{FF2B5EF4-FFF2-40B4-BE49-F238E27FC236}">
                <a16:creationId xmlns:a16="http://schemas.microsoft.com/office/drawing/2014/main" id="{FC82DC48-356D-4599-8D65-18AF64FCDE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949463"/>
            <a:ext cx="11325089" cy="6320170"/>
          </a:xfrm>
          <a:prstGeom prst="rect">
            <a:avLst/>
          </a:prstGeom>
        </p:spPr>
      </p:pic>
      <p:grpSp>
        <p:nvGrpSpPr>
          <p:cNvPr id="40" name="组合 39">
            <a:extLst>
              <a:ext uri="{FF2B5EF4-FFF2-40B4-BE49-F238E27FC236}">
                <a16:creationId xmlns:a16="http://schemas.microsoft.com/office/drawing/2014/main" id="{7ED3B464-58BD-4F64-B324-FD7D83A061E5}"/>
              </a:ext>
            </a:extLst>
          </p:cNvPr>
          <p:cNvGrpSpPr/>
          <p:nvPr/>
        </p:nvGrpSpPr>
        <p:grpSpPr>
          <a:xfrm>
            <a:off x="480849" y="279821"/>
            <a:ext cx="7753783" cy="866845"/>
            <a:chOff x="6479006" y="2432587"/>
            <a:chExt cx="7753783" cy="866845"/>
          </a:xfrm>
        </p:grpSpPr>
        <p:sp>
          <p:nvSpPr>
            <p:cNvPr id="41" name="矩形 40">
              <a:extLst>
                <a:ext uri="{FF2B5EF4-FFF2-40B4-BE49-F238E27FC236}">
                  <a16:creationId xmlns:a16="http://schemas.microsoft.com/office/drawing/2014/main" id="{A685D843-6C66-451E-973C-845A343BC902}"/>
                </a:ext>
              </a:extLst>
            </p:cNvPr>
            <p:cNvSpPr/>
            <p:nvPr/>
          </p:nvSpPr>
          <p:spPr>
            <a:xfrm rot="2713401">
              <a:off x="6880924" y="2939981"/>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2" name="矩形 41">
              <a:extLst>
                <a:ext uri="{FF2B5EF4-FFF2-40B4-BE49-F238E27FC236}">
                  <a16:creationId xmlns:a16="http://schemas.microsoft.com/office/drawing/2014/main" id="{EAA08169-0060-4A4D-9574-70C98CA050EA}"/>
                </a:ext>
              </a:extLst>
            </p:cNvPr>
            <p:cNvSpPr/>
            <p:nvPr/>
          </p:nvSpPr>
          <p:spPr>
            <a:xfrm rot="2713401">
              <a:off x="6473164" y="2662719"/>
              <a:ext cx="595928" cy="584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43" name="文本框 42">
              <a:extLst>
                <a:ext uri="{FF2B5EF4-FFF2-40B4-BE49-F238E27FC236}">
                  <a16:creationId xmlns:a16="http://schemas.microsoft.com/office/drawing/2014/main" id="{B38B10CE-8F0A-4771-B2C8-1EA3BDFE078E}"/>
                </a:ext>
              </a:extLst>
            </p:cNvPr>
            <p:cNvSpPr txBox="1"/>
            <p:nvPr/>
          </p:nvSpPr>
          <p:spPr>
            <a:xfrm>
              <a:off x="6611470" y="2767309"/>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D6516844-069E-4D5D-BF28-7BB92237F88E}"/>
                </a:ext>
              </a:extLst>
            </p:cNvPr>
            <p:cNvSpPr txBox="1"/>
            <p:nvPr/>
          </p:nvSpPr>
          <p:spPr>
            <a:xfrm>
              <a:off x="7316588" y="2432587"/>
              <a:ext cx="6801862" cy="584775"/>
            </a:xfrm>
            <a:prstGeom prst="rect">
              <a:avLst/>
            </a:prstGeom>
            <a:noFill/>
          </p:spPr>
          <p:txBody>
            <a:bodyPr wrap="none" rtlCol="0">
              <a:spAutoFit/>
            </a:bodyPr>
            <a:lstStyle/>
            <a:p>
              <a:pPr marL="457200" indent="-457200">
                <a:buClr>
                  <a:schemeClr val="accent2"/>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与其他湾区法律服务行业人数比较</a:t>
              </a:r>
            </a:p>
          </p:txBody>
        </p:sp>
        <p:cxnSp>
          <p:nvCxnSpPr>
            <p:cNvPr id="45" name="直接连接符 44">
              <a:extLst>
                <a:ext uri="{FF2B5EF4-FFF2-40B4-BE49-F238E27FC236}">
                  <a16:creationId xmlns:a16="http://schemas.microsoft.com/office/drawing/2014/main" id="{823FC333-B143-4115-BEC9-E6C3B328B310}"/>
                </a:ext>
              </a:extLst>
            </p:cNvPr>
            <p:cNvCxnSpPr/>
            <p:nvPr/>
          </p:nvCxnSpPr>
          <p:spPr>
            <a:xfrm>
              <a:off x="7392789" y="3043741"/>
              <a:ext cx="6840000" cy="83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50" name="表格 50">
            <a:extLst>
              <a:ext uri="{FF2B5EF4-FFF2-40B4-BE49-F238E27FC236}">
                <a16:creationId xmlns:a16="http://schemas.microsoft.com/office/drawing/2014/main" id="{ACD62BC4-A793-4BDC-847C-6872993AC0D6}"/>
              </a:ext>
            </a:extLst>
          </p:cNvPr>
          <p:cNvGraphicFramePr>
            <a:graphicFrameLocks noGrp="1"/>
          </p:cNvGraphicFramePr>
          <p:nvPr>
            <p:extLst>
              <p:ext uri="{D42A27DB-BD31-4B8C-83A1-F6EECF244321}">
                <p14:modId xmlns:p14="http://schemas.microsoft.com/office/powerpoint/2010/main" val="2584456064"/>
              </p:ext>
            </p:extLst>
          </p:nvPr>
        </p:nvGraphicFramePr>
        <p:xfrm>
          <a:off x="1387007" y="1029683"/>
          <a:ext cx="9585793" cy="5510397"/>
        </p:xfrm>
        <a:graphic>
          <a:graphicData uri="http://schemas.openxmlformats.org/drawingml/2006/table">
            <a:tbl>
              <a:tblPr firstRow="1" bandRow="1">
                <a:tableStyleId>{5C22544A-7EE6-4342-B048-85BDC9FD1C3A}</a:tableStyleId>
              </a:tblPr>
              <a:tblGrid>
                <a:gridCol w="2143593">
                  <a:extLst>
                    <a:ext uri="{9D8B030D-6E8A-4147-A177-3AD203B41FA5}">
                      <a16:colId xmlns:a16="http://schemas.microsoft.com/office/drawing/2014/main" val="386207574"/>
                    </a:ext>
                  </a:extLst>
                </a:gridCol>
                <a:gridCol w="2901847">
                  <a:extLst>
                    <a:ext uri="{9D8B030D-6E8A-4147-A177-3AD203B41FA5}">
                      <a16:colId xmlns:a16="http://schemas.microsoft.com/office/drawing/2014/main" val="3660835887"/>
                    </a:ext>
                  </a:extLst>
                </a:gridCol>
                <a:gridCol w="3141151">
                  <a:extLst>
                    <a:ext uri="{9D8B030D-6E8A-4147-A177-3AD203B41FA5}">
                      <a16:colId xmlns:a16="http://schemas.microsoft.com/office/drawing/2014/main" val="2047668790"/>
                    </a:ext>
                  </a:extLst>
                </a:gridCol>
                <a:gridCol w="1399202">
                  <a:extLst>
                    <a:ext uri="{9D8B030D-6E8A-4147-A177-3AD203B41FA5}">
                      <a16:colId xmlns:a16="http://schemas.microsoft.com/office/drawing/2014/main" val="4035589851"/>
                    </a:ext>
                  </a:extLst>
                </a:gridCol>
              </a:tblGrid>
              <a:tr h="411004">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地区</a:t>
                      </a:r>
                    </a:p>
                  </a:txBody>
                  <a:tcPr anchor="ctr">
                    <a:solidFill>
                      <a:schemeClr val="tx2">
                        <a:lumMod val="75000"/>
                      </a:schemeClr>
                    </a:solidFill>
                  </a:tcPr>
                </a:tc>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人口基数</a:t>
                      </a:r>
                    </a:p>
                  </a:txBody>
                  <a:tcPr anchor="ctr">
                    <a:solidFill>
                      <a:schemeClr val="tx2">
                        <a:lumMod val="75000"/>
                      </a:schemeClr>
                    </a:solidFill>
                  </a:tcPr>
                </a:tc>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律师数量</a:t>
                      </a:r>
                    </a:p>
                  </a:txBody>
                  <a:tcPr anchor="ctr">
                    <a:solidFill>
                      <a:schemeClr val="tx2">
                        <a:lumMod val="75000"/>
                      </a:schemeClr>
                    </a:solidFill>
                  </a:tcPr>
                </a:tc>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比例</a:t>
                      </a:r>
                    </a:p>
                  </a:txBody>
                  <a:tcPr anchor="ctr">
                    <a:solidFill>
                      <a:schemeClr val="tx2">
                        <a:lumMod val="75000"/>
                      </a:schemeClr>
                    </a:solidFill>
                  </a:tcPr>
                </a:tc>
                <a:extLst>
                  <a:ext uri="{0D108BD9-81ED-4DB2-BD59-A6C34878D82A}">
                    <a16:rowId xmlns:a16="http://schemas.microsoft.com/office/drawing/2014/main" val="2982451410"/>
                  </a:ext>
                </a:extLst>
              </a:tr>
              <a:tr h="411004">
                <a:tc>
                  <a:txBody>
                    <a:bodyPr/>
                    <a:lstStyle/>
                    <a:p>
                      <a:pPr marL="342900" indent="-342900" algn="ctr">
                        <a:buFont typeface="Wingdings" panose="05000000000000000000" pitchFamily="2" charset="2"/>
                        <a:buChar char="u"/>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美国</a:t>
                      </a:r>
                    </a:p>
                  </a:txBody>
                  <a:tcPr anchor="ctr">
                    <a:solidFill>
                      <a:schemeClr val="accent1">
                        <a:lumMod val="60000"/>
                        <a:lumOff val="4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3.27</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亿</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135.2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60000"/>
                        <a:lumOff val="4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0.414%</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60000"/>
                        <a:lumOff val="40000"/>
                      </a:schemeClr>
                    </a:solidFill>
                  </a:tcPr>
                </a:tc>
                <a:extLst>
                  <a:ext uri="{0D108BD9-81ED-4DB2-BD59-A6C34878D82A}">
                    <a16:rowId xmlns:a16="http://schemas.microsoft.com/office/drawing/2014/main" val="1928295245"/>
                  </a:ext>
                </a:extLst>
              </a:tr>
              <a:tr h="411004">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纽约湾区</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1979.58</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万（纽约州）</a:t>
                      </a:r>
                    </a:p>
                  </a:txBody>
                  <a:tcPr anchor="ctr">
                    <a:solidFill>
                      <a:schemeClr val="accent1">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12-13</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万（纽约州）</a:t>
                      </a:r>
                    </a:p>
                  </a:txBody>
                  <a:tcPr anchor="ctr">
                    <a:solidFill>
                      <a:schemeClr val="accent1">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0.631%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653235807"/>
                  </a:ext>
                </a:extLst>
              </a:tr>
              <a:tr h="645977">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旧金山湾区</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4012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万（加利福尼亚州）</a:t>
                      </a:r>
                    </a:p>
                  </a:txBody>
                  <a:tcPr anchor="ctr">
                    <a:solidFill>
                      <a:schemeClr val="accent1">
                        <a:lumMod val="20000"/>
                        <a:lumOff val="80000"/>
                      </a:schemeClr>
                    </a:solidFill>
                  </a:tcPr>
                </a:tc>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15</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万（加利福尼亚州）</a:t>
                      </a:r>
                    </a:p>
                  </a:txBody>
                  <a:tcPr anchor="ctr">
                    <a:solidFill>
                      <a:schemeClr val="accent1">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0.038%</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3329049676"/>
                  </a:ext>
                </a:extLst>
              </a:tr>
              <a:tr h="411004">
                <a:tc>
                  <a:txBody>
                    <a:bodyPr/>
                    <a:lstStyle/>
                    <a:p>
                      <a:pPr marL="342900" indent="-342900" algn="ctr">
                        <a:buFont typeface="Wingdings" panose="05000000000000000000" pitchFamily="2" charset="2"/>
                        <a:buChar char="u"/>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日本</a:t>
                      </a:r>
                    </a:p>
                  </a:txBody>
                  <a:tcPr anchor="ctr">
                    <a:solidFill>
                      <a:schemeClr val="accent4">
                        <a:lumMod val="40000"/>
                        <a:lumOff val="6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1.27</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亿</a:t>
                      </a: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41069</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4">
                        <a:lumMod val="40000"/>
                        <a:lumOff val="6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0.032%</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143427495"/>
                  </a:ext>
                </a:extLst>
              </a:tr>
              <a:tr h="944075">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东京湾区</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4">
                        <a:lumMod val="20000"/>
                        <a:lumOff val="80000"/>
                      </a:schemeClr>
                    </a:solidFill>
                  </a:tcPr>
                </a:tc>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3800</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（东京）</a:t>
                      </a:r>
                    </a:p>
                  </a:txBody>
                  <a:tcPr anchor="c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19563</a:t>
                      </a:r>
                    </a:p>
                  </a:txBody>
                  <a:tcPr anchor="ctr">
                    <a:solidFill>
                      <a:schemeClr val="accent4">
                        <a:lumMod val="20000"/>
                        <a:lumOff val="80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0.051%</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accent4">
                        <a:lumMod val="20000"/>
                        <a:lumOff val="80000"/>
                      </a:schemeClr>
                    </a:solidFill>
                  </a:tcPr>
                </a:tc>
                <a:extLst>
                  <a:ext uri="{0D108BD9-81ED-4DB2-BD59-A6C34878D82A}">
                    <a16:rowId xmlns:a16="http://schemas.microsoft.com/office/drawing/2014/main" val="1601605440"/>
                  </a:ext>
                </a:extLst>
              </a:tr>
              <a:tr h="411004">
                <a:tc>
                  <a:txBody>
                    <a:bodyPr/>
                    <a:lstStyle/>
                    <a:p>
                      <a:pPr marL="342900" indent="-342900" algn="ctr">
                        <a:buFont typeface="Wingdings" panose="05000000000000000000" pitchFamily="2" charset="2"/>
                        <a:buChar char="u"/>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中国大陆地区</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7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13.95</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亿</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36.5</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p>
                  </a:txBody>
                  <a:tcPr anchor="ctr">
                    <a:solidFill>
                      <a:schemeClr val="bg1">
                        <a:lumMod val="7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0.026%</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75000"/>
                      </a:schemeClr>
                    </a:solidFill>
                  </a:tcPr>
                </a:tc>
                <a:extLst>
                  <a:ext uri="{0D108BD9-81ED-4DB2-BD59-A6C34878D82A}">
                    <a16:rowId xmlns:a16="http://schemas.microsoft.com/office/drawing/2014/main" val="3848480968"/>
                  </a:ext>
                </a:extLst>
              </a:tr>
              <a:tr h="411004">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中国广东</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11346</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47915</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0.042%</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3460445933"/>
                  </a:ext>
                </a:extLst>
              </a:tr>
              <a:tr h="1043317">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中国香港</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748.25</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14761</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（事务律师</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13202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人）</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（大律师</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1559</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人）</a:t>
                      </a: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0.197%</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847102862"/>
                  </a:ext>
                </a:extLst>
              </a:tr>
              <a:tr h="411004">
                <a:tc>
                  <a:txBody>
                    <a:bodyPr/>
                    <a:lstStyle/>
                    <a:p>
                      <a:pPr algn="ct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中国澳门</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63.2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万</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424</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tc>
                  <a:txBody>
                    <a:bodyPr/>
                    <a:lstStyle/>
                    <a:p>
                      <a:pPr algn="ct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0.067%</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280939805"/>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AEAFF04E-CCDB-4AE9-B716-F2E413FBA62D}"/>
              </a:ext>
            </a:extLst>
          </p:cNvPr>
          <p:cNvPicPr>
            <a:picLocks noChangeAspect="1"/>
          </p:cNvPicPr>
          <p:nvPr/>
        </p:nvPicPr>
        <p:blipFill rotWithShape="1">
          <a:blip r:embed="rId3"/>
          <a:srcRect l="48897"/>
          <a:stretch/>
        </p:blipFill>
        <p:spPr>
          <a:xfrm flipH="1">
            <a:off x="9302473" y="562411"/>
            <a:ext cx="2880192" cy="5641616"/>
          </a:xfrm>
          <a:prstGeom prst="rect">
            <a:avLst/>
          </a:prstGeom>
        </p:spPr>
      </p:pic>
      <p:pic>
        <p:nvPicPr>
          <p:cNvPr id="22" name="图片 21">
            <a:extLst>
              <a:ext uri="{FF2B5EF4-FFF2-40B4-BE49-F238E27FC236}">
                <a16:creationId xmlns:a16="http://schemas.microsoft.com/office/drawing/2014/main" id="{65FBEF13-AEAF-4C70-8D3B-C510BA71593B}"/>
              </a:ext>
            </a:extLst>
          </p:cNvPr>
          <p:cNvPicPr>
            <a:picLocks noChangeAspect="1"/>
          </p:cNvPicPr>
          <p:nvPr/>
        </p:nvPicPr>
        <p:blipFill rotWithShape="1">
          <a:blip r:embed="rId4"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a:off x="0" y="35854"/>
            <a:ext cx="12128258" cy="6822146"/>
          </a:xfrm>
          <a:prstGeom prst="rect">
            <a:avLst/>
          </a:prstGeom>
        </p:spPr>
      </p:pic>
      <p:pic>
        <p:nvPicPr>
          <p:cNvPr id="21" name="图片 20" descr="树枝">
            <a:extLst>
              <a:ext uri="{FF2B5EF4-FFF2-40B4-BE49-F238E27FC236}">
                <a16:creationId xmlns:a16="http://schemas.microsoft.com/office/drawing/2014/main" id="{799AA346-42D4-49B3-9FB7-1F9ED7CB5716}"/>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334945" y="-19538"/>
            <a:ext cx="1879599" cy="2023112"/>
          </a:xfrm>
          <a:prstGeom prst="rect">
            <a:avLst/>
          </a:prstGeom>
        </p:spPr>
      </p:pic>
      <p:grpSp>
        <p:nvGrpSpPr>
          <p:cNvPr id="6" name="组合 5">
            <a:extLst>
              <a:ext uri="{FF2B5EF4-FFF2-40B4-BE49-F238E27FC236}">
                <a16:creationId xmlns:a16="http://schemas.microsoft.com/office/drawing/2014/main" id="{500CAEB9-42D6-4D5C-B6C8-07A1B51C2BB3}"/>
              </a:ext>
            </a:extLst>
          </p:cNvPr>
          <p:cNvGrpSpPr/>
          <p:nvPr/>
        </p:nvGrpSpPr>
        <p:grpSpPr>
          <a:xfrm>
            <a:off x="11089419" y="2610821"/>
            <a:ext cx="1013512" cy="4134119"/>
            <a:chOff x="10454419" y="2202709"/>
            <a:chExt cx="1013512" cy="4134119"/>
          </a:xfrm>
        </p:grpSpPr>
        <p:cxnSp>
          <p:nvCxnSpPr>
            <p:cNvPr id="50" name="直接连接符 49"/>
            <p:cNvCxnSpPr/>
            <p:nvPr/>
          </p:nvCxnSpPr>
          <p:spPr>
            <a:xfrm>
              <a:off x="11274748" y="2202709"/>
              <a:ext cx="0" cy="41341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0454419" y="5589853"/>
              <a:ext cx="1013512" cy="412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2" name="矩形 1">
            <a:extLst>
              <a:ext uri="{FF2B5EF4-FFF2-40B4-BE49-F238E27FC236}">
                <a16:creationId xmlns:a16="http://schemas.microsoft.com/office/drawing/2014/main" id="{91F797EA-0B0E-47C4-9E02-11600C435FE5}"/>
              </a:ext>
            </a:extLst>
          </p:cNvPr>
          <p:cNvSpPr/>
          <p:nvPr/>
        </p:nvSpPr>
        <p:spPr>
          <a:xfrm>
            <a:off x="618541" y="2069870"/>
            <a:ext cx="7142347" cy="4548296"/>
          </a:xfrm>
          <a:prstGeom prst="rect">
            <a:avLst/>
          </a:prstGeom>
        </p:spPr>
        <p:txBody>
          <a:bodyPr wrap="square">
            <a:spAutoFit/>
          </a:bodyPr>
          <a:lstStyle/>
          <a:p>
            <a:pPr marL="457200" indent="-457200" algn="just">
              <a:lnSpc>
                <a:spcPts val="3500"/>
              </a:lnSpc>
              <a:buFont typeface="Wingdings" panose="05000000000000000000" pitchFamily="2" charset="2"/>
              <a:buChar char="ü"/>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2019</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5</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月</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11</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日，</a:t>
            </a:r>
            <a:r>
              <a:rPr lang="zh-CN" altLang="en-US" sz="2800" b="1" u="sng" dirty="0">
                <a:latin typeface="Times New Roman" panose="02020603050405020304" pitchFamily="18" charset="0"/>
                <a:ea typeface="楷体" panose="02010609060101010101" pitchFamily="49" charset="-122"/>
                <a:cs typeface="Times New Roman" panose="02020603050405020304" pitchFamily="18" charset="0"/>
              </a:rPr>
              <a:t>第二次粤港澳大湾区律师协会联席会议</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在香港召开，</a:t>
            </a:r>
            <a:r>
              <a:rPr lang="zh-CN" altLang="en-US" sz="2800" b="1" u="sng" dirty="0">
                <a:latin typeface="Times New Roman" panose="02020603050405020304" pitchFamily="18" charset="0"/>
                <a:ea typeface="楷体" panose="02010609060101010101" pitchFamily="49" charset="-122"/>
                <a:cs typeface="Times New Roman" panose="02020603050405020304" pitchFamily="18" charset="0"/>
              </a:rPr>
              <a:t>会议主题为“加强粤港澳法律实务合作，共建国际化专业服务平台”</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。会议代表来自粤港澳大湾区的</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个律师协会、律师会、律师公会代表。会议讨论了粤港澳大湾区律师的执业开放政策、进一步推动粤港澳大湾区律师人才库建设，研究了三地律师互派培训、三地律师互派实习的可行性、设立粤港澳律师联合会的可行性，达成了初步共识。</a:t>
            </a:r>
          </a:p>
        </p:txBody>
      </p:sp>
      <p:pic>
        <p:nvPicPr>
          <p:cNvPr id="5" name="图片 4">
            <a:extLst>
              <a:ext uri="{FF2B5EF4-FFF2-40B4-BE49-F238E27FC236}">
                <a16:creationId xmlns:a16="http://schemas.microsoft.com/office/drawing/2014/main" id="{3FED3B85-DBD0-4646-A0BA-8970108C0D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0602" y="2883729"/>
            <a:ext cx="3808301" cy="2538867"/>
          </a:xfrm>
          <a:prstGeom prst="rect">
            <a:avLst/>
          </a:prstGeom>
        </p:spPr>
      </p:pic>
      <p:sp>
        <p:nvSpPr>
          <p:cNvPr id="30" name="矩形 29">
            <a:extLst>
              <a:ext uri="{FF2B5EF4-FFF2-40B4-BE49-F238E27FC236}">
                <a16:creationId xmlns:a16="http://schemas.microsoft.com/office/drawing/2014/main" id="{21D793E6-63C0-43D7-ABCE-875CC734E56B}"/>
              </a:ext>
            </a:extLst>
          </p:cNvPr>
          <p:cNvSpPr/>
          <p:nvPr/>
        </p:nvSpPr>
        <p:spPr>
          <a:xfrm>
            <a:off x="573201" y="1143871"/>
            <a:ext cx="9475687" cy="954107"/>
          </a:xfrm>
          <a:prstGeom prst="rect">
            <a:avLst/>
          </a:prstGeom>
        </p:spPr>
        <p:txBody>
          <a:bodyPr wrap="square">
            <a:spAutoFit/>
          </a:bodyPr>
          <a:lstStyle/>
          <a:p>
            <a:pPr marL="457200" indent="-457200" algn="just">
              <a:buFont typeface="Wingdings" panose="05000000000000000000" pitchFamily="2" charset="2"/>
              <a:buChar char="Ø"/>
            </a:pPr>
            <a:r>
              <a:rPr lang="zh-CN" altLang="en-US" sz="28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rPr>
              <a:t>正面效益：粤港澳大湾区城市群体经济合作带动和助推粤、港、澳三地法律服务业务合作。</a:t>
            </a:r>
            <a:endParaRPr lang="en-US" altLang="zh-CN" sz="2800" b="1" dirty="0">
              <a:solidFill>
                <a:schemeClr val="accent1">
                  <a:lumMod val="75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31" name="组合 30">
            <a:extLst>
              <a:ext uri="{FF2B5EF4-FFF2-40B4-BE49-F238E27FC236}">
                <a16:creationId xmlns:a16="http://schemas.microsoft.com/office/drawing/2014/main" id="{085576BD-3E82-4B17-9AE0-A7CE647533E0}"/>
              </a:ext>
            </a:extLst>
          </p:cNvPr>
          <p:cNvGrpSpPr/>
          <p:nvPr/>
        </p:nvGrpSpPr>
        <p:grpSpPr>
          <a:xfrm>
            <a:off x="610259" y="231298"/>
            <a:ext cx="4512185" cy="883778"/>
            <a:chOff x="1218747" y="4158979"/>
            <a:chExt cx="4512185" cy="883778"/>
          </a:xfrm>
        </p:grpSpPr>
        <p:sp>
          <p:nvSpPr>
            <p:cNvPr id="32" name="矩形 31">
              <a:extLst>
                <a:ext uri="{FF2B5EF4-FFF2-40B4-BE49-F238E27FC236}">
                  <a16:creationId xmlns:a16="http://schemas.microsoft.com/office/drawing/2014/main" id="{6014A903-83DC-4670-805F-5EA716FFDC42}"/>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33" name="矩形 32">
              <a:extLst>
                <a:ext uri="{FF2B5EF4-FFF2-40B4-BE49-F238E27FC236}">
                  <a16:creationId xmlns:a16="http://schemas.microsoft.com/office/drawing/2014/main" id="{175E18BF-DFD5-4646-8FE2-54DDE5B9EF60}"/>
                </a:ext>
              </a:extLst>
            </p:cNvPr>
            <p:cNvSpPr/>
            <p:nvPr/>
          </p:nvSpPr>
          <p:spPr>
            <a:xfrm rot="2713401">
              <a:off x="1212905" y="4406044"/>
              <a:ext cx="595928" cy="584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34" name="文本框 33">
              <a:extLst>
                <a:ext uri="{FF2B5EF4-FFF2-40B4-BE49-F238E27FC236}">
                  <a16:creationId xmlns:a16="http://schemas.microsoft.com/office/drawing/2014/main" id="{1B7F4A40-738F-4AC4-8D75-A8A0541BBADD}"/>
                </a:ext>
              </a:extLst>
            </p:cNvPr>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36DD3BEA-B8C2-4E02-8245-3DCDC341E71D}"/>
                </a:ext>
              </a:extLst>
            </p:cNvPr>
            <p:cNvSpPr txBox="1"/>
            <p:nvPr/>
          </p:nvSpPr>
          <p:spPr>
            <a:xfrm>
              <a:off x="2056329" y="4158979"/>
              <a:ext cx="3518912" cy="584775"/>
            </a:xfrm>
            <a:prstGeom prst="rect">
              <a:avLst/>
            </a:prstGeom>
            <a:noFill/>
          </p:spPr>
          <p:txBody>
            <a:bodyPr wrap="none" rtlCol="0">
              <a:spAutoFit/>
            </a:bodyPr>
            <a:lstStyle/>
            <a:p>
              <a:pPr marL="457200" indent="-457200">
                <a:buClr>
                  <a:schemeClr val="bg2">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机遇与挑战并存</a:t>
              </a:r>
            </a:p>
          </p:txBody>
        </p:sp>
        <p:cxnSp>
          <p:nvCxnSpPr>
            <p:cNvPr id="36" name="直接连接符 35">
              <a:extLst>
                <a:ext uri="{FF2B5EF4-FFF2-40B4-BE49-F238E27FC236}">
                  <a16:creationId xmlns:a16="http://schemas.microsoft.com/office/drawing/2014/main" id="{47A7B3AA-DD4E-47FC-8AD0-D569D9E1BF53}"/>
                </a:ext>
              </a:extLst>
            </p:cNvPr>
            <p:cNvCxnSpPr/>
            <p:nvPr/>
          </p:nvCxnSpPr>
          <p:spPr>
            <a:xfrm>
              <a:off x="2130932" y="4787716"/>
              <a:ext cx="36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84829DB-7F6E-42D0-9D6C-2CB334C51457}"/>
              </a:ext>
            </a:extLst>
          </p:cNvPr>
          <p:cNvPicPr>
            <a:picLocks noChangeAspect="1"/>
          </p:cNvPicPr>
          <p:nvPr/>
        </p:nvPicPr>
        <p:blipFill rotWithShape="1">
          <a:blip r:embed="rId3" cstate="screen">
            <a:clrChange>
              <a:clrFrom>
                <a:srgbClr val="FAFBFD"/>
              </a:clrFrom>
              <a:clrTo>
                <a:srgbClr val="FAFBFD">
                  <a:alpha val="0"/>
                </a:srgbClr>
              </a:clrTo>
            </a:clrChange>
            <a:extLst>
              <a:ext uri="{28A0092B-C50C-407E-A947-70E740481C1C}">
                <a14:useLocalDpi xmlns:a14="http://schemas.microsoft.com/office/drawing/2010/main"/>
              </a:ext>
            </a:extLst>
          </a:blip>
          <a:srcRect/>
          <a:stretch>
            <a:fillRect/>
          </a:stretch>
        </p:blipFill>
        <p:spPr>
          <a:xfrm flipH="1">
            <a:off x="-2235200" y="-1257300"/>
            <a:ext cx="14427200" cy="8115300"/>
          </a:xfrm>
          <a:prstGeom prst="rect">
            <a:avLst/>
          </a:prstGeom>
        </p:spPr>
      </p:pic>
      <p:pic>
        <p:nvPicPr>
          <p:cNvPr id="27" name="图片 26">
            <a:extLst>
              <a:ext uri="{FF2B5EF4-FFF2-40B4-BE49-F238E27FC236}">
                <a16:creationId xmlns:a16="http://schemas.microsoft.com/office/drawing/2014/main" id="{126A5644-7803-4E1F-BB22-C13657A29C5D}"/>
              </a:ext>
            </a:extLst>
          </p:cNvPr>
          <p:cNvPicPr>
            <a:picLocks noChangeAspect="1"/>
          </p:cNvPicPr>
          <p:nvPr/>
        </p:nvPicPr>
        <p:blipFill rotWithShape="1">
          <a:blip r:embed="rId4"/>
          <a:srcRect l="48897"/>
          <a:stretch/>
        </p:blipFill>
        <p:spPr>
          <a:xfrm>
            <a:off x="0" y="356349"/>
            <a:ext cx="3137336" cy="6145301"/>
          </a:xfrm>
          <a:prstGeom prst="rect">
            <a:avLst/>
          </a:prstGeom>
        </p:spPr>
      </p:pic>
      <p:grpSp>
        <p:nvGrpSpPr>
          <p:cNvPr id="6" name="组合 5">
            <a:extLst>
              <a:ext uri="{FF2B5EF4-FFF2-40B4-BE49-F238E27FC236}">
                <a16:creationId xmlns:a16="http://schemas.microsoft.com/office/drawing/2014/main" id="{500CAEB9-42D6-4D5C-B6C8-07A1B51C2BB3}"/>
              </a:ext>
            </a:extLst>
          </p:cNvPr>
          <p:cNvGrpSpPr/>
          <p:nvPr/>
        </p:nvGrpSpPr>
        <p:grpSpPr>
          <a:xfrm>
            <a:off x="11089419" y="2610821"/>
            <a:ext cx="1013512" cy="4134119"/>
            <a:chOff x="10454419" y="2202709"/>
            <a:chExt cx="1013512" cy="4134119"/>
          </a:xfrm>
        </p:grpSpPr>
        <p:cxnSp>
          <p:nvCxnSpPr>
            <p:cNvPr id="50" name="直接连接符 49"/>
            <p:cNvCxnSpPr/>
            <p:nvPr/>
          </p:nvCxnSpPr>
          <p:spPr>
            <a:xfrm>
              <a:off x="11274748" y="2202709"/>
              <a:ext cx="0" cy="41341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0454419" y="5589853"/>
              <a:ext cx="1013512" cy="412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2" name="矩形 1">
            <a:extLst>
              <a:ext uri="{FF2B5EF4-FFF2-40B4-BE49-F238E27FC236}">
                <a16:creationId xmlns:a16="http://schemas.microsoft.com/office/drawing/2014/main" id="{91F797EA-0B0E-47C4-9E02-11600C435FE5}"/>
              </a:ext>
            </a:extLst>
          </p:cNvPr>
          <p:cNvSpPr/>
          <p:nvPr/>
        </p:nvSpPr>
        <p:spPr>
          <a:xfrm>
            <a:off x="870360" y="1302066"/>
            <a:ext cx="5886692" cy="5831853"/>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2019</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9</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月</a:t>
            </a:r>
            <a:r>
              <a:rPr lang="en-US" altLang="zh-CN" sz="2800" dirty="0">
                <a:latin typeface="Times New Roman" panose="02020603050405020304" pitchFamily="18" charset="0"/>
                <a:ea typeface="楷体" panose="02010609060101010101" pitchFamily="49" charset="-122"/>
                <a:cs typeface="Times New Roman" panose="02020603050405020304" pitchFamily="18" charset="0"/>
              </a:rPr>
              <a:t>12</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日，香港律政司联同广东省司法厅及澳门特别行政区行政法务司在香港举行</a:t>
            </a:r>
            <a:r>
              <a:rPr lang="zh-CN" altLang="en-US" sz="2800" b="1" u="sng" dirty="0">
                <a:latin typeface="Times New Roman" panose="02020603050405020304" pitchFamily="18" charset="0"/>
                <a:ea typeface="楷体" panose="02010609060101010101" pitchFamily="49" charset="-122"/>
                <a:cs typeface="Times New Roman" panose="02020603050405020304" pitchFamily="18" charset="0"/>
              </a:rPr>
              <a:t>首次粤港澳大湾区法律部门联席会议</a:t>
            </a: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。在会议上，三方同意确立法律部门联席会议的制度，由三地轮流召开，就法律交流和协作事项商讨工作进展和研究工作重点。</a:t>
            </a:r>
          </a:p>
          <a:p>
            <a:pPr algn="just">
              <a:lnSpc>
                <a:spcPct val="150000"/>
              </a:lnSpc>
            </a:pPr>
            <a:endParaRPr lang="zh-CN" altLang="en-US" sz="2800" u="sng"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ADCBF6C6-5A36-4804-A012-6E311926C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447" y="2088473"/>
            <a:ext cx="4353917" cy="2902611"/>
          </a:xfrm>
          <a:prstGeom prst="rect">
            <a:avLst/>
          </a:prstGeom>
        </p:spPr>
      </p:pic>
      <p:pic>
        <p:nvPicPr>
          <p:cNvPr id="24" name="图片 23" descr="树枝">
            <a:extLst>
              <a:ext uri="{FF2B5EF4-FFF2-40B4-BE49-F238E27FC236}">
                <a16:creationId xmlns:a16="http://schemas.microsoft.com/office/drawing/2014/main" id="{81565C01-5AC3-4BD1-B50D-8687B7B54260}"/>
              </a:ext>
            </a:extLst>
          </p:cNvPr>
          <p:cNvPicPr>
            <a:picLocks noChangeAspect="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10334945" y="-19538"/>
            <a:ext cx="1879599" cy="2023112"/>
          </a:xfrm>
          <a:prstGeom prst="rect">
            <a:avLst/>
          </a:prstGeom>
        </p:spPr>
      </p:pic>
      <p:pic>
        <p:nvPicPr>
          <p:cNvPr id="25" name="Picture 2" descr="D:\1\13e1b1eada54150ef5fc11fe8bb74598.png">
            <a:extLst>
              <a:ext uri="{FF2B5EF4-FFF2-40B4-BE49-F238E27FC236}">
                <a16:creationId xmlns:a16="http://schemas.microsoft.com/office/drawing/2014/main" id="{A1A658CF-30E0-4431-82B0-7920889F0790}"/>
              </a:ext>
            </a:extLst>
          </p:cNvPr>
          <p:cNvPicPr>
            <a:picLocks noChangeAspect="1" noChangeArrowheads="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14419" y="5368033"/>
            <a:ext cx="1552681" cy="1018227"/>
          </a:xfrm>
          <a:prstGeom prst="rect">
            <a:avLst/>
          </a:prstGeom>
          <a:noFill/>
        </p:spPr>
      </p:pic>
      <p:grpSp>
        <p:nvGrpSpPr>
          <p:cNvPr id="40" name="组合 39">
            <a:extLst>
              <a:ext uri="{FF2B5EF4-FFF2-40B4-BE49-F238E27FC236}">
                <a16:creationId xmlns:a16="http://schemas.microsoft.com/office/drawing/2014/main" id="{E097ECD5-8041-497C-83AA-9682F18F5BAF}"/>
              </a:ext>
            </a:extLst>
          </p:cNvPr>
          <p:cNvGrpSpPr/>
          <p:nvPr/>
        </p:nvGrpSpPr>
        <p:grpSpPr>
          <a:xfrm>
            <a:off x="610259" y="231298"/>
            <a:ext cx="4512185" cy="883778"/>
            <a:chOff x="1218747" y="4158979"/>
            <a:chExt cx="4512185" cy="883778"/>
          </a:xfrm>
        </p:grpSpPr>
        <p:sp>
          <p:nvSpPr>
            <p:cNvPr id="41" name="矩形 40">
              <a:extLst>
                <a:ext uri="{FF2B5EF4-FFF2-40B4-BE49-F238E27FC236}">
                  <a16:creationId xmlns:a16="http://schemas.microsoft.com/office/drawing/2014/main" id="{FF957C0C-EE48-4A25-A58B-973B74E97A0F}"/>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42" name="矩形 41">
              <a:extLst>
                <a:ext uri="{FF2B5EF4-FFF2-40B4-BE49-F238E27FC236}">
                  <a16:creationId xmlns:a16="http://schemas.microsoft.com/office/drawing/2014/main" id="{92E5F372-ED64-4947-A81B-8E5DD864160B}"/>
                </a:ext>
              </a:extLst>
            </p:cNvPr>
            <p:cNvSpPr/>
            <p:nvPr/>
          </p:nvSpPr>
          <p:spPr>
            <a:xfrm rot="2713401">
              <a:off x="1212905" y="4406044"/>
              <a:ext cx="595928" cy="584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43" name="文本框 42">
              <a:extLst>
                <a:ext uri="{FF2B5EF4-FFF2-40B4-BE49-F238E27FC236}">
                  <a16:creationId xmlns:a16="http://schemas.microsoft.com/office/drawing/2014/main" id="{0E8DE2F0-68BC-4996-95B1-938FB68B306B}"/>
                </a:ext>
              </a:extLst>
            </p:cNvPr>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1EA036E2-DC20-40DD-BED9-CE3EE9FC10B2}"/>
                </a:ext>
              </a:extLst>
            </p:cNvPr>
            <p:cNvSpPr txBox="1"/>
            <p:nvPr/>
          </p:nvSpPr>
          <p:spPr>
            <a:xfrm>
              <a:off x="2056329" y="4158979"/>
              <a:ext cx="3518912" cy="584775"/>
            </a:xfrm>
            <a:prstGeom prst="rect">
              <a:avLst/>
            </a:prstGeom>
            <a:noFill/>
          </p:spPr>
          <p:txBody>
            <a:bodyPr wrap="none" rtlCol="0">
              <a:spAutoFit/>
            </a:bodyPr>
            <a:lstStyle/>
            <a:p>
              <a:pPr marL="457200" indent="-457200">
                <a:buClr>
                  <a:schemeClr val="bg2">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机遇与挑战并存</a:t>
              </a:r>
            </a:p>
          </p:txBody>
        </p:sp>
        <p:cxnSp>
          <p:nvCxnSpPr>
            <p:cNvPr id="45" name="直接连接符 44">
              <a:extLst>
                <a:ext uri="{FF2B5EF4-FFF2-40B4-BE49-F238E27FC236}">
                  <a16:creationId xmlns:a16="http://schemas.microsoft.com/office/drawing/2014/main" id="{9DF852A1-EE0E-4C29-977C-286C5E049ED4}"/>
                </a:ext>
              </a:extLst>
            </p:cNvPr>
            <p:cNvCxnSpPr/>
            <p:nvPr/>
          </p:nvCxnSpPr>
          <p:spPr>
            <a:xfrm>
              <a:off x="2130932" y="4787716"/>
              <a:ext cx="36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716758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图片 353">
            <a:extLst>
              <a:ext uri="{FF2B5EF4-FFF2-40B4-BE49-F238E27FC236}">
                <a16:creationId xmlns:a16="http://schemas.microsoft.com/office/drawing/2014/main" id="{D69E9BA1-CE1B-4104-9077-E0914A2A42EF}"/>
              </a:ext>
            </a:extLst>
          </p:cNvPr>
          <p:cNvPicPr>
            <a:picLocks noChangeAspect="1"/>
          </p:cNvPicPr>
          <p:nvPr/>
        </p:nvPicPr>
        <p:blipFill rotWithShape="1">
          <a:blip r:embed="rId3"/>
          <a:srcRect l="48897"/>
          <a:stretch/>
        </p:blipFill>
        <p:spPr>
          <a:xfrm>
            <a:off x="0" y="379208"/>
            <a:ext cx="3137336" cy="6145301"/>
          </a:xfrm>
          <a:prstGeom prst="rect">
            <a:avLst/>
          </a:prstGeom>
        </p:spPr>
      </p:pic>
      <p:pic>
        <p:nvPicPr>
          <p:cNvPr id="3" name="图片 2">
            <a:extLst>
              <a:ext uri="{FF2B5EF4-FFF2-40B4-BE49-F238E27FC236}">
                <a16:creationId xmlns:a16="http://schemas.microsoft.com/office/drawing/2014/main" id="{D0E99ED3-830A-44B8-999E-A861EFD43FF3}"/>
              </a:ext>
            </a:extLst>
          </p:cNvPr>
          <p:cNvPicPr>
            <a:picLocks noChangeAspect="1"/>
          </p:cNvPicPr>
          <p:nvPr/>
        </p:nvPicPr>
        <p:blipFill>
          <a:blip r:embed="rId4"/>
          <a:stretch>
            <a:fillRect/>
          </a:stretch>
        </p:blipFill>
        <p:spPr>
          <a:xfrm>
            <a:off x="3583225" y="4356915"/>
            <a:ext cx="1671989" cy="1969378"/>
          </a:xfrm>
          <a:prstGeom prst="rect">
            <a:avLst/>
          </a:prstGeom>
          <a:ln>
            <a:noFill/>
          </a:ln>
          <a:effectLst>
            <a:softEdge rad="228600"/>
          </a:effectLst>
        </p:spPr>
      </p:pic>
      <p:sp>
        <p:nvSpPr>
          <p:cNvPr id="30" name="矩形 29">
            <a:extLst>
              <a:ext uri="{FF2B5EF4-FFF2-40B4-BE49-F238E27FC236}">
                <a16:creationId xmlns:a16="http://schemas.microsoft.com/office/drawing/2014/main" id="{21D793E6-63C0-43D7-ABCE-875CC734E56B}"/>
              </a:ext>
            </a:extLst>
          </p:cNvPr>
          <p:cNvSpPr/>
          <p:nvPr/>
        </p:nvSpPr>
        <p:spPr>
          <a:xfrm>
            <a:off x="800535" y="1108835"/>
            <a:ext cx="4657874" cy="1949508"/>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zh-CN" altLang="en-US" sz="2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重大挑战：法律冲突仍是粤港澳大湾区发展规划面临的重要问题和挑战。</a:t>
            </a:r>
            <a:endParaRPr lang="en-US" altLang="zh-CN" sz="28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18" name="组合 17">
            <a:extLst>
              <a:ext uri="{FF2B5EF4-FFF2-40B4-BE49-F238E27FC236}">
                <a16:creationId xmlns:a16="http://schemas.microsoft.com/office/drawing/2014/main" id="{F727C13E-62F6-4DB0-9541-12D22A829DE9}"/>
              </a:ext>
            </a:extLst>
          </p:cNvPr>
          <p:cNvGrpSpPr/>
          <p:nvPr/>
        </p:nvGrpSpPr>
        <p:grpSpPr>
          <a:xfrm>
            <a:off x="5353634" y="999922"/>
            <a:ext cx="6487160" cy="5599472"/>
            <a:chOff x="95250" y="635635"/>
            <a:chExt cx="6487160" cy="5599472"/>
          </a:xfrm>
        </p:grpSpPr>
        <p:pic>
          <p:nvPicPr>
            <p:cNvPr id="19" name="图片 18">
              <a:extLst>
                <a:ext uri="{FF2B5EF4-FFF2-40B4-BE49-F238E27FC236}">
                  <a16:creationId xmlns:a16="http://schemas.microsoft.com/office/drawing/2014/main" id="{DB709A86-1F9F-41C7-A7C8-BCDAD51CEA39}"/>
                </a:ext>
              </a:extLst>
            </p:cNvPr>
            <p:cNvPicPr>
              <a:picLocks noChangeAspect="1"/>
            </p:cNvPicPr>
            <p:nvPr/>
          </p:nvPicPr>
          <p:blipFill>
            <a:blip r:embed="rId5"/>
            <a:srcRect b="10427"/>
            <a:stretch>
              <a:fillRect/>
            </a:stretch>
          </p:blipFill>
          <p:spPr>
            <a:xfrm>
              <a:off x="95250" y="635635"/>
              <a:ext cx="6487160" cy="3744595"/>
            </a:xfrm>
            <a:prstGeom prst="rect">
              <a:avLst/>
            </a:prstGeom>
          </p:spPr>
        </p:pic>
        <p:sp>
          <p:nvSpPr>
            <p:cNvPr id="20" name="文本框 19">
              <a:extLst>
                <a:ext uri="{FF2B5EF4-FFF2-40B4-BE49-F238E27FC236}">
                  <a16:creationId xmlns:a16="http://schemas.microsoft.com/office/drawing/2014/main" id="{8E24D785-E96D-4888-8E7A-A4F58B3BB909}"/>
                </a:ext>
              </a:extLst>
            </p:cNvPr>
            <p:cNvSpPr txBox="1"/>
            <p:nvPr/>
          </p:nvSpPr>
          <p:spPr>
            <a:xfrm>
              <a:off x="633496" y="3760334"/>
              <a:ext cx="2270660" cy="830997"/>
            </a:xfrm>
            <a:prstGeom prst="rect">
              <a:avLst/>
            </a:prstGeom>
            <a:noFill/>
          </p:spPr>
          <p:txBody>
            <a:bodyPr wrap="square" rtlCol="0">
              <a:spAutoFit/>
            </a:bodyPr>
            <a:lstStyle/>
            <a:p>
              <a:pPr algn="ctr"/>
              <a:r>
                <a:rPr lang="zh-CN" altLang="en-US" sz="2400" b="1" dirty="0">
                  <a:solidFill>
                    <a:srgbClr val="002060"/>
                  </a:solidFill>
                  <a:latin typeface="楷体" panose="02010609060101010101" pitchFamily="49" charset="-122"/>
                  <a:ea typeface="楷体" panose="02010609060101010101" pitchFamily="49" charset="-122"/>
                </a:rPr>
                <a:t>同一社会制度同一法律体制</a:t>
              </a:r>
            </a:p>
          </p:txBody>
        </p:sp>
        <p:sp>
          <p:nvSpPr>
            <p:cNvPr id="24" name="下箭头 8">
              <a:extLst>
                <a:ext uri="{FF2B5EF4-FFF2-40B4-BE49-F238E27FC236}">
                  <a16:creationId xmlns:a16="http://schemas.microsoft.com/office/drawing/2014/main" id="{5DD0966A-8F26-4AFC-A599-802FE50D01C1}"/>
                </a:ext>
              </a:extLst>
            </p:cNvPr>
            <p:cNvSpPr/>
            <p:nvPr/>
          </p:nvSpPr>
          <p:spPr>
            <a:xfrm>
              <a:off x="4796472" y="2404974"/>
              <a:ext cx="184785" cy="144907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DA03E1CB-9A62-4C22-91B8-B65124F0E89D}"/>
                </a:ext>
              </a:extLst>
            </p:cNvPr>
            <p:cNvSpPr txBox="1"/>
            <p:nvPr/>
          </p:nvSpPr>
          <p:spPr>
            <a:xfrm>
              <a:off x="3051745" y="3778994"/>
              <a:ext cx="3420567" cy="830997"/>
            </a:xfrm>
            <a:prstGeom prst="rect">
              <a:avLst/>
            </a:prstGeom>
            <a:noFill/>
          </p:spPr>
          <p:txBody>
            <a:bodyPr wrap="square" rtlCol="0">
              <a:spAutoFit/>
            </a:bodyPr>
            <a:lstStyle/>
            <a:p>
              <a:pPr algn="ctr"/>
              <a:r>
                <a:rPr lang="zh-CN" altLang="en-US" sz="2400" b="1" dirty="0">
                  <a:solidFill>
                    <a:srgbClr val="C00000"/>
                  </a:solidFill>
                  <a:latin typeface="楷体" panose="02010609060101010101" pitchFamily="49" charset="-122"/>
                  <a:ea typeface="楷体" panose="02010609060101010101" pitchFamily="49" charset="-122"/>
                </a:rPr>
                <a:t>一国两制</a:t>
              </a:r>
            </a:p>
            <a:p>
              <a:pPr algn="ctr"/>
              <a:r>
                <a:rPr lang="zh-CN" altLang="en-US" sz="2400" b="1" dirty="0">
                  <a:solidFill>
                    <a:srgbClr val="C00000"/>
                  </a:solidFill>
                  <a:latin typeface="楷体" panose="02010609060101010101" pitchFamily="49" charset="-122"/>
                  <a:ea typeface="楷体" panose="02010609060101010101" pitchFamily="49" charset="-122"/>
                </a:rPr>
                <a:t>三税区</a:t>
              </a:r>
              <a:r>
                <a:rPr lang="en-US" altLang="zh-CN" sz="2400" b="1" dirty="0">
                  <a:solidFill>
                    <a:srgbClr val="C00000"/>
                  </a:solidFill>
                  <a:latin typeface="楷体" panose="02010609060101010101" pitchFamily="49" charset="-122"/>
                  <a:ea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rPr>
                <a:t>三法律</a:t>
              </a:r>
              <a:r>
                <a:rPr lang="en-US" altLang="zh-CN" sz="2400" b="1" dirty="0">
                  <a:solidFill>
                    <a:srgbClr val="C00000"/>
                  </a:solidFill>
                  <a:latin typeface="楷体" panose="02010609060101010101" pitchFamily="49" charset="-122"/>
                  <a:ea typeface="楷体" panose="02010609060101010101" pitchFamily="49" charset="-122"/>
                </a:rPr>
                <a:t>/</a:t>
              </a:r>
              <a:r>
                <a:rPr lang="zh-CN" altLang="en-US" sz="2400" b="1" dirty="0">
                  <a:solidFill>
                    <a:srgbClr val="C00000"/>
                  </a:solidFill>
                  <a:latin typeface="楷体" panose="02010609060101010101" pitchFamily="49" charset="-122"/>
                  <a:ea typeface="楷体" panose="02010609060101010101" pitchFamily="49" charset="-122"/>
                </a:rPr>
                <a:t>三货币</a:t>
              </a:r>
            </a:p>
          </p:txBody>
        </p:sp>
        <p:grpSp>
          <p:nvGrpSpPr>
            <p:cNvPr id="26" name="组合 25">
              <a:extLst>
                <a:ext uri="{FF2B5EF4-FFF2-40B4-BE49-F238E27FC236}">
                  <a16:creationId xmlns:a16="http://schemas.microsoft.com/office/drawing/2014/main" id="{A7C48BB5-4888-4011-834A-FBDED77D9C48}"/>
                </a:ext>
              </a:extLst>
            </p:cNvPr>
            <p:cNvGrpSpPr/>
            <p:nvPr/>
          </p:nvGrpSpPr>
          <p:grpSpPr>
            <a:xfrm>
              <a:off x="3689746" y="4654471"/>
              <a:ext cx="2782566" cy="1580636"/>
              <a:chOff x="108589" y="4345839"/>
              <a:chExt cx="3634735" cy="2144838"/>
            </a:xfrm>
          </p:grpSpPr>
          <p:pic>
            <p:nvPicPr>
              <p:cNvPr id="37" name="图片 36">
                <a:extLst>
                  <a:ext uri="{FF2B5EF4-FFF2-40B4-BE49-F238E27FC236}">
                    <a16:creationId xmlns:a16="http://schemas.microsoft.com/office/drawing/2014/main" id="{EF994C02-D79B-47A8-93BF-084026D3060A}"/>
                  </a:ext>
                </a:extLst>
              </p:cNvPr>
              <p:cNvPicPr>
                <a:picLocks noChangeAspect="1"/>
              </p:cNvPicPr>
              <p:nvPr/>
            </p:nvPicPr>
            <p:blipFill>
              <a:blip r:embed="rId6"/>
              <a:stretch>
                <a:fillRect/>
              </a:stretch>
            </p:blipFill>
            <p:spPr>
              <a:xfrm>
                <a:off x="540389" y="4366805"/>
                <a:ext cx="466726" cy="476250"/>
              </a:xfrm>
              <a:prstGeom prst="rect">
                <a:avLst/>
              </a:prstGeom>
            </p:spPr>
          </p:pic>
          <p:sp>
            <p:nvSpPr>
              <p:cNvPr id="38" name="文本框 37">
                <a:extLst>
                  <a:ext uri="{FF2B5EF4-FFF2-40B4-BE49-F238E27FC236}">
                    <a16:creationId xmlns:a16="http://schemas.microsoft.com/office/drawing/2014/main" id="{FDDCD53D-523F-41B4-B99B-1ADCFCE54A7A}"/>
                  </a:ext>
                </a:extLst>
              </p:cNvPr>
              <p:cNvSpPr txBox="1"/>
              <p:nvPr/>
            </p:nvSpPr>
            <p:spPr>
              <a:xfrm>
                <a:off x="1007113" y="4431575"/>
                <a:ext cx="2470786" cy="542928"/>
              </a:xfrm>
              <a:prstGeom prst="rect">
                <a:avLst/>
              </a:prstGeom>
              <a:noFill/>
            </p:spPr>
            <p:txBody>
              <a:bodyPr wrap="square" rtlCol="0">
                <a:spAutoFit/>
              </a:bodyPr>
              <a:lstStyle/>
              <a:p>
                <a:r>
                  <a:rPr lang="zh-CN" altLang="en-US" sz="2000" b="1" dirty="0">
                    <a:solidFill>
                      <a:schemeClr val="accent1">
                        <a:lumMod val="75000"/>
                      </a:schemeClr>
                    </a:solidFill>
                    <a:latin typeface="楷体" panose="02010609060101010101" pitchFamily="49" charset="-122"/>
                    <a:ea typeface="楷体" panose="02010609060101010101" pitchFamily="49" charset="-122"/>
                  </a:rPr>
                  <a:t>英美法系</a:t>
                </a:r>
              </a:p>
            </p:txBody>
          </p:sp>
          <p:pic>
            <p:nvPicPr>
              <p:cNvPr id="39" name="图片 38">
                <a:extLst>
                  <a:ext uri="{FF2B5EF4-FFF2-40B4-BE49-F238E27FC236}">
                    <a16:creationId xmlns:a16="http://schemas.microsoft.com/office/drawing/2014/main" id="{3A94AECE-CC0A-4A52-8E26-451DE24A36DF}"/>
                  </a:ext>
                </a:extLst>
              </p:cNvPr>
              <p:cNvPicPr>
                <a:picLocks noChangeAspect="1"/>
              </p:cNvPicPr>
              <p:nvPr/>
            </p:nvPicPr>
            <p:blipFill>
              <a:blip r:embed="rId7"/>
              <a:stretch>
                <a:fillRect/>
              </a:stretch>
            </p:blipFill>
            <p:spPr>
              <a:xfrm>
                <a:off x="108589" y="4345839"/>
                <a:ext cx="431800" cy="497205"/>
              </a:xfrm>
              <a:prstGeom prst="rect">
                <a:avLst/>
              </a:prstGeom>
            </p:spPr>
          </p:pic>
          <p:pic>
            <p:nvPicPr>
              <p:cNvPr id="40" name="图片 39">
                <a:extLst>
                  <a:ext uri="{FF2B5EF4-FFF2-40B4-BE49-F238E27FC236}">
                    <a16:creationId xmlns:a16="http://schemas.microsoft.com/office/drawing/2014/main" id="{D0C685C0-4AB2-4ED3-812A-E53ED3E2F984}"/>
                  </a:ext>
                </a:extLst>
              </p:cNvPr>
              <p:cNvPicPr>
                <a:picLocks noChangeAspect="1"/>
              </p:cNvPicPr>
              <p:nvPr/>
            </p:nvPicPr>
            <p:blipFill>
              <a:blip r:embed="rId8"/>
              <a:stretch>
                <a:fillRect/>
              </a:stretch>
            </p:blipFill>
            <p:spPr>
              <a:xfrm>
                <a:off x="108589" y="4928770"/>
                <a:ext cx="435611" cy="480060"/>
              </a:xfrm>
              <a:prstGeom prst="rect">
                <a:avLst/>
              </a:prstGeom>
            </p:spPr>
          </p:pic>
          <p:pic>
            <p:nvPicPr>
              <p:cNvPr id="41" name="图片 40">
                <a:extLst>
                  <a:ext uri="{FF2B5EF4-FFF2-40B4-BE49-F238E27FC236}">
                    <a16:creationId xmlns:a16="http://schemas.microsoft.com/office/drawing/2014/main" id="{3C2648E2-B65E-489D-84FF-DC1209D67016}"/>
                  </a:ext>
                </a:extLst>
              </p:cNvPr>
              <p:cNvPicPr>
                <a:picLocks noChangeAspect="1"/>
              </p:cNvPicPr>
              <p:nvPr/>
            </p:nvPicPr>
            <p:blipFill>
              <a:blip r:embed="rId9"/>
              <a:stretch>
                <a:fillRect/>
              </a:stretch>
            </p:blipFill>
            <p:spPr>
              <a:xfrm>
                <a:off x="108589" y="5487570"/>
                <a:ext cx="466726" cy="441325"/>
              </a:xfrm>
              <a:prstGeom prst="rect">
                <a:avLst/>
              </a:prstGeom>
            </p:spPr>
          </p:pic>
          <p:sp>
            <p:nvSpPr>
              <p:cNvPr id="42" name="文本框 41">
                <a:extLst>
                  <a:ext uri="{FF2B5EF4-FFF2-40B4-BE49-F238E27FC236}">
                    <a16:creationId xmlns:a16="http://schemas.microsoft.com/office/drawing/2014/main" id="{DAAC961F-5CE9-463C-9CB7-725B85A626A0}"/>
                  </a:ext>
                </a:extLst>
              </p:cNvPr>
              <p:cNvSpPr txBox="1"/>
              <p:nvPr/>
            </p:nvSpPr>
            <p:spPr>
              <a:xfrm>
                <a:off x="1007113" y="5010051"/>
                <a:ext cx="2470786" cy="542928"/>
              </a:xfrm>
              <a:prstGeom prst="rect">
                <a:avLst/>
              </a:prstGeom>
              <a:noFill/>
            </p:spPr>
            <p:txBody>
              <a:bodyPr wrap="square" rtlCol="0">
                <a:spAutoFit/>
              </a:bodyPr>
              <a:lstStyle/>
              <a:p>
                <a:r>
                  <a:rPr lang="zh-CN" altLang="en-US" sz="2000" b="1" dirty="0">
                    <a:solidFill>
                      <a:schemeClr val="accent1">
                        <a:lumMod val="75000"/>
                      </a:schemeClr>
                    </a:solidFill>
                    <a:latin typeface="楷体" panose="02010609060101010101" pitchFamily="49" charset="-122"/>
                    <a:ea typeface="楷体" panose="02010609060101010101" pitchFamily="49" charset="-122"/>
                  </a:rPr>
                  <a:t>大陆法系</a:t>
                </a:r>
              </a:p>
            </p:txBody>
          </p:sp>
          <p:sp>
            <p:nvSpPr>
              <p:cNvPr id="43" name="文本框 42">
                <a:extLst>
                  <a:ext uri="{FF2B5EF4-FFF2-40B4-BE49-F238E27FC236}">
                    <a16:creationId xmlns:a16="http://schemas.microsoft.com/office/drawing/2014/main" id="{91C0FFDB-C13A-49C8-B6CC-6DC963262844}"/>
                  </a:ext>
                </a:extLst>
              </p:cNvPr>
              <p:cNvSpPr txBox="1"/>
              <p:nvPr/>
            </p:nvSpPr>
            <p:spPr>
              <a:xfrm>
                <a:off x="1007113" y="5530114"/>
                <a:ext cx="2736211" cy="960563"/>
              </a:xfrm>
              <a:prstGeom prst="rect">
                <a:avLst/>
              </a:prstGeom>
              <a:noFill/>
            </p:spPr>
            <p:txBody>
              <a:bodyPr wrap="square" rtlCol="0">
                <a:spAutoFit/>
              </a:bodyPr>
              <a:lstStyle/>
              <a:p>
                <a:r>
                  <a:rPr lang="zh-CN" altLang="en-US" sz="2000" b="1" dirty="0">
                    <a:solidFill>
                      <a:schemeClr val="accent1">
                        <a:lumMod val="75000"/>
                      </a:schemeClr>
                    </a:solidFill>
                    <a:latin typeface="楷体" panose="02010609060101010101" pitchFamily="49" charset="-122"/>
                    <a:ea typeface="楷体" panose="02010609060101010101" pitchFamily="49" charset="-122"/>
                  </a:rPr>
                  <a:t>现代中国特色社会主义法律法系</a:t>
                </a:r>
              </a:p>
            </p:txBody>
          </p:sp>
          <p:pic>
            <p:nvPicPr>
              <p:cNvPr id="44" name="图片 43">
                <a:extLst>
                  <a:ext uri="{FF2B5EF4-FFF2-40B4-BE49-F238E27FC236}">
                    <a16:creationId xmlns:a16="http://schemas.microsoft.com/office/drawing/2014/main" id="{C9DB99C7-44DE-49D1-9D5F-1348BD7D5627}"/>
                  </a:ext>
                </a:extLst>
              </p:cNvPr>
              <p:cNvPicPr>
                <a:picLocks noChangeAspect="1"/>
              </p:cNvPicPr>
              <p:nvPr/>
            </p:nvPicPr>
            <p:blipFill>
              <a:blip r:embed="rId10"/>
              <a:stretch>
                <a:fillRect/>
              </a:stretch>
            </p:blipFill>
            <p:spPr>
              <a:xfrm>
                <a:off x="588014" y="5487570"/>
                <a:ext cx="419100" cy="428625"/>
              </a:xfrm>
              <a:prstGeom prst="rect">
                <a:avLst/>
              </a:prstGeom>
            </p:spPr>
          </p:pic>
          <p:pic>
            <p:nvPicPr>
              <p:cNvPr id="45" name="图片 44">
                <a:extLst>
                  <a:ext uri="{FF2B5EF4-FFF2-40B4-BE49-F238E27FC236}">
                    <a16:creationId xmlns:a16="http://schemas.microsoft.com/office/drawing/2014/main" id="{B747C226-C08E-4EE0-B575-070B54AFA506}"/>
                  </a:ext>
                </a:extLst>
              </p:cNvPr>
              <p:cNvPicPr>
                <a:picLocks noChangeAspect="1"/>
              </p:cNvPicPr>
              <p:nvPr/>
            </p:nvPicPr>
            <p:blipFill>
              <a:blip r:embed="rId11"/>
              <a:stretch>
                <a:fillRect/>
              </a:stretch>
            </p:blipFill>
            <p:spPr>
              <a:xfrm>
                <a:off x="575315" y="4985284"/>
                <a:ext cx="428625" cy="447675"/>
              </a:xfrm>
              <a:prstGeom prst="rect">
                <a:avLst/>
              </a:prstGeom>
            </p:spPr>
          </p:pic>
        </p:grpSp>
        <p:cxnSp>
          <p:nvCxnSpPr>
            <p:cNvPr id="27" name="直接箭头连接符 26">
              <a:extLst>
                <a:ext uri="{FF2B5EF4-FFF2-40B4-BE49-F238E27FC236}">
                  <a16:creationId xmlns:a16="http://schemas.microsoft.com/office/drawing/2014/main" id="{1E10A725-5E41-4DBA-93F1-916AC30C6D16}"/>
                </a:ext>
              </a:extLst>
            </p:cNvPr>
            <p:cNvCxnSpPr>
              <a:cxnSpLocks/>
              <a:endCxn id="20" idx="0"/>
            </p:cNvCxnSpPr>
            <p:nvPr/>
          </p:nvCxnSpPr>
          <p:spPr>
            <a:xfrm>
              <a:off x="1098778" y="2140052"/>
              <a:ext cx="670048" cy="16202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4D011530-7A3E-4FD7-AE0F-B1F540203E94}"/>
                </a:ext>
              </a:extLst>
            </p:cNvPr>
            <p:cNvCxnSpPr>
              <a:cxnSpLocks/>
              <a:endCxn id="20" idx="0"/>
            </p:cNvCxnSpPr>
            <p:nvPr/>
          </p:nvCxnSpPr>
          <p:spPr>
            <a:xfrm flipH="1">
              <a:off x="1768826" y="1992735"/>
              <a:ext cx="180886" cy="176759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453FE535-CCC7-4C29-A2B4-EEBEBCD9F5B0}"/>
                </a:ext>
              </a:extLst>
            </p:cNvPr>
            <p:cNvCxnSpPr>
              <a:cxnSpLocks/>
              <a:endCxn id="20" idx="0"/>
            </p:cNvCxnSpPr>
            <p:nvPr/>
          </p:nvCxnSpPr>
          <p:spPr>
            <a:xfrm flipH="1">
              <a:off x="1768826" y="2064588"/>
              <a:ext cx="3450290" cy="16957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矩形 46">
            <a:extLst>
              <a:ext uri="{FF2B5EF4-FFF2-40B4-BE49-F238E27FC236}">
                <a16:creationId xmlns:a16="http://schemas.microsoft.com/office/drawing/2014/main" id="{E2A2747E-3FC1-474C-BB57-BB6A530982FE}"/>
              </a:ext>
            </a:extLst>
          </p:cNvPr>
          <p:cNvSpPr/>
          <p:nvPr/>
        </p:nvSpPr>
        <p:spPr>
          <a:xfrm>
            <a:off x="848735" y="3284206"/>
            <a:ext cx="4781232" cy="3242170"/>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zh-CN" altLang="en-US" sz="2800" dirty="0">
                <a:latin typeface="Times New Roman" panose="02020603050405020304" pitchFamily="18" charset="0"/>
                <a:ea typeface="楷体" panose="02010609060101010101" pitchFamily="49" charset="-122"/>
                <a:cs typeface="Times New Roman" panose="02020603050405020304" pitchFamily="18" charset="0"/>
              </a:rPr>
              <a:t>“硬币的两面性”：大湾区在发展过程中不可避免地会遭遇到制度障碍和区际法律冲突，但同时也意味和孕育着机遇。</a:t>
            </a:r>
          </a:p>
        </p:txBody>
      </p:sp>
      <p:grpSp>
        <p:nvGrpSpPr>
          <p:cNvPr id="55" name="组合 54">
            <a:extLst>
              <a:ext uri="{FF2B5EF4-FFF2-40B4-BE49-F238E27FC236}">
                <a16:creationId xmlns:a16="http://schemas.microsoft.com/office/drawing/2014/main" id="{7B387DB3-A0C7-4CFC-9836-E8C28F45F833}"/>
              </a:ext>
            </a:extLst>
          </p:cNvPr>
          <p:cNvGrpSpPr/>
          <p:nvPr/>
        </p:nvGrpSpPr>
        <p:grpSpPr>
          <a:xfrm>
            <a:off x="610259" y="231298"/>
            <a:ext cx="4512185" cy="883778"/>
            <a:chOff x="1218747" y="4158979"/>
            <a:chExt cx="4512185" cy="883778"/>
          </a:xfrm>
        </p:grpSpPr>
        <p:sp>
          <p:nvSpPr>
            <p:cNvPr id="56" name="矩形 55">
              <a:extLst>
                <a:ext uri="{FF2B5EF4-FFF2-40B4-BE49-F238E27FC236}">
                  <a16:creationId xmlns:a16="http://schemas.microsoft.com/office/drawing/2014/main" id="{26B44C6A-7266-4A4A-8005-D0CDAD4AA463}"/>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57" name="矩形 56">
              <a:extLst>
                <a:ext uri="{FF2B5EF4-FFF2-40B4-BE49-F238E27FC236}">
                  <a16:creationId xmlns:a16="http://schemas.microsoft.com/office/drawing/2014/main" id="{24D9830D-D523-4DE1-8CDB-3DC08089E343}"/>
                </a:ext>
              </a:extLst>
            </p:cNvPr>
            <p:cNvSpPr/>
            <p:nvPr/>
          </p:nvSpPr>
          <p:spPr>
            <a:xfrm rot="2713401">
              <a:off x="1212905" y="4406044"/>
              <a:ext cx="595928" cy="584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58" name="文本框 57">
              <a:extLst>
                <a:ext uri="{FF2B5EF4-FFF2-40B4-BE49-F238E27FC236}">
                  <a16:creationId xmlns:a16="http://schemas.microsoft.com/office/drawing/2014/main" id="{25824F54-6EE6-4932-BB8D-54999448B9C7}"/>
                </a:ext>
              </a:extLst>
            </p:cNvPr>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9" name="文本框 58">
              <a:extLst>
                <a:ext uri="{FF2B5EF4-FFF2-40B4-BE49-F238E27FC236}">
                  <a16:creationId xmlns:a16="http://schemas.microsoft.com/office/drawing/2014/main" id="{BE4911A4-5BB6-4183-9C20-70980A3591EE}"/>
                </a:ext>
              </a:extLst>
            </p:cNvPr>
            <p:cNvSpPr txBox="1"/>
            <p:nvPr/>
          </p:nvSpPr>
          <p:spPr>
            <a:xfrm>
              <a:off x="2056329" y="4158979"/>
              <a:ext cx="3518912" cy="584775"/>
            </a:xfrm>
            <a:prstGeom prst="rect">
              <a:avLst/>
            </a:prstGeom>
            <a:noFill/>
          </p:spPr>
          <p:txBody>
            <a:bodyPr wrap="none" rtlCol="0">
              <a:spAutoFit/>
            </a:bodyPr>
            <a:lstStyle/>
            <a:p>
              <a:pPr marL="457200" indent="-457200">
                <a:buClr>
                  <a:schemeClr val="bg2">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机遇与挑战并存</a:t>
              </a:r>
            </a:p>
          </p:txBody>
        </p:sp>
        <p:cxnSp>
          <p:nvCxnSpPr>
            <p:cNvPr id="60" name="直接连接符 59">
              <a:extLst>
                <a:ext uri="{FF2B5EF4-FFF2-40B4-BE49-F238E27FC236}">
                  <a16:creationId xmlns:a16="http://schemas.microsoft.com/office/drawing/2014/main" id="{F52D462E-3FAC-49C8-9300-72819F510A75}"/>
                </a:ext>
              </a:extLst>
            </p:cNvPr>
            <p:cNvCxnSpPr/>
            <p:nvPr/>
          </p:nvCxnSpPr>
          <p:spPr>
            <a:xfrm>
              <a:off x="2130932" y="4787716"/>
              <a:ext cx="36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332368"/>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4019E648-D521-4F47-AA59-5D36EE06E6F1}"/>
              </a:ext>
            </a:extLst>
          </p:cNvPr>
          <p:cNvGrpSpPr/>
          <p:nvPr/>
        </p:nvGrpSpPr>
        <p:grpSpPr>
          <a:xfrm>
            <a:off x="2019142" y="31995"/>
            <a:ext cx="6845898" cy="8043329"/>
            <a:chOff x="2019142" y="31995"/>
            <a:chExt cx="6845898" cy="8043329"/>
          </a:xfrm>
        </p:grpSpPr>
        <p:sp>
          <p:nvSpPr>
            <p:cNvPr id="49" name="图形 1">
              <a:extLst>
                <a:ext uri="{FF2B5EF4-FFF2-40B4-BE49-F238E27FC236}">
                  <a16:creationId xmlns:a16="http://schemas.microsoft.com/office/drawing/2014/main" id="{CDD55C25-49B8-4F31-9529-F21B2943D70F}"/>
                </a:ext>
              </a:extLst>
            </p:cNvPr>
            <p:cNvSpPr/>
            <p:nvPr/>
          </p:nvSpPr>
          <p:spPr>
            <a:xfrm rot="1387572">
              <a:off x="4623011" y="1380086"/>
              <a:ext cx="3593563" cy="422211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BDBDB"/>
              </a:solidFill>
              <a:prstDash val="solid"/>
              <a:miter/>
            </a:ln>
            <a:effectLst/>
          </p:spPr>
          <p:txBody>
            <a:bodyPr rtlCol="0" anchor="ctr"/>
            <a:lstStyle/>
            <a:p>
              <a:endParaRPr lang="zh-CN" altLang="en-US">
                <a:solidFill>
                  <a:schemeClr val="tx1">
                    <a:lumMod val="100000"/>
                  </a:schemeClr>
                </a:solidFill>
              </a:endParaRPr>
            </a:p>
          </p:txBody>
        </p:sp>
        <p:sp>
          <p:nvSpPr>
            <p:cNvPr id="50" name="图形 1">
              <a:extLst>
                <a:ext uri="{FF2B5EF4-FFF2-40B4-BE49-F238E27FC236}">
                  <a16:creationId xmlns:a16="http://schemas.microsoft.com/office/drawing/2014/main" id="{B0E4EC39-4D34-4287-9B99-1A96283BBA44}"/>
                </a:ext>
              </a:extLst>
            </p:cNvPr>
            <p:cNvSpPr/>
            <p:nvPr/>
          </p:nvSpPr>
          <p:spPr>
            <a:xfrm rot="1387572">
              <a:off x="4422713" y="1276386"/>
              <a:ext cx="3843743" cy="451605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DDDDDD"/>
              </a:solidFill>
              <a:prstDash val="solid"/>
              <a:miter/>
            </a:ln>
            <a:effectLst/>
          </p:spPr>
          <p:txBody>
            <a:bodyPr rtlCol="0" anchor="ctr"/>
            <a:lstStyle/>
            <a:p>
              <a:endParaRPr lang="zh-CN" altLang="en-US">
                <a:solidFill>
                  <a:schemeClr val="tx1">
                    <a:lumMod val="100000"/>
                  </a:schemeClr>
                </a:solidFill>
              </a:endParaRPr>
            </a:p>
          </p:txBody>
        </p:sp>
        <p:sp>
          <p:nvSpPr>
            <p:cNvPr id="51" name="图形 1">
              <a:extLst>
                <a:ext uri="{FF2B5EF4-FFF2-40B4-BE49-F238E27FC236}">
                  <a16:creationId xmlns:a16="http://schemas.microsoft.com/office/drawing/2014/main" id="{37996CDE-62CC-47DF-BF9F-AC420C674F4B}"/>
                </a:ext>
              </a:extLst>
            </p:cNvPr>
            <p:cNvSpPr/>
            <p:nvPr/>
          </p:nvSpPr>
          <p:spPr>
            <a:xfrm rot="1387572">
              <a:off x="4222415" y="1172687"/>
              <a:ext cx="4093922" cy="4809998"/>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0E0E0"/>
              </a:solidFill>
              <a:prstDash val="solid"/>
              <a:miter/>
            </a:ln>
            <a:effectLst/>
          </p:spPr>
          <p:txBody>
            <a:bodyPr rtlCol="0" anchor="ctr"/>
            <a:lstStyle/>
            <a:p>
              <a:endParaRPr lang="zh-CN" altLang="en-US">
                <a:solidFill>
                  <a:schemeClr val="tx1">
                    <a:lumMod val="100000"/>
                  </a:schemeClr>
                </a:solidFill>
              </a:endParaRPr>
            </a:p>
          </p:txBody>
        </p:sp>
        <p:sp>
          <p:nvSpPr>
            <p:cNvPr id="52" name="图形 1">
              <a:extLst>
                <a:ext uri="{FF2B5EF4-FFF2-40B4-BE49-F238E27FC236}">
                  <a16:creationId xmlns:a16="http://schemas.microsoft.com/office/drawing/2014/main" id="{51199449-0FF0-4BF9-92BC-DFAF0A0246D4}"/>
                </a:ext>
              </a:extLst>
            </p:cNvPr>
            <p:cNvSpPr/>
            <p:nvPr/>
          </p:nvSpPr>
          <p:spPr>
            <a:xfrm rot="1387572">
              <a:off x="4022118" y="1068988"/>
              <a:ext cx="4344102" cy="5103937"/>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2E2E2"/>
              </a:solidFill>
              <a:prstDash val="solid"/>
              <a:miter/>
            </a:ln>
            <a:effectLst/>
          </p:spPr>
          <p:txBody>
            <a:bodyPr rtlCol="0" anchor="ctr"/>
            <a:lstStyle/>
            <a:p>
              <a:endParaRPr lang="zh-CN" altLang="en-US">
                <a:solidFill>
                  <a:schemeClr val="tx1">
                    <a:lumMod val="100000"/>
                  </a:schemeClr>
                </a:solidFill>
              </a:endParaRPr>
            </a:p>
          </p:txBody>
        </p:sp>
        <p:sp>
          <p:nvSpPr>
            <p:cNvPr id="53" name="图形 1">
              <a:extLst>
                <a:ext uri="{FF2B5EF4-FFF2-40B4-BE49-F238E27FC236}">
                  <a16:creationId xmlns:a16="http://schemas.microsoft.com/office/drawing/2014/main" id="{FE916F0E-182C-4B51-A230-584AEF27A31E}"/>
                </a:ext>
              </a:extLst>
            </p:cNvPr>
            <p:cNvSpPr/>
            <p:nvPr/>
          </p:nvSpPr>
          <p:spPr>
            <a:xfrm rot="1387572">
              <a:off x="3821820" y="965288"/>
              <a:ext cx="4594282" cy="5397876"/>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4E4E4"/>
              </a:solidFill>
              <a:prstDash val="solid"/>
              <a:miter/>
            </a:ln>
            <a:effectLst/>
          </p:spPr>
          <p:txBody>
            <a:bodyPr rtlCol="0" anchor="ctr"/>
            <a:lstStyle/>
            <a:p>
              <a:endParaRPr lang="zh-CN" altLang="en-US">
                <a:solidFill>
                  <a:schemeClr val="tx1">
                    <a:lumMod val="100000"/>
                  </a:schemeClr>
                </a:solidFill>
              </a:endParaRPr>
            </a:p>
          </p:txBody>
        </p:sp>
        <p:sp>
          <p:nvSpPr>
            <p:cNvPr id="54" name="图形 1">
              <a:extLst>
                <a:ext uri="{FF2B5EF4-FFF2-40B4-BE49-F238E27FC236}">
                  <a16:creationId xmlns:a16="http://schemas.microsoft.com/office/drawing/2014/main" id="{EB8DE633-F682-4D58-9237-6669BE2EAD1F}"/>
                </a:ext>
              </a:extLst>
            </p:cNvPr>
            <p:cNvSpPr/>
            <p:nvPr/>
          </p:nvSpPr>
          <p:spPr>
            <a:xfrm rot="1387572">
              <a:off x="3621523" y="861589"/>
              <a:ext cx="4844461" cy="569181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7E7E7"/>
              </a:solidFill>
              <a:prstDash val="solid"/>
              <a:miter/>
            </a:ln>
            <a:effectLst/>
          </p:spPr>
          <p:txBody>
            <a:bodyPr rtlCol="0" anchor="ctr"/>
            <a:lstStyle/>
            <a:p>
              <a:endParaRPr lang="zh-CN" altLang="en-US">
                <a:solidFill>
                  <a:schemeClr val="tx1">
                    <a:lumMod val="100000"/>
                  </a:schemeClr>
                </a:solidFill>
              </a:endParaRPr>
            </a:p>
          </p:txBody>
        </p:sp>
        <p:sp>
          <p:nvSpPr>
            <p:cNvPr id="55" name="图形 1">
              <a:extLst>
                <a:ext uri="{FF2B5EF4-FFF2-40B4-BE49-F238E27FC236}">
                  <a16:creationId xmlns:a16="http://schemas.microsoft.com/office/drawing/2014/main" id="{6C9AB663-D0C2-4937-A632-F65BEE3248AE}"/>
                </a:ext>
              </a:extLst>
            </p:cNvPr>
            <p:cNvSpPr/>
            <p:nvPr/>
          </p:nvSpPr>
          <p:spPr>
            <a:xfrm rot="1387572">
              <a:off x="3421225" y="757890"/>
              <a:ext cx="5094641" cy="5985755"/>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9E9E9"/>
              </a:solidFill>
              <a:prstDash val="solid"/>
              <a:miter/>
            </a:ln>
            <a:effectLst/>
          </p:spPr>
          <p:txBody>
            <a:bodyPr rtlCol="0" anchor="ctr"/>
            <a:lstStyle/>
            <a:p>
              <a:endParaRPr lang="zh-CN" altLang="en-US">
                <a:solidFill>
                  <a:schemeClr val="tx1">
                    <a:lumMod val="100000"/>
                  </a:schemeClr>
                </a:solidFill>
              </a:endParaRPr>
            </a:p>
          </p:txBody>
        </p:sp>
        <p:sp>
          <p:nvSpPr>
            <p:cNvPr id="56" name="图形 1">
              <a:extLst>
                <a:ext uri="{FF2B5EF4-FFF2-40B4-BE49-F238E27FC236}">
                  <a16:creationId xmlns:a16="http://schemas.microsoft.com/office/drawing/2014/main" id="{606C573E-CC48-48E7-98F7-D795E6AF3179}"/>
                </a:ext>
              </a:extLst>
            </p:cNvPr>
            <p:cNvSpPr/>
            <p:nvPr/>
          </p:nvSpPr>
          <p:spPr>
            <a:xfrm rot="1387572">
              <a:off x="3220928" y="654190"/>
              <a:ext cx="5344820" cy="627969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CECEC"/>
              </a:solidFill>
              <a:prstDash val="solid"/>
              <a:miter/>
            </a:ln>
            <a:effectLst/>
          </p:spPr>
          <p:txBody>
            <a:bodyPr rtlCol="0" anchor="ctr"/>
            <a:lstStyle/>
            <a:p>
              <a:endParaRPr lang="zh-CN" altLang="en-US">
                <a:solidFill>
                  <a:schemeClr val="tx1">
                    <a:lumMod val="100000"/>
                  </a:schemeClr>
                </a:solidFill>
              </a:endParaRPr>
            </a:p>
          </p:txBody>
        </p:sp>
        <p:sp>
          <p:nvSpPr>
            <p:cNvPr id="57" name="图形 1">
              <a:extLst>
                <a:ext uri="{FF2B5EF4-FFF2-40B4-BE49-F238E27FC236}">
                  <a16:creationId xmlns:a16="http://schemas.microsoft.com/office/drawing/2014/main" id="{48E6C121-A995-42BD-A048-BA30B7FE9BD2}"/>
                </a:ext>
              </a:extLst>
            </p:cNvPr>
            <p:cNvSpPr/>
            <p:nvPr/>
          </p:nvSpPr>
          <p:spPr>
            <a:xfrm rot="1387572">
              <a:off x="3020630" y="550491"/>
              <a:ext cx="5595000" cy="6573634"/>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EEEEEE"/>
              </a:solidFill>
              <a:prstDash val="solid"/>
              <a:miter/>
            </a:ln>
            <a:effectLst/>
          </p:spPr>
          <p:txBody>
            <a:bodyPr rtlCol="0" anchor="ctr"/>
            <a:lstStyle/>
            <a:p>
              <a:endParaRPr lang="zh-CN" altLang="en-US">
                <a:solidFill>
                  <a:schemeClr val="tx1">
                    <a:lumMod val="100000"/>
                  </a:schemeClr>
                </a:solidFill>
              </a:endParaRPr>
            </a:p>
          </p:txBody>
        </p:sp>
        <p:sp>
          <p:nvSpPr>
            <p:cNvPr id="58" name="图形 1">
              <a:extLst>
                <a:ext uri="{FF2B5EF4-FFF2-40B4-BE49-F238E27FC236}">
                  <a16:creationId xmlns:a16="http://schemas.microsoft.com/office/drawing/2014/main" id="{1280F3F4-A3A2-40B7-BAEA-981232547000}"/>
                </a:ext>
              </a:extLst>
            </p:cNvPr>
            <p:cNvSpPr/>
            <p:nvPr/>
          </p:nvSpPr>
          <p:spPr>
            <a:xfrm rot="1387572">
              <a:off x="2820332" y="446792"/>
              <a:ext cx="5845180" cy="6867572"/>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0F0F0"/>
              </a:solidFill>
              <a:prstDash val="solid"/>
              <a:miter/>
            </a:ln>
            <a:effectLst/>
          </p:spPr>
          <p:txBody>
            <a:bodyPr rtlCol="0" anchor="ctr"/>
            <a:lstStyle/>
            <a:p>
              <a:endParaRPr lang="zh-CN" altLang="en-US">
                <a:solidFill>
                  <a:schemeClr val="tx1">
                    <a:lumMod val="100000"/>
                  </a:schemeClr>
                </a:solidFill>
              </a:endParaRPr>
            </a:p>
          </p:txBody>
        </p:sp>
        <p:sp>
          <p:nvSpPr>
            <p:cNvPr id="60" name="图形 1">
              <a:extLst>
                <a:ext uri="{FF2B5EF4-FFF2-40B4-BE49-F238E27FC236}">
                  <a16:creationId xmlns:a16="http://schemas.microsoft.com/office/drawing/2014/main" id="{5A3E5ED1-0F2E-408A-8526-42C542634CAC}"/>
                </a:ext>
              </a:extLst>
            </p:cNvPr>
            <p:cNvSpPr/>
            <p:nvPr/>
          </p:nvSpPr>
          <p:spPr>
            <a:xfrm rot="1387572">
              <a:off x="2419737" y="239393"/>
              <a:ext cx="6345539" cy="745545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5F5F5"/>
              </a:solidFill>
              <a:prstDash val="solid"/>
              <a:miter/>
            </a:ln>
            <a:effectLst/>
          </p:spPr>
          <p:txBody>
            <a:bodyPr rtlCol="0" anchor="ctr"/>
            <a:lstStyle/>
            <a:p>
              <a:endParaRPr lang="zh-CN" altLang="en-US">
                <a:solidFill>
                  <a:schemeClr val="tx1">
                    <a:lumMod val="100000"/>
                  </a:schemeClr>
                </a:solidFill>
              </a:endParaRPr>
            </a:p>
          </p:txBody>
        </p:sp>
        <p:sp>
          <p:nvSpPr>
            <p:cNvPr id="84" name="图形 1">
              <a:extLst>
                <a:ext uri="{FF2B5EF4-FFF2-40B4-BE49-F238E27FC236}">
                  <a16:creationId xmlns:a16="http://schemas.microsoft.com/office/drawing/2014/main" id="{925A6236-3D67-44FC-8948-D60A9E23DB01}"/>
                </a:ext>
              </a:extLst>
            </p:cNvPr>
            <p:cNvSpPr/>
            <p:nvPr/>
          </p:nvSpPr>
          <p:spPr>
            <a:xfrm rot="1387572">
              <a:off x="2219440" y="135694"/>
              <a:ext cx="6595719" cy="7749391"/>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9525" cap="flat">
              <a:solidFill>
                <a:srgbClr val="F7F7F7"/>
              </a:solidFill>
              <a:prstDash val="solid"/>
              <a:miter/>
            </a:ln>
            <a:effectLst/>
          </p:spPr>
          <p:txBody>
            <a:bodyPr rtlCol="0" anchor="ctr"/>
            <a:lstStyle/>
            <a:p>
              <a:endParaRPr lang="zh-CN" altLang="en-US">
                <a:solidFill>
                  <a:schemeClr val="tx1">
                    <a:lumMod val="100000"/>
                  </a:schemeClr>
                </a:solidFill>
              </a:endParaRPr>
            </a:p>
          </p:txBody>
        </p:sp>
        <p:sp>
          <p:nvSpPr>
            <p:cNvPr id="107" name="图形 1">
              <a:extLst>
                <a:ext uri="{FF2B5EF4-FFF2-40B4-BE49-F238E27FC236}">
                  <a16:creationId xmlns:a16="http://schemas.microsoft.com/office/drawing/2014/main" id="{AEB18609-E03F-43A4-88C6-46A1CDE80641}"/>
                </a:ext>
              </a:extLst>
            </p:cNvPr>
            <p:cNvSpPr/>
            <p:nvPr/>
          </p:nvSpPr>
          <p:spPr>
            <a:xfrm rot="1387572">
              <a:off x="2019142" y="31995"/>
              <a:ext cx="6845898" cy="8043329"/>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noFill/>
            <a:ln w="8731" cap="flat">
              <a:solidFill>
                <a:srgbClr val="FAFAFA"/>
              </a:solidFill>
              <a:prstDash val="solid"/>
              <a:miter/>
            </a:ln>
            <a:effectLst/>
          </p:spPr>
          <p:txBody>
            <a:bodyPr rtlCol="0" anchor="ctr"/>
            <a:lstStyle/>
            <a:p>
              <a:endParaRPr lang="zh-CN" altLang="en-US">
                <a:solidFill>
                  <a:schemeClr val="tx1">
                    <a:lumMod val="100000"/>
                  </a:schemeClr>
                </a:solidFill>
              </a:endParaRPr>
            </a:p>
          </p:txBody>
        </p:sp>
        <p:sp>
          <p:nvSpPr>
            <p:cNvPr id="108" name="图形 1">
              <a:extLst>
                <a:ext uri="{FF2B5EF4-FFF2-40B4-BE49-F238E27FC236}">
                  <a16:creationId xmlns:a16="http://schemas.microsoft.com/office/drawing/2014/main" id="{2B5C8B66-0BFE-4EF6-829C-23B83073FD40}"/>
                </a:ext>
              </a:extLst>
            </p:cNvPr>
            <p:cNvSpPr/>
            <p:nvPr/>
          </p:nvSpPr>
          <p:spPr>
            <a:xfrm rot="1387572">
              <a:off x="4823308" y="1483785"/>
              <a:ext cx="3343383" cy="3928180"/>
            </a:xfrm>
            <a:custGeom>
              <a:avLst/>
              <a:gdLst>
                <a:gd name="connsiteX0" fmla="*/ 4277864 w 5391150"/>
                <a:gd name="connsiteY0" fmla="*/ 4438538 h 6334125"/>
                <a:gd name="connsiteX1" fmla="*/ 3611113 w 5391150"/>
                <a:gd name="connsiteY1" fmla="*/ 9413 h 6334125"/>
                <a:gd name="connsiteX2" fmla="*/ 86863 w 5391150"/>
                <a:gd name="connsiteY2" fmla="*/ 3562238 h 6334125"/>
                <a:gd name="connsiteX3" fmla="*/ 4277864 w 5391150"/>
                <a:gd name="connsiteY3" fmla="*/ 4438538 h 6334125"/>
              </a:gdLst>
              <a:ahLst/>
              <a:cxnLst>
                <a:cxn ang="0">
                  <a:pos x="connsiteX0" y="connsiteY0"/>
                </a:cxn>
                <a:cxn ang="0">
                  <a:pos x="connsiteX1" y="connsiteY1"/>
                </a:cxn>
                <a:cxn ang="0">
                  <a:pos x="connsiteX2" y="connsiteY2"/>
                </a:cxn>
                <a:cxn ang="0">
                  <a:pos x="connsiteX3" y="connsiteY3"/>
                </a:cxn>
              </a:cxnLst>
              <a:rect l="l" t="t" r="r" b="b"/>
              <a:pathLst>
                <a:path w="5391150" h="6334125">
                  <a:moveTo>
                    <a:pt x="4277864" y="4438538"/>
                  </a:moveTo>
                  <a:cubicBezTo>
                    <a:pt x="4277864" y="4438538"/>
                    <a:pt x="7192513" y="476138"/>
                    <a:pt x="3611113" y="9413"/>
                  </a:cubicBezTo>
                  <a:cubicBezTo>
                    <a:pt x="3611113" y="9413"/>
                    <a:pt x="-656087" y="-362062"/>
                    <a:pt x="86863" y="3562238"/>
                  </a:cubicBezTo>
                  <a:cubicBezTo>
                    <a:pt x="86863" y="3562238"/>
                    <a:pt x="1553713" y="9181988"/>
                    <a:pt x="4277864" y="4438538"/>
                  </a:cubicBezTo>
                  <a:close/>
                </a:path>
              </a:pathLst>
            </a:custGeom>
            <a:solidFill>
              <a:srgbClr val="F0F0F0"/>
            </a:solidFill>
            <a:ln w="3175" cap="flat">
              <a:solidFill>
                <a:schemeClr val="bg1">
                  <a:lumMod val="85000"/>
                </a:schemeClr>
              </a:solidFill>
              <a:prstDash val="solid"/>
              <a:miter/>
            </a:ln>
            <a:effectLst>
              <a:outerShdw blurRad="635000" sx="102000" sy="102000" algn="ctr" rotWithShape="0">
                <a:srgbClr val="323232">
                  <a:alpha val="10000"/>
                </a:srgbClr>
              </a:outerShdw>
            </a:effectLst>
          </p:spPr>
          <p:txBody>
            <a:bodyPr rtlCol="0" anchor="ctr"/>
            <a:lstStyle/>
            <a:p>
              <a:endParaRPr lang="zh-CN" altLang="en-US"/>
            </a:p>
          </p:txBody>
        </p:sp>
      </p:grpSp>
      <p:grpSp>
        <p:nvGrpSpPr>
          <p:cNvPr id="91" name="组合 90">
            <a:extLst>
              <a:ext uri="{FF2B5EF4-FFF2-40B4-BE49-F238E27FC236}">
                <a16:creationId xmlns:a16="http://schemas.microsoft.com/office/drawing/2014/main" id="{7A7EC978-7B1A-4834-89EF-3ECECB6B134D}"/>
              </a:ext>
            </a:extLst>
          </p:cNvPr>
          <p:cNvGrpSpPr/>
          <p:nvPr/>
        </p:nvGrpSpPr>
        <p:grpSpPr>
          <a:xfrm>
            <a:off x="1470951" y="1171150"/>
            <a:ext cx="10836700" cy="5524385"/>
            <a:chOff x="-458685" y="1975779"/>
            <a:chExt cx="10836700" cy="5524385"/>
          </a:xfrm>
        </p:grpSpPr>
        <p:grpSp>
          <p:nvGrpSpPr>
            <p:cNvPr id="92" name="组合 91">
              <a:extLst>
                <a:ext uri="{FF2B5EF4-FFF2-40B4-BE49-F238E27FC236}">
                  <a16:creationId xmlns:a16="http://schemas.microsoft.com/office/drawing/2014/main" id="{B44214B7-5E9F-4EC8-89AF-286416A1D7BA}"/>
                </a:ext>
              </a:extLst>
            </p:cNvPr>
            <p:cNvGrpSpPr/>
            <p:nvPr/>
          </p:nvGrpSpPr>
          <p:grpSpPr>
            <a:xfrm>
              <a:off x="-458685" y="1975779"/>
              <a:ext cx="9327827" cy="5213324"/>
              <a:chOff x="-493255" y="1566142"/>
              <a:chExt cx="11154088" cy="5790772"/>
            </a:xfrm>
          </p:grpSpPr>
          <p:grpSp>
            <p:nvGrpSpPr>
              <p:cNvPr id="99" name="组合 98">
                <a:extLst>
                  <a:ext uri="{FF2B5EF4-FFF2-40B4-BE49-F238E27FC236}">
                    <a16:creationId xmlns:a16="http://schemas.microsoft.com/office/drawing/2014/main" id="{D84AC2FC-BE48-411C-B144-01F2E1F4FE62}"/>
                  </a:ext>
                </a:extLst>
              </p:cNvPr>
              <p:cNvGrpSpPr/>
              <p:nvPr/>
            </p:nvGrpSpPr>
            <p:grpSpPr>
              <a:xfrm>
                <a:off x="4155008" y="1566142"/>
                <a:ext cx="6505825" cy="5790772"/>
                <a:chOff x="3752616" y="1785221"/>
                <a:chExt cx="6044337" cy="4997394"/>
              </a:xfrm>
            </p:grpSpPr>
            <p:sp>
              <p:nvSpPr>
                <p:cNvPr id="101" name="Freeform 1808">
                  <a:extLst>
                    <a:ext uri="{FF2B5EF4-FFF2-40B4-BE49-F238E27FC236}">
                      <a16:creationId xmlns:a16="http://schemas.microsoft.com/office/drawing/2014/main" id="{EF435C6D-833A-48C0-932C-ACD235543D47}"/>
                    </a:ext>
                  </a:extLst>
                </p:cNvPr>
                <p:cNvSpPr>
                  <a:spLocks noEditPoints="1"/>
                </p:cNvSpPr>
                <p:nvPr/>
              </p:nvSpPr>
              <p:spPr bwMode="auto">
                <a:xfrm>
                  <a:off x="4068417" y="3189062"/>
                  <a:ext cx="541913" cy="424978"/>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endParaRPr>
                </a:p>
              </p:txBody>
            </p:sp>
            <p:sp>
              <p:nvSpPr>
                <p:cNvPr id="102" name="Freeform 1808">
                  <a:extLst>
                    <a:ext uri="{FF2B5EF4-FFF2-40B4-BE49-F238E27FC236}">
                      <a16:creationId xmlns:a16="http://schemas.microsoft.com/office/drawing/2014/main" id="{31A30C68-DD96-45C7-97EF-C28BB8CA5F20}"/>
                    </a:ext>
                  </a:extLst>
                </p:cNvPr>
                <p:cNvSpPr>
                  <a:spLocks noEditPoints="1"/>
                </p:cNvSpPr>
                <p:nvPr/>
              </p:nvSpPr>
              <p:spPr bwMode="auto">
                <a:xfrm>
                  <a:off x="5972843" y="4808324"/>
                  <a:ext cx="541913" cy="424978"/>
                </a:xfrm>
                <a:custGeom>
                  <a:avLst/>
                  <a:gdLst/>
                  <a:ahLst/>
                  <a:cxnLst>
                    <a:cxn ang="0">
                      <a:pos x="393" y="12"/>
                    </a:cxn>
                    <a:cxn ang="0">
                      <a:pos x="157" y="55"/>
                    </a:cxn>
                    <a:cxn ang="0">
                      <a:pos x="524" y="61"/>
                    </a:cxn>
                    <a:cxn ang="0">
                      <a:pos x="320" y="79"/>
                    </a:cxn>
                    <a:cxn ang="0">
                      <a:pos x="733" y="109"/>
                    </a:cxn>
                    <a:cxn ang="0">
                      <a:pos x="470" y="116"/>
                    </a:cxn>
                    <a:cxn ang="0">
                      <a:pos x="194" y="119"/>
                    </a:cxn>
                    <a:cxn ang="0">
                      <a:pos x="416" y="138"/>
                    </a:cxn>
                    <a:cxn ang="0">
                      <a:pos x="535" y="137"/>
                    </a:cxn>
                    <a:cxn ang="0">
                      <a:pos x="604" y="148"/>
                    </a:cxn>
                    <a:cxn ang="0">
                      <a:pos x="79" y="158"/>
                    </a:cxn>
                    <a:cxn ang="0">
                      <a:pos x="427" y="175"/>
                    </a:cxn>
                    <a:cxn ang="0">
                      <a:pos x="413" y="181"/>
                    </a:cxn>
                    <a:cxn ang="0">
                      <a:pos x="238" y="187"/>
                    </a:cxn>
                    <a:cxn ang="0">
                      <a:pos x="255" y="193"/>
                    </a:cxn>
                    <a:cxn ang="0">
                      <a:pos x="250" y="213"/>
                    </a:cxn>
                    <a:cxn ang="0">
                      <a:pos x="569" y="213"/>
                    </a:cxn>
                    <a:cxn ang="0">
                      <a:pos x="366" y="231"/>
                    </a:cxn>
                    <a:cxn ang="0">
                      <a:pos x="139" y="227"/>
                    </a:cxn>
                    <a:cxn ang="0">
                      <a:pos x="422" y="244"/>
                    </a:cxn>
                    <a:cxn ang="0">
                      <a:pos x="181" y="256"/>
                    </a:cxn>
                    <a:cxn ang="0">
                      <a:pos x="280" y="253"/>
                    </a:cxn>
                    <a:cxn ang="0">
                      <a:pos x="145" y="273"/>
                    </a:cxn>
                    <a:cxn ang="0">
                      <a:pos x="434" y="271"/>
                    </a:cxn>
                    <a:cxn ang="0">
                      <a:pos x="204" y="283"/>
                    </a:cxn>
                    <a:cxn ang="0">
                      <a:pos x="209" y="297"/>
                    </a:cxn>
                    <a:cxn ang="0">
                      <a:pos x="453" y="306"/>
                    </a:cxn>
                    <a:cxn ang="0">
                      <a:pos x="204" y="312"/>
                    </a:cxn>
                    <a:cxn ang="0">
                      <a:pos x="685" y="321"/>
                    </a:cxn>
                    <a:cxn ang="0">
                      <a:pos x="573" y="327"/>
                    </a:cxn>
                    <a:cxn ang="0">
                      <a:pos x="236" y="335"/>
                    </a:cxn>
                    <a:cxn ang="0">
                      <a:pos x="343" y="352"/>
                    </a:cxn>
                    <a:cxn ang="0">
                      <a:pos x="348" y="356"/>
                    </a:cxn>
                    <a:cxn ang="0">
                      <a:pos x="142" y="367"/>
                    </a:cxn>
                    <a:cxn ang="0">
                      <a:pos x="390" y="372"/>
                    </a:cxn>
                    <a:cxn ang="0">
                      <a:pos x="564" y="385"/>
                    </a:cxn>
                    <a:cxn ang="0">
                      <a:pos x="305" y="396"/>
                    </a:cxn>
                    <a:cxn ang="0">
                      <a:pos x="691" y="431"/>
                    </a:cxn>
                    <a:cxn ang="0">
                      <a:pos x="378" y="425"/>
                    </a:cxn>
                    <a:cxn ang="0">
                      <a:pos x="166" y="433"/>
                    </a:cxn>
                    <a:cxn ang="0">
                      <a:pos x="611" y="439"/>
                    </a:cxn>
                    <a:cxn ang="0">
                      <a:pos x="653" y="449"/>
                    </a:cxn>
                    <a:cxn ang="0">
                      <a:pos x="497" y="463"/>
                    </a:cxn>
                    <a:cxn ang="0">
                      <a:pos x="169" y="460"/>
                    </a:cxn>
                    <a:cxn ang="0">
                      <a:pos x="252" y="484"/>
                    </a:cxn>
                    <a:cxn ang="0">
                      <a:pos x="280" y="478"/>
                    </a:cxn>
                    <a:cxn ang="0">
                      <a:pos x="704" y="492"/>
                    </a:cxn>
                    <a:cxn ang="0">
                      <a:pos x="323" y="515"/>
                    </a:cxn>
                    <a:cxn ang="0">
                      <a:pos x="590" y="513"/>
                    </a:cxn>
                    <a:cxn ang="0">
                      <a:pos x="663" y="529"/>
                    </a:cxn>
                    <a:cxn ang="0">
                      <a:pos x="710" y="526"/>
                    </a:cxn>
                    <a:cxn ang="0">
                      <a:pos x="608" y="544"/>
                    </a:cxn>
                    <a:cxn ang="0">
                      <a:pos x="316" y="544"/>
                    </a:cxn>
                    <a:cxn ang="0">
                      <a:pos x="442" y="558"/>
                    </a:cxn>
                    <a:cxn ang="0">
                      <a:pos x="549" y="576"/>
                    </a:cxn>
                    <a:cxn ang="0">
                      <a:pos x="607" y="591"/>
                    </a:cxn>
                    <a:cxn ang="0">
                      <a:pos x="479" y="594"/>
                    </a:cxn>
                    <a:cxn ang="0">
                      <a:pos x="697" y="603"/>
                    </a:cxn>
                    <a:cxn ang="0">
                      <a:pos x="523" y="617"/>
                    </a:cxn>
                    <a:cxn ang="0">
                      <a:pos x="160" y="642"/>
                    </a:cxn>
                    <a:cxn ang="0">
                      <a:pos x="226" y="655"/>
                    </a:cxn>
                    <a:cxn ang="0">
                      <a:pos x="335" y="680"/>
                    </a:cxn>
                    <a:cxn ang="0">
                      <a:pos x="570" y="782"/>
                    </a:cxn>
                  </a:cxnLst>
                  <a:rect l="0" t="0" r="r" b="b"/>
                  <a:pathLst>
                    <a:path w="806" h="946">
                      <a:moveTo>
                        <a:pt x="32" y="161"/>
                      </a:moveTo>
                      <a:lnTo>
                        <a:pt x="32" y="161"/>
                      </a:lnTo>
                      <a:lnTo>
                        <a:pt x="32" y="161"/>
                      </a:lnTo>
                      <a:lnTo>
                        <a:pt x="32" y="158"/>
                      </a:lnTo>
                      <a:lnTo>
                        <a:pt x="33" y="152"/>
                      </a:lnTo>
                      <a:lnTo>
                        <a:pt x="40" y="140"/>
                      </a:lnTo>
                      <a:lnTo>
                        <a:pt x="40" y="140"/>
                      </a:lnTo>
                      <a:lnTo>
                        <a:pt x="52" y="122"/>
                      </a:lnTo>
                      <a:lnTo>
                        <a:pt x="52" y="122"/>
                      </a:lnTo>
                      <a:lnTo>
                        <a:pt x="61" y="105"/>
                      </a:lnTo>
                      <a:lnTo>
                        <a:pt x="64" y="97"/>
                      </a:lnTo>
                      <a:lnTo>
                        <a:pt x="69" y="91"/>
                      </a:lnTo>
                      <a:lnTo>
                        <a:pt x="69" y="91"/>
                      </a:lnTo>
                      <a:lnTo>
                        <a:pt x="79" y="82"/>
                      </a:lnTo>
                      <a:lnTo>
                        <a:pt x="91" y="73"/>
                      </a:lnTo>
                      <a:lnTo>
                        <a:pt x="119" y="59"/>
                      </a:lnTo>
                      <a:lnTo>
                        <a:pt x="119" y="59"/>
                      </a:lnTo>
                      <a:lnTo>
                        <a:pt x="146" y="44"/>
                      </a:lnTo>
                      <a:lnTo>
                        <a:pt x="160" y="38"/>
                      </a:lnTo>
                      <a:lnTo>
                        <a:pt x="174" y="30"/>
                      </a:lnTo>
                      <a:lnTo>
                        <a:pt x="174" y="30"/>
                      </a:lnTo>
                      <a:lnTo>
                        <a:pt x="197" y="23"/>
                      </a:lnTo>
                      <a:lnTo>
                        <a:pt x="219" y="15"/>
                      </a:lnTo>
                      <a:lnTo>
                        <a:pt x="245" y="10"/>
                      </a:lnTo>
                      <a:lnTo>
                        <a:pt x="273" y="9"/>
                      </a:lnTo>
                      <a:lnTo>
                        <a:pt x="273" y="9"/>
                      </a:lnTo>
                      <a:lnTo>
                        <a:pt x="288" y="9"/>
                      </a:lnTo>
                      <a:lnTo>
                        <a:pt x="305" y="7"/>
                      </a:lnTo>
                      <a:lnTo>
                        <a:pt x="305" y="7"/>
                      </a:lnTo>
                      <a:lnTo>
                        <a:pt x="317" y="6"/>
                      </a:lnTo>
                      <a:lnTo>
                        <a:pt x="328" y="4"/>
                      </a:lnTo>
                      <a:lnTo>
                        <a:pt x="328" y="4"/>
                      </a:lnTo>
                      <a:lnTo>
                        <a:pt x="340" y="4"/>
                      </a:lnTo>
                      <a:lnTo>
                        <a:pt x="352" y="4"/>
                      </a:lnTo>
                      <a:lnTo>
                        <a:pt x="378" y="6"/>
                      </a:lnTo>
                      <a:lnTo>
                        <a:pt x="378" y="6"/>
                      </a:lnTo>
                      <a:lnTo>
                        <a:pt x="387" y="6"/>
                      </a:lnTo>
                      <a:lnTo>
                        <a:pt x="395" y="6"/>
                      </a:lnTo>
                      <a:lnTo>
                        <a:pt x="395" y="6"/>
                      </a:lnTo>
                      <a:lnTo>
                        <a:pt x="401" y="4"/>
                      </a:lnTo>
                      <a:lnTo>
                        <a:pt x="407" y="1"/>
                      </a:lnTo>
                      <a:lnTo>
                        <a:pt x="407" y="1"/>
                      </a:lnTo>
                      <a:lnTo>
                        <a:pt x="418" y="0"/>
                      </a:lnTo>
                      <a:lnTo>
                        <a:pt x="427" y="0"/>
                      </a:lnTo>
                      <a:lnTo>
                        <a:pt x="447" y="0"/>
                      </a:lnTo>
                      <a:lnTo>
                        <a:pt x="447" y="0"/>
                      </a:lnTo>
                      <a:lnTo>
                        <a:pt x="465" y="1"/>
                      </a:lnTo>
                      <a:lnTo>
                        <a:pt x="483" y="3"/>
                      </a:lnTo>
                      <a:lnTo>
                        <a:pt x="483" y="3"/>
                      </a:lnTo>
                      <a:lnTo>
                        <a:pt x="518" y="1"/>
                      </a:lnTo>
                      <a:lnTo>
                        <a:pt x="518" y="1"/>
                      </a:lnTo>
                      <a:lnTo>
                        <a:pt x="553" y="3"/>
                      </a:lnTo>
                      <a:lnTo>
                        <a:pt x="592" y="6"/>
                      </a:lnTo>
                      <a:lnTo>
                        <a:pt x="592" y="6"/>
                      </a:lnTo>
                      <a:lnTo>
                        <a:pt x="634" y="9"/>
                      </a:lnTo>
                      <a:lnTo>
                        <a:pt x="656" y="12"/>
                      </a:lnTo>
                      <a:lnTo>
                        <a:pt x="665" y="13"/>
                      </a:lnTo>
                      <a:lnTo>
                        <a:pt x="672" y="18"/>
                      </a:lnTo>
                      <a:lnTo>
                        <a:pt x="672" y="18"/>
                      </a:lnTo>
                      <a:lnTo>
                        <a:pt x="680" y="21"/>
                      </a:lnTo>
                      <a:lnTo>
                        <a:pt x="683" y="24"/>
                      </a:lnTo>
                      <a:lnTo>
                        <a:pt x="688" y="26"/>
                      </a:lnTo>
                      <a:lnTo>
                        <a:pt x="688" y="26"/>
                      </a:lnTo>
                      <a:lnTo>
                        <a:pt x="694" y="26"/>
                      </a:lnTo>
                      <a:lnTo>
                        <a:pt x="700" y="26"/>
                      </a:lnTo>
                      <a:lnTo>
                        <a:pt x="706" y="27"/>
                      </a:lnTo>
                      <a:lnTo>
                        <a:pt x="712" y="29"/>
                      </a:lnTo>
                      <a:lnTo>
                        <a:pt x="712" y="29"/>
                      </a:lnTo>
                      <a:lnTo>
                        <a:pt x="720" y="35"/>
                      </a:lnTo>
                      <a:lnTo>
                        <a:pt x="726" y="42"/>
                      </a:lnTo>
                      <a:lnTo>
                        <a:pt x="738" y="59"/>
                      </a:lnTo>
                      <a:lnTo>
                        <a:pt x="738" y="59"/>
                      </a:lnTo>
                      <a:lnTo>
                        <a:pt x="747" y="76"/>
                      </a:lnTo>
                      <a:lnTo>
                        <a:pt x="756" y="94"/>
                      </a:lnTo>
                      <a:lnTo>
                        <a:pt x="762" y="114"/>
                      </a:lnTo>
                      <a:lnTo>
                        <a:pt x="768" y="135"/>
                      </a:lnTo>
                      <a:lnTo>
                        <a:pt x="768" y="135"/>
                      </a:lnTo>
                      <a:lnTo>
                        <a:pt x="773" y="157"/>
                      </a:lnTo>
                      <a:lnTo>
                        <a:pt x="773" y="157"/>
                      </a:lnTo>
                      <a:lnTo>
                        <a:pt x="776" y="180"/>
                      </a:lnTo>
                      <a:lnTo>
                        <a:pt x="776" y="180"/>
                      </a:lnTo>
                      <a:lnTo>
                        <a:pt x="779" y="189"/>
                      </a:lnTo>
                      <a:lnTo>
                        <a:pt x="782" y="198"/>
                      </a:lnTo>
                      <a:lnTo>
                        <a:pt x="782" y="198"/>
                      </a:lnTo>
                      <a:lnTo>
                        <a:pt x="787" y="213"/>
                      </a:lnTo>
                      <a:lnTo>
                        <a:pt x="790" y="228"/>
                      </a:lnTo>
                      <a:lnTo>
                        <a:pt x="794" y="260"/>
                      </a:lnTo>
                      <a:lnTo>
                        <a:pt x="794" y="260"/>
                      </a:lnTo>
                      <a:lnTo>
                        <a:pt x="797" y="285"/>
                      </a:lnTo>
                      <a:lnTo>
                        <a:pt x="802" y="311"/>
                      </a:lnTo>
                      <a:lnTo>
                        <a:pt x="802" y="311"/>
                      </a:lnTo>
                      <a:lnTo>
                        <a:pt x="803" y="337"/>
                      </a:lnTo>
                      <a:lnTo>
                        <a:pt x="805" y="364"/>
                      </a:lnTo>
                      <a:lnTo>
                        <a:pt x="805" y="364"/>
                      </a:lnTo>
                      <a:lnTo>
                        <a:pt x="806" y="414"/>
                      </a:lnTo>
                      <a:lnTo>
                        <a:pt x="808" y="440"/>
                      </a:lnTo>
                      <a:lnTo>
                        <a:pt x="808" y="466"/>
                      </a:lnTo>
                      <a:lnTo>
                        <a:pt x="808" y="466"/>
                      </a:lnTo>
                      <a:lnTo>
                        <a:pt x="808" y="491"/>
                      </a:lnTo>
                      <a:lnTo>
                        <a:pt x="808" y="503"/>
                      </a:lnTo>
                      <a:lnTo>
                        <a:pt x="806" y="513"/>
                      </a:lnTo>
                      <a:lnTo>
                        <a:pt x="806" y="513"/>
                      </a:lnTo>
                      <a:lnTo>
                        <a:pt x="803" y="526"/>
                      </a:lnTo>
                      <a:lnTo>
                        <a:pt x="803" y="526"/>
                      </a:lnTo>
                      <a:lnTo>
                        <a:pt x="802" y="533"/>
                      </a:lnTo>
                      <a:lnTo>
                        <a:pt x="800" y="541"/>
                      </a:lnTo>
                      <a:lnTo>
                        <a:pt x="800" y="541"/>
                      </a:lnTo>
                      <a:lnTo>
                        <a:pt x="793" y="559"/>
                      </a:lnTo>
                      <a:lnTo>
                        <a:pt x="793" y="559"/>
                      </a:lnTo>
                      <a:lnTo>
                        <a:pt x="784" y="574"/>
                      </a:lnTo>
                      <a:lnTo>
                        <a:pt x="784" y="574"/>
                      </a:lnTo>
                      <a:lnTo>
                        <a:pt x="782" y="579"/>
                      </a:lnTo>
                      <a:lnTo>
                        <a:pt x="781" y="584"/>
                      </a:lnTo>
                      <a:lnTo>
                        <a:pt x="781" y="584"/>
                      </a:lnTo>
                      <a:lnTo>
                        <a:pt x="778" y="588"/>
                      </a:lnTo>
                      <a:lnTo>
                        <a:pt x="771" y="594"/>
                      </a:lnTo>
                      <a:lnTo>
                        <a:pt x="759" y="602"/>
                      </a:lnTo>
                      <a:lnTo>
                        <a:pt x="759" y="602"/>
                      </a:lnTo>
                      <a:lnTo>
                        <a:pt x="746" y="610"/>
                      </a:lnTo>
                      <a:lnTo>
                        <a:pt x="732" y="617"/>
                      </a:lnTo>
                      <a:lnTo>
                        <a:pt x="732" y="617"/>
                      </a:lnTo>
                      <a:lnTo>
                        <a:pt x="726" y="622"/>
                      </a:lnTo>
                      <a:lnTo>
                        <a:pt x="720" y="626"/>
                      </a:lnTo>
                      <a:lnTo>
                        <a:pt x="707" y="635"/>
                      </a:lnTo>
                      <a:lnTo>
                        <a:pt x="707" y="635"/>
                      </a:lnTo>
                      <a:lnTo>
                        <a:pt x="694" y="643"/>
                      </a:lnTo>
                      <a:lnTo>
                        <a:pt x="678" y="651"/>
                      </a:lnTo>
                      <a:lnTo>
                        <a:pt x="678" y="651"/>
                      </a:lnTo>
                      <a:lnTo>
                        <a:pt x="665" y="657"/>
                      </a:lnTo>
                      <a:lnTo>
                        <a:pt x="649" y="663"/>
                      </a:lnTo>
                      <a:lnTo>
                        <a:pt x="649" y="663"/>
                      </a:lnTo>
                      <a:lnTo>
                        <a:pt x="633" y="667"/>
                      </a:lnTo>
                      <a:lnTo>
                        <a:pt x="616" y="671"/>
                      </a:lnTo>
                      <a:lnTo>
                        <a:pt x="616" y="671"/>
                      </a:lnTo>
                      <a:lnTo>
                        <a:pt x="613" y="687"/>
                      </a:lnTo>
                      <a:lnTo>
                        <a:pt x="610" y="707"/>
                      </a:lnTo>
                      <a:lnTo>
                        <a:pt x="610" y="707"/>
                      </a:lnTo>
                      <a:lnTo>
                        <a:pt x="607" y="725"/>
                      </a:lnTo>
                      <a:lnTo>
                        <a:pt x="602" y="742"/>
                      </a:lnTo>
                      <a:lnTo>
                        <a:pt x="601" y="744"/>
                      </a:lnTo>
                      <a:lnTo>
                        <a:pt x="601" y="744"/>
                      </a:lnTo>
                      <a:lnTo>
                        <a:pt x="596" y="754"/>
                      </a:lnTo>
                      <a:lnTo>
                        <a:pt x="593" y="765"/>
                      </a:lnTo>
                      <a:lnTo>
                        <a:pt x="593" y="765"/>
                      </a:lnTo>
                      <a:lnTo>
                        <a:pt x="585" y="791"/>
                      </a:lnTo>
                      <a:lnTo>
                        <a:pt x="575" y="815"/>
                      </a:lnTo>
                      <a:lnTo>
                        <a:pt x="575" y="815"/>
                      </a:lnTo>
                      <a:lnTo>
                        <a:pt x="572" y="826"/>
                      </a:lnTo>
                      <a:lnTo>
                        <a:pt x="566" y="835"/>
                      </a:lnTo>
                      <a:lnTo>
                        <a:pt x="563" y="840"/>
                      </a:lnTo>
                      <a:lnTo>
                        <a:pt x="559" y="843"/>
                      </a:lnTo>
                      <a:lnTo>
                        <a:pt x="553" y="844"/>
                      </a:lnTo>
                      <a:lnTo>
                        <a:pt x="549" y="844"/>
                      </a:lnTo>
                      <a:lnTo>
                        <a:pt x="549" y="844"/>
                      </a:lnTo>
                      <a:lnTo>
                        <a:pt x="546" y="853"/>
                      </a:lnTo>
                      <a:lnTo>
                        <a:pt x="543" y="861"/>
                      </a:lnTo>
                      <a:lnTo>
                        <a:pt x="534" y="875"/>
                      </a:lnTo>
                      <a:lnTo>
                        <a:pt x="534" y="875"/>
                      </a:lnTo>
                      <a:lnTo>
                        <a:pt x="527" y="885"/>
                      </a:lnTo>
                      <a:lnTo>
                        <a:pt x="523" y="890"/>
                      </a:lnTo>
                      <a:lnTo>
                        <a:pt x="518" y="893"/>
                      </a:lnTo>
                      <a:lnTo>
                        <a:pt x="518" y="893"/>
                      </a:lnTo>
                      <a:lnTo>
                        <a:pt x="515" y="901"/>
                      </a:lnTo>
                      <a:lnTo>
                        <a:pt x="512" y="908"/>
                      </a:lnTo>
                      <a:lnTo>
                        <a:pt x="508" y="914"/>
                      </a:lnTo>
                      <a:lnTo>
                        <a:pt x="502" y="921"/>
                      </a:lnTo>
                      <a:lnTo>
                        <a:pt x="502" y="921"/>
                      </a:lnTo>
                      <a:lnTo>
                        <a:pt x="499" y="922"/>
                      </a:lnTo>
                      <a:lnTo>
                        <a:pt x="494" y="921"/>
                      </a:lnTo>
                      <a:lnTo>
                        <a:pt x="494" y="921"/>
                      </a:lnTo>
                      <a:lnTo>
                        <a:pt x="491" y="925"/>
                      </a:lnTo>
                      <a:lnTo>
                        <a:pt x="489" y="930"/>
                      </a:lnTo>
                      <a:lnTo>
                        <a:pt x="488" y="934"/>
                      </a:lnTo>
                      <a:lnTo>
                        <a:pt x="483" y="937"/>
                      </a:lnTo>
                      <a:lnTo>
                        <a:pt x="483" y="937"/>
                      </a:lnTo>
                      <a:lnTo>
                        <a:pt x="480" y="939"/>
                      </a:lnTo>
                      <a:lnTo>
                        <a:pt x="476" y="940"/>
                      </a:lnTo>
                      <a:lnTo>
                        <a:pt x="476" y="940"/>
                      </a:lnTo>
                      <a:lnTo>
                        <a:pt x="470" y="945"/>
                      </a:lnTo>
                      <a:lnTo>
                        <a:pt x="465" y="946"/>
                      </a:lnTo>
                      <a:lnTo>
                        <a:pt x="462" y="948"/>
                      </a:lnTo>
                      <a:lnTo>
                        <a:pt x="462" y="948"/>
                      </a:lnTo>
                      <a:lnTo>
                        <a:pt x="462" y="936"/>
                      </a:lnTo>
                      <a:lnTo>
                        <a:pt x="463" y="924"/>
                      </a:lnTo>
                      <a:lnTo>
                        <a:pt x="463" y="924"/>
                      </a:lnTo>
                      <a:lnTo>
                        <a:pt x="466" y="918"/>
                      </a:lnTo>
                      <a:lnTo>
                        <a:pt x="470" y="910"/>
                      </a:lnTo>
                      <a:lnTo>
                        <a:pt x="470" y="910"/>
                      </a:lnTo>
                      <a:lnTo>
                        <a:pt x="471" y="904"/>
                      </a:lnTo>
                      <a:lnTo>
                        <a:pt x="473" y="896"/>
                      </a:lnTo>
                      <a:lnTo>
                        <a:pt x="473" y="896"/>
                      </a:lnTo>
                      <a:lnTo>
                        <a:pt x="474" y="890"/>
                      </a:lnTo>
                      <a:lnTo>
                        <a:pt x="477" y="884"/>
                      </a:lnTo>
                      <a:lnTo>
                        <a:pt x="482" y="878"/>
                      </a:lnTo>
                      <a:lnTo>
                        <a:pt x="483" y="872"/>
                      </a:lnTo>
                      <a:lnTo>
                        <a:pt x="483" y="872"/>
                      </a:lnTo>
                      <a:lnTo>
                        <a:pt x="483" y="857"/>
                      </a:lnTo>
                      <a:lnTo>
                        <a:pt x="485" y="841"/>
                      </a:lnTo>
                      <a:lnTo>
                        <a:pt x="486" y="826"/>
                      </a:lnTo>
                      <a:lnTo>
                        <a:pt x="486" y="811"/>
                      </a:lnTo>
                      <a:lnTo>
                        <a:pt x="486" y="811"/>
                      </a:lnTo>
                      <a:lnTo>
                        <a:pt x="486" y="800"/>
                      </a:lnTo>
                      <a:lnTo>
                        <a:pt x="485" y="789"/>
                      </a:lnTo>
                      <a:lnTo>
                        <a:pt x="477" y="768"/>
                      </a:lnTo>
                      <a:lnTo>
                        <a:pt x="470" y="748"/>
                      </a:lnTo>
                      <a:lnTo>
                        <a:pt x="460" y="730"/>
                      </a:lnTo>
                      <a:lnTo>
                        <a:pt x="460" y="730"/>
                      </a:lnTo>
                      <a:lnTo>
                        <a:pt x="456" y="727"/>
                      </a:lnTo>
                      <a:lnTo>
                        <a:pt x="453" y="722"/>
                      </a:lnTo>
                      <a:lnTo>
                        <a:pt x="445" y="713"/>
                      </a:lnTo>
                      <a:lnTo>
                        <a:pt x="439" y="703"/>
                      </a:lnTo>
                      <a:lnTo>
                        <a:pt x="433" y="695"/>
                      </a:lnTo>
                      <a:lnTo>
                        <a:pt x="433" y="695"/>
                      </a:lnTo>
                      <a:lnTo>
                        <a:pt x="425" y="690"/>
                      </a:lnTo>
                      <a:lnTo>
                        <a:pt x="422" y="690"/>
                      </a:lnTo>
                      <a:lnTo>
                        <a:pt x="418" y="690"/>
                      </a:lnTo>
                      <a:lnTo>
                        <a:pt x="418" y="690"/>
                      </a:lnTo>
                      <a:lnTo>
                        <a:pt x="418" y="687"/>
                      </a:lnTo>
                      <a:lnTo>
                        <a:pt x="415" y="686"/>
                      </a:lnTo>
                      <a:lnTo>
                        <a:pt x="415" y="686"/>
                      </a:lnTo>
                      <a:lnTo>
                        <a:pt x="409" y="686"/>
                      </a:lnTo>
                      <a:lnTo>
                        <a:pt x="401" y="686"/>
                      </a:lnTo>
                      <a:lnTo>
                        <a:pt x="395" y="684"/>
                      </a:lnTo>
                      <a:lnTo>
                        <a:pt x="389" y="683"/>
                      </a:lnTo>
                      <a:lnTo>
                        <a:pt x="389" y="683"/>
                      </a:lnTo>
                      <a:lnTo>
                        <a:pt x="384" y="686"/>
                      </a:lnTo>
                      <a:lnTo>
                        <a:pt x="380" y="689"/>
                      </a:lnTo>
                      <a:lnTo>
                        <a:pt x="380" y="689"/>
                      </a:lnTo>
                      <a:lnTo>
                        <a:pt x="369" y="690"/>
                      </a:lnTo>
                      <a:lnTo>
                        <a:pt x="358" y="689"/>
                      </a:lnTo>
                      <a:lnTo>
                        <a:pt x="337" y="686"/>
                      </a:lnTo>
                      <a:lnTo>
                        <a:pt x="337" y="686"/>
                      </a:lnTo>
                      <a:lnTo>
                        <a:pt x="297" y="687"/>
                      </a:lnTo>
                      <a:lnTo>
                        <a:pt x="276" y="687"/>
                      </a:lnTo>
                      <a:lnTo>
                        <a:pt x="255" y="686"/>
                      </a:lnTo>
                      <a:lnTo>
                        <a:pt x="255" y="686"/>
                      </a:lnTo>
                      <a:lnTo>
                        <a:pt x="242" y="684"/>
                      </a:lnTo>
                      <a:lnTo>
                        <a:pt x="232" y="683"/>
                      </a:lnTo>
                      <a:lnTo>
                        <a:pt x="207" y="677"/>
                      </a:lnTo>
                      <a:lnTo>
                        <a:pt x="207" y="677"/>
                      </a:lnTo>
                      <a:lnTo>
                        <a:pt x="186" y="671"/>
                      </a:lnTo>
                      <a:lnTo>
                        <a:pt x="165" y="664"/>
                      </a:lnTo>
                      <a:lnTo>
                        <a:pt x="165" y="664"/>
                      </a:lnTo>
                      <a:lnTo>
                        <a:pt x="148" y="658"/>
                      </a:lnTo>
                      <a:lnTo>
                        <a:pt x="131" y="654"/>
                      </a:lnTo>
                      <a:lnTo>
                        <a:pt x="117" y="648"/>
                      </a:lnTo>
                      <a:lnTo>
                        <a:pt x="104" y="642"/>
                      </a:lnTo>
                      <a:lnTo>
                        <a:pt x="104" y="642"/>
                      </a:lnTo>
                      <a:lnTo>
                        <a:pt x="96" y="634"/>
                      </a:lnTo>
                      <a:lnTo>
                        <a:pt x="88" y="626"/>
                      </a:lnTo>
                      <a:lnTo>
                        <a:pt x="88" y="626"/>
                      </a:lnTo>
                      <a:lnTo>
                        <a:pt x="73" y="613"/>
                      </a:lnTo>
                      <a:lnTo>
                        <a:pt x="73" y="613"/>
                      </a:lnTo>
                      <a:lnTo>
                        <a:pt x="59" y="599"/>
                      </a:lnTo>
                      <a:lnTo>
                        <a:pt x="59" y="599"/>
                      </a:lnTo>
                      <a:lnTo>
                        <a:pt x="53" y="591"/>
                      </a:lnTo>
                      <a:lnTo>
                        <a:pt x="47" y="584"/>
                      </a:lnTo>
                      <a:lnTo>
                        <a:pt x="47" y="584"/>
                      </a:lnTo>
                      <a:lnTo>
                        <a:pt x="44" y="577"/>
                      </a:lnTo>
                      <a:lnTo>
                        <a:pt x="43" y="573"/>
                      </a:lnTo>
                      <a:lnTo>
                        <a:pt x="43" y="573"/>
                      </a:lnTo>
                      <a:lnTo>
                        <a:pt x="35" y="553"/>
                      </a:lnTo>
                      <a:lnTo>
                        <a:pt x="35" y="553"/>
                      </a:lnTo>
                      <a:lnTo>
                        <a:pt x="30" y="545"/>
                      </a:lnTo>
                      <a:lnTo>
                        <a:pt x="30" y="545"/>
                      </a:lnTo>
                      <a:lnTo>
                        <a:pt x="29" y="541"/>
                      </a:lnTo>
                      <a:lnTo>
                        <a:pt x="29" y="535"/>
                      </a:lnTo>
                      <a:lnTo>
                        <a:pt x="29" y="535"/>
                      </a:lnTo>
                      <a:lnTo>
                        <a:pt x="23" y="513"/>
                      </a:lnTo>
                      <a:lnTo>
                        <a:pt x="23" y="513"/>
                      </a:lnTo>
                      <a:lnTo>
                        <a:pt x="20" y="492"/>
                      </a:lnTo>
                      <a:lnTo>
                        <a:pt x="20" y="492"/>
                      </a:lnTo>
                      <a:lnTo>
                        <a:pt x="18" y="483"/>
                      </a:lnTo>
                      <a:lnTo>
                        <a:pt x="18" y="483"/>
                      </a:lnTo>
                      <a:lnTo>
                        <a:pt x="18" y="478"/>
                      </a:lnTo>
                      <a:lnTo>
                        <a:pt x="18" y="474"/>
                      </a:lnTo>
                      <a:lnTo>
                        <a:pt x="18" y="474"/>
                      </a:lnTo>
                      <a:lnTo>
                        <a:pt x="15" y="468"/>
                      </a:lnTo>
                      <a:lnTo>
                        <a:pt x="14" y="463"/>
                      </a:lnTo>
                      <a:lnTo>
                        <a:pt x="14" y="463"/>
                      </a:lnTo>
                      <a:lnTo>
                        <a:pt x="12" y="459"/>
                      </a:lnTo>
                      <a:lnTo>
                        <a:pt x="12" y="454"/>
                      </a:lnTo>
                      <a:lnTo>
                        <a:pt x="12" y="443"/>
                      </a:lnTo>
                      <a:lnTo>
                        <a:pt x="12" y="443"/>
                      </a:lnTo>
                      <a:lnTo>
                        <a:pt x="11" y="439"/>
                      </a:lnTo>
                      <a:lnTo>
                        <a:pt x="8" y="434"/>
                      </a:lnTo>
                      <a:lnTo>
                        <a:pt x="8" y="434"/>
                      </a:lnTo>
                      <a:lnTo>
                        <a:pt x="8" y="424"/>
                      </a:lnTo>
                      <a:lnTo>
                        <a:pt x="6" y="411"/>
                      </a:lnTo>
                      <a:lnTo>
                        <a:pt x="6" y="399"/>
                      </a:lnTo>
                      <a:lnTo>
                        <a:pt x="3" y="387"/>
                      </a:lnTo>
                      <a:lnTo>
                        <a:pt x="3" y="387"/>
                      </a:lnTo>
                      <a:lnTo>
                        <a:pt x="5" y="384"/>
                      </a:lnTo>
                      <a:lnTo>
                        <a:pt x="8" y="381"/>
                      </a:lnTo>
                      <a:lnTo>
                        <a:pt x="8" y="381"/>
                      </a:lnTo>
                      <a:lnTo>
                        <a:pt x="6" y="370"/>
                      </a:lnTo>
                      <a:lnTo>
                        <a:pt x="6" y="359"/>
                      </a:lnTo>
                      <a:lnTo>
                        <a:pt x="6" y="341"/>
                      </a:lnTo>
                      <a:lnTo>
                        <a:pt x="6" y="341"/>
                      </a:lnTo>
                      <a:lnTo>
                        <a:pt x="3" y="329"/>
                      </a:lnTo>
                      <a:lnTo>
                        <a:pt x="0" y="315"/>
                      </a:lnTo>
                      <a:lnTo>
                        <a:pt x="0" y="315"/>
                      </a:lnTo>
                      <a:lnTo>
                        <a:pt x="0" y="297"/>
                      </a:lnTo>
                      <a:lnTo>
                        <a:pt x="1" y="277"/>
                      </a:lnTo>
                      <a:lnTo>
                        <a:pt x="5" y="257"/>
                      </a:lnTo>
                      <a:lnTo>
                        <a:pt x="8" y="237"/>
                      </a:lnTo>
                      <a:lnTo>
                        <a:pt x="8" y="237"/>
                      </a:lnTo>
                      <a:lnTo>
                        <a:pt x="15" y="199"/>
                      </a:lnTo>
                      <a:lnTo>
                        <a:pt x="21" y="183"/>
                      </a:lnTo>
                      <a:lnTo>
                        <a:pt x="27" y="166"/>
                      </a:lnTo>
                      <a:lnTo>
                        <a:pt x="27" y="166"/>
                      </a:lnTo>
                      <a:lnTo>
                        <a:pt x="30" y="164"/>
                      </a:lnTo>
                      <a:lnTo>
                        <a:pt x="32" y="161"/>
                      </a:lnTo>
                      <a:lnTo>
                        <a:pt x="32" y="161"/>
                      </a:lnTo>
                      <a:close/>
                      <a:moveTo>
                        <a:pt x="32" y="163"/>
                      </a:moveTo>
                      <a:lnTo>
                        <a:pt x="32" y="163"/>
                      </a:lnTo>
                      <a:lnTo>
                        <a:pt x="35" y="163"/>
                      </a:lnTo>
                      <a:lnTo>
                        <a:pt x="37" y="164"/>
                      </a:lnTo>
                      <a:lnTo>
                        <a:pt x="37" y="164"/>
                      </a:lnTo>
                      <a:lnTo>
                        <a:pt x="38" y="158"/>
                      </a:lnTo>
                      <a:lnTo>
                        <a:pt x="41" y="152"/>
                      </a:lnTo>
                      <a:lnTo>
                        <a:pt x="43" y="146"/>
                      </a:lnTo>
                      <a:lnTo>
                        <a:pt x="44" y="141"/>
                      </a:lnTo>
                      <a:lnTo>
                        <a:pt x="44" y="141"/>
                      </a:lnTo>
                      <a:lnTo>
                        <a:pt x="38" y="151"/>
                      </a:lnTo>
                      <a:lnTo>
                        <a:pt x="32" y="163"/>
                      </a:lnTo>
                      <a:lnTo>
                        <a:pt x="32" y="163"/>
                      </a:lnTo>
                      <a:close/>
                      <a:moveTo>
                        <a:pt x="338" y="13"/>
                      </a:moveTo>
                      <a:lnTo>
                        <a:pt x="338" y="13"/>
                      </a:lnTo>
                      <a:lnTo>
                        <a:pt x="340" y="16"/>
                      </a:lnTo>
                      <a:lnTo>
                        <a:pt x="338" y="19"/>
                      </a:lnTo>
                      <a:lnTo>
                        <a:pt x="338" y="19"/>
                      </a:lnTo>
                      <a:lnTo>
                        <a:pt x="393" y="12"/>
                      </a:lnTo>
                      <a:lnTo>
                        <a:pt x="393" y="12"/>
                      </a:lnTo>
                      <a:lnTo>
                        <a:pt x="381" y="10"/>
                      </a:lnTo>
                      <a:lnTo>
                        <a:pt x="367" y="10"/>
                      </a:lnTo>
                      <a:lnTo>
                        <a:pt x="354" y="12"/>
                      </a:lnTo>
                      <a:lnTo>
                        <a:pt x="338" y="13"/>
                      </a:lnTo>
                      <a:lnTo>
                        <a:pt x="338" y="13"/>
                      </a:lnTo>
                      <a:close/>
                      <a:moveTo>
                        <a:pt x="213" y="23"/>
                      </a:moveTo>
                      <a:lnTo>
                        <a:pt x="213" y="23"/>
                      </a:lnTo>
                      <a:lnTo>
                        <a:pt x="242" y="19"/>
                      </a:lnTo>
                      <a:lnTo>
                        <a:pt x="256" y="18"/>
                      </a:lnTo>
                      <a:lnTo>
                        <a:pt x="270" y="13"/>
                      </a:lnTo>
                      <a:lnTo>
                        <a:pt x="270" y="13"/>
                      </a:lnTo>
                      <a:lnTo>
                        <a:pt x="242" y="16"/>
                      </a:lnTo>
                      <a:lnTo>
                        <a:pt x="227" y="19"/>
                      </a:lnTo>
                      <a:lnTo>
                        <a:pt x="213" y="23"/>
                      </a:lnTo>
                      <a:lnTo>
                        <a:pt x="213" y="23"/>
                      </a:lnTo>
                      <a:close/>
                      <a:moveTo>
                        <a:pt x="277" y="19"/>
                      </a:moveTo>
                      <a:lnTo>
                        <a:pt x="277" y="19"/>
                      </a:lnTo>
                      <a:lnTo>
                        <a:pt x="279" y="23"/>
                      </a:lnTo>
                      <a:lnTo>
                        <a:pt x="279" y="26"/>
                      </a:lnTo>
                      <a:lnTo>
                        <a:pt x="277" y="29"/>
                      </a:lnTo>
                      <a:lnTo>
                        <a:pt x="277" y="30"/>
                      </a:lnTo>
                      <a:lnTo>
                        <a:pt x="277" y="30"/>
                      </a:lnTo>
                      <a:lnTo>
                        <a:pt x="297" y="27"/>
                      </a:lnTo>
                      <a:lnTo>
                        <a:pt x="306" y="27"/>
                      </a:lnTo>
                      <a:lnTo>
                        <a:pt x="314" y="24"/>
                      </a:lnTo>
                      <a:lnTo>
                        <a:pt x="314" y="24"/>
                      </a:lnTo>
                      <a:lnTo>
                        <a:pt x="308" y="24"/>
                      </a:lnTo>
                      <a:lnTo>
                        <a:pt x="306" y="23"/>
                      </a:lnTo>
                      <a:lnTo>
                        <a:pt x="303" y="21"/>
                      </a:lnTo>
                      <a:lnTo>
                        <a:pt x="303" y="21"/>
                      </a:lnTo>
                      <a:lnTo>
                        <a:pt x="305" y="19"/>
                      </a:lnTo>
                      <a:lnTo>
                        <a:pt x="306" y="16"/>
                      </a:lnTo>
                      <a:lnTo>
                        <a:pt x="309" y="15"/>
                      </a:lnTo>
                      <a:lnTo>
                        <a:pt x="314" y="15"/>
                      </a:lnTo>
                      <a:lnTo>
                        <a:pt x="314" y="15"/>
                      </a:lnTo>
                      <a:lnTo>
                        <a:pt x="305" y="15"/>
                      </a:lnTo>
                      <a:lnTo>
                        <a:pt x="296" y="16"/>
                      </a:lnTo>
                      <a:lnTo>
                        <a:pt x="287" y="18"/>
                      </a:lnTo>
                      <a:lnTo>
                        <a:pt x="277" y="19"/>
                      </a:lnTo>
                      <a:lnTo>
                        <a:pt x="277" y="19"/>
                      </a:lnTo>
                      <a:close/>
                      <a:moveTo>
                        <a:pt x="625" y="15"/>
                      </a:moveTo>
                      <a:lnTo>
                        <a:pt x="625" y="15"/>
                      </a:lnTo>
                      <a:lnTo>
                        <a:pt x="627" y="16"/>
                      </a:lnTo>
                      <a:lnTo>
                        <a:pt x="625" y="19"/>
                      </a:lnTo>
                      <a:lnTo>
                        <a:pt x="625" y="19"/>
                      </a:lnTo>
                      <a:lnTo>
                        <a:pt x="634" y="19"/>
                      </a:lnTo>
                      <a:lnTo>
                        <a:pt x="643" y="21"/>
                      </a:lnTo>
                      <a:lnTo>
                        <a:pt x="651" y="21"/>
                      </a:lnTo>
                      <a:lnTo>
                        <a:pt x="654" y="21"/>
                      </a:lnTo>
                      <a:lnTo>
                        <a:pt x="657" y="19"/>
                      </a:lnTo>
                      <a:lnTo>
                        <a:pt x="657" y="19"/>
                      </a:lnTo>
                      <a:lnTo>
                        <a:pt x="642" y="15"/>
                      </a:lnTo>
                      <a:lnTo>
                        <a:pt x="633" y="15"/>
                      </a:lnTo>
                      <a:lnTo>
                        <a:pt x="625" y="15"/>
                      </a:lnTo>
                      <a:lnTo>
                        <a:pt x="625" y="15"/>
                      </a:lnTo>
                      <a:close/>
                      <a:moveTo>
                        <a:pt x="322" y="19"/>
                      </a:moveTo>
                      <a:lnTo>
                        <a:pt x="322" y="19"/>
                      </a:lnTo>
                      <a:lnTo>
                        <a:pt x="325" y="19"/>
                      </a:lnTo>
                      <a:lnTo>
                        <a:pt x="328" y="19"/>
                      </a:lnTo>
                      <a:lnTo>
                        <a:pt x="331" y="18"/>
                      </a:lnTo>
                      <a:lnTo>
                        <a:pt x="332" y="16"/>
                      </a:lnTo>
                      <a:lnTo>
                        <a:pt x="332" y="16"/>
                      </a:lnTo>
                      <a:lnTo>
                        <a:pt x="326" y="16"/>
                      </a:lnTo>
                      <a:lnTo>
                        <a:pt x="322" y="19"/>
                      </a:lnTo>
                      <a:lnTo>
                        <a:pt x="322" y="19"/>
                      </a:lnTo>
                      <a:close/>
                      <a:moveTo>
                        <a:pt x="404" y="21"/>
                      </a:moveTo>
                      <a:lnTo>
                        <a:pt x="404" y="21"/>
                      </a:lnTo>
                      <a:lnTo>
                        <a:pt x="407" y="21"/>
                      </a:lnTo>
                      <a:lnTo>
                        <a:pt x="410" y="19"/>
                      </a:lnTo>
                      <a:lnTo>
                        <a:pt x="410" y="19"/>
                      </a:lnTo>
                      <a:lnTo>
                        <a:pt x="407" y="19"/>
                      </a:lnTo>
                      <a:lnTo>
                        <a:pt x="406" y="21"/>
                      </a:lnTo>
                      <a:lnTo>
                        <a:pt x="404" y="21"/>
                      </a:lnTo>
                      <a:lnTo>
                        <a:pt x="404" y="21"/>
                      </a:lnTo>
                      <a:close/>
                      <a:moveTo>
                        <a:pt x="421" y="21"/>
                      </a:moveTo>
                      <a:lnTo>
                        <a:pt x="421" y="21"/>
                      </a:lnTo>
                      <a:lnTo>
                        <a:pt x="421" y="23"/>
                      </a:lnTo>
                      <a:lnTo>
                        <a:pt x="422" y="23"/>
                      </a:lnTo>
                      <a:lnTo>
                        <a:pt x="422" y="23"/>
                      </a:lnTo>
                      <a:lnTo>
                        <a:pt x="428" y="21"/>
                      </a:lnTo>
                      <a:lnTo>
                        <a:pt x="433" y="23"/>
                      </a:lnTo>
                      <a:lnTo>
                        <a:pt x="439" y="23"/>
                      </a:lnTo>
                      <a:lnTo>
                        <a:pt x="444" y="21"/>
                      </a:lnTo>
                      <a:lnTo>
                        <a:pt x="444" y="21"/>
                      </a:lnTo>
                      <a:lnTo>
                        <a:pt x="421" y="21"/>
                      </a:lnTo>
                      <a:lnTo>
                        <a:pt x="421" y="21"/>
                      </a:lnTo>
                      <a:close/>
                      <a:moveTo>
                        <a:pt x="445" y="21"/>
                      </a:moveTo>
                      <a:lnTo>
                        <a:pt x="445" y="21"/>
                      </a:lnTo>
                      <a:lnTo>
                        <a:pt x="450" y="21"/>
                      </a:lnTo>
                      <a:lnTo>
                        <a:pt x="453" y="21"/>
                      </a:lnTo>
                      <a:lnTo>
                        <a:pt x="454" y="19"/>
                      </a:lnTo>
                      <a:lnTo>
                        <a:pt x="454" y="19"/>
                      </a:lnTo>
                      <a:lnTo>
                        <a:pt x="448" y="21"/>
                      </a:lnTo>
                      <a:lnTo>
                        <a:pt x="447" y="21"/>
                      </a:lnTo>
                      <a:lnTo>
                        <a:pt x="445" y="21"/>
                      </a:lnTo>
                      <a:lnTo>
                        <a:pt x="445" y="21"/>
                      </a:lnTo>
                      <a:close/>
                      <a:moveTo>
                        <a:pt x="216" y="32"/>
                      </a:moveTo>
                      <a:lnTo>
                        <a:pt x="216" y="32"/>
                      </a:lnTo>
                      <a:lnTo>
                        <a:pt x="218" y="32"/>
                      </a:lnTo>
                      <a:lnTo>
                        <a:pt x="218" y="32"/>
                      </a:lnTo>
                      <a:lnTo>
                        <a:pt x="218" y="32"/>
                      </a:lnTo>
                      <a:lnTo>
                        <a:pt x="192" y="41"/>
                      </a:lnTo>
                      <a:lnTo>
                        <a:pt x="180" y="47"/>
                      </a:lnTo>
                      <a:lnTo>
                        <a:pt x="168" y="55"/>
                      </a:lnTo>
                      <a:lnTo>
                        <a:pt x="168" y="55"/>
                      </a:lnTo>
                      <a:lnTo>
                        <a:pt x="180" y="53"/>
                      </a:lnTo>
                      <a:lnTo>
                        <a:pt x="191" y="50"/>
                      </a:lnTo>
                      <a:lnTo>
                        <a:pt x="191" y="50"/>
                      </a:lnTo>
                      <a:lnTo>
                        <a:pt x="215" y="44"/>
                      </a:lnTo>
                      <a:lnTo>
                        <a:pt x="215" y="44"/>
                      </a:lnTo>
                      <a:lnTo>
                        <a:pt x="245" y="36"/>
                      </a:lnTo>
                      <a:lnTo>
                        <a:pt x="261" y="32"/>
                      </a:lnTo>
                      <a:lnTo>
                        <a:pt x="267" y="29"/>
                      </a:lnTo>
                      <a:lnTo>
                        <a:pt x="273" y="26"/>
                      </a:lnTo>
                      <a:lnTo>
                        <a:pt x="273" y="26"/>
                      </a:lnTo>
                      <a:lnTo>
                        <a:pt x="264" y="24"/>
                      </a:lnTo>
                      <a:lnTo>
                        <a:pt x="255" y="24"/>
                      </a:lnTo>
                      <a:lnTo>
                        <a:pt x="245" y="27"/>
                      </a:lnTo>
                      <a:lnTo>
                        <a:pt x="239" y="30"/>
                      </a:lnTo>
                      <a:lnTo>
                        <a:pt x="239" y="30"/>
                      </a:lnTo>
                      <a:lnTo>
                        <a:pt x="239" y="30"/>
                      </a:lnTo>
                      <a:lnTo>
                        <a:pt x="239" y="30"/>
                      </a:lnTo>
                      <a:lnTo>
                        <a:pt x="239" y="29"/>
                      </a:lnTo>
                      <a:lnTo>
                        <a:pt x="239" y="29"/>
                      </a:lnTo>
                      <a:lnTo>
                        <a:pt x="233" y="29"/>
                      </a:lnTo>
                      <a:lnTo>
                        <a:pt x="227" y="30"/>
                      </a:lnTo>
                      <a:lnTo>
                        <a:pt x="223" y="32"/>
                      </a:lnTo>
                      <a:lnTo>
                        <a:pt x="216" y="32"/>
                      </a:lnTo>
                      <a:lnTo>
                        <a:pt x="216" y="32"/>
                      </a:lnTo>
                      <a:close/>
                      <a:moveTo>
                        <a:pt x="450" y="29"/>
                      </a:moveTo>
                      <a:lnTo>
                        <a:pt x="450" y="29"/>
                      </a:lnTo>
                      <a:lnTo>
                        <a:pt x="450" y="27"/>
                      </a:lnTo>
                      <a:lnTo>
                        <a:pt x="447" y="26"/>
                      </a:lnTo>
                      <a:lnTo>
                        <a:pt x="445" y="26"/>
                      </a:lnTo>
                      <a:lnTo>
                        <a:pt x="444" y="27"/>
                      </a:lnTo>
                      <a:lnTo>
                        <a:pt x="444" y="27"/>
                      </a:lnTo>
                      <a:lnTo>
                        <a:pt x="447" y="29"/>
                      </a:lnTo>
                      <a:lnTo>
                        <a:pt x="450" y="30"/>
                      </a:lnTo>
                      <a:lnTo>
                        <a:pt x="459" y="30"/>
                      </a:lnTo>
                      <a:lnTo>
                        <a:pt x="459" y="30"/>
                      </a:lnTo>
                      <a:lnTo>
                        <a:pt x="465" y="32"/>
                      </a:lnTo>
                      <a:lnTo>
                        <a:pt x="470" y="30"/>
                      </a:lnTo>
                      <a:lnTo>
                        <a:pt x="476" y="29"/>
                      </a:lnTo>
                      <a:lnTo>
                        <a:pt x="480" y="26"/>
                      </a:lnTo>
                      <a:lnTo>
                        <a:pt x="480" y="26"/>
                      </a:lnTo>
                      <a:lnTo>
                        <a:pt x="465" y="26"/>
                      </a:lnTo>
                      <a:lnTo>
                        <a:pt x="450" y="29"/>
                      </a:lnTo>
                      <a:lnTo>
                        <a:pt x="450" y="29"/>
                      </a:lnTo>
                      <a:close/>
                      <a:moveTo>
                        <a:pt x="506" y="27"/>
                      </a:moveTo>
                      <a:lnTo>
                        <a:pt x="506" y="27"/>
                      </a:lnTo>
                      <a:lnTo>
                        <a:pt x="497" y="27"/>
                      </a:lnTo>
                      <a:lnTo>
                        <a:pt x="488" y="29"/>
                      </a:lnTo>
                      <a:lnTo>
                        <a:pt x="471" y="35"/>
                      </a:lnTo>
                      <a:lnTo>
                        <a:pt x="471" y="35"/>
                      </a:lnTo>
                      <a:lnTo>
                        <a:pt x="512" y="39"/>
                      </a:lnTo>
                      <a:lnTo>
                        <a:pt x="535" y="41"/>
                      </a:lnTo>
                      <a:lnTo>
                        <a:pt x="558" y="39"/>
                      </a:lnTo>
                      <a:lnTo>
                        <a:pt x="558" y="39"/>
                      </a:lnTo>
                      <a:lnTo>
                        <a:pt x="561" y="36"/>
                      </a:lnTo>
                      <a:lnTo>
                        <a:pt x="563" y="33"/>
                      </a:lnTo>
                      <a:lnTo>
                        <a:pt x="563" y="33"/>
                      </a:lnTo>
                      <a:lnTo>
                        <a:pt x="549" y="33"/>
                      </a:lnTo>
                      <a:lnTo>
                        <a:pt x="534" y="30"/>
                      </a:lnTo>
                      <a:lnTo>
                        <a:pt x="520" y="29"/>
                      </a:lnTo>
                      <a:lnTo>
                        <a:pt x="506" y="27"/>
                      </a:lnTo>
                      <a:lnTo>
                        <a:pt x="506" y="27"/>
                      </a:lnTo>
                      <a:close/>
                      <a:moveTo>
                        <a:pt x="610" y="30"/>
                      </a:moveTo>
                      <a:lnTo>
                        <a:pt x="610" y="30"/>
                      </a:lnTo>
                      <a:lnTo>
                        <a:pt x="581" y="27"/>
                      </a:lnTo>
                      <a:lnTo>
                        <a:pt x="567" y="26"/>
                      </a:lnTo>
                      <a:lnTo>
                        <a:pt x="552" y="27"/>
                      </a:lnTo>
                      <a:lnTo>
                        <a:pt x="552" y="27"/>
                      </a:lnTo>
                      <a:lnTo>
                        <a:pt x="581" y="30"/>
                      </a:lnTo>
                      <a:lnTo>
                        <a:pt x="596" y="30"/>
                      </a:lnTo>
                      <a:lnTo>
                        <a:pt x="610" y="30"/>
                      </a:lnTo>
                      <a:lnTo>
                        <a:pt x="610" y="30"/>
                      </a:lnTo>
                      <a:close/>
                      <a:moveTo>
                        <a:pt x="165" y="42"/>
                      </a:moveTo>
                      <a:lnTo>
                        <a:pt x="165" y="42"/>
                      </a:lnTo>
                      <a:lnTo>
                        <a:pt x="186" y="36"/>
                      </a:lnTo>
                      <a:lnTo>
                        <a:pt x="207" y="29"/>
                      </a:lnTo>
                      <a:lnTo>
                        <a:pt x="207" y="29"/>
                      </a:lnTo>
                      <a:lnTo>
                        <a:pt x="184" y="35"/>
                      </a:lnTo>
                      <a:lnTo>
                        <a:pt x="174" y="38"/>
                      </a:lnTo>
                      <a:lnTo>
                        <a:pt x="165" y="42"/>
                      </a:lnTo>
                      <a:lnTo>
                        <a:pt x="165" y="42"/>
                      </a:lnTo>
                      <a:close/>
                      <a:moveTo>
                        <a:pt x="424" y="33"/>
                      </a:moveTo>
                      <a:lnTo>
                        <a:pt x="424" y="33"/>
                      </a:lnTo>
                      <a:lnTo>
                        <a:pt x="425" y="35"/>
                      </a:lnTo>
                      <a:lnTo>
                        <a:pt x="427" y="33"/>
                      </a:lnTo>
                      <a:lnTo>
                        <a:pt x="430" y="32"/>
                      </a:lnTo>
                      <a:lnTo>
                        <a:pt x="430" y="32"/>
                      </a:lnTo>
                      <a:lnTo>
                        <a:pt x="425" y="32"/>
                      </a:lnTo>
                      <a:lnTo>
                        <a:pt x="424" y="33"/>
                      </a:lnTo>
                      <a:lnTo>
                        <a:pt x="424" y="33"/>
                      </a:lnTo>
                      <a:close/>
                      <a:moveTo>
                        <a:pt x="258" y="39"/>
                      </a:moveTo>
                      <a:lnTo>
                        <a:pt x="258" y="39"/>
                      </a:lnTo>
                      <a:lnTo>
                        <a:pt x="274" y="38"/>
                      </a:lnTo>
                      <a:lnTo>
                        <a:pt x="284" y="36"/>
                      </a:lnTo>
                      <a:lnTo>
                        <a:pt x="291" y="33"/>
                      </a:lnTo>
                      <a:lnTo>
                        <a:pt x="291" y="33"/>
                      </a:lnTo>
                      <a:lnTo>
                        <a:pt x="273" y="35"/>
                      </a:lnTo>
                      <a:lnTo>
                        <a:pt x="264" y="36"/>
                      </a:lnTo>
                      <a:lnTo>
                        <a:pt x="258" y="39"/>
                      </a:lnTo>
                      <a:lnTo>
                        <a:pt x="258" y="39"/>
                      </a:lnTo>
                      <a:close/>
                      <a:moveTo>
                        <a:pt x="416" y="35"/>
                      </a:moveTo>
                      <a:lnTo>
                        <a:pt x="416" y="35"/>
                      </a:lnTo>
                      <a:lnTo>
                        <a:pt x="421" y="35"/>
                      </a:lnTo>
                      <a:lnTo>
                        <a:pt x="422" y="35"/>
                      </a:lnTo>
                      <a:lnTo>
                        <a:pt x="422" y="33"/>
                      </a:lnTo>
                      <a:lnTo>
                        <a:pt x="422" y="33"/>
                      </a:lnTo>
                      <a:lnTo>
                        <a:pt x="419" y="33"/>
                      </a:lnTo>
                      <a:lnTo>
                        <a:pt x="416" y="35"/>
                      </a:lnTo>
                      <a:lnTo>
                        <a:pt x="416" y="35"/>
                      </a:lnTo>
                      <a:close/>
                      <a:moveTo>
                        <a:pt x="698" y="42"/>
                      </a:moveTo>
                      <a:lnTo>
                        <a:pt x="698" y="42"/>
                      </a:lnTo>
                      <a:lnTo>
                        <a:pt x="694" y="38"/>
                      </a:lnTo>
                      <a:lnTo>
                        <a:pt x="691" y="38"/>
                      </a:lnTo>
                      <a:lnTo>
                        <a:pt x="688" y="36"/>
                      </a:lnTo>
                      <a:lnTo>
                        <a:pt x="688" y="36"/>
                      </a:lnTo>
                      <a:lnTo>
                        <a:pt x="689" y="39"/>
                      </a:lnTo>
                      <a:lnTo>
                        <a:pt x="692" y="41"/>
                      </a:lnTo>
                      <a:lnTo>
                        <a:pt x="698" y="42"/>
                      </a:lnTo>
                      <a:lnTo>
                        <a:pt x="698" y="42"/>
                      </a:lnTo>
                      <a:close/>
                      <a:moveTo>
                        <a:pt x="335" y="39"/>
                      </a:moveTo>
                      <a:lnTo>
                        <a:pt x="335" y="39"/>
                      </a:lnTo>
                      <a:lnTo>
                        <a:pt x="343" y="39"/>
                      </a:lnTo>
                      <a:lnTo>
                        <a:pt x="345" y="38"/>
                      </a:lnTo>
                      <a:lnTo>
                        <a:pt x="346" y="38"/>
                      </a:lnTo>
                      <a:lnTo>
                        <a:pt x="346" y="38"/>
                      </a:lnTo>
                      <a:lnTo>
                        <a:pt x="340" y="38"/>
                      </a:lnTo>
                      <a:lnTo>
                        <a:pt x="337" y="38"/>
                      </a:lnTo>
                      <a:lnTo>
                        <a:pt x="335" y="39"/>
                      </a:lnTo>
                      <a:lnTo>
                        <a:pt x="335" y="39"/>
                      </a:lnTo>
                      <a:close/>
                      <a:moveTo>
                        <a:pt x="361" y="39"/>
                      </a:moveTo>
                      <a:lnTo>
                        <a:pt x="361" y="39"/>
                      </a:lnTo>
                      <a:lnTo>
                        <a:pt x="360" y="38"/>
                      </a:lnTo>
                      <a:lnTo>
                        <a:pt x="355" y="36"/>
                      </a:lnTo>
                      <a:lnTo>
                        <a:pt x="348" y="38"/>
                      </a:lnTo>
                      <a:lnTo>
                        <a:pt x="348" y="38"/>
                      </a:lnTo>
                      <a:lnTo>
                        <a:pt x="349" y="39"/>
                      </a:lnTo>
                      <a:lnTo>
                        <a:pt x="352" y="39"/>
                      </a:lnTo>
                      <a:lnTo>
                        <a:pt x="357" y="38"/>
                      </a:lnTo>
                      <a:lnTo>
                        <a:pt x="361" y="39"/>
                      </a:lnTo>
                      <a:lnTo>
                        <a:pt x="361" y="39"/>
                      </a:lnTo>
                      <a:close/>
                      <a:moveTo>
                        <a:pt x="570" y="39"/>
                      </a:moveTo>
                      <a:lnTo>
                        <a:pt x="570" y="39"/>
                      </a:lnTo>
                      <a:lnTo>
                        <a:pt x="587" y="41"/>
                      </a:lnTo>
                      <a:lnTo>
                        <a:pt x="601" y="39"/>
                      </a:lnTo>
                      <a:lnTo>
                        <a:pt x="601" y="39"/>
                      </a:lnTo>
                      <a:lnTo>
                        <a:pt x="585" y="36"/>
                      </a:lnTo>
                      <a:lnTo>
                        <a:pt x="576" y="38"/>
                      </a:lnTo>
                      <a:lnTo>
                        <a:pt x="572" y="38"/>
                      </a:lnTo>
                      <a:lnTo>
                        <a:pt x="570" y="39"/>
                      </a:lnTo>
                      <a:lnTo>
                        <a:pt x="570" y="39"/>
                      </a:lnTo>
                      <a:close/>
                      <a:moveTo>
                        <a:pt x="631" y="39"/>
                      </a:moveTo>
                      <a:lnTo>
                        <a:pt x="631" y="39"/>
                      </a:lnTo>
                      <a:lnTo>
                        <a:pt x="634" y="41"/>
                      </a:lnTo>
                      <a:lnTo>
                        <a:pt x="636" y="39"/>
                      </a:lnTo>
                      <a:lnTo>
                        <a:pt x="637" y="39"/>
                      </a:lnTo>
                      <a:lnTo>
                        <a:pt x="637" y="39"/>
                      </a:lnTo>
                      <a:lnTo>
                        <a:pt x="633" y="38"/>
                      </a:lnTo>
                      <a:lnTo>
                        <a:pt x="631" y="38"/>
                      </a:lnTo>
                      <a:lnTo>
                        <a:pt x="631" y="39"/>
                      </a:lnTo>
                      <a:lnTo>
                        <a:pt x="631" y="39"/>
                      </a:lnTo>
                      <a:close/>
                      <a:moveTo>
                        <a:pt x="297" y="42"/>
                      </a:moveTo>
                      <a:lnTo>
                        <a:pt x="297" y="42"/>
                      </a:lnTo>
                      <a:lnTo>
                        <a:pt x="308" y="41"/>
                      </a:lnTo>
                      <a:lnTo>
                        <a:pt x="317" y="39"/>
                      </a:lnTo>
                      <a:lnTo>
                        <a:pt x="317" y="39"/>
                      </a:lnTo>
                      <a:lnTo>
                        <a:pt x="312" y="39"/>
                      </a:lnTo>
                      <a:lnTo>
                        <a:pt x="306" y="39"/>
                      </a:lnTo>
                      <a:lnTo>
                        <a:pt x="297" y="42"/>
                      </a:lnTo>
                      <a:lnTo>
                        <a:pt x="297" y="42"/>
                      </a:lnTo>
                      <a:close/>
                      <a:moveTo>
                        <a:pt x="459" y="41"/>
                      </a:moveTo>
                      <a:lnTo>
                        <a:pt x="459" y="41"/>
                      </a:lnTo>
                      <a:lnTo>
                        <a:pt x="463" y="42"/>
                      </a:lnTo>
                      <a:lnTo>
                        <a:pt x="466" y="42"/>
                      </a:lnTo>
                      <a:lnTo>
                        <a:pt x="468" y="39"/>
                      </a:lnTo>
                      <a:lnTo>
                        <a:pt x="468" y="39"/>
                      </a:lnTo>
                      <a:lnTo>
                        <a:pt x="463" y="39"/>
                      </a:lnTo>
                      <a:lnTo>
                        <a:pt x="460" y="39"/>
                      </a:lnTo>
                      <a:lnTo>
                        <a:pt x="459" y="41"/>
                      </a:lnTo>
                      <a:lnTo>
                        <a:pt x="459" y="41"/>
                      </a:lnTo>
                      <a:close/>
                      <a:moveTo>
                        <a:pt x="474" y="44"/>
                      </a:moveTo>
                      <a:lnTo>
                        <a:pt x="474" y="44"/>
                      </a:lnTo>
                      <a:lnTo>
                        <a:pt x="488" y="44"/>
                      </a:lnTo>
                      <a:lnTo>
                        <a:pt x="500" y="42"/>
                      </a:lnTo>
                      <a:lnTo>
                        <a:pt x="500" y="42"/>
                      </a:lnTo>
                      <a:lnTo>
                        <a:pt x="488" y="41"/>
                      </a:lnTo>
                      <a:lnTo>
                        <a:pt x="474" y="39"/>
                      </a:lnTo>
                      <a:lnTo>
                        <a:pt x="474" y="39"/>
                      </a:lnTo>
                      <a:lnTo>
                        <a:pt x="474" y="44"/>
                      </a:lnTo>
                      <a:lnTo>
                        <a:pt x="474" y="44"/>
                      </a:lnTo>
                      <a:close/>
                      <a:moveTo>
                        <a:pt x="707" y="48"/>
                      </a:moveTo>
                      <a:lnTo>
                        <a:pt x="707" y="48"/>
                      </a:lnTo>
                      <a:lnTo>
                        <a:pt x="707" y="47"/>
                      </a:lnTo>
                      <a:lnTo>
                        <a:pt x="707" y="45"/>
                      </a:lnTo>
                      <a:lnTo>
                        <a:pt x="707" y="44"/>
                      </a:lnTo>
                      <a:lnTo>
                        <a:pt x="707" y="42"/>
                      </a:lnTo>
                      <a:lnTo>
                        <a:pt x="707" y="42"/>
                      </a:lnTo>
                      <a:lnTo>
                        <a:pt x="706" y="42"/>
                      </a:lnTo>
                      <a:lnTo>
                        <a:pt x="706" y="42"/>
                      </a:lnTo>
                      <a:lnTo>
                        <a:pt x="704" y="42"/>
                      </a:lnTo>
                      <a:lnTo>
                        <a:pt x="704" y="42"/>
                      </a:lnTo>
                      <a:lnTo>
                        <a:pt x="706" y="44"/>
                      </a:lnTo>
                      <a:lnTo>
                        <a:pt x="706" y="45"/>
                      </a:lnTo>
                      <a:lnTo>
                        <a:pt x="706" y="47"/>
                      </a:lnTo>
                      <a:lnTo>
                        <a:pt x="707" y="48"/>
                      </a:lnTo>
                      <a:lnTo>
                        <a:pt x="707" y="48"/>
                      </a:lnTo>
                      <a:close/>
                      <a:moveTo>
                        <a:pt x="303" y="50"/>
                      </a:moveTo>
                      <a:lnTo>
                        <a:pt x="303" y="50"/>
                      </a:lnTo>
                      <a:lnTo>
                        <a:pt x="316" y="51"/>
                      </a:lnTo>
                      <a:lnTo>
                        <a:pt x="328" y="51"/>
                      </a:lnTo>
                      <a:lnTo>
                        <a:pt x="338" y="48"/>
                      </a:lnTo>
                      <a:lnTo>
                        <a:pt x="348" y="44"/>
                      </a:lnTo>
                      <a:lnTo>
                        <a:pt x="348" y="44"/>
                      </a:lnTo>
                      <a:lnTo>
                        <a:pt x="323" y="44"/>
                      </a:lnTo>
                      <a:lnTo>
                        <a:pt x="312" y="47"/>
                      </a:lnTo>
                      <a:lnTo>
                        <a:pt x="303" y="50"/>
                      </a:lnTo>
                      <a:lnTo>
                        <a:pt x="303" y="50"/>
                      </a:lnTo>
                      <a:close/>
                      <a:moveTo>
                        <a:pt x="348" y="51"/>
                      </a:moveTo>
                      <a:lnTo>
                        <a:pt x="348" y="51"/>
                      </a:lnTo>
                      <a:lnTo>
                        <a:pt x="354" y="50"/>
                      </a:lnTo>
                      <a:lnTo>
                        <a:pt x="360" y="48"/>
                      </a:lnTo>
                      <a:lnTo>
                        <a:pt x="363" y="47"/>
                      </a:lnTo>
                      <a:lnTo>
                        <a:pt x="364" y="44"/>
                      </a:lnTo>
                      <a:lnTo>
                        <a:pt x="364" y="44"/>
                      </a:lnTo>
                      <a:lnTo>
                        <a:pt x="355" y="47"/>
                      </a:lnTo>
                      <a:lnTo>
                        <a:pt x="351" y="48"/>
                      </a:lnTo>
                      <a:lnTo>
                        <a:pt x="348" y="51"/>
                      </a:lnTo>
                      <a:lnTo>
                        <a:pt x="348" y="51"/>
                      </a:lnTo>
                      <a:close/>
                      <a:moveTo>
                        <a:pt x="148" y="55"/>
                      </a:moveTo>
                      <a:lnTo>
                        <a:pt x="148" y="55"/>
                      </a:lnTo>
                      <a:lnTo>
                        <a:pt x="157" y="55"/>
                      </a:lnTo>
                      <a:lnTo>
                        <a:pt x="163" y="51"/>
                      </a:lnTo>
                      <a:lnTo>
                        <a:pt x="175" y="45"/>
                      </a:lnTo>
                      <a:lnTo>
                        <a:pt x="175" y="45"/>
                      </a:lnTo>
                      <a:lnTo>
                        <a:pt x="160" y="50"/>
                      </a:lnTo>
                      <a:lnTo>
                        <a:pt x="148" y="55"/>
                      </a:lnTo>
                      <a:lnTo>
                        <a:pt x="148" y="55"/>
                      </a:lnTo>
                      <a:close/>
                      <a:moveTo>
                        <a:pt x="216" y="47"/>
                      </a:moveTo>
                      <a:lnTo>
                        <a:pt x="216" y="47"/>
                      </a:lnTo>
                      <a:lnTo>
                        <a:pt x="221" y="47"/>
                      </a:lnTo>
                      <a:lnTo>
                        <a:pt x="223" y="45"/>
                      </a:lnTo>
                      <a:lnTo>
                        <a:pt x="221" y="45"/>
                      </a:lnTo>
                      <a:lnTo>
                        <a:pt x="221" y="45"/>
                      </a:lnTo>
                      <a:lnTo>
                        <a:pt x="221" y="45"/>
                      </a:lnTo>
                      <a:lnTo>
                        <a:pt x="219" y="47"/>
                      </a:lnTo>
                      <a:lnTo>
                        <a:pt x="216" y="47"/>
                      </a:lnTo>
                      <a:lnTo>
                        <a:pt x="216" y="47"/>
                      </a:lnTo>
                      <a:close/>
                      <a:moveTo>
                        <a:pt x="428" y="47"/>
                      </a:moveTo>
                      <a:lnTo>
                        <a:pt x="428" y="47"/>
                      </a:lnTo>
                      <a:lnTo>
                        <a:pt x="425" y="45"/>
                      </a:lnTo>
                      <a:lnTo>
                        <a:pt x="419" y="45"/>
                      </a:lnTo>
                      <a:lnTo>
                        <a:pt x="407" y="45"/>
                      </a:lnTo>
                      <a:lnTo>
                        <a:pt x="407" y="45"/>
                      </a:lnTo>
                      <a:lnTo>
                        <a:pt x="412" y="47"/>
                      </a:lnTo>
                      <a:lnTo>
                        <a:pt x="418" y="47"/>
                      </a:lnTo>
                      <a:lnTo>
                        <a:pt x="428" y="47"/>
                      </a:lnTo>
                      <a:lnTo>
                        <a:pt x="428" y="47"/>
                      </a:lnTo>
                      <a:close/>
                      <a:moveTo>
                        <a:pt x="628" y="55"/>
                      </a:moveTo>
                      <a:lnTo>
                        <a:pt x="628" y="55"/>
                      </a:lnTo>
                      <a:lnTo>
                        <a:pt x="633" y="53"/>
                      </a:lnTo>
                      <a:lnTo>
                        <a:pt x="639" y="53"/>
                      </a:lnTo>
                      <a:lnTo>
                        <a:pt x="645" y="53"/>
                      </a:lnTo>
                      <a:lnTo>
                        <a:pt x="649" y="51"/>
                      </a:lnTo>
                      <a:lnTo>
                        <a:pt x="649" y="51"/>
                      </a:lnTo>
                      <a:lnTo>
                        <a:pt x="640" y="47"/>
                      </a:lnTo>
                      <a:lnTo>
                        <a:pt x="628" y="45"/>
                      </a:lnTo>
                      <a:lnTo>
                        <a:pt x="628" y="45"/>
                      </a:lnTo>
                      <a:lnTo>
                        <a:pt x="628" y="55"/>
                      </a:lnTo>
                      <a:lnTo>
                        <a:pt x="628" y="55"/>
                      </a:lnTo>
                      <a:close/>
                      <a:moveTo>
                        <a:pt x="219" y="53"/>
                      </a:moveTo>
                      <a:lnTo>
                        <a:pt x="219" y="53"/>
                      </a:lnTo>
                      <a:lnTo>
                        <a:pt x="236" y="50"/>
                      </a:lnTo>
                      <a:lnTo>
                        <a:pt x="244" y="48"/>
                      </a:lnTo>
                      <a:lnTo>
                        <a:pt x="252" y="45"/>
                      </a:lnTo>
                      <a:lnTo>
                        <a:pt x="252" y="45"/>
                      </a:lnTo>
                      <a:lnTo>
                        <a:pt x="235" y="48"/>
                      </a:lnTo>
                      <a:lnTo>
                        <a:pt x="227" y="50"/>
                      </a:lnTo>
                      <a:lnTo>
                        <a:pt x="219" y="53"/>
                      </a:lnTo>
                      <a:lnTo>
                        <a:pt x="219" y="53"/>
                      </a:lnTo>
                      <a:close/>
                      <a:moveTo>
                        <a:pt x="581" y="48"/>
                      </a:moveTo>
                      <a:lnTo>
                        <a:pt x="581" y="48"/>
                      </a:lnTo>
                      <a:lnTo>
                        <a:pt x="601" y="53"/>
                      </a:lnTo>
                      <a:lnTo>
                        <a:pt x="622" y="55"/>
                      </a:lnTo>
                      <a:lnTo>
                        <a:pt x="622" y="55"/>
                      </a:lnTo>
                      <a:lnTo>
                        <a:pt x="622" y="50"/>
                      </a:lnTo>
                      <a:lnTo>
                        <a:pt x="622" y="45"/>
                      </a:lnTo>
                      <a:lnTo>
                        <a:pt x="622" y="45"/>
                      </a:lnTo>
                      <a:lnTo>
                        <a:pt x="599" y="47"/>
                      </a:lnTo>
                      <a:lnTo>
                        <a:pt x="588" y="47"/>
                      </a:lnTo>
                      <a:lnTo>
                        <a:pt x="581" y="48"/>
                      </a:lnTo>
                      <a:lnTo>
                        <a:pt x="581" y="48"/>
                      </a:lnTo>
                      <a:close/>
                      <a:moveTo>
                        <a:pt x="381" y="50"/>
                      </a:moveTo>
                      <a:lnTo>
                        <a:pt x="381" y="50"/>
                      </a:lnTo>
                      <a:lnTo>
                        <a:pt x="389" y="50"/>
                      </a:lnTo>
                      <a:lnTo>
                        <a:pt x="395" y="48"/>
                      </a:lnTo>
                      <a:lnTo>
                        <a:pt x="395" y="48"/>
                      </a:lnTo>
                      <a:lnTo>
                        <a:pt x="392" y="47"/>
                      </a:lnTo>
                      <a:lnTo>
                        <a:pt x="389" y="47"/>
                      </a:lnTo>
                      <a:lnTo>
                        <a:pt x="381" y="50"/>
                      </a:lnTo>
                      <a:lnTo>
                        <a:pt x="381" y="50"/>
                      </a:lnTo>
                      <a:close/>
                      <a:moveTo>
                        <a:pt x="204" y="50"/>
                      </a:moveTo>
                      <a:lnTo>
                        <a:pt x="204" y="50"/>
                      </a:lnTo>
                      <a:lnTo>
                        <a:pt x="207" y="50"/>
                      </a:lnTo>
                      <a:lnTo>
                        <a:pt x="209" y="48"/>
                      </a:lnTo>
                      <a:lnTo>
                        <a:pt x="209" y="48"/>
                      </a:lnTo>
                      <a:lnTo>
                        <a:pt x="206" y="50"/>
                      </a:lnTo>
                      <a:lnTo>
                        <a:pt x="204" y="50"/>
                      </a:lnTo>
                      <a:lnTo>
                        <a:pt x="204" y="50"/>
                      </a:lnTo>
                      <a:close/>
                      <a:moveTo>
                        <a:pt x="233" y="65"/>
                      </a:moveTo>
                      <a:lnTo>
                        <a:pt x="233" y="65"/>
                      </a:lnTo>
                      <a:lnTo>
                        <a:pt x="235" y="64"/>
                      </a:lnTo>
                      <a:lnTo>
                        <a:pt x="235" y="65"/>
                      </a:lnTo>
                      <a:lnTo>
                        <a:pt x="233" y="68"/>
                      </a:lnTo>
                      <a:lnTo>
                        <a:pt x="233" y="68"/>
                      </a:lnTo>
                      <a:lnTo>
                        <a:pt x="259" y="61"/>
                      </a:lnTo>
                      <a:lnTo>
                        <a:pt x="271" y="56"/>
                      </a:lnTo>
                      <a:lnTo>
                        <a:pt x="284" y="50"/>
                      </a:lnTo>
                      <a:lnTo>
                        <a:pt x="284" y="50"/>
                      </a:lnTo>
                      <a:lnTo>
                        <a:pt x="270" y="51"/>
                      </a:lnTo>
                      <a:lnTo>
                        <a:pt x="256" y="55"/>
                      </a:lnTo>
                      <a:lnTo>
                        <a:pt x="242" y="58"/>
                      </a:lnTo>
                      <a:lnTo>
                        <a:pt x="238" y="61"/>
                      </a:lnTo>
                      <a:lnTo>
                        <a:pt x="233" y="65"/>
                      </a:lnTo>
                      <a:lnTo>
                        <a:pt x="233" y="65"/>
                      </a:lnTo>
                      <a:close/>
                      <a:moveTo>
                        <a:pt x="535" y="51"/>
                      </a:moveTo>
                      <a:lnTo>
                        <a:pt x="535" y="51"/>
                      </a:lnTo>
                      <a:lnTo>
                        <a:pt x="538" y="51"/>
                      </a:lnTo>
                      <a:lnTo>
                        <a:pt x="540" y="51"/>
                      </a:lnTo>
                      <a:lnTo>
                        <a:pt x="540" y="50"/>
                      </a:lnTo>
                      <a:lnTo>
                        <a:pt x="540" y="50"/>
                      </a:lnTo>
                      <a:lnTo>
                        <a:pt x="537" y="50"/>
                      </a:lnTo>
                      <a:lnTo>
                        <a:pt x="535" y="51"/>
                      </a:lnTo>
                      <a:lnTo>
                        <a:pt x="535" y="51"/>
                      </a:lnTo>
                      <a:close/>
                      <a:moveTo>
                        <a:pt x="451" y="55"/>
                      </a:moveTo>
                      <a:lnTo>
                        <a:pt x="451" y="55"/>
                      </a:lnTo>
                      <a:lnTo>
                        <a:pt x="468" y="59"/>
                      </a:lnTo>
                      <a:lnTo>
                        <a:pt x="488" y="62"/>
                      </a:lnTo>
                      <a:lnTo>
                        <a:pt x="488" y="62"/>
                      </a:lnTo>
                      <a:lnTo>
                        <a:pt x="489" y="58"/>
                      </a:lnTo>
                      <a:lnTo>
                        <a:pt x="488" y="55"/>
                      </a:lnTo>
                      <a:lnTo>
                        <a:pt x="486" y="53"/>
                      </a:lnTo>
                      <a:lnTo>
                        <a:pt x="482" y="53"/>
                      </a:lnTo>
                      <a:lnTo>
                        <a:pt x="471" y="53"/>
                      </a:lnTo>
                      <a:lnTo>
                        <a:pt x="466" y="51"/>
                      </a:lnTo>
                      <a:lnTo>
                        <a:pt x="463" y="50"/>
                      </a:lnTo>
                      <a:lnTo>
                        <a:pt x="463" y="50"/>
                      </a:lnTo>
                      <a:lnTo>
                        <a:pt x="460" y="53"/>
                      </a:lnTo>
                      <a:lnTo>
                        <a:pt x="457" y="53"/>
                      </a:lnTo>
                      <a:lnTo>
                        <a:pt x="454" y="53"/>
                      </a:lnTo>
                      <a:lnTo>
                        <a:pt x="451" y="55"/>
                      </a:lnTo>
                      <a:lnTo>
                        <a:pt x="451" y="55"/>
                      </a:lnTo>
                      <a:close/>
                      <a:moveTo>
                        <a:pt x="518" y="53"/>
                      </a:moveTo>
                      <a:lnTo>
                        <a:pt x="518" y="53"/>
                      </a:lnTo>
                      <a:lnTo>
                        <a:pt x="523" y="53"/>
                      </a:lnTo>
                      <a:lnTo>
                        <a:pt x="524" y="53"/>
                      </a:lnTo>
                      <a:lnTo>
                        <a:pt x="526" y="51"/>
                      </a:lnTo>
                      <a:lnTo>
                        <a:pt x="526" y="51"/>
                      </a:lnTo>
                      <a:lnTo>
                        <a:pt x="524" y="51"/>
                      </a:lnTo>
                      <a:lnTo>
                        <a:pt x="521" y="51"/>
                      </a:lnTo>
                      <a:lnTo>
                        <a:pt x="518" y="53"/>
                      </a:lnTo>
                      <a:lnTo>
                        <a:pt x="518" y="53"/>
                      </a:lnTo>
                      <a:close/>
                      <a:moveTo>
                        <a:pt x="558" y="53"/>
                      </a:moveTo>
                      <a:lnTo>
                        <a:pt x="558" y="53"/>
                      </a:lnTo>
                      <a:lnTo>
                        <a:pt x="558" y="51"/>
                      </a:lnTo>
                      <a:lnTo>
                        <a:pt x="556" y="51"/>
                      </a:lnTo>
                      <a:lnTo>
                        <a:pt x="555" y="51"/>
                      </a:lnTo>
                      <a:lnTo>
                        <a:pt x="556" y="50"/>
                      </a:lnTo>
                      <a:lnTo>
                        <a:pt x="556" y="50"/>
                      </a:lnTo>
                      <a:lnTo>
                        <a:pt x="549" y="51"/>
                      </a:lnTo>
                      <a:lnTo>
                        <a:pt x="546" y="50"/>
                      </a:lnTo>
                      <a:lnTo>
                        <a:pt x="541" y="51"/>
                      </a:lnTo>
                      <a:lnTo>
                        <a:pt x="541" y="51"/>
                      </a:lnTo>
                      <a:lnTo>
                        <a:pt x="549" y="51"/>
                      </a:lnTo>
                      <a:lnTo>
                        <a:pt x="558" y="53"/>
                      </a:lnTo>
                      <a:lnTo>
                        <a:pt x="558" y="53"/>
                      </a:lnTo>
                      <a:close/>
                      <a:moveTo>
                        <a:pt x="700" y="56"/>
                      </a:moveTo>
                      <a:lnTo>
                        <a:pt x="700" y="56"/>
                      </a:lnTo>
                      <a:lnTo>
                        <a:pt x="686" y="50"/>
                      </a:lnTo>
                      <a:lnTo>
                        <a:pt x="686" y="50"/>
                      </a:lnTo>
                      <a:lnTo>
                        <a:pt x="689" y="55"/>
                      </a:lnTo>
                      <a:lnTo>
                        <a:pt x="692" y="58"/>
                      </a:lnTo>
                      <a:lnTo>
                        <a:pt x="697" y="58"/>
                      </a:lnTo>
                      <a:lnTo>
                        <a:pt x="698" y="58"/>
                      </a:lnTo>
                      <a:lnTo>
                        <a:pt x="700" y="56"/>
                      </a:lnTo>
                      <a:lnTo>
                        <a:pt x="700" y="56"/>
                      </a:lnTo>
                      <a:close/>
                      <a:moveTo>
                        <a:pt x="378" y="59"/>
                      </a:moveTo>
                      <a:lnTo>
                        <a:pt x="378" y="59"/>
                      </a:lnTo>
                      <a:lnTo>
                        <a:pt x="384" y="62"/>
                      </a:lnTo>
                      <a:lnTo>
                        <a:pt x="390" y="62"/>
                      </a:lnTo>
                      <a:lnTo>
                        <a:pt x="398" y="62"/>
                      </a:lnTo>
                      <a:lnTo>
                        <a:pt x="404" y="61"/>
                      </a:lnTo>
                      <a:lnTo>
                        <a:pt x="418" y="56"/>
                      </a:lnTo>
                      <a:lnTo>
                        <a:pt x="431" y="53"/>
                      </a:lnTo>
                      <a:lnTo>
                        <a:pt x="431" y="53"/>
                      </a:lnTo>
                      <a:lnTo>
                        <a:pt x="425" y="51"/>
                      </a:lnTo>
                      <a:lnTo>
                        <a:pt x="419" y="53"/>
                      </a:lnTo>
                      <a:lnTo>
                        <a:pt x="406" y="55"/>
                      </a:lnTo>
                      <a:lnTo>
                        <a:pt x="392" y="58"/>
                      </a:lnTo>
                      <a:lnTo>
                        <a:pt x="378" y="59"/>
                      </a:lnTo>
                      <a:lnTo>
                        <a:pt x="378" y="59"/>
                      </a:lnTo>
                      <a:close/>
                      <a:moveTo>
                        <a:pt x="718" y="56"/>
                      </a:moveTo>
                      <a:lnTo>
                        <a:pt x="718" y="56"/>
                      </a:lnTo>
                      <a:lnTo>
                        <a:pt x="720" y="56"/>
                      </a:lnTo>
                      <a:lnTo>
                        <a:pt x="721" y="55"/>
                      </a:lnTo>
                      <a:lnTo>
                        <a:pt x="721" y="53"/>
                      </a:lnTo>
                      <a:lnTo>
                        <a:pt x="720" y="51"/>
                      </a:lnTo>
                      <a:lnTo>
                        <a:pt x="720" y="51"/>
                      </a:lnTo>
                      <a:lnTo>
                        <a:pt x="718" y="53"/>
                      </a:lnTo>
                      <a:lnTo>
                        <a:pt x="718" y="56"/>
                      </a:lnTo>
                      <a:lnTo>
                        <a:pt x="718" y="56"/>
                      </a:lnTo>
                      <a:close/>
                      <a:moveTo>
                        <a:pt x="187" y="56"/>
                      </a:moveTo>
                      <a:lnTo>
                        <a:pt x="187" y="56"/>
                      </a:lnTo>
                      <a:lnTo>
                        <a:pt x="192" y="55"/>
                      </a:lnTo>
                      <a:lnTo>
                        <a:pt x="194" y="55"/>
                      </a:lnTo>
                      <a:lnTo>
                        <a:pt x="195" y="53"/>
                      </a:lnTo>
                      <a:lnTo>
                        <a:pt x="195" y="53"/>
                      </a:lnTo>
                      <a:lnTo>
                        <a:pt x="191" y="53"/>
                      </a:lnTo>
                      <a:lnTo>
                        <a:pt x="189" y="55"/>
                      </a:lnTo>
                      <a:lnTo>
                        <a:pt x="187" y="56"/>
                      </a:lnTo>
                      <a:lnTo>
                        <a:pt x="187" y="56"/>
                      </a:lnTo>
                      <a:close/>
                      <a:moveTo>
                        <a:pt x="291" y="53"/>
                      </a:moveTo>
                      <a:lnTo>
                        <a:pt x="291" y="53"/>
                      </a:lnTo>
                      <a:lnTo>
                        <a:pt x="276" y="59"/>
                      </a:lnTo>
                      <a:lnTo>
                        <a:pt x="268" y="62"/>
                      </a:lnTo>
                      <a:lnTo>
                        <a:pt x="259" y="64"/>
                      </a:lnTo>
                      <a:lnTo>
                        <a:pt x="259" y="64"/>
                      </a:lnTo>
                      <a:lnTo>
                        <a:pt x="255" y="67"/>
                      </a:lnTo>
                      <a:lnTo>
                        <a:pt x="247" y="70"/>
                      </a:lnTo>
                      <a:lnTo>
                        <a:pt x="235" y="73"/>
                      </a:lnTo>
                      <a:lnTo>
                        <a:pt x="235" y="73"/>
                      </a:lnTo>
                      <a:lnTo>
                        <a:pt x="235" y="74"/>
                      </a:lnTo>
                      <a:lnTo>
                        <a:pt x="236" y="76"/>
                      </a:lnTo>
                      <a:lnTo>
                        <a:pt x="238" y="76"/>
                      </a:lnTo>
                      <a:lnTo>
                        <a:pt x="238" y="77"/>
                      </a:lnTo>
                      <a:lnTo>
                        <a:pt x="238" y="77"/>
                      </a:lnTo>
                      <a:lnTo>
                        <a:pt x="277" y="68"/>
                      </a:lnTo>
                      <a:lnTo>
                        <a:pt x="296" y="62"/>
                      </a:lnTo>
                      <a:lnTo>
                        <a:pt x="314" y="56"/>
                      </a:lnTo>
                      <a:lnTo>
                        <a:pt x="314" y="56"/>
                      </a:lnTo>
                      <a:lnTo>
                        <a:pt x="303" y="55"/>
                      </a:lnTo>
                      <a:lnTo>
                        <a:pt x="291" y="53"/>
                      </a:lnTo>
                      <a:lnTo>
                        <a:pt x="291" y="53"/>
                      </a:lnTo>
                      <a:close/>
                      <a:moveTo>
                        <a:pt x="494" y="64"/>
                      </a:moveTo>
                      <a:lnTo>
                        <a:pt x="494" y="64"/>
                      </a:lnTo>
                      <a:lnTo>
                        <a:pt x="502" y="64"/>
                      </a:lnTo>
                      <a:lnTo>
                        <a:pt x="502" y="64"/>
                      </a:lnTo>
                      <a:lnTo>
                        <a:pt x="503" y="59"/>
                      </a:lnTo>
                      <a:lnTo>
                        <a:pt x="505" y="56"/>
                      </a:lnTo>
                      <a:lnTo>
                        <a:pt x="505" y="56"/>
                      </a:lnTo>
                      <a:lnTo>
                        <a:pt x="500" y="55"/>
                      </a:lnTo>
                      <a:lnTo>
                        <a:pt x="495" y="53"/>
                      </a:lnTo>
                      <a:lnTo>
                        <a:pt x="495" y="53"/>
                      </a:lnTo>
                      <a:lnTo>
                        <a:pt x="495" y="56"/>
                      </a:lnTo>
                      <a:lnTo>
                        <a:pt x="495" y="59"/>
                      </a:lnTo>
                      <a:lnTo>
                        <a:pt x="494" y="64"/>
                      </a:lnTo>
                      <a:lnTo>
                        <a:pt x="494" y="64"/>
                      </a:lnTo>
                      <a:close/>
                      <a:moveTo>
                        <a:pt x="364" y="58"/>
                      </a:moveTo>
                      <a:lnTo>
                        <a:pt x="364" y="58"/>
                      </a:lnTo>
                      <a:lnTo>
                        <a:pt x="372" y="58"/>
                      </a:lnTo>
                      <a:lnTo>
                        <a:pt x="375" y="56"/>
                      </a:lnTo>
                      <a:lnTo>
                        <a:pt x="377" y="55"/>
                      </a:lnTo>
                      <a:lnTo>
                        <a:pt x="377" y="55"/>
                      </a:lnTo>
                      <a:lnTo>
                        <a:pt x="370" y="55"/>
                      </a:lnTo>
                      <a:lnTo>
                        <a:pt x="367" y="56"/>
                      </a:lnTo>
                      <a:lnTo>
                        <a:pt x="364" y="58"/>
                      </a:lnTo>
                      <a:lnTo>
                        <a:pt x="364" y="58"/>
                      </a:lnTo>
                      <a:close/>
                      <a:moveTo>
                        <a:pt x="178" y="59"/>
                      </a:moveTo>
                      <a:lnTo>
                        <a:pt x="178" y="59"/>
                      </a:lnTo>
                      <a:lnTo>
                        <a:pt x="183" y="58"/>
                      </a:lnTo>
                      <a:lnTo>
                        <a:pt x="184" y="56"/>
                      </a:lnTo>
                      <a:lnTo>
                        <a:pt x="186" y="55"/>
                      </a:lnTo>
                      <a:lnTo>
                        <a:pt x="186" y="55"/>
                      </a:lnTo>
                      <a:lnTo>
                        <a:pt x="181" y="56"/>
                      </a:lnTo>
                      <a:lnTo>
                        <a:pt x="180" y="58"/>
                      </a:lnTo>
                      <a:lnTo>
                        <a:pt x="178" y="59"/>
                      </a:lnTo>
                      <a:lnTo>
                        <a:pt x="178" y="59"/>
                      </a:lnTo>
                      <a:close/>
                      <a:moveTo>
                        <a:pt x="444" y="56"/>
                      </a:moveTo>
                      <a:lnTo>
                        <a:pt x="444" y="56"/>
                      </a:lnTo>
                      <a:lnTo>
                        <a:pt x="422" y="61"/>
                      </a:lnTo>
                      <a:lnTo>
                        <a:pt x="402" y="67"/>
                      </a:lnTo>
                      <a:lnTo>
                        <a:pt x="402" y="67"/>
                      </a:lnTo>
                      <a:lnTo>
                        <a:pt x="421" y="67"/>
                      </a:lnTo>
                      <a:lnTo>
                        <a:pt x="438" y="67"/>
                      </a:lnTo>
                      <a:lnTo>
                        <a:pt x="473" y="64"/>
                      </a:lnTo>
                      <a:lnTo>
                        <a:pt x="473" y="64"/>
                      </a:lnTo>
                      <a:lnTo>
                        <a:pt x="457" y="61"/>
                      </a:lnTo>
                      <a:lnTo>
                        <a:pt x="450" y="59"/>
                      </a:lnTo>
                      <a:lnTo>
                        <a:pt x="444" y="56"/>
                      </a:lnTo>
                      <a:lnTo>
                        <a:pt x="444" y="56"/>
                      </a:lnTo>
                      <a:close/>
                      <a:moveTo>
                        <a:pt x="532" y="58"/>
                      </a:moveTo>
                      <a:lnTo>
                        <a:pt x="532" y="58"/>
                      </a:lnTo>
                      <a:lnTo>
                        <a:pt x="535" y="59"/>
                      </a:lnTo>
                      <a:lnTo>
                        <a:pt x="538" y="59"/>
                      </a:lnTo>
                      <a:lnTo>
                        <a:pt x="547" y="59"/>
                      </a:lnTo>
                      <a:lnTo>
                        <a:pt x="563" y="58"/>
                      </a:lnTo>
                      <a:lnTo>
                        <a:pt x="563" y="58"/>
                      </a:lnTo>
                      <a:lnTo>
                        <a:pt x="547" y="56"/>
                      </a:lnTo>
                      <a:lnTo>
                        <a:pt x="540" y="56"/>
                      </a:lnTo>
                      <a:lnTo>
                        <a:pt x="532" y="58"/>
                      </a:lnTo>
                      <a:lnTo>
                        <a:pt x="532" y="58"/>
                      </a:lnTo>
                      <a:close/>
                      <a:moveTo>
                        <a:pt x="335" y="61"/>
                      </a:moveTo>
                      <a:lnTo>
                        <a:pt x="335" y="61"/>
                      </a:lnTo>
                      <a:lnTo>
                        <a:pt x="341" y="62"/>
                      </a:lnTo>
                      <a:lnTo>
                        <a:pt x="348" y="64"/>
                      </a:lnTo>
                      <a:lnTo>
                        <a:pt x="348" y="64"/>
                      </a:lnTo>
                      <a:lnTo>
                        <a:pt x="349" y="61"/>
                      </a:lnTo>
                      <a:lnTo>
                        <a:pt x="351" y="58"/>
                      </a:lnTo>
                      <a:lnTo>
                        <a:pt x="351" y="58"/>
                      </a:lnTo>
                      <a:lnTo>
                        <a:pt x="341" y="59"/>
                      </a:lnTo>
                      <a:lnTo>
                        <a:pt x="338" y="59"/>
                      </a:lnTo>
                      <a:lnTo>
                        <a:pt x="335" y="61"/>
                      </a:lnTo>
                      <a:lnTo>
                        <a:pt x="335" y="61"/>
                      </a:lnTo>
                      <a:close/>
                      <a:moveTo>
                        <a:pt x="649" y="59"/>
                      </a:moveTo>
                      <a:lnTo>
                        <a:pt x="649" y="59"/>
                      </a:lnTo>
                      <a:lnTo>
                        <a:pt x="653" y="61"/>
                      </a:lnTo>
                      <a:lnTo>
                        <a:pt x="653" y="61"/>
                      </a:lnTo>
                      <a:lnTo>
                        <a:pt x="654" y="61"/>
                      </a:lnTo>
                      <a:lnTo>
                        <a:pt x="654" y="61"/>
                      </a:lnTo>
                      <a:lnTo>
                        <a:pt x="654" y="58"/>
                      </a:lnTo>
                      <a:lnTo>
                        <a:pt x="654" y="58"/>
                      </a:lnTo>
                      <a:lnTo>
                        <a:pt x="653" y="58"/>
                      </a:lnTo>
                      <a:lnTo>
                        <a:pt x="649" y="59"/>
                      </a:lnTo>
                      <a:lnTo>
                        <a:pt x="649" y="59"/>
                      </a:lnTo>
                      <a:close/>
                      <a:moveTo>
                        <a:pt x="660" y="62"/>
                      </a:moveTo>
                      <a:lnTo>
                        <a:pt x="660" y="62"/>
                      </a:lnTo>
                      <a:lnTo>
                        <a:pt x="666" y="62"/>
                      </a:lnTo>
                      <a:lnTo>
                        <a:pt x="669" y="62"/>
                      </a:lnTo>
                      <a:lnTo>
                        <a:pt x="671" y="61"/>
                      </a:lnTo>
                      <a:lnTo>
                        <a:pt x="671" y="61"/>
                      </a:lnTo>
                      <a:lnTo>
                        <a:pt x="666" y="59"/>
                      </a:lnTo>
                      <a:lnTo>
                        <a:pt x="660" y="58"/>
                      </a:lnTo>
                      <a:lnTo>
                        <a:pt x="660" y="58"/>
                      </a:lnTo>
                      <a:lnTo>
                        <a:pt x="660" y="62"/>
                      </a:lnTo>
                      <a:lnTo>
                        <a:pt x="660" y="62"/>
                      </a:lnTo>
                      <a:close/>
                      <a:moveTo>
                        <a:pt x="354" y="62"/>
                      </a:moveTo>
                      <a:lnTo>
                        <a:pt x="354" y="62"/>
                      </a:lnTo>
                      <a:lnTo>
                        <a:pt x="357" y="61"/>
                      </a:lnTo>
                      <a:lnTo>
                        <a:pt x="361" y="61"/>
                      </a:lnTo>
                      <a:lnTo>
                        <a:pt x="361" y="61"/>
                      </a:lnTo>
                      <a:lnTo>
                        <a:pt x="360" y="58"/>
                      </a:lnTo>
                      <a:lnTo>
                        <a:pt x="360" y="58"/>
                      </a:lnTo>
                      <a:lnTo>
                        <a:pt x="357" y="59"/>
                      </a:lnTo>
                      <a:lnTo>
                        <a:pt x="354" y="62"/>
                      </a:lnTo>
                      <a:lnTo>
                        <a:pt x="354" y="62"/>
                      </a:lnTo>
                      <a:close/>
                      <a:moveTo>
                        <a:pt x="605" y="59"/>
                      </a:moveTo>
                      <a:lnTo>
                        <a:pt x="605" y="59"/>
                      </a:lnTo>
                      <a:lnTo>
                        <a:pt x="610" y="61"/>
                      </a:lnTo>
                      <a:lnTo>
                        <a:pt x="614" y="62"/>
                      </a:lnTo>
                      <a:lnTo>
                        <a:pt x="614" y="62"/>
                      </a:lnTo>
                      <a:lnTo>
                        <a:pt x="616" y="61"/>
                      </a:lnTo>
                      <a:lnTo>
                        <a:pt x="616" y="61"/>
                      </a:lnTo>
                      <a:lnTo>
                        <a:pt x="614" y="61"/>
                      </a:lnTo>
                      <a:lnTo>
                        <a:pt x="614" y="59"/>
                      </a:lnTo>
                      <a:lnTo>
                        <a:pt x="614" y="59"/>
                      </a:lnTo>
                      <a:lnTo>
                        <a:pt x="616" y="59"/>
                      </a:lnTo>
                      <a:lnTo>
                        <a:pt x="614" y="58"/>
                      </a:lnTo>
                      <a:lnTo>
                        <a:pt x="614" y="58"/>
                      </a:lnTo>
                      <a:lnTo>
                        <a:pt x="613" y="59"/>
                      </a:lnTo>
                      <a:lnTo>
                        <a:pt x="610" y="59"/>
                      </a:lnTo>
                      <a:lnTo>
                        <a:pt x="608" y="59"/>
                      </a:lnTo>
                      <a:lnTo>
                        <a:pt x="605" y="59"/>
                      </a:lnTo>
                      <a:lnTo>
                        <a:pt x="605" y="59"/>
                      </a:lnTo>
                      <a:close/>
                      <a:moveTo>
                        <a:pt x="520" y="61"/>
                      </a:moveTo>
                      <a:lnTo>
                        <a:pt x="520" y="61"/>
                      </a:lnTo>
                      <a:lnTo>
                        <a:pt x="524" y="61"/>
                      </a:lnTo>
                      <a:lnTo>
                        <a:pt x="527" y="61"/>
                      </a:lnTo>
                      <a:lnTo>
                        <a:pt x="529" y="61"/>
                      </a:lnTo>
                      <a:lnTo>
                        <a:pt x="529" y="61"/>
                      </a:lnTo>
                      <a:lnTo>
                        <a:pt x="523" y="59"/>
                      </a:lnTo>
                      <a:lnTo>
                        <a:pt x="521" y="59"/>
                      </a:lnTo>
                      <a:lnTo>
                        <a:pt x="520" y="61"/>
                      </a:lnTo>
                      <a:lnTo>
                        <a:pt x="520" y="61"/>
                      </a:lnTo>
                      <a:close/>
                      <a:moveTo>
                        <a:pt x="114" y="79"/>
                      </a:moveTo>
                      <a:lnTo>
                        <a:pt x="114" y="79"/>
                      </a:lnTo>
                      <a:lnTo>
                        <a:pt x="120" y="79"/>
                      </a:lnTo>
                      <a:lnTo>
                        <a:pt x="125" y="79"/>
                      </a:lnTo>
                      <a:lnTo>
                        <a:pt x="130" y="76"/>
                      </a:lnTo>
                      <a:lnTo>
                        <a:pt x="134" y="73"/>
                      </a:lnTo>
                      <a:lnTo>
                        <a:pt x="142" y="67"/>
                      </a:lnTo>
                      <a:lnTo>
                        <a:pt x="149" y="61"/>
                      </a:lnTo>
                      <a:lnTo>
                        <a:pt x="149" y="61"/>
                      </a:lnTo>
                      <a:lnTo>
                        <a:pt x="137" y="62"/>
                      </a:lnTo>
                      <a:lnTo>
                        <a:pt x="126" y="65"/>
                      </a:lnTo>
                      <a:lnTo>
                        <a:pt x="119" y="71"/>
                      </a:lnTo>
                      <a:lnTo>
                        <a:pt x="116" y="74"/>
                      </a:lnTo>
                      <a:lnTo>
                        <a:pt x="114" y="79"/>
                      </a:lnTo>
                      <a:lnTo>
                        <a:pt x="114" y="79"/>
                      </a:lnTo>
                      <a:close/>
                      <a:moveTo>
                        <a:pt x="166" y="85"/>
                      </a:moveTo>
                      <a:lnTo>
                        <a:pt x="166" y="85"/>
                      </a:lnTo>
                      <a:lnTo>
                        <a:pt x="168" y="87"/>
                      </a:lnTo>
                      <a:lnTo>
                        <a:pt x="169" y="88"/>
                      </a:lnTo>
                      <a:lnTo>
                        <a:pt x="169" y="88"/>
                      </a:lnTo>
                      <a:lnTo>
                        <a:pt x="184" y="85"/>
                      </a:lnTo>
                      <a:lnTo>
                        <a:pt x="198" y="80"/>
                      </a:lnTo>
                      <a:lnTo>
                        <a:pt x="226" y="71"/>
                      </a:lnTo>
                      <a:lnTo>
                        <a:pt x="226" y="71"/>
                      </a:lnTo>
                      <a:lnTo>
                        <a:pt x="229" y="65"/>
                      </a:lnTo>
                      <a:lnTo>
                        <a:pt x="232" y="61"/>
                      </a:lnTo>
                      <a:lnTo>
                        <a:pt x="232" y="61"/>
                      </a:lnTo>
                      <a:lnTo>
                        <a:pt x="198" y="71"/>
                      </a:lnTo>
                      <a:lnTo>
                        <a:pt x="166" y="85"/>
                      </a:lnTo>
                      <a:lnTo>
                        <a:pt x="166" y="85"/>
                      </a:lnTo>
                      <a:close/>
                      <a:moveTo>
                        <a:pt x="558" y="64"/>
                      </a:moveTo>
                      <a:lnTo>
                        <a:pt x="558" y="64"/>
                      </a:lnTo>
                      <a:lnTo>
                        <a:pt x="561" y="65"/>
                      </a:lnTo>
                      <a:lnTo>
                        <a:pt x="564" y="67"/>
                      </a:lnTo>
                      <a:lnTo>
                        <a:pt x="573" y="68"/>
                      </a:lnTo>
                      <a:lnTo>
                        <a:pt x="595" y="67"/>
                      </a:lnTo>
                      <a:lnTo>
                        <a:pt x="595" y="67"/>
                      </a:lnTo>
                      <a:lnTo>
                        <a:pt x="585" y="62"/>
                      </a:lnTo>
                      <a:lnTo>
                        <a:pt x="576" y="61"/>
                      </a:lnTo>
                      <a:lnTo>
                        <a:pt x="567" y="62"/>
                      </a:lnTo>
                      <a:lnTo>
                        <a:pt x="558" y="64"/>
                      </a:lnTo>
                      <a:lnTo>
                        <a:pt x="558" y="64"/>
                      </a:lnTo>
                      <a:close/>
                      <a:moveTo>
                        <a:pt x="723" y="62"/>
                      </a:moveTo>
                      <a:lnTo>
                        <a:pt x="723" y="62"/>
                      </a:lnTo>
                      <a:lnTo>
                        <a:pt x="726" y="65"/>
                      </a:lnTo>
                      <a:lnTo>
                        <a:pt x="729" y="68"/>
                      </a:lnTo>
                      <a:lnTo>
                        <a:pt x="729" y="68"/>
                      </a:lnTo>
                      <a:lnTo>
                        <a:pt x="727" y="64"/>
                      </a:lnTo>
                      <a:lnTo>
                        <a:pt x="724" y="61"/>
                      </a:lnTo>
                      <a:lnTo>
                        <a:pt x="724" y="61"/>
                      </a:lnTo>
                      <a:lnTo>
                        <a:pt x="724" y="61"/>
                      </a:lnTo>
                      <a:lnTo>
                        <a:pt x="723" y="62"/>
                      </a:lnTo>
                      <a:lnTo>
                        <a:pt x="723" y="62"/>
                      </a:lnTo>
                      <a:close/>
                      <a:moveTo>
                        <a:pt x="326" y="62"/>
                      </a:moveTo>
                      <a:lnTo>
                        <a:pt x="326" y="62"/>
                      </a:lnTo>
                      <a:lnTo>
                        <a:pt x="300" y="68"/>
                      </a:lnTo>
                      <a:lnTo>
                        <a:pt x="287" y="71"/>
                      </a:lnTo>
                      <a:lnTo>
                        <a:pt x="274" y="74"/>
                      </a:lnTo>
                      <a:lnTo>
                        <a:pt x="274" y="74"/>
                      </a:lnTo>
                      <a:lnTo>
                        <a:pt x="299" y="74"/>
                      </a:lnTo>
                      <a:lnTo>
                        <a:pt x="325" y="76"/>
                      </a:lnTo>
                      <a:lnTo>
                        <a:pt x="325" y="76"/>
                      </a:lnTo>
                      <a:lnTo>
                        <a:pt x="328" y="73"/>
                      </a:lnTo>
                      <a:lnTo>
                        <a:pt x="332" y="70"/>
                      </a:lnTo>
                      <a:lnTo>
                        <a:pt x="337" y="68"/>
                      </a:lnTo>
                      <a:lnTo>
                        <a:pt x="340" y="65"/>
                      </a:lnTo>
                      <a:lnTo>
                        <a:pt x="340" y="65"/>
                      </a:lnTo>
                      <a:lnTo>
                        <a:pt x="334" y="64"/>
                      </a:lnTo>
                      <a:lnTo>
                        <a:pt x="331" y="64"/>
                      </a:lnTo>
                      <a:lnTo>
                        <a:pt x="326" y="62"/>
                      </a:lnTo>
                      <a:lnTo>
                        <a:pt x="326" y="62"/>
                      </a:lnTo>
                      <a:close/>
                      <a:moveTo>
                        <a:pt x="377" y="65"/>
                      </a:moveTo>
                      <a:lnTo>
                        <a:pt x="377" y="65"/>
                      </a:lnTo>
                      <a:lnTo>
                        <a:pt x="372" y="64"/>
                      </a:lnTo>
                      <a:lnTo>
                        <a:pt x="367" y="64"/>
                      </a:lnTo>
                      <a:lnTo>
                        <a:pt x="363" y="64"/>
                      </a:lnTo>
                      <a:lnTo>
                        <a:pt x="360" y="65"/>
                      </a:lnTo>
                      <a:lnTo>
                        <a:pt x="360" y="65"/>
                      </a:lnTo>
                      <a:lnTo>
                        <a:pt x="367" y="67"/>
                      </a:lnTo>
                      <a:lnTo>
                        <a:pt x="373" y="67"/>
                      </a:lnTo>
                      <a:lnTo>
                        <a:pt x="377" y="65"/>
                      </a:lnTo>
                      <a:lnTo>
                        <a:pt x="377" y="65"/>
                      </a:lnTo>
                      <a:close/>
                      <a:moveTo>
                        <a:pt x="630" y="65"/>
                      </a:moveTo>
                      <a:lnTo>
                        <a:pt x="630" y="65"/>
                      </a:lnTo>
                      <a:lnTo>
                        <a:pt x="633" y="65"/>
                      </a:lnTo>
                      <a:lnTo>
                        <a:pt x="637" y="64"/>
                      </a:lnTo>
                      <a:lnTo>
                        <a:pt x="637" y="64"/>
                      </a:lnTo>
                      <a:lnTo>
                        <a:pt x="633" y="64"/>
                      </a:lnTo>
                      <a:lnTo>
                        <a:pt x="630" y="62"/>
                      </a:lnTo>
                      <a:lnTo>
                        <a:pt x="630" y="62"/>
                      </a:lnTo>
                      <a:lnTo>
                        <a:pt x="630" y="65"/>
                      </a:lnTo>
                      <a:lnTo>
                        <a:pt x="630" y="65"/>
                      </a:lnTo>
                      <a:close/>
                      <a:moveTo>
                        <a:pt x="540" y="65"/>
                      </a:moveTo>
                      <a:lnTo>
                        <a:pt x="540" y="67"/>
                      </a:lnTo>
                      <a:lnTo>
                        <a:pt x="540" y="67"/>
                      </a:lnTo>
                      <a:lnTo>
                        <a:pt x="540" y="67"/>
                      </a:lnTo>
                      <a:lnTo>
                        <a:pt x="541" y="67"/>
                      </a:lnTo>
                      <a:lnTo>
                        <a:pt x="541" y="64"/>
                      </a:lnTo>
                      <a:lnTo>
                        <a:pt x="541" y="64"/>
                      </a:lnTo>
                      <a:lnTo>
                        <a:pt x="540" y="65"/>
                      </a:lnTo>
                      <a:lnTo>
                        <a:pt x="540" y="65"/>
                      </a:lnTo>
                      <a:close/>
                      <a:moveTo>
                        <a:pt x="686" y="65"/>
                      </a:moveTo>
                      <a:lnTo>
                        <a:pt x="686" y="65"/>
                      </a:lnTo>
                      <a:lnTo>
                        <a:pt x="689" y="65"/>
                      </a:lnTo>
                      <a:lnTo>
                        <a:pt x="691" y="65"/>
                      </a:lnTo>
                      <a:lnTo>
                        <a:pt x="691" y="64"/>
                      </a:lnTo>
                      <a:lnTo>
                        <a:pt x="691" y="64"/>
                      </a:lnTo>
                      <a:lnTo>
                        <a:pt x="691" y="65"/>
                      </a:lnTo>
                      <a:lnTo>
                        <a:pt x="689" y="65"/>
                      </a:lnTo>
                      <a:lnTo>
                        <a:pt x="688" y="65"/>
                      </a:lnTo>
                      <a:lnTo>
                        <a:pt x="686" y="65"/>
                      </a:lnTo>
                      <a:lnTo>
                        <a:pt x="686" y="65"/>
                      </a:lnTo>
                      <a:close/>
                      <a:moveTo>
                        <a:pt x="489" y="70"/>
                      </a:moveTo>
                      <a:lnTo>
                        <a:pt x="489" y="70"/>
                      </a:lnTo>
                      <a:lnTo>
                        <a:pt x="492" y="70"/>
                      </a:lnTo>
                      <a:lnTo>
                        <a:pt x="497" y="68"/>
                      </a:lnTo>
                      <a:lnTo>
                        <a:pt x="497" y="68"/>
                      </a:lnTo>
                      <a:lnTo>
                        <a:pt x="497" y="68"/>
                      </a:lnTo>
                      <a:lnTo>
                        <a:pt x="497" y="67"/>
                      </a:lnTo>
                      <a:lnTo>
                        <a:pt x="497" y="67"/>
                      </a:lnTo>
                      <a:lnTo>
                        <a:pt x="495" y="68"/>
                      </a:lnTo>
                      <a:lnTo>
                        <a:pt x="492" y="68"/>
                      </a:lnTo>
                      <a:lnTo>
                        <a:pt x="491" y="68"/>
                      </a:lnTo>
                      <a:lnTo>
                        <a:pt x="489" y="70"/>
                      </a:lnTo>
                      <a:lnTo>
                        <a:pt x="489" y="70"/>
                      </a:lnTo>
                      <a:close/>
                      <a:moveTo>
                        <a:pt x="335" y="76"/>
                      </a:moveTo>
                      <a:lnTo>
                        <a:pt x="335" y="76"/>
                      </a:lnTo>
                      <a:lnTo>
                        <a:pt x="341" y="76"/>
                      </a:lnTo>
                      <a:lnTo>
                        <a:pt x="348" y="74"/>
                      </a:lnTo>
                      <a:lnTo>
                        <a:pt x="360" y="71"/>
                      </a:lnTo>
                      <a:lnTo>
                        <a:pt x="360" y="71"/>
                      </a:lnTo>
                      <a:lnTo>
                        <a:pt x="357" y="70"/>
                      </a:lnTo>
                      <a:lnTo>
                        <a:pt x="354" y="68"/>
                      </a:lnTo>
                      <a:lnTo>
                        <a:pt x="348" y="68"/>
                      </a:lnTo>
                      <a:lnTo>
                        <a:pt x="340" y="71"/>
                      </a:lnTo>
                      <a:lnTo>
                        <a:pt x="335" y="76"/>
                      </a:lnTo>
                      <a:lnTo>
                        <a:pt x="335" y="76"/>
                      </a:lnTo>
                      <a:close/>
                      <a:moveTo>
                        <a:pt x="459" y="70"/>
                      </a:moveTo>
                      <a:lnTo>
                        <a:pt x="459" y="70"/>
                      </a:lnTo>
                      <a:lnTo>
                        <a:pt x="453" y="70"/>
                      </a:lnTo>
                      <a:lnTo>
                        <a:pt x="453" y="70"/>
                      </a:lnTo>
                      <a:lnTo>
                        <a:pt x="456" y="71"/>
                      </a:lnTo>
                      <a:lnTo>
                        <a:pt x="459" y="71"/>
                      </a:lnTo>
                      <a:lnTo>
                        <a:pt x="459" y="70"/>
                      </a:lnTo>
                      <a:lnTo>
                        <a:pt x="459" y="70"/>
                      </a:lnTo>
                      <a:close/>
                      <a:moveTo>
                        <a:pt x="441" y="74"/>
                      </a:moveTo>
                      <a:lnTo>
                        <a:pt x="441" y="74"/>
                      </a:lnTo>
                      <a:lnTo>
                        <a:pt x="442" y="73"/>
                      </a:lnTo>
                      <a:lnTo>
                        <a:pt x="444" y="70"/>
                      </a:lnTo>
                      <a:lnTo>
                        <a:pt x="444" y="70"/>
                      </a:lnTo>
                      <a:lnTo>
                        <a:pt x="441" y="70"/>
                      </a:lnTo>
                      <a:lnTo>
                        <a:pt x="439" y="70"/>
                      </a:lnTo>
                      <a:lnTo>
                        <a:pt x="439" y="71"/>
                      </a:lnTo>
                      <a:lnTo>
                        <a:pt x="439" y="71"/>
                      </a:lnTo>
                      <a:lnTo>
                        <a:pt x="441" y="71"/>
                      </a:lnTo>
                      <a:lnTo>
                        <a:pt x="442" y="73"/>
                      </a:lnTo>
                      <a:lnTo>
                        <a:pt x="442" y="73"/>
                      </a:lnTo>
                      <a:lnTo>
                        <a:pt x="441" y="73"/>
                      </a:lnTo>
                      <a:lnTo>
                        <a:pt x="441" y="74"/>
                      </a:lnTo>
                      <a:lnTo>
                        <a:pt x="441" y="74"/>
                      </a:lnTo>
                      <a:close/>
                      <a:moveTo>
                        <a:pt x="713" y="76"/>
                      </a:moveTo>
                      <a:lnTo>
                        <a:pt x="713" y="76"/>
                      </a:lnTo>
                      <a:lnTo>
                        <a:pt x="712" y="73"/>
                      </a:lnTo>
                      <a:lnTo>
                        <a:pt x="712" y="71"/>
                      </a:lnTo>
                      <a:lnTo>
                        <a:pt x="710" y="71"/>
                      </a:lnTo>
                      <a:lnTo>
                        <a:pt x="710" y="71"/>
                      </a:lnTo>
                      <a:lnTo>
                        <a:pt x="710" y="76"/>
                      </a:lnTo>
                      <a:lnTo>
                        <a:pt x="712" y="76"/>
                      </a:lnTo>
                      <a:lnTo>
                        <a:pt x="713" y="76"/>
                      </a:lnTo>
                      <a:lnTo>
                        <a:pt x="713" y="76"/>
                      </a:lnTo>
                      <a:close/>
                      <a:moveTo>
                        <a:pt x="735" y="83"/>
                      </a:moveTo>
                      <a:lnTo>
                        <a:pt x="735" y="83"/>
                      </a:lnTo>
                      <a:lnTo>
                        <a:pt x="741" y="93"/>
                      </a:lnTo>
                      <a:lnTo>
                        <a:pt x="747" y="102"/>
                      </a:lnTo>
                      <a:lnTo>
                        <a:pt x="758" y="119"/>
                      </a:lnTo>
                      <a:lnTo>
                        <a:pt x="758" y="119"/>
                      </a:lnTo>
                      <a:lnTo>
                        <a:pt x="753" y="106"/>
                      </a:lnTo>
                      <a:lnTo>
                        <a:pt x="749" y="93"/>
                      </a:lnTo>
                      <a:lnTo>
                        <a:pt x="742" y="82"/>
                      </a:lnTo>
                      <a:lnTo>
                        <a:pt x="736" y="71"/>
                      </a:lnTo>
                      <a:lnTo>
                        <a:pt x="736" y="71"/>
                      </a:lnTo>
                      <a:lnTo>
                        <a:pt x="735" y="74"/>
                      </a:lnTo>
                      <a:lnTo>
                        <a:pt x="735" y="77"/>
                      </a:lnTo>
                      <a:lnTo>
                        <a:pt x="735" y="80"/>
                      </a:lnTo>
                      <a:lnTo>
                        <a:pt x="735" y="83"/>
                      </a:lnTo>
                      <a:lnTo>
                        <a:pt x="735" y="83"/>
                      </a:lnTo>
                      <a:close/>
                      <a:moveTo>
                        <a:pt x="537" y="71"/>
                      </a:moveTo>
                      <a:lnTo>
                        <a:pt x="537" y="71"/>
                      </a:lnTo>
                      <a:lnTo>
                        <a:pt x="531" y="71"/>
                      </a:lnTo>
                      <a:lnTo>
                        <a:pt x="531" y="71"/>
                      </a:lnTo>
                      <a:lnTo>
                        <a:pt x="531" y="73"/>
                      </a:lnTo>
                      <a:lnTo>
                        <a:pt x="534" y="74"/>
                      </a:lnTo>
                      <a:lnTo>
                        <a:pt x="535" y="74"/>
                      </a:lnTo>
                      <a:lnTo>
                        <a:pt x="537" y="71"/>
                      </a:lnTo>
                      <a:lnTo>
                        <a:pt x="537" y="71"/>
                      </a:lnTo>
                      <a:close/>
                      <a:moveTo>
                        <a:pt x="101" y="74"/>
                      </a:moveTo>
                      <a:lnTo>
                        <a:pt x="101" y="74"/>
                      </a:lnTo>
                      <a:lnTo>
                        <a:pt x="99" y="76"/>
                      </a:lnTo>
                      <a:lnTo>
                        <a:pt x="96" y="79"/>
                      </a:lnTo>
                      <a:lnTo>
                        <a:pt x="93" y="82"/>
                      </a:lnTo>
                      <a:lnTo>
                        <a:pt x="90" y="85"/>
                      </a:lnTo>
                      <a:lnTo>
                        <a:pt x="90" y="85"/>
                      </a:lnTo>
                      <a:lnTo>
                        <a:pt x="88" y="83"/>
                      </a:lnTo>
                      <a:lnTo>
                        <a:pt x="88" y="83"/>
                      </a:lnTo>
                      <a:lnTo>
                        <a:pt x="88" y="85"/>
                      </a:lnTo>
                      <a:lnTo>
                        <a:pt x="88" y="87"/>
                      </a:lnTo>
                      <a:lnTo>
                        <a:pt x="88" y="87"/>
                      </a:lnTo>
                      <a:lnTo>
                        <a:pt x="87" y="87"/>
                      </a:lnTo>
                      <a:lnTo>
                        <a:pt x="85" y="88"/>
                      </a:lnTo>
                      <a:lnTo>
                        <a:pt x="82" y="94"/>
                      </a:lnTo>
                      <a:lnTo>
                        <a:pt x="82" y="94"/>
                      </a:lnTo>
                      <a:lnTo>
                        <a:pt x="90" y="90"/>
                      </a:lnTo>
                      <a:lnTo>
                        <a:pt x="96" y="85"/>
                      </a:lnTo>
                      <a:lnTo>
                        <a:pt x="102" y="79"/>
                      </a:lnTo>
                      <a:lnTo>
                        <a:pt x="107" y="73"/>
                      </a:lnTo>
                      <a:lnTo>
                        <a:pt x="107" y="73"/>
                      </a:lnTo>
                      <a:lnTo>
                        <a:pt x="104" y="74"/>
                      </a:lnTo>
                      <a:lnTo>
                        <a:pt x="102" y="74"/>
                      </a:lnTo>
                      <a:lnTo>
                        <a:pt x="101" y="74"/>
                      </a:lnTo>
                      <a:lnTo>
                        <a:pt x="101" y="74"/>
                      </a:lnTo>
                      <a:close/>
                      <a:moveTo>
                        <a:pt x="506" y="74"/>
                      </a:moveTo>
                      <a:lnTo>
                        <a:pt x="506" y="74"/>
                      </a:lnTo>
                      <a:lnTo>
                        <a:pt x="514" y="74"/>
                      </a:lnTo>
                      <a:lnTo>
                        <a:pt x="518" y="74"/>
                      </a:lnTo>
                      <a:lnTo>
                        <a:pt x="521" y="73"/>
                      </a:lnTo>
                      <a:lnTo>
                        <a:pt x="521" y="73"/>
                      </a:lnTo>
                      <a:lnTo>
                        <a:pt x="514" y="73"/>
                      </a:lnTo>
                      <a:lnTo>
                        <a:pt x="509" y="73"/>
                      </a:lnTo>
                      <a:lnTo>
                        <a:pt x="506" y="74"/>
                      </a:lnTo>
                      <a:lnTo>
                        <a:pt x="506" y="74"/>
                      </a:lnTo>
                      <a:close/>
                      <a:moveTo>
                        <a:pt x="685" y="80"/>
                      </a:moveTo>
                      <a:lnTo>
                        <a:pt x="685" y="80"/>
                      </a:lnTo>
                      <a:lnTo>
                        <a:pt x="683" y="79"/>
                      </a:lnTo>
                      <a:lnTo>
                        <a:pt x="683" y="77"/>
                      </a:lnTo>
                      <a:lnTo>
                        <a:pt x="683" y="77"/>
                      </a:lnTo>
                      <a:lnTo>
                        <a:pt x="675" y="74"/>
                      </a:lnTo>
                      <a:lnTo>
                        <a:pt x="672" y="73"/>
                      </a:lnTo>
                      <a:lnTo>
                        <a:pt x="669" y="74"/>
                      </a:lnTo>
                      <a:lnTo>
                        <a:pt x="669" y="74"/>
                      </a:lnTo>
                      <a:lnTo>
                        <a:pt x="672" y="77"/>
                      </a:lnTo>
                      <a:lnTo>
                        <a:pt x="675" y="79"/>
                      </a:lnTo>
                      <a:lnTo>
                        <a:pt x="678" y="80"/>
                      </a:lnTo>
                      <a:lnTo>
                        <a:pt x="685" y="80"/>
                      </a:lnTo>
                      <a:lnTo>
                        <a:pt x="685" y="80"/>
                      </a:lnTo>
                      <a:close/>
                      <a:moveTo>
                        <a:pt x="155" y="82"/>
                      </a:moveTo>
                      <a:lnTo>
                        <a:pt x="155" y="82"/>
                      </a:lnTo>
                      <a:lnTo>
                        <a:pt x="160" y="82"/>
                      </a:lnTo>
                      <a:lnTo>
                        <a:pt x="166" y="80"/>
                      </a:lnTo>
                      <a:lnTo>
                        <a:pt x="174" y="76"/>
                      </a:lnTo>
                      <a:lnTo>
                        <a:pt x="174" y="76"/>
                      </a:lnTo>
                      <a:lnTo>
                        <a:pt x="163" y="77"/>
                      </a:lnTo>
                      <a:lnTo>
                        <a:pt x="159" y="79"/>
                      </a:lnTo>
                      <a:lnTo>
                        <a:pt x="155" y="82"/>
                      </a:lnTo>
                      <a:lnTo>
                        <a:pt x="155" y="82"/>
                      </a:lnTo>
                      <a:close/>
                      <a:moveTo>
                        <a:pt x="221" y="79"/>
                      </a:moveTo>
                      <a:lnTo>
                        <a:pt x="221" y="79"/>
                      </a:lnTo>
                      <a:lnTo>
                        <a:pt x="226" y="79"/>
                      </a:lnTo>
                      <a:lnTo>
                        <a:pt x="227" y="77"/>
                      </a:lnTo>
                      <a:lnTo>
                        <a:pt x="229" y="77"/>
                      </a:lnTo>
                      <a:lnTo>
                        <a:pt x="229" y="77"/>
                      </a:lnTo>
                      <a:lnTo>
                        <a:pt x="229" y="76"/>
                      </a:lnTo>
                      <a:lnTo>
                        <a:pt x="227" y="76"/>
                      </a:lnTo>
                      <a:lnTo>
                        <a:pt x="227" y="76"/>
                      </a:lnTo>
                      <a:lnTo>
                        <a:pt x="226" y="77"/>
                      </a:lnTo>
                      <a:lnTo>
                        <a:pt x="224" y="77"/>
                      </a:lnTo>
                      <a:lnTo>
                        <a:pt x="223" y="77"/>
                      </a:lnTo>
                      <a:lnTo>
                        <a:pt x="221" y="79"/>
                      </a:lnTo>
                      <a:lnTo>
                        <a:pt x="221" y="79"/>
                      </a:lnTo>
                      <a:close/>
                      <a:moveTo>
                        <a:pt x="378" y="76"/>
                      </a:moveTo>
                      <a:lnTo>
                        <a:pt x="378" y="76"/>
                      </a:lnTo>
                      <a:lnTo>
                        <a:pt x="380" y="77"/>
                      </a:lnTo>
                      <a:lnTo>
                        <a:pt x="383" y="79"/>
                      </a:lnTo>
                      <a:lnTo>
                        <a:pt x="389" y="77"/>
                      </a:lnTo>
                      <a:lnTo>
                        <a:pt x="389" y="77"/>
                      </a:lnTo>
                      <a:lnTo>
                        <a:pt x="387" y="76"/>
                      </a:lnTo>
                      <a:lnTo>
                        <a:pt x="384" y="76"/>
                      </a:lnTo>
                      <a:lnTo>
                        <a:pt x="378" y="76"/>
                      </a:lnTo>
                      <a:lnTo>
                        <a:pt x="378" y="76"/>
                      </a:lnTo>
                      <a:close/>
                      <a:moveTo>
                        <a:pt x="665" y="79"/>
                      </a:moveTo>
                      <a:lnTo>
                        <a:pt x="665" y="79"/>
                      </a:lnTo>
                      <a:lnTo>
                        <a:pt x="663" y="76"/>
                      </a:lnTo>
                      <a:lnTo>
                        <a:pt x="662" y="76"/>
                      </a:lnTo>
                      <a:lnTo>
                        <a:pt x="662" y="76"/>
                      </a:lnTo>
                      <a:lnTo>
                        <a:pt x="662" y="77"/>
                      </a:lnTo>
                      <a:lnTo>
                        <a:pt x="665" y="79"/>
                      </a:lnTo>
                      <a:lnTo>
                        <a:pt x="665" y="79"/>
                      </a:lnTo>
                      <a:close/>
                      <a:moveTo>
                        <a:pt x="579" y="77"/>
                      </a:moveTo>
                      <a:lnTo>
                        <a:pt x="579" y="77"/>
                      </a:lnTo>
                      <a:lnTo>
                        <a:pt x="578" y="79"/>
                      </a:lnTo>
                      <a:lnTo>
                        <a:pt x="578" y="80"/>
                      </a:lnTo>
                      <a:lnTo>
                        <a:pt x="576" y="79"/>
                      </a:lnTo>
                      <a:lnTo>
                        <a:pt x="576" y="79"/>
                      </a:lnTo>
                      <a:lnTo>
                        <a:pt x="579" y="87"/>
                      </a:lnTo>
                      <a:lnTo>
                        <a:pt x="579" y="87"/>
                      </a:lnTo>
                      <a:lnTo>
                        <a:pt x="585" y="88"/>
                      </a:lnTo>
                      <a:lnTo>
                        <a:pt x="590" y="90"/>
                      </a:lnTo>
                      <a:lnTo>
                        <a:pt x="590" y="90"/>
                      </a:lnTo>
                      <a:lnTo>
                        <a:pt x="595" y="85"/>
                      </a:lnTo>
                      <a:lnTo>
                        <a:pt x="599" y="80"/>
                      </a:lnTo>
                      <a:lnTo>
                        <a:pt x="599" y="80"/>
                      </a:lnTo>
                      <a:lnTo>
                        <a:pt x="598" y="80"/>
                      </a:lnTo>
                      <a:lnTo>
                        <a:pt x="596" y="79"/>
                      </a:lnTo>
                      <a:lnTo>
                        <a:pt x="593" y="77"/>
                      </a:lnTo>
                      <a:lnTo>
                        <a:pt x="593" y="77"/>
                      </a:lnTo>
                      <a:lnTo>
                        <a:pt x="590" y="77"/>
                      </a:lnTo>
                      <a:lnTo>
                        <a:pt x="587" y="77"/>
                      </a:lnTo>
                      <a:lnTo>
                        <a:pt x="584" y="77"/>
                      </a:lnTo>
                      <a:lnTo>
                        <a:pt x="579" y="77"/>
                      </a:lnTo>
                      <a:lnTo>
                        <a:pt x="579" y="77"/>
                      </a:lnTo>
                      <a:close/>
                      <a:moveTo>
                        <a:pt x="622" y="80"/>
                      </a:moveTo>
                      <a:lnTo>
                        <a:pt x="622" y="80"/>
                      </a:lnTo>
                      <a:lnTo>
                        <a:pt x="627" y="82"/>
                      </a:lnTo>
                      <a:lnTo>
                        <a:pt x="627" y="82"/>
                      </a:lnTo>
                      <a:lnTo>
                        <a:pt x="625" y="77"/>
                      </a:lnTo>
                      <a:lnTo>
                        <a:pt x="622" y="77"/>
                      </a:lnTo>
                      <a:lnTo>
                        <a:pt x="622" y="77"/>
                      </a:lnTo>
                      <a:lnTo>
                        <a:pt x="622" y="80"/>
                      </a:lnTo>
                      <a:lnTo>
                        <a:pt x="622" y="80"/>
                      </a:lnTo>
                      <a:close/>
                      <a:moveTo>
                        <a:pt x="265" y="80"/>
                      </a:moveTo>
                      <a:lnTo>
                        <a:pt x="265" y="80"/>
                      </a:lnTo>
                      <a:lnTo>
                        <a:pt x="282" y="80"/>
                      </a:lnTo>
                      <a:lnTo>
                        <a:pt x="297" y="80"/>
                      </a:lnTo>
                      <a:lnTo>
                        <a:pt x="297" y="80"/>
                      </a:lnTo>
                      <a:lnTo>
                        <a:pt x="309" y="82"/>
                      </a:lnTo>
                      <a:lnTo>
                        <a:pt x="314" y="80"/>
                      </a:lnTo>
                      <a:lnTo>
                        <a:pt x="320" y="79"/>
                      </a:lnTo>
                      <a:lnTo>
                        <a:pt x="320" y="79"/>
                      </a:lnTo>
                      <a:lnTo>
                        <a:pt x="293" y="79"/>
                      </a:lnTo>
                      <a:lnTo>
                        <a:pt x="277" y="79"/>
                      </a:lnTo>
                      <a:lnTo>
                        <a:pt x="265" y="80"/>
                      </a:lnTo>
                      <a:lnTo>
                        <a:pt x="265" y="80"/>
                      </a:lnTo>
                      <a:close/>
                      <a:moveTo>
                        <a:pt x="660" y="91"/>
                      </a:moveTo>
                      <a:lnTo>
                        <a:pt x="660" y="91"/>
                      </a:lnTo>
                      <a:lnTo>
                        <a:pt x="659" y="83"/>
                      </a:lnTo>
                      <a:lnTo>
                        <a:pt x="659" y="83"/>
                      </a:lnTo>
                      <a:lnTo>
                        <a:pt x="651" y="80"/>
                      </a:lnTo>
                      <a:lnTo>
                        <a:pt x="642" y="79"/>
                      </a:lnTo>
                      <a:lnTo>
                        <a:pt x="642" y="79"/>
                      </a:lnTo>
                      <a:lnTo>
                        <a:pt x="645" y="82"/>
                      </a:lnTo>
                      <a:lnTo>
                        <a:pt x="649" y="85"/>
                      </a:lnTo>
                      <a:lnTo>
                        <a:pt x="656" y="88"/>
                      </a:lnTo>
                      <a:lnTo>
                        <a:pt x="660" y="91"/>
                      </a:lnTo>
                      <a:lnTo>
                        <a:pt x="660" y="91"/>
                      </a:lnTo>
                      <a:close/>
                      <a:moveTo>
                        <a:pt x="503" y="82"/>
                      </a:moveTo>
                      <a:lnTo>
                        <a:pt x="503" y="82"/>
                      </a:lnTo>
                      <a:lnTo>
                        <a:pt x="509" y="82"/>
                      </a:lnTo>
                      <a:lnTo>
                        <a:pt x="515" y="83"/>
                      </a:lnTo>
                      <a:lnTo>
                        <a:pt x="521" y="83"/>
                      </a:lnTo>
                      <a:lnTo>
                        <a:pt x="526" y="83"/>
                      </a:lnTo>
                      <a:lnTo>
                        <a:pt x="526" y="83"/>
                      </a:lnTo>
                      <a:lnTo>
                        <a:pt x="524" y="82"/>
                      </a:lnTo>
                      <a:lnTo>
                        <a:pt x="524" y="80"/>
                      </a:lnTo>
                      <a:lnTo>
                        <a:pt x="524" y="80"/>
                      </a:lnTo>
                      <a:lnTo>
                        <a:pt x="514" y="80"/>
                      </a:lnTo>
                      <a:lnTo>
                        <a:pt x="509" y="80"/>
                      </a:lnTo>
                      <a:lnTo>
                        <a:pt x="503" y="82"/>
                      </a:lnTo>
                      <a:lnTo>
                        <a:pt x="503" y="82"/>
                      </a:lnTo>
                      <a:close/>
                      <a:moveTo>
                        <a:pt x="549" y="87"/>
                      </a:moveTo>
                      <a:lnTo>
                        <a:pt x="549" y="87"/>
                      </a:lnTo>
                      <a:lnTo>
                        <a:pt x="538" y="82"/>
                      </a:lnTo>
                      <a:lnTo>
                        <a:pt x="538" y="82"/>
                      </a:lnTo>
                      <a:lnTo>
                        <a:pt x="537" y="83"/>
                      </a:lnTo>
                      <a:lnTo>
                        <a:pt x="535" y="85"/>
                      </a:lnTo>
                      <a:lnTo>
                        <a:pt x="535" y="85"/>
                      </a:lnTo>
                      <a:lnTo>
                        <a:pt x="549" y="87"/>
                      </a:lnTo>
                      <a:lnTo>
                        <a:pt x="549" y="87"/>
                      </a:lnTo>
                      <a:close/>
                      <a:moveTo>
                        <a:pt x="107" y="87"/>
                      </a:moveTo>
                      <a:lnTo>
                        <a:pt x="107" y="87"/>
                      </a:lnTo>
                      <a:lnTo>
                        <a:pt x="113" y="87"/>
                      </a:lnTo>
                      <a:lnTo>
                        <a:pt x="117" y="85"/>
                      </a:lnTo>
                      <a:lnTo>
                        <a:pt x="117" y="85"/>
                      </a:lnTo>
                      <a:lnTo>
                        <a:pt x="111" y="83"/>
                      </a:lnTo>
                      <a:lnTo>
                        <a:pt x="110" y="82"/>
                      </a:lnTo>
                      <a:lnTo>
                        <a:pt x="107" y="83"/>
                      </a:lnTo>
                      <a:lnTo>
                        <a:pt x="107" y="83"/>
                      </a:lnTo>
                      <a:lnTo>
                        <a:pt x="108" y="83"/>
                      </a:lnTo>
                      <a:lnTo>
                        <a:pt x="108" y="85"/>
                      </a:lnTo>
                      <a:lnTo>
                        <a:pt x="107" y="87"/>
                      </a:lnTo>
                      <a:lnTo>
                        <a:pt x="107" y="87"/>
                      </a:lnTo>
                      <a:close/>
                      <a:moveTo>
                        <a:pt x="133" y="88"/>
                      </a:moveTo>
                      <a:lnTo>
                        <a:pt x="133" y="88"/>
                      </a:lnTo>
                      <a:lnTo>
                        <a:pt x="142" y="82"/>
                      </a:lnTo>
                      <a:lnTo>
                        <a:pt x="142" y="82"/>
                      </a:lnTo>
                      <a:lnTo>
                        <a:pt x="136" y="83"/>
                      </a:lnTo>
                      <a:lnTo>
                        <a:pt x="133" y="88"/>
                      </a:lnTo>
                      <a:lnTo>
                        <a:pt x="133" y="88"/>
                      </a:lnTo>
                      <a:close/>
                      <a:moveTo>
                        <a:pt x="226" y="87"/>
                      </a:moveTo>
                      <a:lnTo>
                        <a:pt x="226" y="87"/>
                      </a:lnTo>
                      <a:lnTo>
                        <a:pt x="229" y="90"/>
                      </a:lnTo>
                      <a:lnTo>
                        <a:pt x="232" y="91"/>
                      </a:lnTo>
                      <a:lnTo>
                        <a:pt x="239" y="90"/>
                      </a:lnTo>
                      <a:lnTo>
                        <a:pt x="248" y="90"/>
                      </a:lnTo>
                      <a:lnTo>
                        <a:pt x="252" y="91"/>
                      </a:lnTo>
                      <a:lnTo>
                        <a:pt x="255" y="93"/>
                      </a:lnTo>
                      <a:lnTo>
                        <a:pt x="255" y="93"/>
                      </a:lnTo>
                      <a:lnTo>
                        <a:pt x="274" y="90"/>
                      </a:lnTo>
                      <a:lnTo>
                        <a:pt x="284" y="88"/>
                      </a:lnTo>
                      <a:lnTo>
                        <a:pt x="291" y="85"/>
                      </a:lnTo>
                      <a:lnTo>
                        <a:pt x="291" y="85"/>
                      </a:lnTo>
                      <a:lnTo>
                        <a:pt x="274" y="85"/>
                      </a:lnTo>
                      <a:lnTo>
                        <a:pt x="258" y="83"/>
                      </a:lnTo>
                      <a:lnTo>
                        <a:pt x="242" y="83"/>
                      </a:lnTo>
                      <a:lnTo>
                        <a:pt x="235" y="85"/>
                      </a:lnTo>
                      <a:lnTo>
                        <a:pt x="226" y="87"/>
                      </a:lnTo>
                      <a:lnTo>
                        <a:pt x="226" y="87"/>
                      </a:lnTo>
                      <a:close/>
                      <a:moveTo>
                        <a:pt x="323" y="91"/>
                      </a:moveTo>
                      <a:lnTo>
                        <a:pt x="323" y="91"/>
                      </a:lnTo>
                      <a:lnTo>
                        <a:pt x="341" y="88"/>
                      </a:lnTo>
                      <a:lnTo>
                        <a:pt x="351" y="87"/>
                      </a:lnTo>
                      <a:lnTo>
                        <a:pt x="357" y="85"/>
                      </a:lnTo>
                      <a:lnTo>
                        <a:pt x="357" y="85"/>
                      </a:lnTo>
                      <a:lnTo>
                        <a:pt x="348" y="85"/>
                      </a:lnTo>
                      <a:lnTo>
                        <a:pt x="340" y="85"/>
                      </a:lnTo>
                      <a:lnTo>
                        <a:pt x="331" y="88"/>
                      </a:lnTo>
                      <a:lnTo>
                        <a:pt x="323" y="91"/>
                      </a:lnTo>
                      <a:lnTo>
                        <a:pt x="323" y="91"/>
                      </a:lnTo>
                      <a:close/>
                      <a:moveTo>
                        <a:pt x="402" y="100"/>
                      </a:moveTo>
                      <a:lnTo>
                        <a:pt x="402" y="100"/>
                      </a:lnTo>
                      <a:lnTo>
                        <a:pt x="410" y="100"/>
                      </a:lnTo>
                      <a:lnTo>
                        <a:pt x="418" y="99"/>
                      </a:lnTo>
                      <a:lnTo>
                        <a:pt x="418" y="99"/>
                      </a:lnTo>
                      <a:lnTo>
                        <a:pt x="419" y="93"/>
                      </a:lnTo>
                      <a:lnTo>
                        <a:pt x="421" y="85"/>
                      </a:lnTo>
                      <a:lnTo>
                        <a:pt x="421" y="85"/>
                      </a:lnTo>
                      <a:lnTo>
                        <a:pt x="416" y="85"/>
                      </a:lnTo>
                      <a:lnTo>
                        <a:pt x="413" y="83"/>
                      </a:lnTo>
                      <a:lnTo>
                        <a:pt x="413" y="83"/>
                      </a:lnTo>
                      <a:lnTo>
                        <a:pt x="409" y="87"/>
                      </a:lnTo>
                      <a:lnTo>
                        <a:pt x="406" y="90"/>
                      </a:lnTo>
                      <a:lnTo>
                        <a:pt x="402" y="96"/>
                      </a:lnTo>
                      <a:lnTo>
                        <a:pt x="402" y="100"/>
                      </a:lnTo>
                      <a:lnTo>
                        <a:pt x="402" y="100"/>
                      </a:lnTo>
                      <a:close/>
                      <a:moveTo>
                        <a:pt x="450" y="85"/>
                      </a:moveTo>
                      <a:lnTo>
                        <a:pt x="450" y="85"/>
                      </a:lnTo>
                      <a:lnTo>
                        <a:pt x="447" y="85"/>
                      </a:lnTo>
                      <a:lnTo>
                        <a:pt x="444" y="85"/>
                      </a:lnTo>
                      <a:lnTo>
                        <a:pt x="444" y="85"/>
                      </a:lnTo>
                      <a:lnTo>
                        <a:pt x="447" y="87"/>
                      </a:lnTo>
                      <a:lnTo>
                        <a:pt x="448" y="87"/>
                      </a:lnTo>
                      <a:lnTo>
                        <a:pt x="450" y="85"/>
                      </a:lnTo>
                      <a:lnTo>
                        <a:pt x="450" y="85"/>
                      </a:lnTo>
                      <a:close/>
                      <a:moveTo>
                        <a:pt x="596" y="93"/>
                      </a:moveTo>
                      <a:lnTo>
                        <a:pt x="596" y="93"/>
                      </a:lnTo>
                      <a:lnTo>
                        <a:pt x="599" y="94"/>
                      </a:lnTo>
                      <a:lnTo>
                        <a:pt x="604" y="94"/>
                      </a:lnTo>
                      <a:lnTo>
                        <a:pt x="611" y="96"/>
                      </a:lnTo>
                      <a:lnTo>
                        <a:pt x="611" y="96"/>
                      </a:lnTo>
                      <a:lnTo>
                        <a:pt x="611" y="91"/>
                      </a:lnTo>
                      <a:lnTo>
                        <a:pt x="611" y="90"/>
                      </a:lnTo>
                      <a:lnTo>
                        <a:pt x="608" y="87"/>
                      </a:lnTo>
                      <a:lnTo>
                        <a:pt x="607" y="87"/>
                      </a:lnTo>
                      <a:lnTo>
                        <a:pt x="604" y="87"/>
                      </a:lnTo>
                      <a:lnTo>
                        <a:pt x="601" y="88"/>
                      </a:lnTo>
                      <a:lnTo>
                        <a:pt x="598" y="90"/>
                      </a:lnTo>
                      <a:lnTo>
                        <a:pt x="596" y="93"/>
                      </a:lnTo>
                      <a:lnTo>
                        <a:pt x="596" y="93"/>
                      </a:lnTo>
                      <a:close/>
                      <a:moveTo>
                        <a:pt x="680" y="87"/>
                      </a:moveTo>
                      <a:lnTo>
                        <a:pt x="680" y="87"/>
                      </a:lnTo>
                      <a:lnTo>
                        <a:pt x="685" y="91"/>
                      </a:lnTo>
                      <a:lnTo>
                        <a:pt x="689" y="97"/>
                      </a:lnTo>
                      <a:lnTo>
                        <a:pt x="689" y="97"/>
                      </a:lnTo>
                      <a:lnTo>
                        <a:pt x="689" y="96"/>
                      </a:lnTo>
                      <a:lnTo>
                        <a:pt x="688" y="93"/>
                      </a:lnTo>
                      <a:lnTo>
                        <a:pt x="686" y="90"/>
                      </a:lnTo>
                      <a:lnTo>
                        <a:pt x="686" y="88"/>
                      </a:lnTo>
                      <a:lnTo>
                        <a:pt x="686" y="88"/>
                      </a:lnTo>
                      <a:lnTo>
                        <a:pt x="683" y="85"/>
                      </a:lnTo>
                      <a:lnTo>
                        <a:pt x="680" y="85"/>
                      </a:lnTo>
                      <a:lnTo>
                        <a:pt x="680" y="87"/>
                      </a:lnTo>
                      <a:lnTo>
                        <a:pt x="680" y="87"/>
                      </a:lnTo>
                      <a:close/>
                      <a:moveTo>
                        <a:pt x="302" y="90"/>
                      </a:moveTo>
                      <a:lnTo>
                        <a:pt x="302" y="90"/>
                      </a:lnTo>
                      <a:lnTo>
                        <a:pt x="305" y="91"/>
                      </a:lnTo>
                      <a:lnTo>
                        <a:pt x="309" y="91"/>
                      </a:lnTo>
                      <a:lnTo>
                        <a:pt x="316" y="87"/>
                      </a:lnTo>
                      <a:lnTo>
                        <a:pt x="316" y="87"/>
                      </a:lnTo>
                      <a:lnTo>
                        <a:pt x="308" y="88"/>
                      </a:lnTo>
                      <a:lnTo>
                        <a:pt x="305" y="88"/>
                      </a:lnTo>
                      <a:lnTo>
                        <a:pt x="302" y="90"/>
                      </a:lnTo>
                      <a:lnTo>
                        <a:pt x="302" y="90"/>
                      </a:lnTo>
                      <a:close/>
                      <a:moveTo>
                        <a:pt x="462" y="88"/>
                      </a:moveTo>
                      <a:lnTo>
                        <a:pt x="462" y="88"/>
                      </a:lnTo>
                      <a:lnTo>
                        <a:pt x="466" y="90"/>
                      </a:lnTo>
                      <a:lnTo>
                        <a:pt x="470" y="90"/>
                      </a:lnTo>
                      <a:lnTo>
                        <a:pt x="471" y="88"/>
                      </a:lnTo>
                      <a:lnTo>
                        <a:pt x="471" y="88"/>
                      </a:lnTo>
                      <a:lnTo>
                        <a:pt x="470" y="87"/>
                      </a:lnTo>
                      <a:lnTo>
                        <a:pt x="466" y="87"/>
                      </a:lnTo>
                      <a:lnTo>
                        <a:pt x="463" y="87"/>
                      </a:lnTo>
                      <a:lnTo>
                        <a:pt x="462" y="88"/>
                      </a:lnTo>
                      <a:lnTo>
                        <a:pt x="462" y="88"/>
                      </a:lnTo>
                      <a:close/>
                      <a:moveTo>
                        <a:pt x="526" y="94"/>
                      </a:moveTo>
                      <a:lnTo>
                        <a:pt x="526" y="94"/>
                      </a:lnTo>
                      <a:lnTo>
                        <a:pt x="526" y="93"/>
                      </a:lnTo>
                      <a:lnTo>
                        <a:pt x="526" y="88"/>
                      </a:lnTo>
                      <a:lnTo>
                        <a:pt x="526" y="88"/>
                      </a:lnTo>
                      <a:lnTo>
                        <a:pt x="514" y="88"/>
                      </a:lnTo>
                      <a:lnTo>
                        <a:pt x="506" y="87"/>
                      </a:lnTo>
                      <a:lnTo>
                        <a:pt x="500" y="88"/>
                      </a:lnTo>
                      <a:lnTo>
                        <a:pt x="500" y="88"/>
                      </a:lnTo>
                      <a:lnTo>
                        <a:pt x="512" y="91"/>
                      </a:lnTo>
                      <a:lnTo>
                        <a:pt x="526" y="94"/>
                      </a:lnTo>
                      <a:lnTo>
                        <a:pt x="526" y="94"/>
                      </a:lnTo>
                      <a:close/>
                      <a:moveTo>
                        <a:pt x="491" y="94"/>
                      </a:moveTo>
                      <a:lnTo>
                        <a:pt x="491" y="94"/>
                      </a:lnTo>
                      <a:lnTo>
                        <a:pt x="491" y="93"/>
                      </a:lnTo>
                      <a:lnTo>
                        <a:pt x="491" y="90"/>
                      </a:lnTo>
                      <a:lnTo>
                        <a:pt x="491" y="90"/>
                      </a:lnTo>
                      <a:lnTo>
                        <a:pt x="479" y="88"/>
                      </a:lnTo>
                      <a:lnTo>
                        <a:pt x="479" y="88"/>
                      </a:lnTo>
                      <a:lnTo>
                        <a:pt x="483" y="91"/>
                      </a:lnTo>
                      <a:lnTo>
                        <a:pt x="491" y="94"/>
                      </a:lnTo>
                      <a:lnTo>
                        <a:pt x="491" y="94"/>
                      </a:lnTo>
                      <a:close/>
                      <a:moveTo>
                        <a:pt x="691" y="90"/>
                      </a:moveTo>
                      <a:lnTo>
                        <a:pt x="691" y="90"/>
                      </a:lnTo>
                      <a:lnTo>
                        <a:pt x="695" y="102"/>
                      </a:lnTo>
                      <a:lnTo>
                        <a:pt x="695" y="102"/>
                      </a:lnTo>
                      <a:lnTo>
                        <a:pt x="697" y="106"/>
                      </a:lnTo>
                      <a:lnTo>
                        <a:pt x="700" y="109"/>
                      </a:lnTo>
                      <a:lnTo>
                        <a:pt x="701" y="109"/>
                      </a:lnTo>
                      <a:lnTo>
                        <a:pt x="701" y="109"/>
                      </a:lnTo>
                      <a:lnTo>
                        <a:pt x="698" y="97"/>
                      </a:lnTo>
                      <a:lnTo>
                        <a:pt x="695" y="91"/>
                      </a:lnTo>
                      <a:lnTo>
                        <a:pt x="691" y="88"/>
                      </a:lnTo>
                      <a:lnTo>
                        <a:pt x="691" y="88"/>
                      </a:lnTo>
                      <a:lnTo>
                        <a:pt x="691" y="90"/>
                      </a:lnTo>
                      <a:lnTo>
                        <a:pt x="691" y="90"/>
                      </a:lnTo>
                      <a:close/>
                      <a:moveTo>
                        <a:pt x="422" y="100"/>
                      </a:moveTo>
                      <a:lnTo>
                        <a:pt x="422" y="100"/>
                      </a:lnTo>
                      <a:lnTo>
                        <a:pt x="428" y="100"/>
                      </a:lnTo>
                      <a:lnTo>
                        <a:pt x="433" y="99"/>
                      </a:lnTo>
                      <a:lnTo>
                        <a:pt x="433" y="99"/>
                      </a:lnTo>
                      <a:lnTo>
                        <a:pt x="433" y="96"/>
                      </a:lnTo>
                      <a:lnTo>
                        <a:pt x="431" y="94"/>
                      </a:lnTo>
                      <a:lnTo>
                        <a:pt x="430" y="91"/>
                      </a:lnTo>
                      <a:lnTo>
                        <a:pt x="430" y="88"/>
                      </a:lnTo>
                      <a:lnTo>
                        <a:pt x="430" y="88"/>
                      </a:lnTo>
                      <a:lnTo>
                        <a:pt x="427" y="88"/>
                      </a:lnTo>
                      <a:lnTo>
                        <a:pt x="425" y="90"/>
                      </a:lnTo>
                      <a:lnTo>
                        <a:pt x="424" y="93"/>
                      </a:lnTo>
                      <a:lnTo>
                        <a:pt x="424" y="97"/>
                      </a:lnTo>
                      <a:lnTo>
                        <a:pt x="422" y="100"/>
                      </a:lnTo>
                      <a:lnTo>
                        <a:pt x="422" y="100"/>
                      </a:lnTo>
                      <a:close/>
                      <a:moveTo>
                        <a:pt x="637" y="100"/>
                      </a:moveTo>
                      <a:lnTo>
                        <a:pt x="637" y="100"/>
                      </a:lnTo>
                      <a:lnTo>
                        <a:pt x="646" y="102"/>
                      </a:lnTo>
                      <a:lnTo>
                        <a:pt x="646" y="102"/>
                      </a:lnTo>
                      <a:lnTo>
                        <a:pt x="645" y="96"/>
                      </a:lnTo>
                      <a:lnTo>
                        <a:pt x="642" y="90"/>
                      </a:lnTo>
                      <a:lnTo>
                        <a:pt x="642" y="90"/>
                      </a:lnTo>
                      <a:lnTo>
                        <a:pt x="637" y="90"/>
                      </a:lnTo>
                      <a:lnTo>
                        <a:pt x="633" y="88"/>
                      </a:lnTo>
                      <a:lnTo>
                        <a:pt x="633" y="88"/>
                      </a:lnTo>
                      <a:lnTo>
                        <a:pt x="634" y="96"/>
                      </a:lnTo>
                      <a:lnTo>
                        <a:pt x="637" y="100"/>
                      </a:lnTo>
                      <a:lnTo>
                        <a:pt x="637" y="100"/>
                      </a:lnTo>
                      <a:close/>
                      <a:moveTo>
                        <a:pt x="136" y="94"/>
                      </a:moveTo>
                      <a:lnTo>
                        <a:pt x="136" y="94"/>
                      </a:lnTo>
                      <a:lnTo>
                        <a:pt x="139" y="94"/>
                      </a:lnTo>
                      <a:lnTo>
                        <a:pt x="142" y="94"/>
                      </a:lnTo>
                      <a:lnTo>
                        <a:pt x="146" y="91"/>
                      </a:lnTo>
                      <a:lnTo>
                        <a:pt x="148" y="88"/>
                      </a:lnTo>
                      <a:lnTo>
                        <a:pt x="148" y="88"/>
                      </a:lnTo>
                      <a:lnTo>
                        <a:pt x="140" y="91"/>
                      </a:lnTo>
                      <a:lnTo>
                        <a:pt x="136" y="94"/>
                      </a:lnTo>
                      <a:lnTo>
                        <a:pt x="136" y="94"/>
                      </a:lnTo>
                      <a:close/>
                      <a:moveTo>
                        <a:pt x="155" y="93"/>
                      </a:moveTo>
                      <a:lnTo>
                        <a:pt x="155" y="93"/>
                      </a:lnTo>
                      <a:lnTo>
                        <a:pt x="159" y="91"/>
                      </a:lnTo>
                      <a:lnTo>
                        <a:pt x="160" y="91"/>
                      </a:lnTo>
                      <a:lnTo>
                        <a:pt x="162" y="90"/>
                      </a:lnTo>
                      <a:lnTo>
                        <a:pt x="162" y="90"/>
                      </a:lnTo>
                      <a:lnTo>
                        <a:pt x="160" y="90"/>
                      </a:lnTo>
                      <a:lnTo>
                        <a:pt x="157" y="90"/>
                      </a:lnTo>
                      <a:lnTo>
                        <a:pt x="155" y="91"/>
                      </a:lnTo>
                      <a:lnTo>
                        <a:pt x="155" y="93"/>
                      </a:lnTo>
                      <a:lnTo>
                        <a:pt x="155" y="93"/>
                      </a:lnTo>
                      <a:close/>
                      <a:moveTo>
                        <a:pt x="395" y="96"/>
                      </a:moveTo>
                      <a:lnTo>
                        <a:pt x="395" y="96"/>
                      </a:lnTo>
                      <a:lnTo>
                        <a:pt x="395" y="93"/>
                      </a:lnTo>
                      <a:lnTo>
                        <a:pt x="393" y="88"/>
                      </a:lnTo>
                      <a:lnTo>
                        <a:pt x="393" y="88"/>
                      </a:lnTo>
                      <a:lnTo>
                        <a:pt x="390" y="88"/>
                      </a:lnTo>
                      <a:lnTo>
                        <a:pt x="390" y="88"/>
                      </a:lnTo>
                      <a:lnTo>
                        <a:pt x="392" y="94"/>
                      </a:lnTo>
                      <a:lnTo>
                        <a:pt x="393" y="96"/>
                      </a:lnTo>
                      <a:lnTo>
                        <a:pt x="395" y="96"/>
                      </a:lnTo>
                      <a:lnTo>
                        <a:pt x="395" y="96"/>
                      </a:lnTo>
                      <a:close/>
                      <a:moveTo>
                        <a:pt x="445" y="90"/>
                      </a:moveTo>
                      <a:lnTo>
                        <a:pt x="445" y="90"/>
                      </a:lnTo>
                      <a:lnTo>
                        <a:pt x="445" y="94"/>
                      </a:lnTo>
                      <a:lnTo>
                        <a:pt x="447" y="100"/>
                      </a:lnTo>
                      <a:lnTo>
                        <a:pt x="447" y="100"/>
                      </a:lnTo>
                      <a:lnTo>
                        <a:pt x="454" y="100"/>
                      </a:lnTo>
                      <a:lnTo>
                        <a:pt x="457" y="99"/>
                      </a:lnTo>
                      <a:lnTo>
                        <a:pt x="459" y="96"/>
                      </a:lnTo>
                      <a:lnTo>
                        <a:pt x="459" y="96"/>
                      </a:lnTo>
                      <a:lnTo>
                        <a:pt x="456" y="93"/>
                      </a:lnTo>
                      <a:lnTo>
                        <a:pt x="453" y="91"/>
                      </a:lnTo>
                      <a:lnTo>
                        <a:pt x="445" y="90"/>
                      </a:lnTo>
                      <a:lnTo>
                        <a:pt x="445" y="90"/>
                      </a:lnTo>
                      <a:close/>
                      <a:moveTo>
                        <a:pt x="546" y="102"/>
                      </a:moveTo>
                      <a:lnTo>
                        <a:pt x="546" y="102"/>
                      </a:lnTo>
                      <a:lnTo>
                        <a:pt x="549" y="97"/>
                      </a:lnTo>
                      <a:lnTo>
                        <a:pt x="549" y="94"/>
                      </a:lnTo>
                      <a:lnTo>
                        <a:pt x="550" y="91"/>
                      </a:lnTo>
                      <a:lnTo>
                        <a:pt x="550" y="91"/>
                      </a:lnTo>
                      <a:lnTo>
                        <a:pt x="534" y="90"/>
                      </a:lnTo>
                      <a:lnTo>
                        <a:pt x="534" y="90"/>
                      </a:lnTo>
                      <a:lnTo>
                        <a:pt x="535" y="96"/>
                      </a:lnTo>
                      <a:lnTo>
                        <a:pt x="537" y="99"/>
                      </a:lnTo>
                      <a:lnTo>
                        <a:pt x="541" y="100"/>
                      </a:lnTo>
                      <a:lnTo>
                        <a:pt x="546" y="102"/>
                      </a:lnTo>
                      <a:lnTo>
                        <a:pt x="546" y="102"/>
                      </a:lnTo>
                      <a:close/>
                      <a:moveTo>
                        <a:pt x="710" y="108"/>
                      </a:moveTo>
                      <a:lnTo>
                        <a:pt x="710" y="108"/>
                      </a:lnTo>
                      <a:lnTo>
                        <a:pt x="712" y="108"/>
                      </a:lnTo>
                      <a:lnTo>
                        <a:pt x="713" y="108"/>
                      </a:lnTo>
                      <a:lnTo>
                        <a:pt x="713" y="108"/>
                      </a:lnTo>
                      <a:lnTo>
                        <a:pt x="709" y="91"/>
                      </a:lnTo>
                      <a:lnTo>
                        <a:pt x="709" y="91"/>
                      </a:lnTo>
                      <a:lnTo>
                        <a:pt x="704" y="90"/>
                      </a:lnTo>
                      <a:lnTo>
                        <a:pt x="703" y="90"/>
                      </a:lnTo>
                      <a:lnTo>
                        <a:pt x="700" y="90"/>
                      </a:lnTo>
                      <a:lnTo>
                        <a:pt x="700" y="90"/>
                      </a:lnTo>
                      <a:lnTo>
                        <a:pt x="704" y="100"/>
                      </a:lnTo>
                      <a:lnTo>
                        <a:pt x="710" y="108"/>
                      </a:lnTo>
                      <a:lnTo>
                        <a:pt x="710" y="108"/>
                      </a:lnTo>
                      <a:close/>
                      <a:moveTo>
                        <a:pt x="91" y="103"/>
                      </a:moveTo>
                      <a:lnTo>
                        <a:pt x="91" y="103"/>
                      </a:lnTo>
                      <a:lnTo>
                        <a:pt x="105" y="100"/>
                      </a:lnTo>
                      <a:lnTo>
                        <a:pt x="111" y="97"/>
                      </a:lnTo>
                      <a:lnTo>
                        <a:pt x="113" y="94"/>
                      </a:lnTo>
                      <a:lnTo>
                        <a:pt x="114" y="91"/>
                      </a:lnTo>
                      <a:lnTo>
                        <a:pt x="114" y="91"/>
                      </a:lnTo>
                      <a:lnTo>
                        <a:pt x="105" y="91"/>
                      </a:lnTo>
                      <a:lnTo>
                        <a:pt x="99" y="93"/>
                      </a:lnTo>
                      <a:lnTo>
                        <a:pt x="94" y="97"/>
                      </a:lnTo>
                      <a:lnTo>
                        <a:pt x="91" y="103"/>
                      </a:lnTo>
                      <a:lnTo>
                        <a:pt x="91" y="103"/>
                      </a:lnTo>
                      <a:close/>
                      <a:moveTo>
                        <a:pt x="369" y="105"/>
                      </a:moveTo>
                      <a:lnTo>
                        <a:pt x="369" y="105"/>
                      </a:lnTo>
                      <a:lnTo>
                        <a:pt x="373" y="103"/>
                      </a:lnTo>
                      <a:lnTo>
                        <a:pt x="378" y="102"/>
                      </a:lnTo>
                      <a:lnTo>
                        <a:pt x="390" y="102"/>
                      </a:lnTo>
                      <a:lnTo>
                        <a:pt x="390" y="102"/>
                      </a:lnTo>
                      <a:lnTo>
                        <a:pt x="387" y="96"/>
                      </a:lnTo>
                      <a:lnTo>
                        <a:pt x="384" y="90"/>
                      </a:lnTo>
                      <a:lnTo>
                        <a:pt x="384" y="90"/>
                      </a:lnTo>
                      <a:lnTo>
                        <a:pt x="377" y="91"/>
                      </a:lnTo>
                      <a:lnTo>
                        <a:pt x="369" y="93"/>
                      </a:lnTo>
                      <a:lnTo>
                        <a:pt x="369" y="93"/>
                      </a:lnTo>
                      <a:lnTo>
                        <a:pt x="367" y="99"/>
                      </a:lnTo>
                      <a:lnTo>
                        <a:pt x="364" y="103"/>
                      </a:lnTo>
                      <a:lnTo>
                        <a:pt x="364" y="103"/>
                      </a:lnTo>
                      <a:lnTo>
                        <a:pt x="369" y="103"/>
                      </a:lnTo>
                      <a:lnTo>
                        <a:pt x="370" y="103"/>
                      </a:lnTo>
                      <a:lnTo>
                        <a:pt x="369" y="105"/>
                      </a:lnTo>
                      <a:lnTo>
                        <a:pt x="369" y="105"/>
                      </a:lnTo>
                      <a:close/>
                      <a:moveTo>
                        <a:pt x="733" y="109"/>
                      </a:moveTo>
                      <a:lnTo>
                        <a:pt x="733" y="109"/>
                      </a:lnTo>
                      <a:lnTo>
                        <a:pt x="729" y="99"/>
                      </a:lnTo>
                      <a:lnTo>
                        <a:pt x="726" y="94"/>
                      </a:lnTo>
                      <a:lnTo>
                        <a:pt x="723" y="91"/>
                      </a:lnTo>
                      <a:lnTo>
                        <a:pt x="723" y="91"/>
                      </a:lnTo>
                      <a:lnTo>
                        <a:pt x="724" y="96"/>
                      </a:lnTo>
                      <a:lnTo>
                        <a:pt x="727" y="102"/>
                      </a:lnTo>
                      <a:lnTo>
                        <a:pt x="733" y="109"/>
                      </a:lnTo>
                      <a:lnTo>
                        <a:pt x="733" y="109"/>
                      </a:lnTo>
                      <a:close/>
                      <a:moveTo>
                        <a:pt x="556" y="91"/>
                      </a:moveTo>
                      <a:lnTo>
                        <a:pt x="556" y="91"/>
                      </a:lnTo>
                      <a:lnTo>
                        <a:pt x="553" y="97"/>
                      </a:lnTo>
                      <a:lnTo>
                        <a:pt x="552" y="105"/>
                      </a:lnTo>
                      <a:lnTo>
                        <a:pt x="552" y="105"/>
                      </a:lnTo>
                      <a:lnTo>
                        <a:pt x="556" y="106"/>
                      </a:lnTo>
                      <a:lnTo>
                        <a:pt x="561" y="108"/>
                      </a:lnTo>
                      <a:lnTo>
                        <a:pt x="573" y="109"/>
                      </a:lnTo>
                      <a:lnTo>
                        <a:pt x="573" y="109"/>
                      </a:lnTo>
                      <a:lnTo>
                        <a:pt x="572" y="102"/>
                      </a:lnTo>
                      <a:lnTo>
                        <a:pt x="570" y="94"/>
                      </a:lnTo>
                      <a:lnTo>
                        <a:pt x="570" y="94"/>
                      </a:lnTo>
                      <a:lnTo>
                        <a:pt x="564" y="93"/>
                      </a:lnTo>
                      <a:lnTo>
                        <a:pt x="556" y="91"/>
                      </a:lnTo>
                      <a:lnTo>
                        <a:pt x="556" y="91"/>
                      </a:lnTo>
                      <a:close/>
                      <a:moveTo>
                        <a:pt x="627" y="99"/>
                      </a:moveTo>
                      <a:lnTo>
                        <a:pt x="627" y="99"/>
                      </a:lnTo>
                      <a:lnTo>
                        <a:pt x="628" y="99"/>
                      </a:lnTo>
                      <a:lnTo>
                        <a:pt x="631" y="99"/>
                      </a:lnTo>
                      <a:lnTo>
                        <a:pt x="631" y="99"/>
                      </a:lnTo>
                      <a:lnTo>
                        <a:pt x="630" y="96"/>
                      </a:lnTo>
                      <a:lnTo>
                        <a:pt x="628" y="91"/>
                      </a:lnTo>
                      <a:lnTo>
                        <a:pt x="628" y="91"/>
                      </a:lnTo>
                      <a:lnTo>
                        <a:pt x="627" y="96"/>
                      </a:lnTo>
                      <a:lnTo>
                        <a:pt x="627" y="99"/>
                      </a:lnTo>
                      <a:lnTo>
                        <a:pt x="627" y="99"/>
                      </a:lnTo>
                      <a:close/>
                      <a:moveTo>
                        <a:pt x="675" y="97"/>
                      </a:moveTo>
                      <a:lnTo>
                        <a:pt x="675" y="97"/>
                      </a:lnTo>
                      <a:lnTo>
                        <a:pt x="674" y="93"/>
                      </a:lnTo>
                      <a:lnTo>
                        <a:pt x="672" y="91"/>
                      </a:lnTo>
                      <a:lnTo>
                        <a:pt x="672" y="91"/>
                      </a:lnTo>
                      <a:lnTo>
                        <a:pt x="672" y="94"/>
                      </a:lnTo>
                      <a:lnTo>
                        <a:pt x="675" y="97"/>
                      </a:lnTo>
                      <a:lnTo>
                        <a:pt x="675" y="97"/>
                      </a:lnTo>
                      <a:close/>
                      <a:moveTo>
                        <a:pt x="259" y="99"/>
                      </a:moveTo>
                      <a:lnTo>
                        <a:pt x="259" y="99"/>
                      </a:lnTo>
                      <a:lnTo>
                        <a:pt x="265" y="97"/>
                      </a:lnTo>
                      <a:lnTo>
                        <a:pt x="270" y="97"/>
                      </a:lnTo>
                      <a:lnTo>
                        <a:pt x="279" y="100"/>
                      </a:lnTo>
                      <a:lnTo>
                        <a:pt x="279" y="100"/>
                      </a:lnTo>
                      <a:lnTo>
                        <a:pt x="284" y="97"/>
                      </a:lnTo>
                      <a:lnTo>
                        <a:pt x="287" y="93"/>
                      </a:lnTo>
                      <a:lnTo>
                        <a:pt x="287" y="93"/>
                      </a:lnTo>
                      <a:lnTo>
                        <a:pt x="271" y="94"/>
                      </a:lnTo>
                      <a:lnTo>
                        <a:pt x="265" y="96"/>
                      </a:lnTo>
                      <a:lnTo>
                        <a:pt x="259" y="99"/>
                      </a:lnTo>
                      <a:lnTo>
                        <a:pt x="259" y="99"/>
                      </a:lnTo>
                      <a:close/>
                      <a:moveTo>
                        <a:pt x="497" y="96"/>
                      </a:moveTo>
                      <a:lnTo>
                        <a:pt x="497" y="96"/>
                      </a:lnTo>
                      <a:lnTo>
                        <a:pt x="511" y="99"/>
                      </a:lnTo>
                      <a:lnTo>
                        <a:pt x="521" y="103"/>
                      </a:lnTo>
                      <a:lnTo>
                        <a:pt x="521" y="103"/>
                      </a:lnTo>
                      <a:lnTo>
                        <a:pt x="523" y="99"/>
                      </a:lnTo>
                      <a:lnTo>
                        <a:pt x="523" y="99"/>
                      </a:lnTo>
                      <a:lnTo>
                        <a:pt x="512" y="96"/>
                      </a:lnTo>
                      <a:lnTo>
                        <a:pt x="499" y="93"/>
                      </a:lnTo>
                      <a:lnTo>
                        <a:pt x="499" y="93"/>
                      </a:lnTo>
                      <a:lnTo>
                        <a:pt x="499" y="94"/>
                      </a:lnTo>
                      <a:lnTo>
                        <a:pt x="497" y="96"/>
                      </a:lnTo>
                      <a:lnTo>
                        <a:pt x="497" y="96"/>
                      </a:lnTo>
                      <a:close/>
                      <a:moveTo>
                        <a:pt x="660" y="106"/>
                      </a:moveTo>
                      <a:lnTo>
                        <a:pt x="660" y="106"/>
                      </a:lnTo>
                      <a:lnTo>
                        <a:pt x="660" y="102"/>
                      </a:lnTo>
                      <a:lnTo>
                        <a:pt x="660" y="97"/>
                      </a:lnTo>
                      <a:lnTo>
                        <a:pt x="660" y="97"/>
                      </a:lnTo>
                      <a:lnTo>
                        <a:pt x="656" y="94"/>
                      </a:lnTo>
                      <a:lnTo>
                        <a:pt x="649" y="93"/>
                      </a:lnTo>
                      <a:lnTo>
                        <a:pt x="649" y="93"/>
                      </a:lnTo>
                      <a:lnTo>
                        <a:pt x="653" y="102"/>
                      </a:lnTo>
                      <a:lnTo>
                        <a:pt x="656" y="105"/>
                      </a:lnTo>
                      <a:lnTo>
                        <a:pt x="660" y="106"/>
                      </a:lnTo>
                      <a:lnTo>
                        <a:pt x="660" y="106"/>
                      </a:lnTo>
                      <a:close/>
                      <a:moveTo>
                        <a:pt x="67" y="106"/>
                      </a:moveTo>
                      <a:lnTo>
                        <a:pt x="67" y="106"/>
                      </a:lnTo>
                      <a:lnTo>
                        <a:pt x="70" y="103"/>
                      </a:lnTo>
                      <a:lnTo>
                        <a:pt x="73" y="100"/>
                      </a:lnTo>
                      <a:lnTo>
                        <a:pt x="75" y="96"/>
                      </a:lnTo>
                      <a:lnTo>
                        <a:pt x="75" y="93"/>
                      </a:lnTo>
                      <a:lnTo>
                        <a:pt x="75" y="93"/>
                      </a:lnTo>
                      <a:lnTo>
                        <a:pt x="70" y="100"/>
                      </a:lnTo>
                      <a:lnTo>
                        <a:pt x="69" y="103"/>
                      </a:lnTo>
                      <a:lnTo>
                        <a:pt x="67" y="106"/>
                      </a:lnTo>
                      <a:lnTo>
                        <a:pt x="67" y="106"/>
                      </a:lnTo>
                      <a:close/>
                      <a:moveTo>
                        <a:pt x="332" y="96"/>
                      </a:moveTo>
                      <a:lnTo>
                        <a:pt x="332" y="96"/>
                      </a:lnTo>
                      <a:lnTo>
                        <a:pt x="335" y="94"/>
                      </a:lnTo>
                      <a:lnTo>
                        <a:pt x="338" y="94"/>
                      </a:lnTo>
                      <a:lnTo>
                        <a:pt x="338" y="93"/>
                      </a:lnTo>
                      <a:lnTo>
                        <a:pt x="338" y="93"/>
                      </a:lnTo>
                      <a:lnTo>
                        <a:pt x="335" y="94"/>
                      </a:lnTo>
                      <a:lnTo>
                        <a:pt x="332" y="94"/>
                      </a:lnTo>
                      <a:lnTo>
                        <a:pt x="332" y="96"/>
                      </a:lnTo>
                      <a:lnTo>
                        <a:pt x="332" y="96"/>
                      </a:lnTo>
                      <a:close/>
                      <a:moveTo>
                        <a:pt x="177" y="99"/>
                      </a:moveTo>
                      <a:lnTo>
                        <a:pt x="177" y="99"/>
                      </a:lnTo>
                      <a:lnTo>
                        <a:pt x="178" y="100"/>
                      </a:lnTo>
                      <a:lnTo>
                        <a:pt x="180" y="102"/>
                      </a:lnTo>
                      <a:lnTo>
                        <a:pt x="183" y="102"/>
                      </a:lnTo>
                      <a:lnTo>
                        <a:pt x="189" y="102"/>
                      </a:lnTo>
                      <a:lnTo>
                        <a:pt x="195" y="102"/>
                      </a:lnTo>
                      <a:lnTo>
                        <a:pt x="195" y="102"/>
                      </a:lnTo>
                      <a:lnTo>
                        <a:pt x="198" y="99"/>
                      </a:lnTo>
                      <a:lnTo>
                        <a:pt x="203" y="94"/>
                      </a:lnTo>
                      <a:lnTo>
                        <a:pt x="203" y="94"/>
                      </a:lnTo>
                      <a:lnTo>
                        <a:pt x="191" y="96"/>
                      </a:lnTo>
                      <a:lnTo>
                        <a:pt x="177" y="99"/>
                      </a:lnTo>
                      <a:lnTo>
                        <a:pt x="177" y="99"/>
                      </a:lnTo>
                      <a:close/>
                      <a:moveTo>
                        <a:pt x="206" y="99"/>
                      </a:moveTo>
                      <a:lnTo>
                        <a:pt x="206" y="99"/>
                      </a:lnTo>
                      <a:lnTo>
                        <a:pt x="216" y="99"/>
                      </a:lnTo>
                      <a:lnTo>
                        <a:pt x="223" y="97"/>
                      </a:lnTo>
                      <a:lnTo>
                        <a:pt x="227" y="96"/>
                      </a:lnTo>
                      <a:lnTo>
                        <a:pt x="227" y="96"/>
                      </a:lnTo>
                      <a:lnTo>
                        <a:pt x="221" y="94"/>
                      </a:lnTo>
                      <a:lnTo>
                        <a:pt x="215" y="94"/>
                      </a:lnTo>
                      <a:lnTo>
                        <a:pt x="210" y="96"/>
                      </a:lnTo>
                      <a:lnTo>
                        <a:pt x="206" y="99"/>
                      </a:lnTo>
                      <a:lnTo>
                        <a:pt x="206" y="99"/>
                      </a:lnTo>
                      <a:close/>
                      <a:moveTo>
                        <a:pt x="354" y="102"/>
                      </a:moveTo>
                      <a:lnTo>
                        <a:pt x="354" y="102"/>
                      </a:lnTo>
                      <a:lnTo>
                        <a:pt x="357" y="102"/>
                      </a:lnTo>
                      <a:lnTo>
                        <a:pt x="360" y="103"/>
                      </a:lnTo>
                      <a:lnTo>
                        <a:pt x="360" y="103"/>
                      </a:lnTo>
                      <a:lnTo>
                        <a:pt x="361" y="99"/>
                      </a:lnTo>
                      <a:lnTo>
                        <a:pt x="363" y="96"/>
                      </a:lnTo>
                      <a:lnTo>
                        <a:pt x="363" y="96"/>
                      </a:lnTo>
                      <a:lnTo>
                        <a:pt x="358" y="94"/>
                      </a:lnTo>
                      <a:lnTo>
                        <a:pt x="357" y="96"/>
                      </a:lnTo>
                      <a:lnTo>
                        <a:pt x="354" y="99"/>
                      </a:lnTo>
                      <a:lnTo>
                        <a:pt x="354" y="102"/>
                      </a:lnTo>
                      <a:lnTo>
                        <a:pt x="354" y="102"/>
                      </a:lnTo>
                      <a:close/>
                      <a:moveTo>
                        <a:pt x="578" y="106"/>
                      </a:moveTo>
                      <a:lnTo>
                        <a:pt x="578" y="106"/>
                      </a:lnTo>
                      <a:lnTo>
                        <a:pt x="578" y="100"/>
                      </a:lnTo>
                      <a:lnTo>
                        <a:pt x="575" y="96"/>
                      </a:lnTo>
                      <a:lnTo>
                        <a:pt x="575" y="96"/>
                      </a:lnTo>
                      <a:lnTo>
                        <a:pt x="576" y="100"/>
                      </a:lnTo>
                      <a:lnTo>
                        <a:pt x="578" y="106"/>
                      </a:lnTo>
                      <a:lnTo>
                        <a:pt x="578" y="106"/>
                      </a:lnTo>
                      <a:close/>
                      <a:moveTo>
                        <a:pt x="489" y="100"/>
                      </a:moveTo>
                      <a:lnTo>
                        <a:pt x="489" y="100"/>
                      </a:lnTo>
                      <a:lnTo>
                        <a:pt x="488" y="99"/>
                      </a:lnTo>
                      <a:lnTo>
                        <a:pt x="483" y="97"/>
                      </a:lnTo>
                      <a:lnTo>
                        <a:pt x="479" y="96"/>
                      </a:lnTo>
                      <a:lnTo>
                        <a:pt x="474" y="97"/>
                      </a:lnTo>
                      <a:lnTo>
                        <a:pt x="474" y="97"/>
                      </a:lnTo>
                      <a:lnTo>
                        <a:pt x="482" y="99"/>
                      </a:lnTo>
                      <a:lnTo>
                        <a:pt x="485" y="100"/>
                      </a:lnTo>
                      <a:lnTo>
                        <a:pt x="489" y="100"/>
                      </a:lnTo>
                      <a:lnTo>
                        <a:pt x="489" y="100"/>
                      </a:lnTo>
                      <a:close/>
                      <a:moveTo>
                        <a:pt x="79" y="105"/>
                      </a:moveTo>
                      <a:lnTo>
                        <a:pt x="79" y="105"/>
                      </a:lnTo>
                      <a:lnTo>
                        <a:pt x="84" y="105"/>
                      </a:lnTo>
                      <a:lnTo>
                        <a:pt x="85" y="102"/>
                      </a:lnTo>
                      <a:lnTo>
                        <a:pt x="88" y="97"/>
                      </a:lnTo>
                      <a:lnTo>
                        <a:pt x="88" y="97"/>
                      </a:lnTo>
                      <a:lnTo>
                        <a:pt x="85" y="99"/>
                      </a:lnTo>
                      <a:lnTo>
                        <a:pt x="82" y="100"/>
                      </a:lnTo>
                      <a:lnTo>
                        <a:pt x="79" y="102"/>
                      </a:lnTo>
                      <a:lnTo>
                        <a:pt x="79" y="105"/>
                      </a:lnTo>
                      <a:lnTo>
                        <a:pt x="79" y="105"/>
                      </a:lnTo>
                      <a:close/>
                      <a:moveTo>
                        <a:pt x="285" y="103"/>
                      </a:moveTo>
                      <a:lnTo>
                        <a:pt x="285" y="103"/>
                      </a:lnTo>
                      <a:lnTo>
                        <a:pt x="288" y="102"/>
                      </a:lnTo>
                      <a:lnTo>
                        <a:pt x="291" y="100"/>
                      </a:lnTo>
                      <a:lnTo>
                        <a:pt x="294" y="99"/>
                      </a:lnTo>
                      <a:lnTo>
                        <a:pt x="296" y="97"/>
                      </a:lnTo>
                      <a:lnTo>
                        <a:pt x="296" y="97"/>
                      </a:lnTo>
                      <a:lnTo>
                        <a:pt x="290" y="99"/>
                      </a:lnTo>
                      <a:lnTo>
                        <a:pt x="285" y="103"/>
                      </a:lnTo>
                      <a:lnTo>
                        <a:pt x="285" y="103"/>
                      </a:lnTo>
                      <a:close/>
                      <a:moveTo>
                        <a:pt x="582" y="102"/>
                      </a:moveTo>
                      <a:lnTo>
                        <a:pt x="582" y="102"/>
                      </a:lnTo>
                      <a:lnTo>
                        <a:pt x="584" y="100"/>
                      </a:lnTo>
                      <a:lnTo>
                        <a:pt x="585" y="97"/>
                      </a:lnTo>
                      <a:lnTo>
                        <a:pt x="585" y="97"/>
                      </a:lnTo>
                      <a:lnTo>
                        <a:pt x="582" y="97"/>
                      </a:lnTo>
                      <a:lnTo>
                        <a:pt x="582" y="97"/>
                      </a:lnTo>
                      <a:lnTo>
                        <a:pt x="582" y="102"/>
                      </a:lnTo>
                      <a:lnTo>
                        <a:pt x="582" y="102"/>
                      </a:lnTo>
                      <a:close/>
                      <a:moveTo>
                        <a:pt x="341" y="99"/>
                      </a:moveTo>
                      <a:lnTo>
                        <a:pt x="341" y="99"/>
                      </a:lnTo>
                      <a:lnTo>
                        <a:pt x="343" y="100"/>
                      </a:lnTo>
                      <a:lnTo>
                        <a:pt x="345" y="100"/>
                      </a:lnTo>
                      <a:lnTo>
                        <a:pt x="348" y="99"/>
                      </a:lnTo>
                      <a:lnTo>
                        <a:pt x="348" y="97"/>
                      </a:lnTo>
                      <a:lnTo>
                        <a:pt x="348" y="97"/>
                      </a:lnTo>
                      <a:lnTo>
                        <a:pt x="345" y="97"/>
                      </a:lnTo>
                      <a:lnTo>
                        <a:pt x="341" y="99"/>
                      </a:lnTo>
                      <a:lnTo>
                        <a:pt x="341" y="99"/>
                      </a:lnTo>
                      <a:close/>
                      <a:moveTo>
                        <a:pt x="584" y="112"/>
                      </a:moveTo>
                      <a:lnTo>
                        <a:pt x="584" y="112"/>
                      </a:lnTo>
                      <a:lnTo>
                        <a:pt x="598" y="114"/>
                      </a:lnTo>
                      <a:lnTo>
                        <a:pt x="611" y="114"/>
                      </a:lnTo>
                      <a:lnTo>
                        <a:pt x="611" y="114"/>
                      </a:lnTo>
                      <a:lnTo>
                        <a:pt x="613" y="109"/>
                      </a:lnTo>
                      <a:lnTo>
                        <a:pt x="613" y="105"/>
                      </a:lnTo>
                      <a:lnTo>
                        <a:pt x="613" y="105"/>
                      </a:lnTo>
                      <a:lnTo>
                        <a:pt x="602" y="102"/>
                      </a:lnTo>
                      <a:lnTo>
                        <a:pt x="592" y="99"/>
                      </a:lnTo>
                      <a:lnTo>
                        <a:pt x="592" y="99"/>
                      </a:lnTo>
                      <a:lnTo>
                        <a:pt x="587" y="105"/>
                      </a:lnTo>
                      <a:lnTo>
                        <a:pt x="585" y="109"/>
                      </a:lnTo>
                      <a:lnTo>
                        <a:pt x="584" y="112"/>
                      </a:lnTo>
                      <a:lnTo>
                        <a:pt x="584" y="112"/>
                      </a:lnTo>
                      <a:close/>
                      <a:moveTo>
                        <a:pt x="744" y="116"/>
                      </a:moveTo>
                      <a:lnTo>
                        <a:pt x="744" y="116"/>
                      </a:lnTo>
                      <a:lnTo>
                        <a:pt x="739" y="106"/>
                      </a:lnTo>
                      <a:lnTo>
                        <a:pt x="735" y="99"/>
                      </a:lnTo>
                      <a:lnTo>
                        <a:pt x="735" y="99"/>
                      </a:lnTo>
                      <a:lnTo>
                        <a:pt x="739" y="108"/>
                      </a:lnTo>
                      <a:lnTo>
                        <a:pt x="744" y="116"/>
                      </a:lnTo>
                      <a:lnTo>
                        <a:pt x="744" y="116"/>
                      </a:lnTo>
                      <a:close/>
                      <a:moveTo>
                        <a:pt x="244" y="99"/>
                      </a:moveTo>
                      <a:lnTo>
                        <a:pt x="244" y="99"/>
                      </a:lnTo>
                      <a:lnTo>
                        <a:pt x="245" y="102"/>
                      </a:lnTo>
                      <a:lnTo>
                        <a:pt x="247" y="102"/>
                      </a:lnTo>
                      <a:lnTo>
                        <a:pt x="252" y="99"/>
                      </a:lnTo>
                      <a:lnTo>
                        <a:pt x="252" y="99"/>
                      </a:lnTo>
                      <a:lnTo>
                        <a:pt x="250" y="99"/>
                      </a:lnTo>
                      <a:lnTo>
                        <a:pt x="248" y="99"/>
                      </a:lnTo>
                      <a:lnTo>
                        <a:pt x="244" y="99"/>
                      </a:lnTo>
                      <a:lnTo>
                        <a:pt x="244" y="99"/>
                      </a:lnTo>
                      <a:close/>
                      <a:moveTo>
                        <a:pt x="165" y="100"/>
                      </a:moveTo>
                      <a:lnTo>
                        <a:pt x="165" y="100"/>
                      </a:lnTo>
                      <a:lnTo>
                        <a:pt x="166" y="102"/>
                      </a:lnTo>
                      <a:lnTo>
                        <a:pt x="166" y="105"/>
                      </a:lnTo>
                      <a:lnTo>
                        <a:pt x="166" y="105"/>
                      </a:lnTo>
                      <a:lnTo>
                        <a:pt x="171" y="105"/>
                      </a:lnTo>
                      <a:lnTo>
                        <a:pt x="174" y="103"/>
                      </a:lnTo>
                      <a:lnTo>
                        <a:pt x="174" y="103"/>
                      </a:lnTo>
                      <a:lnTo>
                        <a:pt x="172" y="102"/>
                      </a:lnTo>
                      <a:lnTo>
                        <a:pt x="172" y="99"/>
                      </a:lnTo>
                      <a:lnTo>
                        <a:pt x="172" y="99"/>
                      </a:lnTo>
                      <a:lnTo>
                        <a:pt x="165" y="100"/>
                      </a:lnTo>
                      <a:lnTo>
                        <a:pt x="165" y="100"/>
                      </a:lnTo>
                      <a:close/>
                      <a:moveTo>
                        <a:pt x="319" y="102"/>
                      </a:moveTo>
                      <a:lnTo>
                        <a:pt x="319" y="102"/>
                      </a:lnTo>
                      <a:lnTo>
                        <a:pt x="320" y="105"/>
                      </a:lnTo>
                      <a:lnTo>
                        <a:pt x="323" y="106"/>
                      </a:lnTo>
                      <a:lnTo>
                        <a:pt x="331" y="108"/>
                      </a:lnTo>
                      <a:lnTo>
                        <a:pt x="338" y="106"/>
                      </a:lnTo>
                      <a:lnTo>
                        <a:pt x="341" y="106"/>
                      </a:lnTo>
                      <a:lnTo>
                        <a:pt x="345" y="103"/>
                      </a:lnTo>
                      <a:lnTo>
                        <a:pt x="345" y="103"/>
                      </a:lnTo>
                      <a:lnTo>
                        <a:pt x="331" y="100"/>
                      </a:lnTo>
                      <a:lnTo>
                        <a:pt x="325" y="100"/>
                      </a:lnTo>
                      <a:lnTo>
                        <a:pt x="319" y="102"/>
                      </a:lnTo>
                      <a:lnTo>
                        <a:pt x="319" y="102"/>
                      </a:lnTo>
                      <a:close/>
                      <a:moveTo>
                        <a:pt x="143" y="103"/>
                      </a:moveTo>
                      <a:lnTo>
                        <a:pt x="143" y="103"/>
                      </a:lnTo>
                      <a:lnTo>
                        <a:pt x="145" y="105"/>
                      </a:lnTo>
                      <a:lnTo>
                        <a:pt x="146" y="106"/>
                      </a:lnTo>
                      <a:lnTo>
                        <a:pt x="149" y="106"/>
                      </a:lnTo>
                      <a:lnTo>
                        <a:pt x="154" y="105"/>
                      </a:lnTo>
                      <a:lnTo>
                        <a:pt x="159" y="105"/>
                      </a:lnTo>
                      <a:lnTo>
                        <a:pt x="159" y="105"/>
                      </a:lnTo>
                      <a:lnTo>
                        <a:pt x="159" y="103"/>
                      </a:lnTo>
                      <a:lnTo>
                        <a:pt x="157" y="102"/>
                      </a:lnTo>
                      <a:lnTo>
                        <a:pt x="154" y="102"/>
                      </a:lnTo>
                      <a:lnTo>
                        <a:pt x="143" y="103"/>
                      </a:lnTo>
                      <a:lnTo>
                        <a:pt x="143" y="103"/>
                      </a:lnTo>
                      <a:close/>
                      <a:moveTo>
                        <a:pt x="527" y="102"/>
                      </a:moveTo>
                      <a:lnTo>
                        <a:pt x="527" y="102"/>
                      </a:lnTo>
                      <a:lnTo>
                        <a:pt x="527" y="105"/>
                      </a:lnTo>
                      <a:lnTo>
                        <a:pt x="527" y="105"/>
                      </a:lnTo>
                      <a:lnTo>
                        <a:pt x="532" y="105"/>
                      </a:lnTo>
                      <a:lnTo>
                        <a:pt x="532" y="105"/>
                      </a:lnTo>
                      <a:lnTo>
                        <a:pt x="532" y="102"/>
                      </a:lnTo>
                      <a:lnTo>
                        <a:pt x="531" y="102"/>
                      </a:lnTo>
                      <a:lnTo>
                        <a:pt x="527" y="102"/>
                      </a:lnTo>
                      <a:lnTo>
                        <a:pt x="527" y="102"/>
                      </a:lnTo>
                      <a:close/>
                      <a:moveTo>
                        <a:pt x="421" y="108"/>
                      </a:moveTo>
                      <a:lnTo>
                        <a:pt x="421" y="108"/>
                      </a:lnTo>
                      <a:lnTo>
                        <a:pt x="427" y="108"/>
                      </a:lnTo>
                      <a:lnTo>
                        <a:pt x="430" y="106"/>
                      </a:lnTo>
                      <a:lnTo>
                        <a:pt x="431" y="105"/>
                      </a:lnTo>
                      <a:lnTo>
                        <a:pt x="431" y="105"/>
                      </a:lnTo>
                      <a:lnTo>
                        <a:pt x="422" y="103"/>
                      </a:lnTo>
                      <a:lnTo>
                        <a:pt x="422" y="103"/>
                      </a:lnTo>
                      <a:lnTo>
                        <a:pt x="421" y="106"/>
                      </a:lnTo>
                      <a:lnTo>
                        <a:pt x="421" y="108"/>
                      </a:lnTo>
                      <a:lnTo>
                        <a:pt x="421" y="108"/>
                      </a:lnTo>
                      <a:close/>
                      <a:moveTo>
                        <a:pt x="221" y="111"/>
                      </a:moveTo>
                      <a:lnTo>
                        <a:pt x="221" y="111"/>
                      </a:lnTo>
                      <a:lnTo>
                        <a:pt x="232" y="109"/>
                      </a:lnTo>
                      <a:lnTo>
                        <a:pt x="242" y="109"/>
                      </a:lnTo>
                      <a:lnTo>
                        <a:pt x="242" y="109"/>
                      </a:lnTo>
                      <a:lnTo>
                        <a:pt x="242" y="108"/>
                      </a:lnTo>
                      <a:lnTo>
                        <a:pt x="242" y="106"/>
                      </a:lnTo>
                      <a:lnTo>
                        <a:pt x="242" y="106"/>
                      </a:lnTo>
                      <a:lnTo>
                        <a:pt x="236" y="105"/>
                      </a:lnTo>
                      <a:lnTo>
                        <a:pt x="229" y="105"/>
                      </a:lnTo>
                      <a:lnTo>
                        <a:pt x="224" y="106"/>
                      </a:lnTo>
                      <a:lnTo>
                        <a:pt x="223" y="109"/>
                      </a:lnTo>
                      <a:lnTo>
                        <a:pt x="221" y="111"/>
                      </a:lnTo>
                      <a:lnTo>
                        <a:pt x="221" y="111"/>
                      </a:lnTo>
                      <a:close/>
                      <a:moveTo>
                        <a:pt x="404" y="105"/>
                      </a:moveTo>
                      <a:lnTo>
                        <a:pt x="404" y="105"/>
                      </a:lnTo>
                      <a:lnTo>
                        <a:pt x="402" y="106"/>
                      </a:lnTo>
                      <a:lnTo>
                        <a:pt x="402" y="106"/>
                      </a:lnTo>
                      <a:lnTo>
                        <a:pt x="404" y="109"/>
                      </a:lnTo>
                      <a:lnTo>
                        <a:pt x="404" y="109"/>
                      </a:lnTo>
                      <a:lnTo>
                        <a:pt x="409" y="111"/>
                      </a:lnTo>
                      <a:lnTo>
                        <a:pt x="415" y="109"/>
                      </a:lnTo>
                      <a:lnTo>
                        <a:pt x="415" y="109"/>
                      </a:lnTo>
                      <a:lnTo>
                        <a:pt x="416" y="105"/>
                      </a:lnTo>
                      <a:lnTo>
                        <a:pt x="416" y="105"/>
                      </a:lnTo>
                      <a:lnTo>
                        <a:pt x="404" y="105"/>
                      </a:lnTo>
                      <a:lnTo>
                        <a:pt x="404" y="105"/>
                      </a:lnTo>
                      <a:close/>
                      <a:moveTo>
                        <a:pt x="448" y="106"/>
                      </a:moveTo>
                      <a:lnTo>
                        <a:pt x="448" y="106"/>
                      </a:lnTo>
                      <a:lnTo>
                        <a:pt x="450" y="111"/>
                      </a:lnTo>
                      <a:lnTo>
                        <a:pt x="450" y="114"/>
                      </a:lnTo>
                      <a:lnTo>
                        <a:pt x="450" y="114"/>
                      </a:lnTo>
                      <a:lnTo>
                        <a:pt x="456" y="114"/>
                      </a:lnTo>
                      <a:lnTo>
                        <a:pt x="462" y="114"/>
                      </a:lnTo>
                      <a:lnTo>
                        <a:pt x="462" y="114"/>
                      </a:lnTo>
                      <a:lnTo>
                        <a:pt x="462" y="109"/>
                      </a:lnTo>
                      <a:lnTo>
                        <a:pt x="460" y="105"/>
                      </a:lnTo>
                      <a:lnTo>
                        <a:pt x="460" y="105"/>
                      </a:lnTo>
                      <a:lnTo>
                        <a:pt x="454" y="105"/>
                      </a:lnTo>
                      <a:lnTo>
                        <a:pt x="448" y="106"/>
                      </a:lnTo>
                      <a:lnTo>
                        <a:pt x="448" y="106"/>
                      </a:lnTo>
                      <a:close/>
                      <a:moveTo>
                        <a:pt x="470" y="116"/>
                      </a:moveTo>
                      <a:lnTo>
                        <a:pt x="470" y="116"/>
                      </a:lnTo>
                      <a:lnTo>
                        <a:pt x="477" y="116"/>
                      </a:lnTo>
                      <a:lnTo>
                        <a:pt x="486" y="117"/>
                      </a:lnTo>
                      <a:lnTo>
                        <a:pt x="486" y="117"/>
                      </a:lnTo>
                      <a:lnTo>
                        <a:pt x="488" y="114"/>
                      </a:lnTo>
                      <a:lnTo>
                        <a:pt x="489" y="111"/>
                      </a:lnTo>
                      <a:lnTo>
                        <a:pt x="489" y="106"/>
                      </a:lnTo>
                      <a:lnTo>
                        <a:pt x="489" y="106"/>
                      </a:lnTo>
                      <a:lnTo>
                        <a:pt x="483" y="105"/>
                      </a:lnTo>
                      <a:lnTo>
                        <a:pt x="476" y="105"/>
                      </a:lnTo>
                      <a:lnTo>
                        <a:pt x="473" y="106"/>
                      </a:lnTo>
                      <a:lnTo>
                        <a:pt x="471" y="108"/>
                      </a:lnTo>
                      <a:lnTo>
                        <a:pt x="470" y="111"/>
                      </a:lnTo>
                      <a:lnTo>
                        <a:pt x="470" y="116"/>
                      </a:lnTo>
                      <a:lnTo>
                        <a:pt x="470" y="116"/>
                      </a:lnTo>
                      <a:close/>
                      <a:moveTo>
                        <a:pt x="634" y="109"/>
                      </a:moveTo>
                      <a:lnTo>
                        <a:pt x="634" y="109"/>
                      </a:lnTo>
                      <a:lnTo>
                        <a:pt x="634" y="108"/>
                      </a:lnTo>
                      <a:lnTo>
                        <a:pt x="633" y="106"/>
                      </a:lnTo>
                      <a:lnTo>
                        <a:pt x="628" y="105"/>
                      </a:lnTo>
                      <a:lnTo>
                        <a:pt x="628" y="105"/>
                      </a:lnTo>
                      <a:lnTo>
                        <a:pt x="630" y="106"/>
                      </a:lnTo>
                      <a:lnTo>
                        <a:pt x="631" y="108"/>
                      </a:lnTo>
                      <a:lnTo>
                        <a:pt x="634" y="109"/>
                      </a:lnTo>
                      <a:lnTo>
                        <a:pt x="634" y="109"/>
                      </a:lnTo>
                      <a:close/>
                      <a:moveTo>
                        <a:pt x="194" y="114"/>
                      </a:moveTo>
                      <a:lnTo>
                        <a:pt x="194" y="114"/>
                      </a:lnTo>
                      <a:lnTo>
                        <a:pt x="207" y="112"/>
                      </a:lnTo>
                      <a:lnTo>
                        <a:pt x="213" y="111"/>
                      </a:lnTo>
                      <a:lnTo>
                        <a:pt x="215" y="109"/>
                      </a:lnTo>
                      <a:lnTo>
                        <a:pt x="215" y="106"/>
                      </a:lnTo>
                      <a:lnTo>
                        <a:pt x="215" y="106"/>
                      </a:lnTo>
                      <a:lnTo>
                        <a:pt x="209" y="106"/>
                      </a:lnTo>
                      <a:lnTo>
                        <a:pt x="203" y="106"/>
                      </a:lnTo>
                      <a:lnTo>
                        <a:pt x="197" y="109"/>
                      </a:lnTo>
                      <a:lnTo>
                        <a:pt x="195" y="111"/>
                      </a:lnTo>
                      <a:lnTo>
                        <a:pt x="194" y="114"/>
                      </a:lnTo>
                      <a:lnTo>
                        <a:pt x="194" y="114"/>
                      </a:lnTo>
                      <a:close/>
                      <a:moveTo>
                        <a:pt x="392" y="106"/>
                      </a:moveTo>
                      <a:lnTo>
                        <a:pt x="392" y="106"/>
                      </a:lnTo>
                      <a:lnTo>
                        <a:pt x="387" y="106"/>
                      </a:lnTo>
                      <a:lnTo>
                        <a:pt x="386" y="106"/>
                      </a:lnTo>
                      <a:lnTo>
                        <a:pt x="384" y="106"/>
                      </a:lnTo>
                      <a:lnTo>
                        <a:pt x="384" y="106"/>
                      </a:lnTo>
                      <a:lnTo>
                        <a:pt x="389" y="108"/>
                      </a:lnTo>
                      <a:lnTo>
                        <a:pt x="392" y="108"/>
                      </a:lnTo>
                      <a:lnTo>
                        <a:pt x="392" y="106"/>
                      </a:lnTo>
                      <a:lnTo>
                        <a:pt x="392" y="106"/>
                      </a:lnTo>
                      <a:close/>
                      <a:moveTo>
                        <a:pt x="81" y="120"/>
                      </a:moveTo>
                      <a:lnTo>
                        <a:pt x="81" y="120"/>
                      </a:lnTo>
                      <a:lnTo>
                        <a:pt x="87" y="119"/>
                      </a:lnTo>
                      <a:lnTo>
                        <a:pt x="91" y="116"/>
                      </a:lnTo>
                      <a:lnTo>
                        <a:pt x="96" y="112"/>
                      </a:lnTo>
                      <a:lnTo>
                        <a:pt x="98" y="111"/>
                      </a:lnTo>
                      <a:lnTo>
                        <a:pt x="98" y="108"/>
                      </a:lnTo>
                      <a:lnTo>
                        <a:pt x="98" y="108"/>
                      </a:lnTo>
                      <a:lnTo>
                        <a:pt x="91" y="109"/>
                      </a:lnTo>
                      <a:lnTo>
                        <a:pt x="85" y="111"/>
                      </a:lnTo>
                      <a:lnTo>
                        <a:pt x="81" y="114"/>
                      </a:lnTo>
                      <a:lnTo>
                        <a:pt x="81" y="117"/>
                      </a:lnTo>
                      <a:lnTo>
                        <a:pt x="81" y="120"/>
                      </a:lnTo>
                      <a:lnTo>
                        <a:pt x="81" y="120"/>
                      </a:lnTo>
                      <a:close/>
                      <a:moveTo>
                        <a:pt x="294" y="108"/>
                      </a:moveTo>
                      <a:lnTo>
                        <a:pt x="294" y="108"/>
                      </a:lnTo>
                      <a:lnTo>
                        <a:pt x="294" y="109"/>
                      </a:lnTo>
                      <a:lnTo>
                        <a:pt x="296" y="111"/>
                      </a:lnTo>
                      <a:lnTo>
                        <a:pt x="297" y="109"/>
                      </a:lnTo>
                      <a:lnTo>
                        <a:pt x="299" y="108"/>
                      </a:lnTo>
                      <a:lnTo>
                        <a:pt x="299" y="108"/>
                      </a:lnTo>
                      <a:lnTo>
                        <a:pt x="296" y="108"/>
                      </a:lnTo>
                      <a:lnTo>
                        <a:pt x="294" y="108"/>
                      </a:lnTo>
                      <a:lnTo>
                        <a:pt x="294" y="108"/>
                      </a:lnTo>
                      <a:close/>
                      <a:moveTo>
                        <a:pt x="520" y="111"/>
                      </a:moveTo>
                      <a:lnTo>
                        <a:pt x="520" y="111"/>
                      </a:lnTo>
                      <a:lnTo>
                        <a:pt x="514" y="108"/>
                      </a:lnTo>
                      <a:lnTo>
                        <a:pt x="509" y="108"/>
                      </a:lnTo>
                      <a:lnTo>
                        <a:pt x="506" y="108"/>
                      </a:lnTo>
                      <a:lnTo>
                        <a:pt x="506" y="108"/>
                      </a:lnTo>
                      <a:lnTo>
                        <a:pt x="512" y="109"/>
                      </a:lnTo>
                      <a:lnTo>
                        <a:pt x="520" y="111"/>
                      </a:lnTo>
                      <a:lnTo>
                        <a:pt x="520" y="111"/>
                      </a:lnTo>
                      <a:close/>
                      <a:moveTo>
                        <a:pt x="639" y="108"/>
                      </a:moveTo>
                      <a:lnTo>
                        <a:pt x="639" y="108"/>
                      </a:lnTo>
                      <a:lnTo>
                        <a:pt x="640" y="111"/>
                      </a:lnTo>
                      <a:lnTo>
                        <a:pt x="640" y="112"/>
                      </a:lnTo>
                      <a:lnTo>
                        <a:pt x="640" y="112"/>
                      </a:lnTo>
                      <a:lnTo>
                        <a:pt x="649" y="112"/>
                      </a:lnTo>
                      <a:lnTo>
                        <a:pt x="649" y="112"/>
                      </a:lnTo>
                      <a:lnTo>
                        <a:pt x="649" y="111"/>
                      </a:lnTo>
                      <a:lnTo>
                        <a:pt x="649" y="109"/>
                      </a:lnTo>
                      <a:lnTo>
                        <a:pt x="646" y="108"/>
                      </a:lnTo>
                      <a:lnTo>
                        <a:pt x="639" y="108"/>
                      </a:lnTo>
                      <a:lnTo>
                        <a:pt x="639" y="108"/>
                      </a:lnTo>
                      <a:close/>
                      <a:moveTo>
                        <a:pt x="364" y="108"/>
                      </a:moveTo>
                      <a:lnTo>
                        <a:pt x="364" y="108"/>
                      </a:lnTo>
                      <a:lnTo>
                        <a:pt x="361" y="117"/>
                      </a:lnTo>
                      <a:lnTo>
                        <a:pt x="361" y="117"/>
                      </a:lnTo>
                      <a:lnTo>
                        <a:pt x="373" y="117"/>
                      </a:lnTo>
                      <a:lnTo>
                        <a:pt x="373" y="117"/>
                      </a:lnTo>
                      <a:lnTo>
                        <a:pt x="383" y="116"/>
                      </a:lnTo>
                      <a:lnTo>
                        <a:pt x="387" y="114"/>
                      </a:lnTo>
                      <a:lnTo>
                        <a:pt x="390" y="112"/>
                      </a:lnTo>
                      <a:lnTo>
                        <a:pt x="390" y="112"/>
                      </a:lnTo>
                      <a:lnTo>
                        <a:pt x="377" y="109"/>
                      </a:lnTo>
                      <a:lnTo>
                        <a:pt x="364" y="108"/>
                      </a:lnTo>
                      <a:lnTo>
                        <a:pt x="364" y="108"/>
                      </a:lnTo>
                      <a:close/>
                      <a:moveTo>
                        <a:pt x="52" y="144"/>
                      </a:moveTo>
                      <a:lnTo>
                        <a:pt x="52" y="144"/>
                      </a:lnTo>
                      <a:lnTo>
                        <a:pt x="59" y="137"/>
                      </a:lnTo>
                      <a:lnTo>
                        <a:pt x="67" y="129"/>
                      </a:lnTo>
                      <a:lnTo>
                        <a:pt x="78" y="111"/>
                      </a:lnTo>
                      <a:lnTo>
                        <a:pt x="78" y="111"/>
                      </a:lnTo>
                      <a:lnTo>
                        <a:pt x="75" y="109"/>
                      </a:lnTo>
                      <a:lnTo>
                        <a:pt x="75" y="109"/>
                      </a:lnTo>
                      <a:lnTo>
                        <a:pt x="72" y="108"/>
                      </a:lnTo>
                      <a:lnTo>
                        <a:pt x="72" y="108"/>
                      </a:lnTo>
                      <a:lnTo>
                        <a:pt x="65" y="114"/>
                      </a:lnTo>
                      <a:lnTo>
                        <a:pt x="59" y="122"/>
                      </a:lnTo>
                      <a:lnTo>
                        <a:pt x="55" y="132"/>
                      </a:lnTo>
                      <a:lnTo>
                        <a:pt x="52" y="144"/>
                      </a:lnTo>
                      <a:lnTo>
                        <a:pt x="52" y="144"/>
                      </a:lnTo>
                      <a:close/>
                      <a:moveTo>
                        <a:pt x="102" y="120"/>
                      </a:moveTo>
                      <a:lnTo>
                        <a:pt x="102" y="120"/>
                      </a:lnTo>
                      <a:lnTo>
                        <a:pt x="105" y="123"/>
                      </a:lnTo>
                      <a:lnTo>
                        <a:pt x="107" y="128"/>
                      </a:lnTo>
                      <a:lnTo>
                        <a:pt x="107" y="128"/>
                      </a:lnTo>
                      <a:lnTo>
                        <a:pt x="114" y="125"/>
                      </a:lnTo>
                      <a:lnTo>
                        <a:pt x="120" y="122"/>
                      </a:lnTo>
                      <a:lnTo>
                        <a:pt x="123" y="117"/>
                      </a:lnTo>
                      <a:lnTo>
                        <a:pt x="126" y="109"/>
                      </a:lnTo>
                      <a:lnTo>
                        <a:pt x="126" y="109"/>
                      </a:lnTo>
                      <a:lnTo>
                        <a:pt x="119" y="109"/>
                      </a:lnTo>
                      <a:lnTo>
                        <a:pt x="113" y="111"/>
                      </a:lnTo>
                      <a:lnTo>
                        <a:pt x="107" y="116"/>
                      </a:lnTo>
                      <a:lnTo>
                        <a:pt x="102" y="120"/>
                      </a:lnTo>
                      <a:lnTo>
                        <a:pt x="102" y="120"/>
                      </a:lnTo>
                      <a:close/>
                      <a:moveTo>
                        <a:pt x="303" y="114"/>
                      </a:moveTo>
                      <a:lnTo>
                        <a:pt x="303" y="114"/>
                      </a:lnTo>
                      <a:lnTo>
                        <a:pt x="309" y="112"/>
                      </a:lnTo>
                      <a:lnTo>
                        <a:pt x="314" y="111"/>
                      </a:lnTo>
                      <a:lnTo>
                        <a:pt x="314" y="111"/>
                      </a:lnTo>
                      <a:lnTo>
                        <a:pt x="311" y="109"/>
                      </a:lnTo>
                      <a:lnTo>
                        <a:pt x="306" y="109"/>
                      </a:lnTo>
                      <a:lnTo>
                        <a:pt x="303" y="111"/>
                      </a:lnTo>
                      <a:lnTo>
                        <a:pt x="303" y="114"/>
                      </a:lnTo>
                      <a:lnTo>
                        <a:pt x="303" y="114"/>
                      </a:lnTo>
                      <a:close/>
                      <a:moveTo>
                        <a:pt x="343" y="119"/>
                      </a:moveTo>
                      <a:lnTo>
                        <a:pt x="343" y="119"/>
                      </a:lnTo>
                      <a:lnTo>
                        <a:pt x="354" y="119"/>
                      </a:lnTo>
                      <a:lnTo>
                        <a:pt x="354" y="119"/>
                      </a:lnTo>
                      <a:lnTo>
                        <a:pt x="357" y="114"/>
                      </a:lnTo>
                      <a:lnTo>
                        <a:pt x="357" y="108"/>
                      </a:lnTo>
                      <a:lnTo>
                        <a:pt x="357" y="108"/>
                      </a:lnTo>
                      <a:lnTo>
                        <a:pt x="351" y="109"/>
                      </a:lnTo>
                      <a:lnTo>
                        <a:pt x="346" y="111"/>
                      </a:lnTo>
                      <a:lnTo>
                        <a:pt x="345" y="114"/>
                      </a:lnTo>
                      <a:lnTo>
                        <a:pt x="343" y="119"/>
                      </a:lnTo>
                      <a:lnTo>
                        <a:pt x="343" y="119"/>
                      </a:lnTo>
                      <a:close/>
                      <a:moveTo>
                        <a:pt x="434" y="112"/>
                      </a:moveTo>
                      <a:lnTo>
                        <a:pt x="434" y="112"/>
                      </a:lnTo>
                      <a:lnTo>
                        <a:pt x="438" y="112"/>
                      </a:lnTo>
                      <a:lnTo>
                        <a:pt x="439" y="112"/>
                      </a:lnTo>
                      <a:lnTo>
                        <a:pt x="439" y="112"/>
                      </a:lnTo>
                      <a:lnTo>
                        <a:pt x="439" y="111"/>
                      </a:lnTo>
                      <a:lnTo>
                        <a:pt x="439" y="108"/>
                      </a:lnTo>
                      <a:lnTo>
                        <a:pt x="439" y="108"/>
                      </a:lnTo>
                      <a:lnTo>
                        <a:pt x="436" y="109"/>
                      </a:lnTo>
                      <a:lnTo>
                        <a:pt x="434" y="112"/>
                      </a:lnTo>
                      <a:lnTo>
                        <a:pt x="434" y="112"/>
                      </a:lnTo>
                      <a:close/>
                      <a:moveTo>
                        <a:pt x="497" y="117"/>
                      </a:moveTo>
                      <a:lnTo>
                        <a:pt x="497" y="117"/>
                      </a:lnTo>
                      <a:lnTo>
                        <a:pt x="514" y="117"/>
                      </a:lnTo>
                      <a:lnTo>
                        <a:pt x="514" y="117"/>
                      </a:lnTo>
                      <a:lnTo>
                        <a:pt x="506" y="112"/>
                      </a:lnTo>
                      <a:lnTo>
                        <a:pt x="497" y="108"/>
                      </a:lnTo>
                      <a:lnTo>
                        <a:pt x="497" y="108"/>
                      </a:lnTo>
                      <a:lnTo>
                        <a:pt x="497" y="117"/>
                      </a:lnTo>
                      <a:lnTo>
                        <a:pt x="497" y="117"/>
                      </a:lnTo>
                      <a:close/>
                      <a:moveTo>
                        <a:pt x="146" y="109"/>
                      </a:moveTo>
                      <a:lnTo>
                        <a:pt x="146" y="109"/>
                      </a:lnTo>
                      <a:lnTo>
                        <a:pt x="146" y="111"/>
                      </a:lnTo>
                      <a:lnTo>
                        <a:pt x="148" y="112"/>
                      </a:lnTo>
                      <a:lnTo>
                        <a:pt x="151" y="112"/>
                      </a:lnTo>
                      <a:lnTo>
                        <a:pt x="155" y="111"/>
                      </a:lnTo>
                      <a:lnTo>
                        <a:pt x="157" y="109"/>
                      </a:lnTo>
                      <a:lnTo>
                        <a:pt x="157" y="109"/>
                      </a:lnTo>
                      <a:lnTo>
                        <a:pt x="146" y="109"/>
                      </a:lnTo>
                      <a:lnTo>
                        <a:pt x="146" y="109"/>
                      </a:lnTo>
                      <a:close/>
                      <a:moveTo>
                        <a:pt x="183" y="114"/>
                      </a:moveTo>
                      <a:lnTo>
                        <a:pt x="183" y="114"/>
                      </a:lnTo>
                      <a:lnTo>
                        <a:pt x="184" y="114"/>
                      </a:lnTo>
                      <a:lnTo>
                        <a:pt x="186" y="112"/>
                      </a:lnTo>
                      <a:lnTo>
                        <a:pt x="189" y="109"/>
                      </a:lnTo>
                      <a:lnTo>
                        <a:pt x="189" y="109"/>
                      </a:lnTo>
                      <a:lnTo>
                        <a:pt x="186" y="109"/>
                      </a:lnTo>
                      <a:lnTo>
                        <a:pt x="183" y="109"/>
                      </a:lnTo>
                      <a:lnTo>
                        <a:pt x="181" y="111"/>
                      </a:lnTo>
                      <a:lnTo>
                        <a:pt x="183" y="114"/>
                      </a:lnTo>
                      <a:lnTo>
                        <a:pt x="183" y="114"/>
                      </a:lnTo>
                      <a:close/>
                      <a:moveTo>
                        <a:pt x="274" y="119"/>
                      </a:moveTo>
                      <a:lnTo>
                        <a:pt x="274" y="119"/>
                      </a:lnTo>
                      <a:lnTo>
                        <a:pt x="280" y="119"/>
                      </a:lnTo>
                      <a:lnTo>
                        <a:pt x="285" y="119"/>
                      </a:lnTo>
                      <a:lnTo>
                        <a:pt x="285" y="119"/>
                      </a:lnTo>
                      <a:lnTo>
                        <a:pt x="284" y="112"/>
                      </a:lnTo>
                      <a:lnTo>
                        <a:pt x="279" y="109"/>
                      </a:lnTo>
                      <a:lnTo>
                        <a:pt x="279" y="109"/>
                      </a:lnTo>
                      <a:lnTo>
                        <a:pt x="277" y="114"/>
                      </a:lnTo>
                      <a:lnTo>
                        <a:pt x="274" y="119"/>
                      </a:lnTo>
                      <a:lnTo>
                        <a:pt x="274" y="119"/>
                      </a:lnTo>
                      <a:close/>
                      <a:moveTo>
                        <a:pt x="538" y="109"/>
                      </a:moveTo>
                      <a:lnTo>
                        <a:pt x="538" y="109"/>
                      </a:lnTo>
                      <a:lnTo>
                        <a:pt x="538" y="111"/>
                      </a:lnTo>
                      <a:lnTo>
                        <a:pt x="540" y="112"/>
                      </a:lnTo>
                      <a:lnTo>
                        <a:pt x="543" y="112"/>
                      </a:lnTo>
                      <a:lnTo>
                        <a:pt x="543" y="112"/>
                      </a:lnTo>
                      <a:lnTo>
                        <a:pt x="543" y="109"/>
                      </a:lnTo>
                      <a:lnTo>
                        <a:pt x="543" y="109"/>
                      </a:lnTo>
                      <a:lnTo>
                        <a:pt x="541" y="109"/>
                      </a:lnTo>
                      <a:lnTo>
                        <a:pt x="538" y="109"/>
                      </a:lnTo>
                      <a:lnTo>
                        <a:pt x="538" y="109"/>
                      </a:lnTo>
                      <a:close/>
                      <a:moveTo>
                        <a:pt x="130" y="119"/>
                      </a:moveTo>
                      <a:lnTo>
                        <a:pt x="130" y="119"/>
                      </a:lnTo>
                      <a:lnTo>
                        <a:pt x="140" y="116"/>
                      </a:lnTo>
                      <a:lnTo>
                        <a:pt x="140" y="116"/>
                      </a:lnTo>
                      <a:lnTo>
                        <a:pt x="137" y="112"/>
                      </a:lnTo>
                      <a:lnTo>
                        <a:pt x="134" y="109"/>
                      </a:lnTo>
                      <a:lnTo>
                        <a:pt x="134" y="109"/>
                      </a:lnTo>
                      <a:lnTo>
                        <a:pt x="130" y="119"/>
                      </a:lnTo>
                      <a:lnTo>
                        <a:pt x="130" y="119"/>
                      </a:lnTo>
                      <a:close/>
                      <a:moveTo>
                        <a:pt x="654" y="111"/>
                      </a:moveTo>
                      <a:lnTo>
                        <a:pt x="654" y="111"/>
                      </a:lnTo>
                      <a:lnTo>
                        <a:pt x="657" y="112"/>
                      </a:lnTo>
                      <a:lnTo>
                        <a:pt x="659" y="112"/>
                      </a:lnTo>
                      <a:lnTo>
                        <a:pt x="659" y="111"/>
                      </a:lnTo>
                      <a:lnTo>
                        <a:pt x="659" y="111"/>
                      </a:lnTo>
                      <a:lnTo>
                        <a:pt x="657" y="109"/>
                      </a:lnTo>
                      <a:lnTo>
                        <a:pt x="656" y="109"/>
                      </a:lnTo>
                      <a:lnTo>
                        <a:pt x="656" y="111"/>
                      </a:lnTo>
                      <a:lnTo>
                        <a:pt x="654" y="111"/>
                      </a:lnTo>
                      <a:lnTo>
                        <a:pt x="654" y="111"/>
                      </a:lnTo>
                      <a:close/>
                      <a:moveTo>
                        <a:pt x="267" y="112"/>
                      </a:moveTo>
                      <a:lnTo>
                        <a:pt x="267" y="112"/>
                      </a:lnTo>
                      <a:lnTo>
                        <a:pt x="267" y="116"/>
                      </a:lnTo>
                      <a:lnTo>
                        <a:pt x="267" y="117"/>
                      </a:lnTo>
                      <a:lnTo>
                        <a:pt x="268" y="117"/>
                      </a:lnTo>
                      <a:lnTo>
                        <a:pt x="268" y="117"/>
                      </a:lnTo>
                      <a:lnTo>
                        <a:pt x="270" y="114"/>
                      </a:lnTo>
                      <a:lnTo>
                        <a:pt x="271" y="112"/>
                      </a:lnTo>
                      <a:lnTo>
                        <a:pt x="270" y="111"/>
                      </a:lnTo>
                      <a:lnTo>
                        <a:pt x="270" y="111"/>
                      </a:lnTo>
                      <a:lnTo>
                        <a:pt x="268" y="112"/>
                      </a:lnTo>
                      <a:lnTo>
                        <a:pt x="267" y="112"/>
                      </a:lnTo>
                      <a:lnTo>
                        <a:pt x="267" y="112"/>
                      </a:lnTo>
                      <a:close/>
                      <a:moveTo>
                        <a:pt x="547" y="114"/>
                      </a:moveTo>
                      <a:lnTo>
                        <a:pt x="547" y="114"/>
                      </a:lnTo>
                      <a:lnTo>
                        <a:pt x="550" y="116"/>
                      </a:lnTo>
                      <a:lnTo>
                        <a:pt x="553" y="116"/>
                      </a:lnTo>
                      <a:lnTo>
                        <a:pt x="561" y="116"/>
                      </a:lnTo>
                      <a:lnTo>
                        <a:pt x="561" y="116"/>
                      </a:lnTo>
                      <a:lnTo>
                        <a:pt x="558" y="112"/>
                      </a:lnTo>
                      <a:lnTo>
                        <a:pt x="555" y="111"/>
                      </a:lnTo>
                      <a:lnTo>
                        <a:pt x="550" y="111"/>
                      </a:lnTo>
                      <a:lnTo>
                        <a:pt x="549" y="112"/>
                      </a:lnTo>
                      <a:lnTo>
                        <a:pt x="547" y="114"/>
                      </a:lnTo>
                      <a:lnTo>
                        <a:pt x="547" y="114"/>
                      </a:lnTo>
                      <a:close/>
                      <a:moveTo>
                        <a:pt x="177" y="114"/>
                      </a:moveTo>
                      <a:lnTo>
                        <a:pt x="177" y="114"/>
                      </a:lnTo>
                      <a:lnTo>
                        <a:pt x="175" y="111"/>
                      </a:lnTo>
                      <a:lnTo>
                        <a:pt x="175" y="111"/>
                      </a:lnTo>
                      <a:lnTo>
                        <a:pt x="172" y="111"/>
                      </a:lnTo>
                      <a:lnTo>
                        <a:pt x="172" y="111"/>
                      </a:lnTo>
                      <a:lnTo>
                        <a:pt x="174" y="114"/>
                      </a:lnTo>
                      <a:lnTo>
                        <a:pt x="174" y="114"/>
                      </a:lnTo>
                      <a:lnTo>
                        <a:pt x="177" y="114"/>
                      </a:lnTo>
                      <a:lnTo>
                        <a:pt x="177" y="114"/>
                      </a:lnTo>
                      <a:close/>
                      <a:moveTo>
                        <a:pt x="523" y="114"/>
                      </a:moveTo>
                      <a:lnTo>
                        <a:pt x="523" y="114"/>
                      </a:lnTo>
                      <a:lnTo>
                        <a:pt x="527" y="116"/>
                      </a:lnTo>
                      <a:lnTo>
                        <a:pt x="532" y="116"/>
                      </a:lnTo>
                      <a:lnTo>
                        <a:pt x="532" y="116"/>
                      </a:lnTo>
                      <a:lnTo>
                        <a:pt x="531" y="114"/>
                      </a:lnTo>
                      <a:lnTo>
                        <a:pt x="529" y="112"/>
                      </a:lnTo>
                      <a:lnTo>
                        <a:pt x="526" y="112"/>
                      </a:lnTo>
                      <a:lnTo>
                        <a:pt x="523" y="114"/>
                      </a:lnTo>
                      <a:lnTo>
                        <a:pt x="523" y="114"/>
                      </a:lnTo>
                      <a:close/>
                      <a:moveTo>
                        <a:pt x="337" y="119"/>
                      </a:moveTo>
                      <a:lnTo>
                        <a:pt x="337" y="119"/>
                      </a:lnTo>
                      <a:lnTo>
                        <a:pt x="335" y="116"/>
                      </a:lnTo>
                      <a:lnTo>
                        <a:pt x="334" y="114"/>
                      </a:lnTo>
                      <a:lnTo>
                        <a:pt x="326" y="112"/>
                      </a:lnTo>
                      <a:lnTo>
                        <a:pt x="326" y="112"/>
                      </a:lnTo>
                      <a:lnTo>
                        <a:pt x="328" y="116"/>
                      </a:lnTo>
                      <a:lnTo>
                        <a:pt x="331" y="119"/>
                      </a:lnTo>
                      <a:lnTo>
                        <a:pt x="334" y="119"/>
                      </a:lnTo>
                      <a:lnTo>
                        <a:pt x="337" y="119"/>
                      </a:lnTo>
                      <a:lnTo>
                        <a:pt x="337" y="119"/>
                      </a:lnTo>
                      <a:close/>
                      <a:moveTo>
                        <a:pt x="216" y="117"/>
                      </a:moveTo>
                      <a:lnTo>
                        <a:pt x="216" y="117"/>
                      </a:lnTo>
                      <a:lnTo>
                        <a:pt x="223" y="117"/>
                      </a:lnTo>
                      <a:lnTo>
                        <a:pt x="229" y="117"/>
                      </a:lnTo>
                      <a:lnTo>
                        <a:pt x="233" y="117"/>
                      </a:lnTo>
                      <a:lnTo>
                        <a:pt x="236" y="114"/>
                      </a:lnTo>
                      <a:lnTo>
                        <a:pt x="236" y="114"/>
                      </a:lnTo>
                      <a:lnTo>
                        <a:pt x="226" y="116"/>
                      </a:lnTo>
                      <a:lnTo>
                        <a:pt x="221" y="116"/>
                      </a:lnTo>
                      <a:lnTo>
                        <a:pt x="216" y="117"/>
                      </a:lnTo>
                      <a:lnTo>
                        <a:pt x="216" y="117"/>
                      </a:lnTo>
                      <a:close/>
                      <a:moveTo>
                        <a:pt x="256" y="117"/>
                      </a:moveTo>
                      <a:lnTo>
                        <a:pt x="256" y="117"/>
                      </a:lnTo>
                      <a:lnTo>
                        <a:pt x="262" y="117"/>
                      </a:lnTo>
                      <a:lnTo>
                        <a:pt x="262" y="117"/>
                      </a:lnTo>
                      <a:lnTo>
                        <a:pt x="261" y="116"/>
                      </a:lnTo>
                      <a:lnTo>
                        <a:pt x="259" y="116"/>
                      </a:lnTo>
                      <a:lnTo>
                        <a:pt x="256" y="117"/>
                      </a:lnTo>
                      <a:lnTo>
                        <a:pt x="256" y="117"/>
                      </a:lnTo>
                      <a:close/>
                      <a:moveTo>
                        <a:pt x="209" y="119"/>
                      </a:moveTo>
                      <a:lnTo>
                        <a:pt x="209" y="119"/>
                      </a:lnTo>
                      <a:lnTo>
                        <a:pt x="209" y="117"/>
                      </a:lnTo>
                      <a:lnTo>
                        <a:pt x="209" y="116"/>
                      </a:lnTo>
                      <a:lnTo>
                        <a:pt x="209" y="116"/>
                      </a:lnTo>
                      <a:lnTo>
                        <a:pt x="209" y="117"/>
                      </a:lnTo>
                      <a:lnTo>
                        <a:pt x="207" y="117"/>
                      </a:lnTo>
                      <a:lnTo>
                        <a:pt x="207" y="116"/>
                      </a:lnTo>
                      <a:lnTo>
                        <a:pt x="206" y="116"/>
                      </a:lnTo>
                      <a:lnTo>
                        <a:pt x="206" y="117"/>
                      </a:lnTo>
                      <a:lnTo>
                        <a:pt x="206" y="117"/>
                      </a:lnTo>
                      <a:lnTo>
                        <a:pt x="206" y="119"/>
                      </a:lnTo>
                      <a:lnTo>
                        <a:pt x="206" y="119"/>
                      </a:lnTo>
                      <a:lnTo>
                        <a:pt x="207" y="117"/>
                      </a:lnTo>
                      <a:lnTo>
                        <a:pt x="207" y="117"/>
                      </a:lnTo>
                      <a:lnTo>
                        <a:pt x="209" y="119"/>
                      </a:lnTo>
                      <a:lnTo>
                        <a:pt x="209" y="119"/>
                      </a:lnTo>
                      <a:close/>
                      <a:moveTo>
                        <a:pt x="194" y="119"/>
                      </a:moveTo>
                      <a:lnTo>
                        <a:pt x="194" y="119"/>
                      </a:lnTo>
                      <a:lnTo>
                        <a:pt x="198" y="119"/>
                      </a:lnTo>
                      <a:lnTo>
                        <a:pt x="201" y="119"/>
                      </a:lnTo>
                      <a:lnTo>
                        <a:pt x="203" y="117"/>
                      </a:lnTo>
                      <a:lnTo>
                        <a:pt x="203" y="117"/>
                      </a:lnTo>
                      <a:lnTo>
                        <a:pt x="198" y="117"/>
                      </a:lnTo>
                      <a:lnTo>
                        <a:pt x="195" y="119"/>
                      </a:lnTo>
                      <a:lnTo>
                        <a:pt x="194" y="119"/>
                      </a:lnTo>
                      <a:lnTo>
                        <a:pt x="194" y="119"/>
                      </a:lnTo>
                      <a:close/>
                      <a:moveTo>
                        <a:pt x="730" y="122"/>
                      </a:moveTo>
                      <a:lnTo>
                        <a:pt x="730" y="122"/>
                      </a:lnTo>
                      <a:lnTo>
                        <a:pt x="729" y="119"/>
                      </a:lnTo>
                      <a:lnTo>
                        <a:pt x="729" y="117"/>
                      </a:lnTo>
                      <a:lnTo>
                        <a:pt x="727" y="117"/>
                      </a:lnTo>
                      <a:lnTo>
                        <a:pt x="727" y="117"/>
                      </a:lnTo>
                      <a:lnTo>
                        <a:pt x="727" y="120"/>
                      </a:lnTo>
                      <a:lnTo>
                        <a:pt x="729" y="122"/>
                      </a:lnTo>
                      <a:lnTo>
                        <a:pt x="730" y="122"/>
                      </a:lnTo>
                      <a:lnTo>
                        <a:pt x="730" y="122"/>
                      </a:lnTo>
                      <a:close/>
                      <a:moveTo>
                        <a:pt x="151" y="126"/>
                      </a:moveTo>
                      <a:lnTo>
                        <a:pt x="151" y="126"/>
                      </a:lnTo>
                      <a:lnTo>
                        <a:pt x="157" y="125"/>
                      </a:lnTo>
                      <a:lnTo>
                        <a:pt x="162" y="123"/>
                      </a:lnTo>
                      <a:lnTo>
                        <a:pt x="171" y="119"/>
                      </a:lnTo>
                      <a:lnTo>
                        <a:pt x="171" y="119"/>
                      </a:lnTo>
                      <a:lnTo>
                        <a:pt x="160" y="119"/>
                      </a:lnTo>
                      <a:lnTo>
                        <a:pt x="149" y="117"/>
                      </a:lnTo>
                      <a:lnTo>
                        <a:pt x="149" y="117"/>
                      </a:lnTo>
                      <a:lnTo>
                        <a:pt x="149" y="122"/>
                      </a:lnTo>
                      <a:lnTo>
                        <a:pt x="151" y="126"/>
                      </a:lnTo>
                      <a:lnTo>
                        <a:pt x="151" y="126"/>
                      </a:lnTo>
                      <a:close/>
                      <a:moveTo>
                        <a:pt x="404" y="119"/>
                      </a:moveTo>
                      <a:lnTo>
                        <a:pt x="404" y="119"/>
                      </a:lnTo>
                      <a:lnTo>
                        <a:pt x="409" y="120"/>
                      </a:lnTo>
                      <a:lnTo>
                        <a:pt x="412" y="119"/>
                      </a:lnTo>
                      <a:lnTo>
                        <a:pt x="413" y="119"/>
                      </a:lnTo>
                      <a:lnTo>
                        <a:pt x="413" y="119"/>
                      </a:lnTo>
                      <a:lnTo>
                        <a:pt x="409" y="117"/>
                      </a:lnTo>
                      <a:lnTo>
                        <a:pt x="407" y="117"/>
                      </a:lnTo>
                      <a:lnTo>
                        <a:pt x="404" y="119"/>
                      </a:lnTo>
                      <a:lnTo>
                        <a:pt x="404" y="119"/>
                      </a:lnTo>
                      <a:close/>
                      <a:moveTo>
                        <a:pt x="741" y="125"/>
                      </a:moveTo>
                      <a:lnTo>
                        <a:pt x="741" y="125"/>
                      </a:lnTo>
                      <a:lnTo>
                        <a:pt x="739" y="120"/>
                      </a:lnTo>
                      <a:lnTo>
                        <a:pt x="738" y="119"/>
                      </a:lnTo>
                      <a:lnTo>
                        <a:pt x="738" y="119"/>
                      </a:lnTo>
                      <a:lnTo>
                        <a:pt x="738" y="119"/>
                      </a:lnTo>
                      <a:lnTo>
                        <a:pt x="739" y="122"/>
                      </a:lnTo>
                      <a:lnTo>
                        <a:pt x="741" y="125"/>
                      </a:lnTo>
                      <a:lnTo>
                        <a:pt x="741" y="125"/>
                      </a:lnTo>
                      <a:close/>
                      <a:moveTo>
                        <a:pt x="300" y="119"/>
                      </a:moveTo>
                      <a:lnTo>
                        <a:pt x="300" y="119"/>
                      </a:lnTo>
                      <a:lnTo>
                        <a:pt x="299" y="120"/>
                      </a:lnTo>
                      <a:lnTo>
                        <a:pt x="297" y="123"/>
                      </a:lnTo>
                      <a:lnTo>
                        <a:pt x="297" y="123"/>
                      </a:lnTo>
                      <a:lnTo>
                        <a:pt x="299" y="125"/>
                      </a:lnTo>
                      <a:lnTo>
                        <a:pt x="302" y="126"/>
                      </a:lnTo>
                      <a:lnTo>
                        <a:pt x="308" y="126"/>
                      </a:lnTo>
                      <a:lnTo>
                        <a:pt x="323" y="125"/>
                      </a:lnTo>
                      <a:lnTo>
                        <a:pt x="323" y="125"/>
                      </a:lnTo>
                      <a:lnTo>
                        <a:pt x="320" y="122"/>
                      </a:lnTo>
                      <a:lnTo>
                        <a:pt x="319" y="120"/>
                      </a:lnTo>
                      <a:lnTo>
                        <a:pt x="312" y="119"/>
                      </a:lnTo>
                      <a:lnTo>
                        <a:pt x="306" y="119"/>
                      </a:lnTo>
                      <a:lnTo>
                        <a:pt x="300" y="119"/>
                      </a:lnTo>
                      <a:lnTo>
                        <a:pt x="300" y="119"/>
                      </a:lnTo>
                      <a:close/>
                      <a:moveTo>
                        <a:pt x="126" y="125"/>
                      </a:moveTo>
                      <a:lnTo>
                        <a:pt x="126" y="125"/>
                      </a:lnTo>
                      <a:lnTo>
                        <a:pt x="125" y="128"/>
                      </a:lnTo>
                      <a:lnTo>
                        <a:pt x="123" y="131"/>
                      </a:lnTo>
                      <a:lnTo>
                        <a:pt x="125" y="132"/>
                      </a:lnTo>
                      <a:lnTo>
                        <a:pt x="125" y="132"/>
                      </a:lnTo>
                      <a:lnTo>
                        <a:pt x="128" y="128"/>
                      </a:lnTo>
                      <a:lnTo>
                        <a:pt x="133" y="126"/>
                      </a:lnTo>
                      <a:lnTo>
                        <a:pt x="139" y="126"/>
                      </a:lnTo>
                      <a:lnTo>
                        <a:pt x="146" y="128"/>
                      </a:lnTo>
                      <a:lnTo>
                        <a:pt x="146" y="128"/>
                      </a:lnTo>
                      <a:lnTo>
                        <a:pt x="145" y="123"/>
                      </a:lnTo>
                      <a:lnTo>
                        <a:pt x="145" y="119"/>
                      </a:lnTo>
                      <a:lnTo>
                        <a:pt x="145" y="119"/>
                      </a:lnTo>
                      <a:lnTo>
                        <a:pt x="136" y="122"/>
                      </a:lnTo>
                      <a:lnTo>
                        <a:pt x="126" y="125"/>
                      </a:lnTo>
                      <a:lnTo>
                        <a:pt x="126" y="125"/>
                      </a:lnTo>
                      <a:close/>
                      <a:moveTo>
                        <a:pt x="549" y="122"/>
                      </a:moveTo>
                      <a:lnTo>
                        <a:pt x="549" y="122"/>
                      </a:lnTo>
                      <a:lnTo>
                        <a:pt x="552" y="122"/>
                      </a:lnTo>
                      <a:lnTo>
                        <a:pt x="555" y="122"/>
                      </a:lnTo>
                      <a:lnTo>
                        <a:pt x="556" y="122"/>
                      </a:lnTo>
                      <a:lnTo>
                        <a:pt x="556" y="122"/>
                      </a:lnTo>
                      <a:lnTo>
                        <a:pt x="552" y="120"/>
                      </a:lnTo>
                      <a:lnTo>
                        <a:pt x="550" y="120"/>
                      </a:lnTo>
                      <a:lnTo>
                        <a:pt x="549" y="122"/>
                      </a:lnTo>
                      <a:lnTo>
                        <a:pt x="549" y="122"/>
                      </a:lnTo>
                      <a:close/>
                      <a:moveTo>
                        <a:pt x="213" y="122"/>
                      </a:moveTo>
                      <a:lnTo>
                        <a:pt x="213" y="122"/>
                      </a:lnTo>
                      <a:lnTo>
                        <a:pt x="209" y="132"/>
                      </a:lnTo>
                      <a:lnTo>
                        <a:pt x="209" y="132"/>
                      </a:lnTo>
                      <a:lnTo>
                        <a:pt x="218" y="132"/>
                      </a:lnTo>
                      <a:lnTo>
                        <a:pt x="224" y="131"/>
                      </a:lnTo>
                      <a:lnTo>
                        <a:pt x="229" y="126"/>
                      </a:lnTo>
                      <a:lnTo>
                        <a:pt x="232" y="122"/>
                      </a:lnTo>
                      <a:lnTo>
                        <a:pt x="232" y="122"/>
                      </a:lnTo>
                      <a:lnTo>
                        <a:pt x="221" y="122"/>
                      </a:lnTo>
                      <a:lnTo>
                        <a:pt x="213" y="122"/>
                      </a:lnTo>
                      <a:lnTo>
                        <a:pt x="213" y="122"/>
                      </a:lnTo>
                      <a:close/>
                      <a:moveTo>
                        <a:pt x="521" y="122"/>
                      </a:moveTo>
                      <a:lnTo>
                        <a:pt x="521" y="122"/>
                      </a:lnTo>
                      <a:lnTo>
                        <a:pt x="523" y="123"/>
                      </a:lnTo>
                      <a:lnTo>
                        <a:pt x="527" y="123"/>
                      </a:lnTo>
                      <a:lnTo>
                        <a:pt x="535" y="123"/>
                      </a:lnTo>
                      <a:lnTo>
                        <a:pt x="535" y="123"/>
                      </a:lnTo>
                      <a:lnTo>
                        <a:pt x="532" y="122"/>
                      </a:lnTo>
                      <a:lnTo>
                        <a:pt x="527" y="120"/>
                      </a:lnTo>
                      <a:lnTo>
                        <a:pt x="523" y="122"/>
                      </a:lnTo>
                      <a:lnTo>
                        <a:pt x="521" y="122"/>
                      </a:lnTo>
                      <a:lnTo>
                        <a:pt x="521" y="122"/>
                      </a:lnTo>
                      <a:close/>
                      <a:moveTo>
                        <a:pt x="233" y="132"/>
                      </a:moveTo>
                      <a:lnTo>
                        <a:pt x="233" y="132"/>
                      </a:lnTo>
                      <a:lnTo>
                        <a:pt x="239" y="132"/>
                      </a:lnTo>
                      <a:lnTo>
                        <a:pt x="245" y="131"/>
                      </a:lnTo>
                      <a:lnTo>
                        <a:pt x="250" y="129"/>
                      </a:lnTo>
                      <a:lnTo>
                        <a:pt x="255" y="128"/>
                      </a:lnTo>
                      <a:lnTo>
                        <a:pt x="255" y="128"/>
                      </a:lnTo>
                      <a:lnTo>
                        <a:pt x="253" y="125"/>
                      </a:lnTo>
                      <a:lnTo>
                        <a:pt x="252" y="122"/>
                      </a:lnTo>
                      <a:lnTo>
                        <a:pt x="252" y="122"/>
                      </a:lnTo>
                      <a:lnTo>
                        <a:pt x="245" y="122"/>
                      </a:lnTo>
                      <a:lnTo>
                        <a:pt x="239" y="125"/>
                      </a:lnTo>
                      <a:lnTo>
                        <a:pt x="236" y="128"/>
                      </a:lnTo>
                      <a:lnTo>
                        <a:pt x="233" y="132"/>
                      </a:lnTo>
                      <a:lnTo>
                        <a:pt x="233" y="132"/>
                      </a:lnTo>
                      <a:close/>
                      <a:moveTo>
                        <a:pt x="259" y="126"/>
                      </a:moveTo>
                      <a:lnTo>
                        <a:pt x="259" y="126"/>
                      </a:lnTo>
                      <a:lnTo>
                        <a:pt x="261" y="125"/>
                      </a:lnTo>
                      <a:lnTo>
                        <a:pt x="264" y="125"/>
                      </a:lnTo>
                      <a:lnTo>
                        <a:pt x="264" y="125"/>
                      </a:lnTo>
                      <a:lnTo>
                        <a:pt x="262" y="123"/>
                      </a:lnTo>
                      <a:lnTo>
                        <a:pt x="262" y="122"/>
                      </a:lnTo>
                      <a:lnTo>
                        <a:pt x="258" y="122"/>
                      </a:lnTo>
                      <a:lnTo>
                        <a:pt x="258" y="122"/>
                      </a:lnTo>
                      <a:lnTo>
                        <a:pt x="258" y="123"/>
                      </a:lnTo>
                      <a:lnTo>
                        <a:pt x="259" y="126"/>
                      </a:lnTo>
                      <a:lnTo>
                        <a:pt x="259" y="126"/>
                      </a:lnTo>
                      <a:close/>
                      <a:moveTo>
                        <a:pt x="334" y="122"/>
                      </a:moveTo>
                      <a:lnTo>
                        <a:pt x="334" y="122"/>
                      </a:lnTo>
                      <a:lnTo>
                        <a:pt x="331" y="122"/>
                      </a:lnTo>
                      <a:lnTo>
                        <a:pt x="331" y="122"/>
                      </a:lnTo>
                      <a:lnTo>
                        <a:pt x="331" y="123"/>
                      </a:lnTo>
                      <a:lnTo>
                        <a:pt x="332" y="123"/>
                      </a:lnTo>
                      <a:lnTo>
                        <a:pt x="334" y="122"/>
                      </a:lnTo>
                      <a:lnTo>
                        <a:pt x="334" y="122"/>
                      </a:lnTo>
                      <a:close/>
                      <a:moveTo>
                        <a:pt x="206" y="122"/>
                      </a:moveTo>
                      <a:lnTo>
                        <a:pt x="206" y="122"/>
                      </a:lnTo>
                      <a:lnTo>
                        <a:pt x="201" y="123"/>
                      </a:lnTo>
                      <a:lnTo>
                        <a:pt x="195" y="123"/>
                      </a:lnTo>
                      <a:lnTo>
                        <a:pt x="191" y="123"/>
                      </a:lnTo>
                      <a:lnTo>
                        <a:pt x="186" y="126"/>
                      </a:lnTo>
                      <a:lnTo>
                        <a:pt x="186" y="126"/>
                      </a:lnTo>
                      <a:lnTo>
                        <a:pt x="192" y="131"/>
                      </a:lnTo>
                      <a:lnTo>
                        <a:pt x="197" y="135"/>
                      </a:lnTo>
                      <a:lnTo>
                        <a:pt x="197" y="135"/>
                      </a:lnTo>
                      <a:lnTo>
                        <a:pt x="197" y="135"/>
                      </a:lnTo>
                      <a:lnTo>
                        <a:pt x="198" y="135"/>
                      </a:lnTo>
                      <a:lnTo>
                        <a:pt x="200" y="134"/>
                      </a:lnTo>
                      <a:lnTo>
                        <a:pt x="201" y="134"/>
                      </a:lnTo>
                      <a:lnTo>
                        <a:pt x="201" y="134"/>
                      </a:lnTo>
                      <a:lnTo>
                        <a:pt x="203" y="131"/>
                      </a:lnTo>
                      <a:lnTo>
                        <a:pt x="204" y="128"/>
                      </a:lnTo>
                      <a:lnTo>
                        <a:pt x="206" y="125"/>
                      </a:lnTo>
                      <a:lnTo>
                        <a:pt x="206" y="122"/>
                      </a:lnTo>
                      <a:lnTo>
                        <a:pt x="206" y="122"/>
                      </a:lnTo>
                      <a:close/>
                      <a:moveTo>
                        <a:pt x="646" y="126"/>
                      </a:moveTo>
                      <a:lnTo>
                        <a:pt x="646" y="126"/>
                      </a:lnTo>
                      <a:lnTo>
                        <a:pt x="649" y="128"/>
                      </a:lnTo>
                      <a:lnTo>
                        <a:pt x="653" y="128"/>
                      </a:lnTo>
                      <a:lnTo>
                        <a:pt x="654" y="128"/>
                      </a:lnTo>
                      <a:lnTo>
                        <a:pt x="654" y="128"/>
                      </a:lnTo>
                      <a:lnTo>
                        <a:pt x="653" y="125"/>
                      </a:lnTo>
                      <a:lnTo>
                        <a:pt x="649" y="123"/>
                      </a:lnTo>
                      <a:lnTo>
                        <a:pt x="649" y="123"/>
                      </a:lnTo>
                      <a:lnTo>
                        <a:pt x="648" y="125"/>
                      </a:lnTo>
                      <a:lnTo>
                        <a:pt x="648" y="125"/>
                      </a:lnTo>
                      <a:lnTo>
                        <a:pt x="646" y="126"/>
                      </a:lnTo>
                      <a:lnTo>
                        <a:pt x="646" y="126"/>
                      </a:lnTo>
                      <a:close/>
                      <a:moveTo>
                        <a:pt x="688" y="131"/>
                      </a:moveTo>
                      <a:lnTo>
                        <a:pt x="688" y="131"/>
                      </a:lnTo>
                      <a:lnTo>
                        <a:pt x="689" y="128"/>
                      </a:lnTo>
                      <a:lnTo>
                        <a:pt x="691" y="125"/>
                      </a:lnTo>
                      <a:lnTo>
                        <a:pt x="691" y="125"/>
                      </a:lnTo>
                      <a:lnTo>
                        <a:pt x="686" y="123"/>
                      </a:lnTo>
                      <a:lnTo>
                        <a:pt x="686" y="123"/>
                      </a:lnTo>
                      <a:lnTo>
                        <a:pt x="685" y="125"/>
                      </a:lnTo>
                      <a:lnTo>
                        <a:pt x="685" y="128"/>
                      </a:lnTo>
                      <a:lnTo>
                        <a:pt x="688" y="131"/>
                      </a:lnTo>
                      <a:lnTo>
                        <a:pt x="688" y="131"/>
                      </a:lnTo>
                      <a:close/>
                      <a:moveTo>
                        <a:pt x="268" y="128"/>
                      </a:moveTo>
                      <a:lnTo>
                        <a:pt x="268" y="128"/>
                      </a:lnTo>
                      <a:lnTo>
                        <a:pt x="268" y="134"/>
                      </a:lnTo>
                      <a:lnTo>
                        <a:pt x="268" y="134"/>
                      </a:lnTo>
                      <a:lnTo>
                        <a:pt x="279" y="132"/>
                      </a:lnTo>
                      <a:lnTo>
                        <a:pt x="288" y="129"/>
                      </a:lnTo>
                      <a:lnTo>
                        <a:pt x="288" y="129"/>
                      </a:lnTo>
                      <a:lnTo>
                        <a:pt x="288" y="128"/>
                      </a:lnTo>
                      <a:lnTo>
                        <a:pt x="290" y="126"/>
                      </a:lnTo>
                      <a:lnTo>
                        <a:pt x="290" y="126"/>
                      </a:lnTo>
                      <a:lnTo>
                        <a:pt x="285" y="125"/>
                      </a:lnTo>
                      <a:lnTo>
                        <a:pt x="279" y="125"/>
                      </a:lnTo>
                      <a:lnTo>
                        <a:pt x="268" y="128"/>
                      </a:lnTo>
                      <a:lnTo>
                        <a:pt x="268" y="128"/>
                      </a:lnTo>
                      <a:close/>
                      <a:moveTo>
                        <a:pt x="358" y="125"/>
                      </a:moveTo>
                      <a:lnTo>
                        <a:pt x="358" y="125"/>
                      </a:lnTo>
                      <a:lnTo>
                        <a:pt x="357" y="131"/>
                      </a:lnTo>
                      <a:lnTo>
                        <a:pt x="357" y="137"/>
                      </a:lnTo>
                      <a:lnTo>
                        <a:pt x="357" y="137"/>
                      </a:lnTo>
                      <a:lnTo>
                        <a:pt x="383" y="137"/>
                      </a:lnTo>
                      <a:lnTo>
                        <a:pt x="383" y="137"/>
                      </a:lnTo>
                      <a:lnTo>
                        <a:pt x="384" y="126"/>
                      </a:lnTo>
                      <a:lnTo>
                        <a:pt x="384" y="126"/>
                      </a:lnTo>
                      <a:lnTo>
                        <a:pt x="372" y="125"/>
                      </a:lnTo>
                      <a:lnTo>
                        <a:pt x="358" y="125"/>
                      </a:lnTo>
                      <a:lnTo>
                        <a:pt x="358" y="125"/>
                      </a:lnTo>
                      <a:close/>
                      <a:moveTo>
                        <a:pt x="663" y="125"/>
                      </a:moveTo>
                      <a:lnTo>
                        <a:pt x="663" y="125"/>
                      </a:lnTo>
                      <a:lnTo>
                        <a:pt x="669" y="129"/>
                      </a:lnTo>
                      <a:lnTo>
                        <a:pt x="675" y="134"/>
                      </a:lnTo>
                      <a:lnTo>
                        <a:pt x="675" y="134"/>
                      </a:lnTo>
                      <a:lnTo>
                        <a:pt x="671" y="125"/>
                      </a:lnTo>
                      <a:lnTo>
                        <a:pt x="671" y="125"/>
                      </a:lnTo>
                      <a:lnTo>
                        <a:pt x="668" y="125"/>
                      </a:lnTo>
                      <a:lnTo>
                        <a:pt x="663" y="125"/>
                      </a:lnTo>
                      <a:lnTo>
                        <a:pt x="663" y="125"/>
                      </a:lnTo>
                      <a:close/>
                      <a:moveTo>
                        <a:pt x="680" y="129"/>
                      </a:moveTo>
                      <a:lnTo>
                        <a:pt x="680" y="129"/>
                      </a:lnTo>
                      <a:lnTo>
                        <a:pt x="678" y="126"/>
                      </a:lnTo>
                      <a:lnTo>
                        <a:pt x="678" y="125"/>
                      </a:lnTo>
                      <a:lnTo>
                        <a:pt x="677" y="125"/>
                      </a:lnTo>
                      <a:lnTo>
                        <a:pt x="677" y="125"/>
                      </a:lnTo>
                      <a:lnTo>
                        <a:pt x="678" y="128"/>
                      </a:lnTo>
                      <a:lnTo>
                        <a:pt x="678" y="129"/>
                      </a:lnTo>
                      <a:lnTo>
                        <a:pt x="680" y="129"/>
                      </a:lnTo>
                      <a:lnTo>
                        <a:pt x="680" y="129"/>
                      </a:lnTo>
                      <a:close/>
                      <a:moveTo>
                        <a:pt x="746" y="134"/>
                      </a:moveTo>
                      <a:lnTo>
                        <a:pt x="746" y="134"/>
                      </a:lnTo>
                      <a:lnTo>
                        <a:pt x="744" y="129"/>
                      </a:lnTo>
                      <a:lnTo>
                        <a:pt x="742" y="126"/>
                      </a:lnTo>
                      <a:lnTo>
                        <a:pt x="741" y="125"/>
                      </a:lnTo>
                      <a:lnTo>
                        <a:pt x="741" y="125"/>
                      </a:lnTo>
                      <a:lnTo>
                        <a:pt x="742" y="129"/>
                      </a:lnTo>
                      <a:lnTo>
                        <a:pt x="744" y="132"/>
                      </a:lnTo>
                      <a:lnTo>
                        <a:pt x="746" y="134"/>
                      </a:lnTo>
                      <a:lnTo>
                        <a:pt x="746" y="134"/>
                      </a:lnTo>
                      <a:close/>
                      <a:moveTo>
                        <a:pt x="337" y="128"/>
                      </a:moveTo>
                      <a:lnTo>
                        <a:pt x="337" y="128"/>
                      </a:lnTo>
                      <a:lnTo>
                        <a:pt x="335" y="132"/>
                      </a:lnTo>
                      <a:lnTo>
                        <a:pt x="335" y="134"/>
                      </a:lnTo>
                      <a:lnTo>
                        <a:pt x="335" y="137"/>
                      </a:lnTo>
                      <a:lnTo>
                        <a:pt x="335" y="137"/>
                      </a:lnTo>
                      <a:lnTo>
                        <a:pt x="343" y="137"/>
                      </a:lnTo>
                      <a:lnTo>
                        <a:pt x="351" y="137"/>
                      </a:lnTo>
                      <a:lnTo>
                        <a:pt x="351" y="137"/>
                      </a:lnTo>
                      <a:lnTo>
                        <a:pt x="354" y="126"/>
                      </a:lnTo>
                      <a:lnTo>
                        <a:pt x="354" y="126"/>
                      </a:lnTo>
                      <a:lnTo>
                        <a:pt x="345" y="126"/>
                      </a:lnTo>
                      <a:lnTo>
                        <a:pt x="337" y="128"/>
                      </a:lnTo>
                      <a:lnTo>
                        <a:pt x="337" y="128"/>
                      </a:lnTo>
                      <a:close/>
                      <a:moveTo>
                        <a:pt x="735" y="146"/>
                      </a:moveTo>
                      <a:lnTo>
                        <a:pt x="735" y="146"/>
                      </a:lnTo>
                      <a:lnTo>
                        <a:pt x="724" y="126"/>
                      </a:lnTo>
                      <a:lnTo>
                        <a:pt x="724" y="126"/>
                      </a:lnTo>
                      <a:lnTo>
                        <a:pt x="724" y="131"/>
                      </a:lnTo>
                      <a:lnTo>
                        <a:pt x="727" y="135"/>
                      </a:lnTo>
                      <a:lnTo>
                        <a:pt x="735" y="146"/>
                      </a:lnTo>
                      <a:lnTo>
                        <a:pt x="735" y="146"/>
                      </a:lnTo>
                      <a:close/>
                      <a:moveTo>
                        <a:pt x="157" y="141"/>
                      </a:moveTo>
                      <a:lnTo>
                        <a:pt x="157" y="141"/>
                      </a:lnTo>
                      <a:lnTo>
                        <a:pt x="174" y="138"/>
                      </a:lnTo>
                      <a:lnTo>
                        <a:pt x="174" y="138"/>
                      </a:lnTo>
                      <a:lnTo>
                        <a:pt x="175" y="132"/>
                      </a:lnTo>
                      <a:lnTo>
                        <a:pt x="175" y="129"/>
                      </a:lnTo>
                      <a:lnTo>
                        <a:pt x="172" y="128"/>
                      </a:lnTo>
                      <a:lnTo>
                        <a:pt x="168" y="128"/>
                      </a:lnTo>
                      <a:lnTo>
                        <a:pt x="165" y="129"/>
                      </a:lnTo>
                      <a:lnTo>
                        <a:pt x="160" y="134"/>
                      </a:lnTo>
                      <a:lnTo>
                        <a:pt x="157" y="137"/>
                      </a:lnTo>
                      <a:lnTo>
                        <a:pt x="157" y="141"/>
                      </a:lnTo>
                      <a:lnTo>
                        <a:pt x="157" y="141"/>
                      </a:lnTo>
                      <a:close/>
                      <a:moveTo>
                        <a:pt x="387" y="137"/>
                      </a:moveTo>
                      <a:lnTo>
                        <a:pt x="387" y="137"/>
                      </a:lnTo>
                      <a:lnTo>
                        <a:pt x="392" y="137"/>
                      </a:lnTo>
                      <a:lnTo>
                        <a:pt x="398" y="137"/>
                      </a:lnTo>
                      <a:lnTo>
                        <a:pt x="398" y="137"/>
                      </a:lnTo>
                      <a:lnTo>
                        <a:pt x="398" y="131"/>
                      </a:lnTo>
                      <a:lnTo>
                        <a:pt x="396" y="126"/>
                      </a:lnTo>
                      <a:lnTo>
                        <a:pt x="396" y="126"/>
                      </a:lnTo>
                      <a:lnTo>
                        <a:pt x="392" y="126"/>
                      </a:lnTo>
                      <a:lnTo>
                        <a:pt x="390" y="129"/>
                      </a:lnTo>
                      <a:lnTo>
                        <a:pt x="387" y="137"/>
                      </a:lnTo>
                      <a:lnTo>
                        <a:pt x="387" y="137"/>
                      </a:lnTo>
                      <a:close/>
                      <a:moveTo>
                        <a:pt x="98" y="131"/>
                      </a:moveTo>
                      <a:lnTo>
                        <a:pt x="98" y="131"/>
                      </a:lnTo>
                      <a:lnTo>
                        <a:pt x="101" y="129"/>
                      </a:lnTo>
                      <a:lnTo>
                        <a:pt x="101" y="129"/>
                      </a:lnTo>
                      <a:lnTo>
                        <a:pt x="101" y="128"/>
                      </a:lnTo>
                      <a:lnTo>
                        <a:pt x="98" y="128"/>
                      </a:lnTo>
                      <a:lnTo>
                        <a:pt x="98" y="128"/>
                      </a:lnTo>
                      <a:lnTo>
                        <a:pt x="98" y="131"/>
                      </a:lnTo>
                      <a:lnTo>
                        <a:pt x="98" y="131"/>
                      </a:lnTo>
                      <a:close/>
                      <a:moveTo>
                        <a:pt x="410" y="138"/>
                      </a:moveTo>
                      <a:lnTo>
                        <a:pt x="410" y="138"/>
                      </a:lnTo>
                      <a:lnTo>
                        <a:pt x="412" y="128"/>
                      </a:lnTo>
                      <a:lnTo>
                        <a:pt x="412" y="128"/>
                      </a:lnTo>
                      <a:lnTo>
                        <a:pt x="406" y="128"/>
                      </a:lnTo>
                      <a:lnTo>
                        <a:pt x="406" y="128"/>
                      </a:lnTo>
                      <a:lnTo>
                        <a:pt x="406" y="131"/>
                      </a:lnTo>
                      <a:lnTo>
                        <a:pt x="406" y="135"/>
                      </a:lnTo>
                      <a:lnTo>
                        <a:pt x="407" y="138"/>
                      </a:lnTo>
                      <a:lnTo>
                        <a:pt x="409" y="138"/>
                      </a:lnTo>
                      <a:lnTo>
                        <a:pt x="410" y="138"/>
                      </a:lnTo>
                      <a:lnTo>
                        <a:pt x="410" y="138"/>
                      </a:lnTo>
                      <a:close/>
                      <a:moveTo>
                        <a:pt x="113" y="129"/>
                      </a:moveTo>
                      <a:lnTo>
                        <a:pt x="113" y="129"/>
                      </a:lnTo>
                      <a:lnTo>
                        <a:pt x="114" y="132"/>
                      </a:lnTo>
                      <a:lnTo>
                        <a:pt x="116" y="135"/>
                      </a:lnTo>
                      <a:lnTo>
                        <a:pt x="116" y="135"/>
                      </a:lnTo>
                      <a:lnTo>
                        <a:pt x="117" y="134"/>
                      </a:lnTo>
                      <a:lnTo>
                        <a:pt x="117" y="132"/>
                      </a:lnTo>
                      <a:lnTo>
                        <a:pt x="119" y="128"/>
                      </a:lnTo>
                      <a:lnTo>
                        <a:pt x="119" y="128"/>
                      </a:lnTo>
                      <a:lnTo>
                        <a:pt x="116" y="128"/>
                      </a:lnTo>
                      <a:lnTo>
                        <a:pt x="113" y="129"/>
                      </a:lnTo>
                      <a:lnTo>
                        <a:pt x="113" y="129"/>
                      </a:lnTo>
                      <a:close/>
                      <a:moveTo>
                        <a:pt x="416" y="128"/>
                      </a:moveTo>
                      <a:lnTo>
                        <a:pt x="416" y="128"/>
                      </a:lnTo>
                      <a:lnTo>
                        <a:pt x="416" y="134"/>
                      </a:lnTo>
                      <a:lnTo>
                        <a:pt x="416" y="138"/>
                      </a:lnTo>
                      <a:lnTo>
                        <a:pt x="416" y="138"/>
                      </a:lnTo>
                      <a:lnTo>
                        <a:pt x="419" y="138"/>
                      </a:lnTo>
                      <a:lnTo>
                        <a:pt x="424" y="138"/>
                      </a:lnTo>
                      <a:lnTo>
                        <a:pt x="424" y="138"/>
                      </a:lnTo>
                      <a:lnTo>
                        <a:pt x="425" y="134"/>
                      </a:lnTo>
                      <a:lnTo>
                        <a:pt x="425" y="128"/>
                      </a:lnTo>
                      <a:lnTo>
                        <a:pt x="425" y="128"/>
                      </a:lnTo>
                      <a:lnTo>
                        <a:pt x="416" y="128"/>
                      </a:lnTo>
                      <a:lnTo>
                        <a:pt x="416" y="128"/>
                      </a:lnTo>
                      <a:close/>
                      <a:moveTo>
                        <a:pt x="431" y="129"/>
                      </a:moveTo>
                      <a:lnTo>
                        <a:pt x="431" y="129"/>
                      </a:lnTo>
                      <a:lnTo>
                        <a:pt x="430" y="134"/>
                      </a:lnTo>
                      <a:lnTo>
                        <a:pt x="430" y="138"/>
                      </a:lnTo>
                      <a:lnTo>
                        <a:pt x="430" y="138"/>
                      </a:lnTo>
                      <a:lnTo>
                        <a:pt x="438" y="137"/>
                      </a:lnTo>
                      <a:lnTo>
                        <a:pt x="445" y="137"/>
                      </a:lnTo>
                      <a:lnTo>
                        <a:pt x="445" y="137"/>
                      </a:lnTo>
                      <a:lnTo>
                        <a:pt x="445" y="134"/>
                      </a:lnTo>
                      <a:lnTo>
                        <a:pt x="444" y="129"/>
                      </a:lnTo>
                      <a:lnTo>
                        <a:pt x="444" y="129"/>
                      </a:lnTo>
                      <a:lnTo>
                        <a:pt x="438" y="129"/>
                      </a:lnTo>
                      <a:lnTo>
                        <a:pt x="431" y="129"/>
                      </a:lnTo>
                      <a:lnTo>
                        <a:pt x="431" y="129"/>
                      </a:lnTo>
                      <a:close/>
                      <a:moveTo>
                        <a:pt x="502" y="128"/>
                      </a:moveTo>
                      <a:lnTo>
                        <a:pt x="502" y="128"/>
                      </a:lnTo>
                      <a:lnTo>
                        <a:pt x="505" y="129"/>
                      </a:lnTo>
                      <a:lnTo>
                        <a:pt x="508" y="131"/>
                      </a:lnTo>
                      <a:lnTo>
                        <a:pt x="511" y="131"/>
                      </a:lnTo>
                      <a:lnTo>
                        <a:pt x="512" y="131"/>
                      </a:lnTo>
                      <a:lnTo>
                        <a:pt x="512" y="128"/>
                      </a:lnTo>
                      <a:lnTo>
                        <a:pt x="512" y="128"/>
                      </a:lnTo>
                      <a:lnTo>
                        <a:pt x="502" y="128"/>
                      </a:lnTo>
                      <a:lnTo>
                        <a:pt x="502" y="128"/>
                      </a:lnTo>
                      <a:close/>
                      <a:moveTo>
                        <a:pt x="518" y="129"/>
                      </a:moveTo>
                      <a:lnTo>
                        <a:pt x="518" y="129"/>
                      </a:lnTo>
                      <a:lnTo>
                        <a:pt x="524" y="129"/>
                      </a:lnTo>
                      <a:lnTo>
                        <a:pt x="527" y="129"/>
                      </a:lnTo>
                      <a:lnTo>
                        <a:pt x="529" y="128"/>
                      </a:lnTo>
                      <a:lnTo>
                        <a:pt x="529" y="128"/>
                      </a:lnTo>
                      <a:lnTo>
                        <a:pt x="523" y="128"/>
                      </a:lnTo>
                      <a:lnTo>
                        <a:pt x="520" y="128"/>
                      </a:lnTo>
                      <a:lnTo>
                        <a:pt x="518" y="129"/>
                      </a:lnTo>
                      <a:lnTo>
                        <a:pt x="518" y="129"/>
                      </a:lnTo>
                      <a:close/>
                      <a:moveTo>
                        <a:pt x="633" y="131"/>
                      </a:moveTo>
                      <a:lnTo>
                        <a:pt x="633" y="131"/>
                      </a:lnTo>
                      <a:lnTo>
                        <a:pt x="631" y="129"/>
                      </a:lnTo>
                      <a:lnTo>
                        <a:pt x="631" y="128"/>
                      </a:lnTo>
                      <a:lnTo>
                        <a:pt x="630" y="128"/>
                      </a:lnTo>
                      <a:lnTo>
                        <a:pt x="630" y="128"/>
                      </a:lnTo>
                      <a:lnTo>
                        <a:pt x="630" y="129"/>
                      </a:lnTo>
                      <a:lnTo>
                        <a:pt x="630" y="131"/>
                      </a:lnTo>
                      <a:lnTo>
                        <a:pt x="631" y="132"/>
                      </a:lnTo>
                      <a:lnTo>
                        <a:pt x="633" y="131"/>
                      </a:lnTo>
                      <a:lnTo>
                        <a:pt x="633" y="131"/>
                      </a:lnTo>
                      <a:close/>
                      <a:moveTo>
                        <a:pt x="303" y="131"/>
                      </a:moveTo>
                      <a:lnTo>
                        <a:pt x="303" y="131"/>
                      </a:lnTo>
                      <a:lnTo>
                        <a:pt x="303" y="134"/>
                      </a:lnTo>
                      <a:lnTo>
                        <a:pt x="302" y="138"/>
                      </a:lnTo>
                      <a:lnTo>
                        <a:pt x="302" y="138"/>
                      </a:lnTo>
                      <a:lnTo>
                        <a:pt x="314" y="134"/>
                      </a:lnTo>
                      <a:lnTo>
                        <a:pt x="325" y="129"/>
                      </a:lnTo>
                      <a:lnTo>
                        <a:pt x="325" y="129"/>
                      </a:lnTo>
                      <a:lnTo>
                        <a:pt x="320" y="129"/>
                      </a:lnTo>
                      <a:lnTo>
                        <a:pt x="316" y="129"/>
                      </a:lnTo>
                      <a:lnTo>
                        <a:pt x="303" y="131"/>
                      </a:lnTo>
                      <a:lnTo>
                        <a:pt x="303" y="131"/>
                      </a:lnTo>
                      <a:close/>
                      <a:moveTo>
                        <a:pt x="454" y="131"/>
                      </a:moveTo>
                      <a:lnTo>
                        <a:pt x="454" y="131"/>
                      </a:lnTo>
                      <a:lnTo>
                        <a:pt x="457" y="131"/>
                      </a:lnTo>
                      <a:lnTo>
                        <a:pt x="459" y="132"/>
                      </a:lnTo>
                      <a:lnTo>
                        <a:pt x="459" y="132"/>
                      </a:lnTo>
                      <a:lnTo>
                        <a:pt x="460" y="131"/>
                      </a:lnTo>
                      <a:lnTo>
                        <a:pt x="460" y="128"/>
                      </a:lnTo>
                      <a:lnTo>
                        <a:pt x="460" y="128"/>
                      </a:lnTo>
                      <a:lnTo>
                        <a:pt x="457" y="129"/>
                      </a:lnTo>
                      <a:lnTo>
                        <a:pt x="454" y="129"/>
                      </a:lnTo>
                      <a:lnTo>
                        <a:pt x="454" y="131"/>
                      </a:lnTo>
                      <a:lnTo>
                        <a:pt x="454" y="131"/>
                      </a:lnTo>
                      <a:close/>
                      <a:moveTo>
                        <a:pt x="471" y="135"/>
                      </a:moveTo>
                      <a:lnTo>
                        <a:pt x="471" y="135"/>
                      </a:lnTo>
                      <a:lnTo>
                        <a:pt x="477" y="134"/>
                      </a:lnTo>
                      <a:lnTo>
                        <a:pt x="483" y="134"/>
                      </a:lnTo>
                      <a:lnTo>
                        <a:pt x="483" y="134"/>
                      </a:lnTo>
                      <a:lnTo>
                        <a:pt x="485" y="131"/>
                      </a:lnTo>
                      <a:lnTo>
                        <a:pt x="485" y="129"/>
                      </a:lnTo>
                      <a:lnTo>
                        <a:pt x="485" y="129"/>
                      </a:lnTo>
                      <a:lnTo>
                        <a:pt x="470" y="129"/>
                      </a:lnTo>
                      <a:lnTo>
                        <a:pt x="470" y="129"/>
                      </a:lnTo>
                      <a:lnTo>
                        <a:pt x="470" y="132"/>
                      </a:lnTo>
                      <a:lnTo>
                        <a:pt x="470" y="134"/>
                      </a:lnTo>
                      <a:lnTo>
                        <a:pt x="471" y="135"/>
                      </a:lnTo>
                      <a:lnTo>
                        <a:pt x="471" y="135"/>
                      </a:lnTo>
                      <a:close/>
                      <a:moveTo>
                        <a:pt x="593" y="129"/>
                      </a:moveTo>
                      <a:lnTo>
                        <a:pt x="593" y="129"/>
                      </a:lnTo>
                      <a:lnTo>
                        <a:pt x="590" y="129"/>
                      </a:lnTo>
                      <a:lnTo>
                        <a:pt x="588" y="129"/>
                      </a:lnTo>
                      <a:lnTo>
                        <a:pt x="588" y="129"/>
                      </a:lnTo>
                      <a:lnTo>
                        <a:pt x="588" y="131"/>
                      </a:lnTo>
                      <a:lnTo>
                        <a:pt x="590" y="131"/>
                      </a:lnTo>
                      <a:lnTo>
                        <a:pt x="592" y="131"/>
                      </a:lnTo>
                      <a:lnTo>
                        <a:pt x="593" y="129"/>
                      </a:lnTo>
                      <a:lnTo>
                        <a:pt x="593" y="129"/>
                      </a:lnTo>
                      <a:close/>
                      <a:moveTo>
                        <a:pt x="720" y="148"/>
                      </a:moveTo>
                      <a:lnTo>
                        <a:pt x="720" y="148"/>
                      </a:lnTo>
                      <a:lnTo>
                        <a:pt x="718" y="138"/>
                      </a:lnTo>
                      <a:lnTo>
                        <a:pt x="715" y="132"/>
                      </a:lnTo>
                      <a:lnTo>
                        <a:pt x="712" y="129"/>
                      </a:lnTo>
                      <a:lnTo>
                        <a:pt x="712" y="129"/>
                      </a:lnTo>
                      <a:lnTo>
                        <a:pt x="713" y="135"/>
                      </a:lnTo>
                      <a:lnTo>
                        <a:pt x="715" y="141"/>
                      </a:lnTo>
                      <a:lnTo>
                        <a:pt x="718" y="146"/>
                      </a:lnTo>
                      <a:lnTo>
                        <a:pt x="720" y="148"/>
                      </a:lnTo>
                      <a:lnTo>
                        <a:pt x="720" y="148"/>
                      </a:lnTo>
                      <a:close/>
                      <a:moveTo>
                        <a:pt x="489" y="132"/>
                      </a:moveTo>
                      <a:lnTo>
                        <a:pt x="489" y="132"/>
                      </a:lnTo>
                      <a:lnTo>
                        <a:pt x="494" y="132"/>
                      </a:lnTo>
                      <a:lnTo>
                        <a:pt x="494" y="132"/>
                      </a:lnTo>
                      <a:lnTo>
                        <a:pt x="494" y="131"/>
                      </a:lnTo>
                      <a:lnTo>
                        <a:pt x="492" y="131"/>
                      </a:lnTo>
                      <a:lnTo>
                        <a:pt x="491" y="131"/>
                      </a:lnTo>
                      <a:lnTo>
                        <a:pt x="489" y="132"/>
                      </a:lnTo>
                      <a:lnTo>
                        <a:pt x="489" y="132"/>
                      </a:lnTo>
                      <a:close/>
                      <a:moveTo>
                        <a:pt x="643" y="132"/>
                      </a:moveTo>
                      <a:lnTo>
                        <a:pt x="643" y="132"/>
                      </a:lnTo>
                      <a:lnTo>
                        <a:pt x="643" y="131"/>
                      </a:lnTo>
                      <a:lnTo>
                        <a:pt x="643" y="129"/>
                      </a:lnTo>
                      <a:lnTo>
                        <a:pt x="643" y="129"/>
                      </a:lnTo>
                      <a:lnTo>
                        <a:pt x="642" y="129"/>
                      </a:lnTo>
                      <a:lnTo>
                        <a:pt x="640" y="131"/>
                      </a:lnTo>
                      <a:lnTo>
                        <a:pt x="640" y="131"/>
                      </a:lnTo>
                      <a:lnTo>
                        <a:pt x="642" y="131"/>
                      </a:lnTo>
                      <a:lnTo>
                        <a:pt x="642" y="132"/>
                      </a:lnTo>
                      <a:lnTo>
                        <a:pt x="643" y="132"/>
                      </a:lnTo>
                      <a:lnTo>
                        <a:pt x="643" y="132"/>
                      </a:lnTo>
                      <a:lnTo>
                        <a:pt x="643" y="132"/>
                      </a:lnTo>
                      <a:close/>
                      <a:moveTo>
                        <a:pt x="547" y="132"/>
                      </a:moveTo>
                      <a:lnTo>
                        <a:pt x="547" y="132"/>
                      </a:lnTo>
                      <a:lnTo>
                        <a:pt x="547" y="137"/>
                      </a:lnTo>
                      <a:lnTo>
                        <a:pt x="546" y="138"/>
                      </a:lnTo>
                      <a:lnTo>
                        <a:pt x="543" y="140"/>
                      </a:lnTo>
                      <a:lnTo>
                        <a:pt x="541" y="143"/>
                      </a:lnTo>
                      <a:lnTo>
                        <a:pt x="541" y="143"/>
                      </a:lnTo>
                      <a:lnTo>
                        <a:pt x="546" y="146"/>
                      </a:lnTo>
                      <a:lnTo>
                        <a:pt x="550" y="148"/>
                      </a:lnTo>
                      <a:lnTo>
                        <a:pt x="564" y="148"/>
                      </a:lnTo>
                      <a:lnTo>
                        <a:pt x="564" y="148"/>
                      </a:lnTo>
                      <a:lnTo>
                        <a:pt x="567" y="140"/>
                      </a:lnTo>
                      <a:lnTo>
                        <a:pt x="570" y="132"/>
                      </a:lnTo>
                      <a:lnTo>
                        <a:pt x="570" y="132"/>
                      </a:lnTo>
                      <a:lnTo>
                        <a:pt x="558" y="132"/>
                      </a:lnTo>
                      <a:lnTo>
                        <a:pt x="547" y="132"/>
                      </a:lnTo>
                      <a:lnTo>
                        <a:pt x="547" y="132"/>
                      </a:lnTo>
                      <a:close/>
                      <a:moveTo>
                        <a:pt x="653" y="135"/>
                      </a:moveTo>
                      <a:lnTo>
                        <a:pt x="653" y="135"/>
                      </a:lnTo>
                      <a:lnTo>
                        <a:pt x="653" y="134"/>
                      </a:lnTo>
                      <a:lnTo>
                        <a:pt x="651" y="132"/>
                      </a:lnTo>
                      <a:lnTo>
                        <a:pt x="648" y="131"/>
                      </a:lnTo>
                      <a:lnTo>
                        <a:pt x="648" y="131"/>
                      </a:lnTo>
                      <a:lnTo>
                        <a:pt x="648" y="134"/>
                      </a:lnTo>
                      <a:lnTo>
                        <a:pt x="649" y="135"/>
                      </a:lnTo>
                      <a:lnTo>
                        <a:pt x="651" y="135"/>
                      </a:lnTo>
                      <a:lnTo>
                        <a:pt x="653" y="135"/>
                      </a:lnTo>
                      <a:lnTo>
                        <a:pt x="653" y="135"/>
                      </a:lnTo>
                      <a:close/>
                      <a:moveTo>
                        <a:pt x="186" y="137"/>
                      </a:moveTo>
                      <a:lnTo>
                        <a:pt x="186" y="137"/>
                      </a:lnTo>
                      <a:lnTo>
                        <a:pt x="187" y="135"/>
                      </a:lnTo>
                      <a:lnTo>
                        <a:pt x="187" y="135"/>
                      </a:lnTo>
                      <a:lnTo>
                        <a:pt x="187" y="135"/>
                      </a:lnTo>
                      <a:lnTo>
                        <a:pt x="187" y="134"/>
                      </a:lnTo>
                      <a:lnTo>
                        <a:pt x="186" y="132"/>
                      </a:lnTo>
                      <a:lnTo>
                        <a:pt x="186" y="132"/>
                      </a:lnTo>
                      <a:lnTo>
                        <a:pt x="186" y="135"/>
                      </a:lnTo>
                      <a:lnTo>
                        <a:pt x="186" y="135"/>
                      </a:lnTo>
                      <a:lnTo>
                        <a:pt x="186" y="137"/>
                      </a:lnTo>
                      <a:lnTo>
                        <a:pt x="186" y="137"/>
                      </a:lnTo>
                      <a:close/>
                      <a:moveTo>
                        <a:pt x="128" y="135"/>
                      </a:moveTo>
                      <a:lnTo>
                        <a:pt x="128" y="135"/>
                      </a:lnTo>
                      <a:lnTo>
                        <a:pt x="122" y="144"/>
                      </a:lnTo>
                      <a:lnTo>
                        <a:pt x="120" y="149"/>
                      </a:lnTo>
                      <a:lnTo>
                        <a:pt x="117" y="154"/>
                      </a:lnTo>
                      <a:lnTo>
                        <a:pt x="117" y="154"/>
                      </a:lnTo>
                      <a:lnTo>
                        <a:pt x="126" y="152"/>
                      </a:lnTo>
                      <a:lnTo>
                        <a:pt x="133" y="148"/>
                      </a:lnTo>
                      <a:lnTo>
                        <a:pt x="139" y="143"/>
                      </a:lnTo>
                      <a:lnTo>
                        <a:pt x="143" y="137"/>
                      </a:lnTo>
                      <a:lnTo>
                        <a:pt x="143" y="137"/>
                      </a:lnTo>
                      <a:lnTo>
                        <a:pt x="140" y="134"/>
                      </a:lnTo>
                      <a:lnTo>
                        <a:pt x="137" y="134"/>
                      </a:lnTo>
                      <a:lnTo>
                        <a:pt x="128" y="135"/>
                      </a:lnTo>
                      <a:lnTo>
                        <a:pt x="128" y="135"/>
                      </a:lnTo>
                      <a:close/>
                      <a:moveTo>
                        <a:pt x="99" y="135"/>
                      </a:moveTo>
                      <a:lnTo>
                        <a:pt x="99" y="135"/>
                      </a:lnTo>
                      <a:lnTo>
                        <a:pt x="101" y="138"/>
                      </a:lnTo>
                      <a:lnTo>
                        <a:pt x="101" y="141"/>
                      </a:lnTo>
                      <a:lnTo>
                        <a:pt x="101" y="141"/>
                      </a:lnTo>
                      <a:lnTo>
                        <a:pt x="104" y="140"/>
                      </a:lnTo>
                      <a:lnTo>
                        <a:pt x="107" y="137"/>
                      </a:lnTo>
                      <a:lnTo>
                        <a:pt x="107" y="137"/>
                      </a:lnTo>
                      <a:lnTo>
                        <a:pt x="105" y="135"/>
                      </a:lnTo>
                      <a:lnTo>
                        <a:pt x="104" y="134"/>
                      </a:lnTo>
                      <a:lnTo>
                        <a:pt x="104" y="134"/>
                      </a:lnTo>
                      <a:lnTo>
                        <a:pt x="102" y="135"/>
                      </a:lnTo>
                      <a:lnTo>
                        <a:pt x="99" y="135"/>
                      </a:lnTo>
                      <a:lnTo>
                        <a:pt x="99" y="135"/>
                      </a:lnTo>
                      <a:close/>
                      <a:moveTo>
                        <a:pt x="459" y="135"/>
                      </a:moveTo>
                      <a:lnTo>
                        <a:pt x="459" y="135"/>
                      </a:lnTo>
                      <a:lnTo>
                        <a:pt x="453" y="134"/>
                      </a:lnTo>
                      <a:lnTo>
                        <a:pt x="453" y="134"/>
                      </a:lnTo>
                      <a:lnTo>
                        <a:pt x="453" y="135"/>
                      </a:lnTo>
                      <a:lnTo>
                        <a:pt x="454" y="135"/>
                      </a:lnTo>
                      <a:lnTo>
                        <a:pt x="459" y="135"/>
                      </a:lnTo>
                      <a:lnTo>
                        <a:pt x="459" y="135"/>
                      </a:lnTo>
                      <a:close/>
                      <a:moveTo>
                        <a:pt x="73" y="146"/>
                      </a:moveTo>
                      <a:lnTo>
                        <a:pt x="73" y="146"/>
                      </a:lnTo>
                      <a:lnTo>
                        <a:pt x="76" y="144"/>
                      </a:lnTo>
                      <a:lnTo>
                        <a:pt x="79" y="141"/>
                      </a:lnTo>
                      <a:lnTo>
                        <a:pt x="81" y="135"/>
                      </a:lnTo>
                      <a:lnTo>
                        <a:pt x="81" y="135"/>
                      </a:lnTo>
                      <a:lnTo>
                        <a:pt x="76" y="140"/>
                      </a:lnTo>
                      <a:lnTo>
                        <a:pt x="75" y="143"/>
                      </a:lnTo>
                      <a:lnTo>
                        <a:pt x="73" y="146"/>
                      </a:lnTo>
                      <a:lnTo>
                        <a:pt x="73" y="146"/>
                      </a:lnTo>
                      <a:close/>
                      <a:moveTo>
                        <a:pt x="319" y="138"/>
                      </a:moveTo>
                      <a:lnTo>
                        <a:pt x="319" y="138"/>
                      </a:lnTo>
                      <a:lnTo>
                        <a:pt x="323" y="138"/>
                      </a:lnTo>
                      <a:lnTo>
                        <a:pt x="326" y="138"/>
                      </a:lnTo>
                      <a:lnTo>
                        <a:pt x="326" y="137"/>
                      </a:lnTo>
                      <a:lnTo>
                        <a:pt x="326" y="137"/>
                      </a:lnTo>
                      <a:lnTo>
                        <a:pt x="325" y="135"/>
                      </a:lnTo>
                      <a:lnTo>
                        <a:pt x="323" y="135"/>
                      </a:lnTo>
                      <a:lnTo>
                        <a:pt x="319" y="138"/>
                      </a:lnTo>
                      <a:lnTo>
                        <a:pt x="319" y="138"/>
                      </a:lnTo>
                      <a:close/>
                      <a:moveTo>
                        <a:pt x="526" y="135"/>
                      </a:moveTo>
                      <a:lnTo>
                        <a:pt x="526" y="135"/>
                      </a:lnTo>
                      <a:lnTo>
                        <a:pt x="521" y="135"/>
                      </a:lnTo>
                      <a:lnTo>
                        <a:pt x="521" y="135"/>
                      </a:lnTo>
                      <a:lnTo>
                        <a:pt x="523" y="137"/>
                      </a:lnTo>
                      <a:lnTo>
                        <a:pt x="524" y="137"/>
                      </a:lnTo>
                      <a:lnTo>
                        <a:pt x="526" y="137"/>
                      </a:lnTo>
                      <a:lnTo>
                        <a:pt x="526" y="135"/>
                      </a:lnTo>
                      <a:lnTo>
                        <a:pt x="526" y="135"/>
                      </a:lnTo>
                      <a:close/>
                      <a:moveTo>
                        <a:pt x="570" y="148"/>
                      </a:moveTo>
                      <a:lnTo>
                        <a:pt x="570" y="148"/>
                      </a:lnTo>
                      <a:lnTo>
                        <a:pt x="573" y="146"/>
                      </a:lnTo>
                      <a:lnTo>
                        <a:pt x="575" y="146"/>
                      </a:lnTo>
                      <a:lnTo>
                        <a:pt x="575" y="146"/>
                      </a:lnTo>
                      <a:lnTo>
                        <a:pt x="575" y="140"/>
                      </a:lnTo>
                      <a:lnTo>
                        <a:pt x="575" y="137"/>
                      </a:lnTo>
                      <a:lnTo>
                        <a:pt x="575" y="135"/>
                      </a:lnTo>
                      <a:lnTo>
                        <a:pt x="575" y="135"/>
                      </a:lnTo>
                      <a:lnTo>
                        <a:pt x="572" y="140"/>
                      </a:lnTo>
                      <a:lnTo>
                        <a:pt x="570" y="148"/>
                      </a:lnTo>
                      <a:lnTo>
                        <a:pt x="570" y="148"/>
                      </a:lnTo>
                      <a:close/>
                      <a:moveTo>
                        <a:pt x="581" y="146"/>
                      </a:moveTo>
                      <a:lnTo>
                        <a:pt x="581" y="146"/>
                      </a:lnTo>
                      <a:lnTo>
                        <a:pt x="582" y="140"/>
                      </a:lnTo>
                      <a:lnTo>
                        <a:pt x="582" y="137"/>
                      </a:lnTo>
                      <a:lnTo>
                        <a:pt x="581" y="135"/>
                      </a:lnTo>
                      <a:lnTo>
                        <a:pt x="581" y="135"/>
                      </a:lnTo>
                      <a:lnTo>
                        <a:pt x="579" y="141"/>
                      </a:lnTo>
                      <a:lnTo>
                        <a:pt x="579" y="144"/>
                      </a:lnTo>
                      <a:lnTo>
                        <a:pt x="581" y="146"/>
                      </a:lnTo>
                      <a:lnTo>
                        <a:pt x="581" y="146"/>
                      </a:lnTo>
                      <a:close/>
                      <a:moveTo>
                        <a:pt x="668" y="138"/>
                      </a:moveTo>
                      <a:lnTo>
                        <a:pt x="668" y="138"/>
                      </a:lnTo>
                      <a:lnTo>
                        <a:pt x="663" y="135"/>
                      </a:lnTo>
                      <a:lnTo>
                        <a:pt x="662" y="135"/>
                      </a:lnTo>
                      <a:lnTo>
                        <a:pt x="660" y="137"/>
                      </a:lnTo>
                      <a:lnTo>
                        <a:pt x="660" y="137"/>
                      </a:lnTo>
                      <a:lnTo>
                        <a:pt x="665" y="138"/>
                      </a:lnTo>
                      <a:lnTo>
                        <a:pt x="668" y="138"/>
                      </a:lnTo>
                      <a:lnTo>
                        <a:pt x="668" y="138"/>
                      </a:lnTo>
                      <a:close/>
                      <a:moveTo>
                        <a:pt x="294" y="138"/>
                      </a:moveTo>
                      <a:lnTo>
                        <a:pt x="294" y="138"/>
                      </a:lnTo>
                      <a:lnTo>
                        <a:pt x="294" y="137"/>
                      </a:lnTo>
                      <a:lnTo>
                        <a:pt x="293" y="135"/>
                      </a:lnTo>
                      <a:lnTo>
                        <a:pt x="293" y="135"/>
                      </a:lnTo>
                      <a:lnTo>
                        <a:pt x="293" y="135"/>
                      </a:lnTo>
                      <a:lnTo>
                        <a:pt x="291" y="138"/>
                      </a:lnTo>
                      <a:lnTo>
                        <a:pt x="291" y="140"/>
                      </a:lnTo>
                      <a:lnTo>
                        <a:pt x="294" y="138"/>
                      </a:lnTo>
                      <a:lnTo>
                        <a:pt x="294" y="138"/>
                      </a:lnTo>
                      <a:close/>
                      <a:moveTo>
                        <a:pt x="631" y="138"/>
                      </a:moveTo>
                      <a:lnTo>
                        <a:pt x="631" y="138"/>
                      </a:lnTo>
                      <a:lnTo>
                        <a:pt x="634" y="138"/>
                      </a:lnTo>
                      <a:lnTo>
                        <a:pt x="637" y="140"/>
                      </a:lnTo>
                      <a:lnTo>
                        <a:pt x="637" y="140"/>
                      </a:lnTo>
                      <a:lnTo>
                        <a:pt x="636" y="138"/>
                      </a:lnTo>
                      <a:lnTo>
                        <a:pt x="634" y="137"/>
                      </a:lnTo>
                      <a:lnTo>
                        <a:pt x="633" y="137"/>
                      </a:lnTo>
                      <a:lnTo>
                        <a:pt x="631" y="135"/>
                      </a:lnTo>
                      <a:lnTo>
                        <a:pt x="631" y="135"/>
                      </a:lnTo>
                      <a:lnTo>
                        <a:pt x="630" y="137"/>
                      </a:lnTo>
                      <a:lnTo>
                        <a:pt x="630" y="138"/>
                      </a:lnTo>
                      <a:lnTo>
                        <a:pt x="631" y="138"/>
                      </a:lnTo>
                      <a:lnTo>
                        <a:pt x="631" y="138"/>
                      </a:lnTo>
                      <a:close/>
                      <a:moveTo>
                        <a:pt x="226" y="141"/>
                      </a:moveTo>
                      <a:lnTo>
                        <a:pt x="226" y="141"/>
                      </a:lnTo>
                      <a:lnTo>
                        <a:pt x="232" y="137"/>
                      </a:lnTo>
                      <a:lnTo>
                        <a:pt x="232" y="137"/>
                      </a:lnTo>
                      <a:lnTo>
                        <a:pt x="230" y="137"/>
                      </a:lnTo>
                      <a:lnTo>
                        <a:pt x="229" y="137"/>
                      </a:lnTo>
                      <a:lnTo>
                        <a:pt x="226" y="141"/>
                      </a:lnTo>
                      <a:lnTo>
                        <a:pt x="226" y="141"/>
                      </a:lnTo>
                      <a:close/>
                      <a:moveTo>
                        <a:pt x="235" y="143"/>
                      </a:moveTo>
                      <a:lnTo>
                        <a:pt x="235" y="143"/>
                      </a:lnTo>
                      <a:lnTo>
                        <a:pt x="239" y="143"/>
                      </a:lnTo>
                      <a:lnTo>
                        <a:pt x="245" y="141"/>
                      </a:lnTo>
                      <a:lnTo>
                        <a:pt x="256" y="137"/>
                      </a:lnTo>
                      <a:lnTo>
                        <a:pt x="256" y="137"/>
                      </a:lnTo>
                      <a:lnTo>
                        <a:pt x="248" y="137"/>
                      </a:lnTo>
                      <a:lnTo>
                        <a:pt x="242" y="137"/>
                      </a:lnTo>
                      <a:lnTo>
                        <a:pt x="238" y="140"/>
                      </a:lnTo>
                      <a:lnTo>
                        <a:pt x="235" y="143"/>
                      </a:lnTo>
                      <a:lnTo>
                        <a:pt x="235" y="143"/>
                      </a:lnTo>
                      <a:close/>
                      <a:moveTo>
                        <a:pt x="499" y="138"/>
                      </a:moveTo>
                      <a:lnTo>
                        <a:pt x="499" y="138"/>
                      </a:lnTo>
                      <a:lnTo>
                        <a:pt x="499" y="141"/>
                      </a:lnTo>
                      <a:lnTo>
                        <a:pt x="499" y="141"/>
                      </a:lnTo>
                      <a:lnTo>
                        <a:pt x="503" y="143"/>
                      </a:lnTo>
                      <a:lnTo>
                        <a:pt x="508" y="143"/>
                      </a:lnTo>
                      <a:lnTo>
                        <a:pt x="508" y="143"/>
                      </a:lnTo>
                      <a:lnTo>
                        <a:pt x="509" y="140"/>
                      </a:lnTo>
                      <a:lnTo>
                        <a:pt x="511" y="137"/>
                      </a:lnTo>
                      <a:lnTo>
                        <a:pt x="511" y="137"/>
                      </a:lnTo>
                      <a:lnTo>
                        <a:pt x="505" y="137"/>
                      </a:lnTo>
                      <a:lnTo>
                        <a:pt x="499" y="138"/>
                      </a:lnTo>
                      <a:lnTo>
                        <a:pt x="499" y="138"/>
                      </a:lnTo>
                      <a:close/>
                      <a:moveTo>
                        <a:pt x="531" y="138"/>
                      </a:moveTo>
                      <a:lnTo>
                        <a:pt x="531" y="138"/>
                      </a:lnTo>
                      <a:lnTo>
                        <a:pt x="534" y="138"/>
                      </a:lnTo>
                      <a:lnTo>
                        <a:pt x="535" y="138"/>
                      </a:lnTo>
                      <a:lnTo>
                        <a:pt x="535" y="137"/>
                      </a:lnTo>
                      <a:lnTo>
                        <a:pt x="535" y="137"/>
                      </a:lnTo>
                      <a:lnTo>
                        <a:pt x="534" y="137"/>
                      </a:lnTo>
                      <a:lnTo>
                        <a:pt x="532" y="137"/>
                      </a:lnTo>
                      <a:lnTo>
                        <a:pt x="531" y="138"/>
                      </a:lnTo>
                      <a:lnTo>
                        <a:pt x="531" y="138"/>
                      </a:lnTo>
                      <a:close/>
                      <a:moveTo>
                        <a:pt x="58" y="148"/>
                      </a:moveTo>
                      <a:lnTo>
                        <a:pt x="58" y="148"/>
                      </a:lnTo>
                      <a:lnTo>
                        <a:pt x="61" y="146"/>
                      </a:lnTo>
                      <a:lnTo>
                        <a:pt x="64" y="143"/>
                      </a:lnTo>
                      <a:lnTo>
                        <a:pt x="65" y="138"/>
                      </a:lnTo>
                      <a:lnTo>
                        <a:pt x="65" y="138"/>
                      </a:lnTo>
                      <a:lnTo>
                        <a:pt x="61" y="143"/>
                      </a:lnTo>
                      <a:lnTo>
                        <a:pt x="59" y="144"/>
                      </a:lnTo>
                      <a:lnTo>
                        <a:pt x="58" y="148"/>
                      </a:lnTo>
                      <a:lnTo>
                        <a:pt x="58" y="148"/>
                      </a:lnTo>
                      <a:close/>
                      <a:moveTo>
                        <a:pt x="206" y="138"/>
                      </a:moveTo>
                      <a:lnTo>
                        <a:pt x="206" y="138"/>
                      </a:lnTo>
                      <a:lnTo>
                        <a:pt x="206" y="140"/>
                      </a:lnTo>
                      <a:lnTo>
                        <a:pt x="204" y="143"/>
                      </a:lnTo>
                      <a:lnTo>
                        <a:pt x="206" y="148"/>
                      </a:lnTo>
                      <a:lnTo>
                        <a:pt x="209" y="151"/>
                      </a:lnTo>
                      <a:lnTo>
                        <a:pt x="210" y="157"/>
                      </a:lnTo>
                      <a:lnTo>
                        <a:pt x="210" y="157"/>
                      </a:lnTo>
                      <a:lnTo>
                        <a:pt x="212" y="154"/>
                      </a:lnTo>
                      <a:lnTo>
                        <a:pt x="213" y="152"/>
                      </a:lnTo>
                      <a:lnTo>
                        <a:pt x="215" y="149"/>
                      </a:lnTo>
                      <a:lnTo>
                        <a:pt x="216" y="146"/>
                      </a:lnTo>
                      <a:lnTo>
                        <a:pt x="216" y="146"/>
                      </a:lnTo>
                      <a:lnTo>
                        <a:pt x="215" y="144"/>
                      </a:lnTo>
                      <a:lnTo>
                        <a:pt x="215" y="141"/>
                      </a:lnTo>
                      <a:lnTo>
                        <a:pt x="216" y="137"/>
                      </a:lnTo>
                      <a:lnTo>
                        <a:pt x="216" y="137"/>
                      </a:lnTo>
                      <a:lnTo>
                        <a:pt x="212" y="137"/>
                      </a:lnTo>
                      <a:lnTo>
                        <a:pt x="206" y="138"/>
                      </a:lnTo>
                      <a:lnTo>
                        <a:pt x="206" y="138"/>
                      </a:lnTo>
                      <a:close/>
                      <a:moveTo>
                        <a:pt x="587" y="138"/>
                      </a:moveTo>
                      <a:lnTo>
                        <a:pt x="587" y="138"/>
                      </a:lnTo>
                      <a:lnTo>
                        <a:pt x="587" y="141"/>
                      </a:lnTo>
                      <a:lnTo>
                        <a:pt x="587" y="146"/>
                      </a:lnTo>
                      <a:lnTo>
                        <a:pt x="587" y="146"/>
                      </a:lnTo>
                      <a:lnTo>
                        <a:pt x="598" y="144"/>
                      </a:lnTo>
                      <a:lnTo>
                        <a:pt x="607" y="144"/>
                      </a:lnTo>
                      <a:lnTo>
                        <a:pt x="607" y="144"/>
                      </a:lnTo>
                      <a:lnTo>
                        <a:pt x="602" y="141"/>
                      </a:lnTo>
                      <a:lnTo>
                        <a:pt x="598" y="140"/>
                      </a:lnTo>
                      <a:lnTo>
                        <a:pt x="587" y="138"/>
                      </a:lnTo>
                      <a:lnTo>
                        <a:pt x="587" y="138"/>
                      </a:lnTo>
                      <a:close/>
                      <a:moveTo>
                        <a:pt x="90" y="148"/>
                      </a:moveTo>
                      <a:lnTo>
                        <a:pt x="90" y="148"/>
                      </a:lnTo>
                      <a:lnTo>
                        <a:pt x="93" y="146"/>
                      </a:lnTo>
                      <a:lnTo>
                        <a:pt x="96" y="143"/>
                      </a:lnTo>
                      <a:lnTo>
                        <a:pt x="96" y="143"/>
                      </a:lnTo>
                      <a:lnTo>
                        <a:pt x="94" y="140"/>
                      </a:lnTo>
                      <a:lnTo>
                        <a:pt x="94" y="138"/>
                      </a:lnTo>
                      <a:lnTo>
                        <a:pt x="93" y="138"/>
                      </a:lnTo>
                      <a:lnTo>
                        <a:pt x="93" y="138"/>
                      </a:lnTo>
                      <a:lnTo>
                        <a:pt x="90" y="148"/>
                      </a:lnTo>
                      <a:lnTo>
                        <a:pt x="90" y="148"/>
                      </a:lnTo>
                      <a:close/>
                      <a:moveTo>
                        <a:pt x="482" y="140"/>
                      </a:moveTo>
                      <a:lnTo>
                        <a:pt x="482" y="140"/>
                      </a:lnTo>
                      <a:lnTo>
                        <a:pt x="482" y="138"/>
                      </a:lnTo>
                      <a:lnTo>
                        <a:pt x="480" y="138"/>
                      </a:lnTo>
                      <a:lnTo>
                        <a:pt x="480" y="138"/>
                      </a:lnTo>
                      <a:lnTo>
                        <a:pt x="479" y="138"/>
                      </a:lnTo>
                      <a:lnTo>
                        <a:pt x="479" y="138"/>
                      </a:lnTo>
                      <a:lnTo>
                        <a:pt x="479" y="140"/>
                      </a:lnTo>
                      <a:lnTo>
                        <a:pt x="479" y="140"/>
                      </a:lnTo>
                      <a:lnTo>
                        <a:pt x="482" y="140"/>
                      </a:lnTo>
                      <a:lnTo>
                        <a:pt x="482" y="140"/>
                      </a:lnTo>
                      <a:close/>
                      <a:moveTo>
                        <a:pt x="488" y="141"/>
                      </a:moveTo>
                      <a:lnTo>
                        <a:pt x="488" y="141"/>
                      </a:lnTo>
                      <a:lnTo>
                        <a:pt x="491" y="141"/>
                      </a:lnTo>
                      <a:lnTo>
                        <a:pt x="494" y="141"/>
                      </a:lnTo>
                      <a:lnTo>
                        <a:pt x="494" y="141"/>
                      </a:lnTo>
                      <a:lnTo>
                        <a:pt x="494" y="140"/>
                      </a:lnTo>
                      <a:lnTo>
                        <a:pt x="494" y="138"/>
                      </a:lnTo>
                      <a:lnTo>
                        <a:pt x="494" y="138"/>
                      </a:lnTo>
                      <a:lnTo>
                        <a:pt x="491" y="137"/>
                      </a:lnTo>
                      <a:lnTo>
                        <a:pt x="489" y="138"/>
                      </a:lnTo>
                      <a:lnTo>
                        <a:pt x="488" y="140"/>
                      </a:lnTo>
                      <a:lnTo>
                        <a:pt x="488" y="141"/>
                      </a:lnTo>
                      <a:lnTo>
                        <a:pt x="488" y="141"/>
                      </a:lnTo>
                      <a:close/>
                      <a:moveTo>
                        <a:pt x="691" y="141"/>
                      </a:moveTo>
                      <a:lnTo>
                        <a:pt x="691" y="141"/>
                      </a:lnTo>
                      <a:lnTo>
                        <a:pt x="692" y="141"/>
                      </a:lnTo>
                      <a:lnTo>
                        <a:pt x="694" y="140"/>
                      </a:lnTo>
                      <a:lnTo>
                        <a:pt x="695" y="138"/>
                      </a:lnTo>
                      <a:lnTo>
                        <a:pt x="695" y="138"/>
                      </a:lnTo>
                      <a:lnTo>
                        <a:pt x="695" y="138"/>
                      </a:lnTo>
                      <a:lnTo>
                        <a:pt x="692" y="140"/>
                      </a:lnTo>
                      <a:lnTo>
                        <a:pt x="691" y="141"/>
                      </a:lnTo>
                      <a:lnTo>
                        <a:pt x="691" y="141"/>
                      </a:lnTo>
                      <a:close/>
                      <a:moveTo>
                        <a:pt x="268" y="143"/>
                      </a:moveTo>
                      <a:lnTo>
                        <a:pt x="268" y="143"/>
                      </a:lnTo>
                      <a:lnTo>
                        <a:pt x="276" y="144"/>
                      </a:lnTo>
                      <a:lnTo>
                        <a:pt x="284" y="143"/>
                      </a:lnTo>
                      <a:lnTo>
                        <a:pt x="284" y="143"/>
                      </a:lnTo>
                      <a:lnTo>
                        <a:pt x="280" y="141"/>
                      </a:lnTo>
                      <a:lnTo>
                        <a:pt x="277" y="140"/>
                      </a:lnTo>
                      <a:lnTo>
                        <a:pt x="270" y="138"/>
                      </a:lnTo>
                      <a:lnTo>
                        <a:pt x="270" y="138"/>
                      </a:lnTo>
                      <a:lnTo>
                        <a:pt x="268" y="140"/>
                      </a:lnTo>
                      <a:lnTo>
                        <a:pt x="268" y="143"/>
                      </a:lnTo>
                      <a:lnTo>
                        <a:pt x="268" y="143"/>
                      </a:lnTo>
                      <a:close/>
                      <a:moveTo>
                        <a:pt x="357" y="138"/>
                      </a:moveTo>
                      <a:lnTo>
                        <a:pt x="357" y="138"/>
                      </a:lnTo>
                      <a:lnTo>
                        <a:pt x="357" y="140"/>
                      </a:lnTo>
                      <a:lnTo>
                        <a:pt x="355" y="141"/>
                      </a:lnTo>
                      <a:lnTo>
                        <a:pt x="355" y="141"/>
                      </a:lnTo>
                      <a:lnTo>
                        <a:pt x="363" y="141"/>
                      </a:lnTo>
                      <a:lnTo>
                        <a:pt x="370" y="141"/>
                      </a:lnTo>
                      <a:lnTo>
                        <a:pt x="377" y="141"/>
                      </a:lnTo>
                      <a:lnTo>
                        <a:pt x="380" y="140"/>
                      </a:lnTo>
                      <a:lnTo>
                        <a:pt x="381" y="138"/>
                      </a:lnTo>
                      <a:lnTo>
                        <a:pt x="381" y="138"/>
                      </a:lnTo>
                      <a:lnTo>
                        <a:pt x="375" y="140"/>
                      </a:lnTo>
                      <a:lnTo>
                        <a:pt x="370" y="138"/>
                      </a:lnTo>
                      <a:lnTo>
                        <a:pt x="357" y="138"/>
                      </a:lnTo>
                      <a:lnTo>
                        <a:pt x="357" y="138"/>
                      </a:lnTo>
                      <a:close/>
                      <a:moveTo>
                        <a:pt x="337" y="141"/>
                      </a:moveTo>
                      <a:lnTo>
                        <a:pt x="337" y="141"/>
                      </a:lnTo>
                      <a:lnTo>
                        <a:pt x="351" y="141"/>
                      </a:lnTo>
                      <a:lnTo>
                        <a:pt x="351" y="141"/>
                      </a:lnTo>
                      <a:lnTo>
                        <a:pt x="348" y="140"/>
                      </a:lnTo>
                      <a:lnTo>
                        <a:pt x="343" y="140"/>
                      </a:lnTo>
                      <a:lnTo>
                        <a:pt x="337" y="141"/>
                      </a:lnTo>
                      <a:lnTo>
                        <a:pt x="337" y="141"/>
                      </a:lnTo>
                      <a:close/>
                      <a:moveTo>
                        <a:pt x="186" y="141"/>
                      </a:moveTo>
                      <a:lnTo>
                        <a:pt x="186" y="141"/>
                      </a:lnTo>
                      <a:lnTo>
                        <a:pt x="186" y="164"/>
                      </a:lnTo>
                      <a:lnTo>
                        <a:pt x="186" y="164"/>
                      </a:lnTo>
                      <a:lnTo>
                        <a:pt x="189" y="163"/>
                      </a:lnTo>
                      <a:lnTo>
                        <a:pt x="192" y="163"/>
                      </a:lnTo>
                      <a:lnTo>
                        <a:pt x="192" y="163"/>
                      </a:lnTo>
                      <a:lnTo>
                        <a:pt x="195" y="151"/>
                      </a:lnTo>
                      <a:lnTo>
                        <a:pt x="195" y="144"/>
                      </a:lnTo>
                      <a:lnTo>
                        <a:pt x="194" y="141"/>
                      </a:lnTo>
                      <a:lnTo>
                        <a:pt x="192" y="140"/>
                      </a:lnTo>
                      <a:lnTo>
                        <a:pt x="192" y="140"/>
                      </a:lnTo>
                      <a:lnTo>
                        <a:pt x="187" y="140"/>
                      </a:lnTo>
                      <a:lnTo>
                        <a:pt x="186" y="140"/>
                      </a:lnTo>
                      <a:lnTo>
                        <a:pt x="186" y="141"/>
                      </a:lnTo>
                      <a:lnTo>
                        <a:pt x="186" y="141"/>
                      </a:lnTo>
                      <a:close/>
                      <a:moveTo>
                        <a:pt x="171" y="166"/>
                      </a:moveTo>
                      <a:lnTo>
                        <a:pt x="171" y="166"/>
                      </a:lnTo>
                      <a:lnTo>
                        <a:pt x="181" y="164"/>
                      </a:lnTo>
                      <a:lnTo>
                        <a:pt x="181" y="164"/>
                      </a:lnTo>
                      <a:lnTo>
                        <a:pt x="181" y="154"/>
                      </a:lnTo>
                      <a:lnTo>
                        <a:pt x="178" y="143"/>
                      </a:lnTo>
                      <a:lnTo>
                        <a:pt x="178" y="143"/>
                      </a:lnTo>
                      <a:lnTo>
                        <a:pt x="174" y="154"/>
                      </a:lnTo>
                      <a:lnTo>
                        <a:pt x="171" y="166"/>
                      </a:lnTo>
                      <a:lnTo>
                        <a:pt x="171" y="166"/>
                      </a:lnTo>
                      <a:close/>
                      <a:moveTo>
                        <a:pt x="428" y="143"/>
                      </a:moveTo>
                      <a:lnTo>
                        <a:pt x="428" y="143"/>
                      </a:lnTo>
                      <a:lnTo>
                        <a:pt x="428" y="146"/>
                      </a:lnTo>
                      <a:lnTo>
                        <a:pt x="428" y="151"/>
                      </a:lnTo>
                      <a:lnTo>
                        <a:pt x="428" y="151"/>
                      </a:lnTo>
                      <a:lnTo>
                        <a:pt x="439" y="151"/>
                      </a:lnTo>
                      <a:lnTo>
                        <a:pt x="444" y="149"/>
                      </a:lnTo>
                      <a:lnTo>
                        <a:pt x="445" y="148"/>
                      </a:lnTo>
                      <a:lnTo>
                        <a:pt x="447" y="146"/>
                      </a:lnTo>
                      <a:lnTo>
                        <a:pt x="447" y="146"/>
                      </a:lnTo>
                      <a:lnTo>
                        <a:pt x="444" y="146"/>
                      </a:lnTo>
                      <a:lnTo>
                        <a:pt x="442" y="146"/>
                      </a:lnTo>
                      <a:lnTo>
                        <a:pt x="442" y="146"/>
                      </a:lnTo>
                      <a:lnTo>
                        <a:pt x="442" y="146"/>
                      </a:lnTo>
                      <a:lnTo>
                        <a:pt x="444" y="146"/>
                      </a:lnTo>
                      <a:lnTo>
                        <a:pt x="444" y="144"/>
                      </a:lnTo>
                      <a:lnTo>
                        <a:pt x="444" y="144"/>
                      </a:lnTo>
                      <a:lnTo>
                        <a:pt x="441" y="144"/>
                      </a:lnTo>
                      <a:lnTo>
                        <a:pt x="439" y="143"/>
                      </a:lnTo>
                      <a:lnTo>
                        <a:pt x="438" y="143"/>
                      </a:lnTo>
                      <a:lnTo>
                        <a:pt x="438" y="143"/>
                      </a:lnTo>
                      <a:lnTo>
                        <a:pt x="436" y="144"/>
                      </a:lnTo>
                      <a:lnTo>
                        <a:pt x="433" y="144"/>
                      </a:lnTo>
                      <a:lnTo>
                        <a:pt x="433" y="144"/>
                      </a:lnTo>
                      <a:lnTo>
                        <a:pt x="431" y="143"/>
                      </a:lnTo>
                      <a:lnTo>
                        <a:pt x="428" y="143"/>
                      </a:lnTo>
                      <a:lnTo>
                        <a:pt x="428" y="143"/>
                      </a:lnTo>
                      <a:close/>
                      <a:moveTo>
                        <a:pt x="154" y="148"/>
                      </a:moveTo>
                      <a:lnTo>
                        <a:pt x="154" y="148"/>
                      </a:lnTo>
                      <a:lnTo>
                        <a:pt x="154" y="169"/>
                      </a:lnTo>
                      <a:lnTo>
                        <a:pt x="154" y="169"/>
                      </a:lnTo>
                      <a:lnTo>
                        <a:pt x="157" y="169"/>
                      </a:lnTo>
                      <a:lnTo>
                        <a:pt x="159" y="169"/>
                      </a:lnTo>
                      <a:lnTo>
                        <a:pt x="162" y="167"/>
                      </a:lnTo>
                      <a:lnTo>
                        <a:pt x="165" y="167"/>
                      </a:lnTo>
                      <a:lnTo>
                        <a:pt x="165" y="167"/>
                      </a:lnTo>
                      <a:lnTo>
                        <a:pt x="171" y="143"/>
                      </a:lnTo>
                      <a:lnTo>
                        <a:pt x="171" y="143"/>
                      </a:lnTo>
                      <a:lnTo>
                        <a:pt x="154" y="148"/>
                      </a:lnTo>
                      <a:lnTo>
                        <a:pt x="154" y="148"/>
                      </a:lnTo>
                      <a:close/>
                      <a:moveTo>
                        <a:pt x="409" y="152"/>
                      </a:moveTo>
                      <a:lnTo>
                        <a:pt x="409" y="152"/>
                      </a:lnTo>
                      <a:lnTo>
                        <a:pt x="409" y="149"/>
                      </a:lnTo>
                      <a:lnTo>
                        <a:pt x="410" y="146"/>
                      </a:lnTo>
                      <a:lnTo>
                        <a:pt x="410" y="144"/>
                      </a:lnTo>
                      <a:lnTo>
                        <a:pt x="409" y="143"/>
                      </a:lnTo>
                      <a:lnTo>
                        <a:pt x="409" y="143"/>
                      </a:lnTo>
                      <a:lnTo>
                        <a:pt x="407" y="144"/>
                      </a:lnTo>
                      <a:lnTo>
                        <a:pt x="407" y="148"/>
                      </a:lnTo>
                      <a:lnTo>
                        <a:pt x="407" y="151"/>
                      </a:lnTo>
                      <a:lnTo>
                        <a:pt x="409" y="152"/>
                      </a:lnTo>
                      <a:lnTo>
                        <a:pt x="409" y="152"/>
                      </a:lnTo>
                      <a:close/>
                      <a:moveTo>
                        <a:pt x="415" y="152"/>
                      </a:moveTo>
                      <a:lnTo>
                        <a:pt x="415" y="152"/>
                      </a:lnTo>
                      <a:lnTo>
                        <a:pt x="422" y="151"/>
                      </a:lnTo>
                      <a:lnTo>
                        <a:pt x="422" y="151"/>
                      </a:lnTo>
                      <a:lnTo>
                        <a:pt x="422" y="148"/>
                      </a:lnTo>
                      <a:lnTo>
                        <a:pt x="422" y="144"/>
                      </a:lnTo>
                      <a:lnTo>
                        <a:pt x="422" y="144"/>
                      </a:lnTo>
                      <a:lnTo>
                        <a:pt x="419" y="143"/>
                      </a:lnTo>
                      <a:lnTo>
                        <a:pt x="416" y="144"/>
                      </a:lnTo>
                      <a:lnTo>
                        <a:pt x="415" y="148"/>
                      </a:lnTo>
                      <a:lnTo>
                        <a:pt x="415" y="152"/>
                      </a:lnTo>
                      <a:lnTo>
                        <a:pt x="415" y="152"/>
                      </a:lnTo>
                      <a:close/>
                      <a:moveTo>
                        <a:pt x="386" y="148"/>
                      </a:moveTo>
                      <a:lnTo>
                        <a:pt x="386" y="148"/>
                      </a:lnTo>
                      <a:lnTo>
                        <a:pt x="389" y="151"/>
                      </a:lnTo>
                      <a:lnTo>
                        <a:pt x="392" y="152"/>
                      </a:lnTo>
                      <a:lnTo>
                        <a:pt x="395" y="152"/>
                      </a:lnTo>
                      <a:lnTo>
                        <a:pt x="401" y="152"/>
                      </a:lnTo>
                      <a:lnTo>
                        <a:pt x="401" y="152"/>
                      </a:lnTo>
                      <a:lnTo>
                        <a:pt x="399" y="149"/>
                      </a:lnTo>
                      <a:lnTo>
                        <a:pt x="399" y="146"/>
                      </a:lnTo>
                      <a:lnTo>
                        <a:pt x="399" y="146"/>
                      </a:lnTo>
                      <a:lnTo>
                        <a:pt x="396" y="144"/>
                      </a:lnTo>
                      <a:lnTo>
                        <a:pt x="393" y="144"/>
                      </a:lnTo>
                      <a:lnTo>
                        <a:pt x="389" y="146"/>
                      </a:lnTo>
                      <a:lnTo>
                        <a:pt x="386" y="148"/>
                      </a:lnTo>
                      <a:lnTo>
                        <a:pt x="386" y="148"/>
                      </a:lnTo>
                      <a:close/>
                      <a:moveTo>
                        <a:pt x="660" y="146"/>
                      </a:moveTo>
                      <a:lnTo>
                        <a:pt x="660" y="146"/>
                      </a:lnTo>
                      <a:lnTo>
                        <a:pt x="665" y="148"/>
                      </a:lnTo>
                      <a:lnTo>
                        <a:pt x="669" y="149"/>
                      </a:lnTo>
                      <a:lnTo>
                        <a:pt x="675" y="148"/>
                      </a:lnTo>
                      <a:lnTo>
                        <a:pt x="678" y="144"/>
                      </a:lnTo>
                      <a:lnTo>
                        <a:pt x="678" y="144"/>
                      </a:lnTo>
                      <a:lnTo>
                        <a:pt x="669" y="144"/>
                      </a:lnTo>
                      <a:lnTo>
                        <a:pt x="660" y="146"/>
                      </a:lnTo>
                      <a:lnTo>
                        <a:pt x="660" y="146"/>
                      </a:lnTo>
                      <a:close/>
                      <a:moveTo>
                        <a:pt x="355" y="146"/>
                      </a:moveTo>
                      <a:lnTo>
                        <a:pt x="355" y="146"/>
                      </a:lnTo>
                      <a:lnTo>
                        <a:pt x="355" y="149"/>
                      </a:lnTo>
                      <a:lnTo>
                        <a:pt x="354" y="154"/>
                      </a:lnTo>
                      <a:lnTo>
                        <a:pt x="354" y="154"/>
                      </a:lnTo>
                      <a:lnTo>
                        <a:pt x="366" y="154"/>
                      </a:lnTo>
                      <a:lnTo>
                        <a:pt x="378" y="152"/>
                      </a:lnTo>
                      <a:lnTo>
                        <a:pt x="378" y="152"/>
                      </a:lnTo>
                      <a:lnTo>
                        <a:pt x="380" y="146"/>
                      </a:lnTo>
                      <a:lnTo>
                        <a:pt x="380" y="146"/>
                      </a:lnTo>
                      <a:lnTo>
                        <a:pt x="372" y="144"/>
                      </a:lnTo>
                      <a:lnTo>
                        <a:pt x="367" y="146"/>
                      </a:lnTo>
                      <a:lnTo>
                        <a:pt x="361" y="146"/>
                      </a:lnTo>
                      <a:lnTo>
                        <a:pt x="355" y="146"/>
                      </a:lnTo>
                      <a:lnTo>
                        <a:pt x="355" y="146"/>
                      </a:lnTo>
                      <a:close/>
                      <a:moveTo>
                        <a:pt x="471" y="146"/>
                      </a:moveTo>
                      <a:lnTo>
                        <a:pt x="471" y="146"/>
                      </a:lnTo>
                      <a:lnTo>
                        <a:pt x="476" y="148"/>
                      </a:lnTo>
                      <a:lnTo>
                        <a:pt x="480" y="146"/>
                      </a:lnTo>
                      <a:lnTo>
                        <a:pt x="480" y="146"/>
                      </a:lnTo>
                      <a:lnTo>
                        <a:pt x="476" y="144"/>
                      </a:lnTo>
                      <a:lnTo>
                        <a:pt x="473" y="144"/>
                      </a:lnTo>
                      <a:lnTo>
                        <a:pt x="471" y="146"/>
                      </a:lnTo>
                      <a:lnTo>
                        <a:pt x="471" y="146"/>
                      </a:lnTo>
                      <a:close/>
                      <a:moveTo>
                        <a:pt x="338" y="148"/>
                      </a:moveTo>
                      <a:lnTo>
                        <a:pt x="338" y="148"/>
                      </a:lnTo>
                      <a:lnTo>
                        <a:pt x="338" y="151"/>
                      </a:lnTo>
                      <a:lnTo>
                        <a:pt x="340" y="154"/>
                      </a:lnTo>
                      <a:lnTo>
                        <a:pt x="340" y="154"/>
                      </a:lnTo>
                      <a:lnTo>
                        <a:pt x="349" y="154"/>
                      </a:lnTo>
                      <a:lnTo>
                        <a:pt x="349" y="154"/>
                      </a:lnTo>
                      <a:lnTo>
                        <a:pt x="349" y="149"/>
                      </a:lnTo>
                      <a:lnTo>
                        <a:pt x="349" y="148"/>
                      </a:lnTo>
                      <a:lnTo>
                        <a:pt x="349" y="146"/>
                      </a:lnTo>
                      <a:lnTo>
                        <a:pt x="349" y="146"/>
                      </a:lnTo>
                      <a:lnTo>
                        <a:pt x="346" y="146"/>
                      </a:lnTo>
                      <a:lnTo>
                        <a:pt x="345" y="146"/>
                      </a:lnTo>
                      <a:lnTo>
                        <a:pt x="341" y="146"/>
                      </a:lnTo>
                      <a:lnTo>
                        <a:pt x="338" y="148"/>
                      </a:lnTo>
                      <a:lnTo>
                        <a:pt x="338" y="148"/>
                      </a:lnTo>
                      <a:close/>
                      <a:moveTo>
                        <a:pt x="84" y="167"/>
                      </a:moveTo>
                      <a:lnTo>
                        <a:pt x="84" y="167"/>
                      </a:lnTo>
                      <a:lnTo>
                        <a:pt x="88" y="167"/>
                      </a:lnTo>
                      <a:lnTo>
                        <a:pt x="91" y="167"/>
                      </a:lnTo>
                      <a:lnTo>
                        <a:pt x="96" y="166"/>
                      </a:lnTo>
                      <a:lnTo>
                        <a:pt x="99" y="164"/>
                      </a:lnTo>
                      <a:lnTo>
                        <a:pt x="99" y="164"/>
                      </a:lnTo>
                      <a:lnTo>
                        <a:pt x="99" y="155"/>
                      </a:lnTo>
                      <a:lnTo>
                        <a:pt x="98" y="151"/>
                      </a:lnTo>
                      <a:lnTo>
                        <a:pt x="98" y="148"/>
                      </a:lnTo>
                      <a:lnTo>
                        <a:pt x="98" y="148"/>
                      </a:lnTo>
                      <a:lnTo>
                        <a:pt x="91" y="151"/>
                      </a:lnTo>
                      <a:lnTo>
                        <a:pt x="88" y="155"/>
                      </a:lnTo>
                      <a:lnTo>
                        <a:pt x="85" y="161"/>
                      </a:lnTo>
                      <a:lnTo>
                        <a:pt x="84" y="167"/>
                      </a:lnTo>
                      <a:lnTo>
                        <a:pt x="84" y="167"/>
                      </a:lnTo>
                      <a:close/>
                      <a:moveTo>
                        <a:pt x="229" y="154"/>
                      </a:moveTo>
                      <a:lnTo>
                        <a:pt x="229" y="154"/>
                      </a:lnTo>
                      <a:lnTo>
                        <a:pt x="236" y="157"/>
                      </a:lnTo>
                      <a:lnTo>
                        <a:pt x="242" y="157"/>
                      </a:lnTo>
                      <a:lnTo>
                        <a:pt x="248" y="154"/>
                      </a:lnTo>
                      <a:lnTo>
                        <a:pt x="252" y="152"/>
                      </a:lnTo>
                      <a:lnTo>
                        <a:pt x="253" y="148"/>
                      </a:lnTo>
                      <a:lnTo>
                        <a:pt x="253" y="148"/>
                      </a:lnTo>
                      <a:lnTo>
                        <a:pt x="245" y="148"/>
                      </a:lnTo>
                      <a:lnTo>
                        <a:pt x="239" y="149"/>
                      </a:lnTo>
                      <a:lnTo>
                        <a:pt x="235" y="151"/>
                      </a:lnTo>
                      <a:lnTo>
                        <a:pt x="229" y="154"/>
                      </a:lnTo>
                      <a:lnTo>
                        <a:pt x="229" y="154"/>
                      </a:lnTo>
                      <a:close/>
                      <a:moveTo>
                        <a:pt x="326" y="152"/>
                      </a:moveTo>
                      <a:lnTo>
                        <a:pt x="326" y="152"/>
                      </a:lnTo>
                      <a:lnTo>
                        <a:pt x="329" y="154"/>
                      </a:lnTo>
                      <a:lnTo>
                        <a:pt x="332" y="154"/>
                      </a:lnTo>
                      <a:lnTo>
                        <a:pt x="332" y="154"/>
                      </a:lnTo>
                      <a:lnTo>
                        <a:pt x="331" y="149"/>
                      </a:lnTo>
                      <a:lnTo>
                        <a:pt x="329" y="148"/>
                      </a:lnTo>
                      <a:lnTo>
                        <a:pt x="328" y="149"/>
                      </a:lnTo>
                      <a:lnTo>
                        <a:pt x="326" y="152"/>
                      </a:lnTo>
                      <a:lnTo>
                        <a:pt x="326" y="152"/>
                      </a:lnTo>
                      <a:close/>
                      <a:moveTo>
                        <a:pt x="512" y="148"/>
                      </a:moveTo>
                      <a:lnTo>
                        <a:pt x="512" y="148"/>
                      </a:lnTo>
                      <a:lnTo>
                        <a:pt x="512" y="151"/>
                      </a:lnTo>
                      <a:lnTo>
                        <a:pt x="512" y="151"/>
                      </a:lnTo>
                      <a:lnTo>
                        <a:pt x="520" y="151"/>
                      </a:lnTo>
                      <a:lnTo>
                        <a:pt x="523" y="151"/>
                      </a:lnTo>
                      <a:lnTo>
                        <a:pt x="526" y="148"/>
                      </a:lnTo>
                      <a:lnTo>
                        <a:pt x="526" y="148"/>
                      </a:lnTo>
                      <a:lnTo>
                        <a:pt x="518" y="148"/>
                      </a:lnTo>
                      <a:lnTo>
                        <a:pt x="515" y="148"/>
                      </a:lnTo>
                      <a:lnTo>
                        <a:pt x="512" y="148"/>
                      </a:lnTo>
                      <a:lnTo>
                        <a:pt x="512" y="148"/>
                      </a:lnTo>
                      <a:close/>
                      <a:moveTo>
                        <a:pt x="604" y="148"/>
                      </a:moveTo>
                      <a:lnTo>
                        <a:pt x="604" y="148"/>
                      </a:lnTo>
                      <a:lnTo>
                        <a:pt x="601" y="149"/>
                      </a:lnTo>
                      <a:lnTo>
                        <a:pt x="598" y="149"/>
                      </a:lnTo>
                      <a:lnTo>
                        <a:pt x="587" y="151"/>
                      </a:lnTo>
                      <a:lnTo>
                        <a:pt x="587" y="151"/>
                      </a:lnTo>
                      <a:lnTo>
                        <a:pt x="588" y="152"/>
                      </a:lnTo>
                      <a:lnTo>
                        <a:pt x="590" y="152"/>
                      </a:lnTo>
                      <a:lnTo>
                        <a:pt x="592" y="152"/>
                      </a:lnTo>
                      <a:lnTo>
                        <a:pt x="595" y="152"/>
                      </a:lnTo>
                      <a:lnTo>
                        <a:pt x="595" y="152"/>
                      </a:lnTo>
                      <a:lnTo>
                        <a:pt x="599" y="154"/>
                      </a:lnTo>
                      <a:lnTo>
                        <a:pt x="605" y="154"/>
                      </a:lnTo>
                      <a:lnTo>
                        <a:pt x="605" y="154"/>
                      </a:lnTo>
                      <a:lnTo>
                        <a:pt x="607" y="151"/>
                      </a:lnTo>
                      <a:lnTo>
                        <a:pt x="605" y="149"/>
                      </a:lnTo>
                      <a:lnTo>
                        <a:pt x="604" y="148"/>
                      </a:lnTo>
                      <a:lnTo>
                        <a:pt x="604" y="148"/>
                      </a:lnTo>
                      <a:close/>
                      <a:moveTo>
                        <a:pt x="619" y="152"/>
                      </a:moveTo>
                      <a:lnTo>
                        <a:pt x="619" y="152"/>
                      </a:lnTo>
                      <a:lnTo>
                        <a:pt x="622" y="152"/>
                      </a:lnTo>
                      <a:lnTo>
                        <a:pt x="624" y="152"/>
                      </a:lnTo>
                      <a:lnTo>
                        <a:pt x="624" y="152"/>
                      </a:lnTo>
                      <a:lnTo>
                        <a:pt x="624" y="152"/>
                      </a:lnTo>
                      <a:lnTo>
                        <a:pt x="622" y="149"/>
                      </a:lnTo>
                      <a:lnTo>
                        <a:pt x="620" y="149"/>
                      </a:lnTo>
                      <a:lnTo>
                        <a:pt x="619" y="149"/>
                      </a:lnTo>
                      <a:lnTo>
                        <a:pt x="619" y="149"/>
                      </a:lnTo>
                      <a:lnTo>
                        <a:pt x="619" y="149"/>
                      </a:lnTo>
                      <a:lnTo>
                        <a:pt x="619" y="151"/>
                      </a:lnTo>
                      <a:lnTo>
                        <a:pt x="619" y="151"/>
                      </a:lnTo>
                      <a:lnTo>
                        <a:pt x="619" y="152"/>
                      </a:lnTo>
                      <a:lnTo>
                        <a:pt x="619" y="152"/>
                      </a:lnTo>
                      <a:close/>
                      <a:moveTo>
                        <a:pt x="126" y="175"/>
                      </a:moveTo>
                      <a:lnTo>
                        <a:pt x="126" y="175"/>
                      </a:lnTo>
                      <a:lnTo>
                        <a:pt x="134" y="173"/>
                      </a:lnTo>
                      <a:lnTo>
                        <a:pt x="140" y="172"/>
                      </a:lnTo>
                      <a:lnTo>
                        <a:pt x="140" y="172"/>
                      </a:lnTo>
                      <a:lnTo>
                        <a:pt x="143" y="160"/>
                      </a:lnTo>
                      <a:lnTo>
                        <a:pt x="145" y="154"/>
                      </a:lnTo>
                      <a:lnTo>
                        <a:pt x="145" y="149"/>
                      </a:lnTo>
                      <a:lnTo>
                        <a:pt x="145" y="149"/>
                      </a:lnTo>
                      <a:lnTo>
                        <a:pt x="142" y="151"/>
                      </a:lnTo>
                      <a:lnTo>
                        <a:pt x="137" y="154"/>
                      </a:lnTo>
                      <a:lnTo>
                        <a:pt x="133" y="160"/>
                      </a:lnTo>
                      <a:lnTo>
                        <a:pt x="130" y="167"/>
                      </a:lnTo>
                      <a:lnTo>
                        <a:pt x="126" y="175"/>
                      </a:lnTo>
                      <a:lnTo>
                        <a:pt x="126" y="175"/>
                      </a:lnTo>
                      <a:close/>
                      <a:moveTo>
                        <a:pt x="738" y="158"/>
                      </a:moveTo>
                      <a:lnTo>
                        <a:pt x="738" y="158"/>
                      </a:lnTo>
                      <a:lnTo>
                        <a:pt x="738" y="155"/>
                      </a:lnTo>
                      <a:lnTo>
                        <a:pt x="736" y="152"/>
                      </a:lnTo>
                      <a:lnTo>
                        <a:pt x="732" y="149"/>
                      </a:lnTo>
                      <a:lnTo>
                        <a:pt x="732" y="149"/>
                      </a:lnTo>
                      <a:lnTo>
                        <a:pt x="735" y="154"/>
                      </a:lnTo>
                      <a:lnTo>
                        <a:pt x="738" y="158"/>
                      </a:lnTo>
                      <a:lnTo>
                        <a:pt x="738" y="158"/>
                      </a:lnTo>
                      <a:close/>
                      <a:moveTo>
                        <a:pt x="38" y="166"/>
                      </a:moveTo>
                      <a:lnTo>
                        <a:pt x="38" y="166"/>
                      </a:lnTo>
                      <a:lnTo>
                        <a:pt x="41" y="172"/>
                      </a:lnTo>
                      <a:lnTo>
                        <a:pt x="41" y="172"/>
                      </a:lnTo>
                      <a:lnTo>
                        <a:pt x="46" y="164"/>
                      </a:lnTo>
                      <a:lnTo>
                        <a:pt x="50" y="158"/>
                      </a:lnTo>
                      <a:lnTo>
                        <a:pt x="50" y="158"/>
                      </a:lnTo>
                      <a:lnTo>
                        <a:pt x="53" y="154"/>
                      </a:lnTo>
                      <a:lnTo>
                        <a:pt x="53" y="152"/>
                      </a:lnTo>
                      <a:lnTo>
                        <a:pt x="53" y="151"/>
                      </a:lnTo>
                      <a:lnTo>
                        <a:pt x="53" y="151"/>
                      </a:lnTo>
                      <a:lnTo>
                        <a:pt x="50" y="154"/>
                      </a:lnTo>
                      <a:lnTo>
                        <a:pt x="47" y="158"/>
                      </a:lnTo>
                      <a:lnTo>
                        <a:pt x="43" y="163"/>
                      </a:lnTo>
                      <a:lnTo>
                        <a:pt x="38" y="166"/>
                      </a:lnTo>
                      <a:lnTo>
                        <a:pt x="38" y="166"/>
                      </a:lnTo>
                      <a:close/>
                      <a:moveTo>
                        <a:pt x="311" y="152"/>
                      </a:moveTo>
                      <a:lnTo>
                        <a:pt x="311" y="152"/>
                      </a:lnTo>
                      <a:lnTo>
                        <a:pt x="316" y="152"/>
                      </a:lnTo>
                      <a:lnTo>
                        <a:pt x="319" y="152"/>
                      </a:lnTo>
                      <a:lnTo>
                        <a:pt x="320" y="151"/>
                      </a:lnTo>
                      <a:lnTo>
                        <a:pt x="320" y="151"/>
                      </a:lnTo>
                      <a:lnTo>
                        <a:pt x="316" y="151"/>
                      </a:lnTo>
                      <a:lnTo>
                        <a:pt x="311" y="152"/>
                      </a:lnTo>
                      <a:lnTo>
                        <a:pt x="311" y="152"/>
                      </a:lnTo>
                      <a:close/>
                      <a:moveTo>
                        <a:pt x="471" y="151"/>
                      </a:moveTo>
                      <a:lnTo>
                        <a:pt x="471" y="151"/>
                      </a:lnTo>
                      <a:lnTo>
                        <a:pt x="471" y="154"/>
                      </a:lnTo>
                      <a:lnTo>
                        <a:pt x="471" y="154"/>
                      </a:lnTo>
                      <a:lnTo>
                        <a:pt x="476" y="152"/>
                      </a:lnTo>
                      <a:lnTo>
                        <a:pt x="479" y="152"/>
                      </a:lnTo>
                      <a:lnTo>
                        <a:pt x="479" y="152"/>
                      </a:lnTo>
                      <a:lnTo>
                        <a:pt x="476" y="152"/>
                      </a:lnTo>
                      <a:lnTo>
                        <a:pt x="474" y="151"/>
                      </a:lnTo>
                      <a:lnTo>
                        <a:pt x="473" y="151"/>
                      </a:lnTo>
                      <a:lnTo>
                        <a:pt x="471" y="151"/>
                      </a:lnTo>
                      <a:lnTo>
                        <a:pt x="471" y="151"/>
                      </a:lnTo>
                      <a:close/>
                      <a:moveTo>
                        <a:pt x="460" y="154"/>
                      </a:moveTo>
                      <a:lnTo>
                        <a:pt x="460" y="154"/>
                      </a:lnTo>
                      <a:lnTo>
                        <a:pt x="463" y="154"/>
                      </a:lnTo>
                      <a:lnTo>
                        <a:pt x="465" y="154"/>
                      </a:lnTo>
                      <a:lnTo>
                        <a:pt x="466" y="152"/>
                      </a:lnTo>
                      <a:lnTo>
                        <a:pt x="466" y="152"/>
                      </a:lnTo>
                      <a:lnTo>
                        <a:pt x="465" y="151"/>
                      </a:lnTo>
                      <a:lnTo>
                        <a:pt x="463" y="151"/>
                      </a:lnTo>
                      <a:lnTo>
                        <a:pt x="460" y="152"/>
                      </a:lnTo>
                      <a:lnTo>
                        <a:pt x="460" y="154"/>
                      </a:lnTo>
                      <a:lnTo>
                        <a:pt x="460" y="154"/>
                      </a:lnTo>
                      <a:close/>
                      <a:moveTo>
                        <a:pt x="677" y="154"/>
                      </a:moveTo>
                      <a:lnTo>
                        <a:pt x="677" y="154"/>
                      </a:lnTo>
                      <a:lnTo>
                        <a:pt x="680" y="154"/>
                      </a:lnTo>
                      <a:lnTo>
                        <a:pt x="680" y="154"/>
                      </a:lnTo>
                      <a:lnTo>
                        <a:pt x="680" y="151"/>
                      </a:lnTo>
                      <a:lnTo>
                        <a:pt x="680" y="151"/>
                      </a:lnTo>
                      <a:lnTo>
                        <a:pt x="677" y="154"/>
                      </a:lnTo>
                      <a:lnTo>
                        <a:pt x="677" y="154"/>
                      </a:lnTo>
                      <a:close/>
                      <a:moveTo>
                        <a:pt x="219" y="157"/>
                      </a:moveTo>
                      <a:lnTo>
                        <a:pt x="219" y="157"/>
                      </a:lnTo>
                      <a:lnTo>
                        <a:pt x="221" y="154"/>
                      </a:lnTo>
                      <a:lnTo>
                        <a:pt x="221" y="154"/>
                      </a:lnTo>
                      <a:lnTo>
                        <a:pt x="219" y="152"/>
                      </a:lnTo>
                      <a:lnTo>
                        <a:pt x="219" y="152"/>
                      </a:lnTo>
                      <a:lnTo>
                        <a:pt x="218" y="155"/>
                      </a:lnTo>
                      <a:lnTo>
                        <a:pt x="218" y="155"/>
                      </a:lnTo>
                      <a:lnTo>
                        <a:pt x="219" y="157"/>
                      </a:lnTo>
                      <a:lnTo>
                        <a:pt x="219" y="157"/>
                      </a:lnTo>
                      <a:close/>
                      <a:moveTo>
                        <a:pt x="427" y="155"/>
                      </a:moveTo>
                      <a:lnTo>
                        <a:pt x="427" y="155"/>
                      </a:lnTo>
                      <a:lnTo>
                        <a:pt x="436" y="155"/>
                      </a:lnTo>
                      <a:lnTo>
                        <a:pt x="448" y="154"/>
                      </a:lnTo>
                      <a:lnTo>
                        <a:pt x="448" y="154"/>
                      </a:lnTo>
                      <a:lnTo>
                        <a:pt x="438" y="154"/>
                      </a:lnTo>
                      <a:lnTo>
                        <a:pt x="431" y="154"/>
                      </a:lnTo>
                      <a:lnTo>
                        <a:pt x="427" y="155"/>
                      </a:lnTo>
                      <a:lnTo>
                        <a:pt x="427" y="155"/>
                      </a:lnTo>
                      <a:close/>
                      <a:moveTo>
                        <a:pt x="569" y="155"/>
                      </a:moveTo>
                      <a:lnTo>
                        <a:pt x="569" y="155"/>
                      </a:lnTo>
                      <a:lnTo>
                        <a:pt x="572" y="155"/>
                      </a:lnTo>
                      <a:lnTo>
                        <a:pt x="572" y="155"/>
                      </a:lnTo>
                      <a:lnTo>
                        <a:pt x="572" y="154"/>
                      </a:lnTo>
                      <a:lnTo>
                        <a:pt x="570" y="154"/>
                      </a:lnTo>
                      <a:lnTo>
                        <a:pt x="569" y="152"/>
                      </a:lnTo>
                      <a:lnTo>
                        <a:pt x="569" y="152"/>
                      </a:lnTo>
                      <a:lnTo>
                        <a:pt x="569" y="155"/>
                      </a:lnTo>
                      <a:lnTo>
                        <a:pt x="569" y="155"/>
                      </a:lnTo>
                      <a:close/>
                      <a:moveTo>
                        <a:pt x="107" y="158"/>
                      </a:moveTo>
                      <a:lnTo>
                        <a:pt x="107" y="158"/>
                      </a:lnTo>
                      <a:lnTo>
                        <a:pt x="108" y="158"/>
                      </a:lnTo>
                      <a:lnTo>
                        <a:pt x="108" y="157"/>
                      </a:lnTo>
                      <a:lnTo>
                        <a:pt x="108" y="154"/>
                      </a:lnTo>
                      <a:lnTo>
                        <a:pt x="107" y="154"/>
                      </a:lnTo>
                      <a:lnTo>
                        <a:pt x="107" y="154"/>
                      </a:lnTo>
                      <a:lnTo>
                        <a:pt x="107" y="158"/>
                      </a:lnTo>
                      <a:lnTo>
                        <a:pt x="107" y="158"/>
                      </a:lnTo>
                      <a:close/>
                      <a:moveTo>
                        <a:pt x="541" y="154"/>
                      </a:moveTo>
                      <a:lnTo>
                        <a:pt x="541" y="154"/>
                      </a:lnTo>
                      <a:lnTo>
                        <a:pt x="541" y="157"/>
                      </a:lnTo>
                      <a:lnTo>
                        <a:pt x="541" y="157"/>
                      </a:lnTo>
                      <a:lnTo>
                        <a:pt x="550" y="157"/>
                      </a:lnTo>
                      <a:lnTo>
                        <a:pt x="559" y="157"/>
                      </a:lnTo>
                      <a:lnTo>
                        <a:pt x="559" y="157"/>
                      </a:lnTo>
                      <a:lnTo>
                        <a:pt x="555" y="154"/>
                      </a:lnTo>
                      <a:lnTo>
                        <a:pt x="552" y="154"/>
                      </a:lnTo>
                      <a:lnTo>
                        <a:pt x="546" y="154"/>
                      </a:lnTo>
                      <a:lnTo>
                        <a:pt x="541" y="154"/>
                      </a:lnTo>
                      <a:lnTo>
                        <a:pt x="541" y="154"/>
                      </a:lnTo>
                      <a:close/>
                      <a:moveTo>
                        <a:pt x="198" y="161"/>
                      </a:moveTo>
                      <a:lnTo>
                        <a:pt x="198" y="161"/>
                      </a:lnTo>
                      <a:lnTo>
                        <a:pt x="201" y="161"/>
                      </a:lnTo>
                      <a:lnTo>
                        <a:pt x="203" y="161"/>
                      </a:lnTo>
                      <a:lnTo>
                        <a:pt x="203" y="161"/>
                      </a:lnTo>
                      <a:lnTo>
                        <a:pt x="203" y="158"/>
                      </a:lnTo>
                      <a:lnTo>
                        <a:pt x="200" y="155"/>
                      </a:lnTo>
                      <a:lnTo>
                        <a:pt x="200" y="155"/>
                      </a:lnTo>
                      <a:lnTo>
                        <a:pt x="198" y="161"/>
                      </a:lnTo>
                      <a:lnTo>
                        <a:pt x="198" y="161"/>
                      </a:lnTo>
                      <a:close/>
                      <a:moveTo>
                        <a:pt x="721" y="175"/>
                      </a:moveTo>
                      <a:lnTo>
                        <a:pt x="721" y="175"/>
                      </a:lnTo>
                      <a:lnTo>
                        <a:pt x="723" y="186"/>
                      </a:lnTo>
                      <a:lnTo>
                        <a:pt x="724" y="192"/>
                      </a:lnTo>
                      <a:lnTo>
                        <a:pt x="727" y="196"/>
                      </a:lnTo>
                      <a:lnTo>
                        <a:pt x="727" y="196"/>
                      </a:lnTo>
                      <a:lnTo>
                        <a:pt x="729" y="190"/>
                      </a:lnTo>
                      <a:lnTo>
                        <a:pt x="729" y="186"/>
                      </a:lnTo>
                      <a:lnTo>
                        <a:pt x="729" y="180"/>
                      </a:lnTo>
                      <a:lnTo>
                        <a:pt x="727" y="175"/>
                      </a:lnTo>
                      <a:lnTo>
                        <a:pt x="721" y="164"/>
                      </a:lnTo>
                      <a:lnTo>
                        <a:pt x="717" y="155"/>
                      </a:lnTo>
                      <a:lnTo>
                        <a:pt x="717" y="155"/>
                      </a:lnTo>
                      <a:lnTo>
                        <a:pt x="717" y="161"/>
                      </a:lnTo>
                      <a:lnTo>
                        <a:pt x="718" y="166"/>
                      </a:lnTo>
                      <a:lnTo>
                        <a:pt x="721" y="175"/>
                      </a:lnTo>
                      <a:lnTo>
                        <a:pt x="721" y="175"/>
                      </a:lnTo>
                      <a:close/>
                      <a:moveTo>
                        <a:pt x="117" y="158"/>
                      </a:moveTo>
                      <a:lnTo>
                        <a:pt x="117" y="158"/>
                      </a:lnTo>
                      <a:lnTo>
                        <a:pt x="117" y="167"/>
                      </a:lnTo>
                      <a:lnTo>
                        <a:pt x="119" y="172"/>
                      </a:lnTo>
                      <a:lnTo>
                        <a:pt x="119" y="175"/>
                      </a:lnTo>
                      <a:lnTo>
                        <a:pt x="119" y="175"/>
                      </a:lnTo>
                      <a:lnTo>
                        <a:pt x="123" y="164"/>
                      </a:lnTo>
                      <a:lnTo>
                        <a:pt x="128" y="157"/>
                      </a:lnTo>
                      <a:lnTo>
                        <a:pt x="128" y="157"/>
                      </a:lnTo>
                      <a:lnTo>
                        <a:pt x="123" y="157"/>
                      </a:lnTo>
                      <a:lnTo>
                        <a:pt x="117" y="158"/>
                      </a:lnTo>
                      <a:lnTo>
                        <a:pt x="117" y="158"/>
                      </a:lnTo>
                      <a:close/>
                      <a:moveTo>
                        <a:pt x="317" y="157"/>
                      </a:moveTo>
                      <a:lnTo>
                        <a:pt x="317" y="157"/>
                      </a:lnTo>
                      <a:lnTo>
                        <a:pt x="312" y="157"/>
                      </a:lnTo>
                      <a:lnTo>
                        <a:pt x="311" y="157"/>
                      </a:lnTo>
                      <a:lnTo>
                        <a:pt x="309" y="157"/>
                      </a:lnTo>
                      <a:lnTo>
                        <a:pt x="309" y="157"/>
                      </a:lnTo>
                      <a:lnTo>
                        <a:pt x="314" y="158"/>
                      </a:lnTo>
                      <a:lnTo>
                        <a:pt x="317" y="158"/>
                      </a:lnTo>
                      <a:lnTo>
                        <a:pt x="317" y="157"/>
                      </a:lnTo>
                      <a:lnTo>
                        <a:pt x="317" y="157"/>
                      </a:lnTo>
                      <a:close/>
                      <a:moveTo>
                        <a:pt x="485" y="161"/>
                      </a:moveTo>
                      <a:lnTo>
                        <a:pt x="485" y="161"/>
                      </a:lnTo>
                      <a:lnTo>
                        <a:pt x="489" y="161"/>
                      </a:lnTo>
                      <a:lnTo>
                        <a:pt x="494" y="161"/>
                      </a:lnTo>
                      <a:lnTo>
                        <a:pt x="494" y="161"/>
                      </a:lnTo>
                      <a:lnTo>
                        <a:pt x="494" y="160"/>
                      </a:lnTo>
                      <a:lnTo>
                        <a:pt x="494" y="157"/>
                      </a:lnTo>
                      <a:lnTo>
                        <a:pt x="494" y="157"/>
                      </a:lnTo>
                      <a:lnTo>
                        <a:pt x="491" y="157"/>
                      </a:lnTo>
                      <a:lnTo>
                        <a:pt x="489" y="157"/>
                      </a:lnTo>
                      <a:lnTo>
                        <a:pt x="488" y="157"/>
                      </a:lnTo>
                      <a:lnTo>
                        <a:pt x="488" y="157"/>
                      </a:lnTo>
                      <a:lnTo>
                        <a:pt x="485" y="161"/>
                      </a:lnTo>
                      <a:lnTo>
                        <a:pt x="485" y="161"/>
                      </a:lnTo>
                      <a:close/>
                      <a:moveTo>
                        <a:pt x="637" y="158"/>
                      </a:moveTo>
                      <a:lnTo>
                        <a:pt x="637" y="158"/>
                      </a:lnTo>
                      <a:lnTo>
                        <a:pt x="639" y="160"/>
                      </a:lnTo>
                      <a:lnTo>
                        <a:pt x="642" y="161"/>
                      </a:lnTo>
                      <a:lnTo>
                        <a:pt x="645" y="161"/>
                      </a:lnTo>
                      <a:lnTo>
                        <a:pt x="648" y="161"/>
                      </a:lnTo>
                      <a:lnTo>
                        <a:pt x="648" y="161"/>
                      </a:lnTo>
                      <a:lnTo>
                        <a:pt x="646" y="160"/>
                      </a:lnTo>
                      <a:lnTo>
                        <a:pt x="645" y="157"/>
                      </a:lnTo>
                      <a:lnTo>
                        <a:pt x="645" y="157"/>
                      </a:lnTo>
                      <a:lnTo>
                        <a:pt x="640" y="157"/>
                      </a:lnTo>
                      <a:lnTo>
                        <a:pt x="639" y="157"/>
                      </a:lnTo>
                      <a:lnTo>
                        <a:pt x="637" y="158"/>
                      </a:lnTo>
                      <a:lnTo>
                        <a:pt x="637" y="158"/>
                      </a:lnTo>
                      <a:close/>
                      <a:moveTo>
                        <a:pt x="759" y="163"/>
                      </a:moveTo>
                      <a:lnTo>
                        <a:pt x="759" y="163"/>
                      </a:lnTo>
                      <a:lnTo>
                        <a:pt x="759" y="160"/>
                      </a:lnTo>
                      <a:lnTo>
                        <a:pt x="758" y="157"/>
                      </a:lnTo>
                      <a:lnTo>
                        <a:pt x="758" y="157"/>
                      </a:lnTo>
                      <a:lnTo>
                        <a:pt x="758" y="160"/>
                      </a:lnTo>
                      <a:lnTo>
                        <a:pt x="759" y="163"/>
                      </a:lnTo>
                      <a:lnTo>
                        <a:pt x="759" y="163"/>
                      </a:lnTo>
                      <a:close/>
                      <a:moveTo>
                        <a:pt x="323" y="158"/>
                      </a:moveTo>
                      <a:lnTo>
                        <a:pt x="323" y="158"/>
                      </a:lnTo>
                      <a:lnTo>
                        <a:pt x="328" y="158"/>
                      </a:lnTo>
                      <a:lnTo>
                        <a:pt x="334" y="158"/>
                      </a:lnTo>
                      <a:lnTo>
                        <a:pt x="334" y="158"/>
                      </a:lnTo>
                      <a:lnTo>
                        <a:pt x="328" y="157"/>
                      </a:lnTo>
                      <a:lnTo>
                        <a:pt x="325" y="157"/>
                      </a:lnTo>
                      <a:lnTo>
                        <a:pt x="323" y="158"/>
                      </a:lnTo>
                      <a:lnTo>
                        <a:pt x="323" y="158"/>
                      </a:lnTo>
                      <a:close/>
                      <a:moveTo>
                        <a:pt x="343" y="158"/>
                      </a:moveTo>
                      <a:lnTo>
                        <a:pt x="343" y="158"/>
                      </a:lnTo>
                      <a:lnTo>
                        <a:pt x="346" y="158"/>
                      </a:lnTo>
                      <a:lnTo>
                        <a:pt x="348" y="158"/>
                      </a:lnTo>
                      <a:lnTo>
                        <a:pt x="348" y="158"/>
                      </a:lnTo>
                      <a:lnTo>
                        <a:pt x="348" y="158"/>
                      </a:lnTo>
                      <a:lnTo>
                        <a:pt x="345" y="157"/>
                      </a:lnTo>
                      <a:lnTo>
                        <a:pt x="343" y="157"/>
                      </a:lnTo>
                      <a:lnTo>
                        <a:pt x="343" y="158"/>
                      </a:lnTo>
                      <a:lnTo>
                        <a:pt x="343" y="158"/>
                      </a:lnTo>
                      <a:close/>
                      <a:moveTo>
                        <a:pt x="473" y="160"/>
                      </a:moveTo>
                      <a:lnTo>
                        <a:pt x="473" y="160"/>
                      </a:lnTo>
                      <a:lnTo>
                        <a:pt x="476" y="161"/>
                      </a:lnTo>
                      <a:lnTo>
                        <a:pt x="480" y="161"/>
                      </a:lnTo>
                      <a:lnTo>
                        <a:pt x="480" y="161"/>
                      </a:lnTo>
                      <a:lnTo>
                        <a:pt x="480" y="158"/>
                      </a:lnTo>
                      <a:lnTo>
                        <a:pt x="480" y="157"/>
                      </a:lnTo>
                      <a:lnTo>
                        <a:pt x="480" y="157"/>
                      </a:lnTo>
                      <a:lnTo>
                        <a:pt x="480" y="157"/>
                      </a:lnTo>
                      <a:lnTo>
                        <a:pt x="476" y="158"/>
                      </a:lnTo>
                      <a:lnTo>
                        <a:pt x="473" y="158"/>
                      </a:lnTo>
                      <a:lnTo>
                        <a:pt x="473" y="160"/>
                      </a:lnTo>
                      <a:lnTo>
                        <a:pt x="473" y="160"/>
                      </a:lnTo>
                      <a:close/>
                      <a:moveTo>
                        <a:pt x="669" y="166"/>
                      </a:moveTo>
                      <a:lnTo>
                        <a:pt x="669" y="166"/>
                      </a:lnTo>
                      <a:lnTo>
                        <a:pt x="675" y="164"/>
                      </a:lnTo>
                      <a:lnTo>
                        <a:pt x="675" y="164"/>
                      </a:lnTo>
                      <a:lnTo>
                        <a:pt x="675" y="161"/>
                      </a:lnTo>
                      <a:lnTo>
                        <a:pt x="675" y="158"/>
                      </a:lnTo>
                      <a:lnTo>
                        <a:pt x="675" y="158"/>
                      </a:lnTo>
                      <a:lnTo>
                        <a:pt x="669" y="157"/>
                      </a:lnTo>
                      <a:lnTo>
                        <a:pt x="662" y="157"/>
                      </a:lnTo>
                      <a:lnTo>
                        <a:pt x="662" y="157"/>
                      </a:lnTo>
                      <a:lnTo>
                        <a:pt x="663" y="160"/>
                      </a:lnTo>
                      <a:lnTo>
                        <a:pt x="666" y="161"/>
                      </a:lnTo>
                      <a:lnTo>
                        <a:pt x="668" y="163"/>
                      </a:lnTo>
                      <a:lnTo>
                        <a:pt x="669" y="166"/>
                      </a:lnTo>
                      <a:lnTo>
                        <a:pt x="669" y="166"/>
                      </a:lnTo>
                      <a:close/>
                      <a:moveTo>
                        <a:pt x="224" y="158"/>
                      </a:moveTo>
                      <a:lnTo>
                        <a:pt x="224" y="158"/>
                      </a:lnTo>
                      <a:lnTo>
                        <a:pt x="224" y="160"/>
                      </a:lnTo>
                      <a:lnTo>
                        <a:pt x="226" y="160"/>
                      </a:lnTo>
                      <a:lnTo>
                        <a:pt x="227" y="158"/>
                      </a:lnTo>
                      <a:lnTo>
                        <a:pt x="227" y="158"/>
                      </a:lnTo>
                      <a:lnTo>
                        <a:pt x="226" y="158"/>
                      </a:lnTo>
                      <a:lnTo>
                        <a:pt x="224" y="158"/>
                      </a:lnTo>
                      <a:lnTo>
                        <a:pt x="224" y="158"/>
                      </a:lnTo>
                      <a:close/>
                      <a:moveTo>
                        <a:pt x="500" y="160"/>
                      </a:moveTo>
                      <a:lnTo>
                        <a:pt x="500" y="160"/>
                      </a:lnTo>
                      <a:lnTo>
                        <a:pt x="503" y="160"/>
                      </a:lnTo>
                      <a:lnTo>
                        <a:pt x="503" y="160"/>
                      </a:lnTo>
                      <a:lnTo>
                        <a:pt x="503" y="158"/>
                      </a:lnTo>
                      <a:lnTo>
                        <a:pt x="503" y="158"/>
                      </a:lnTo>
                      <a:lnTo>
                        <a:pt x="502" y="158"/>
                      </a:lnTo>
                      <a:lnTo>
                        <a:pt x="500" y="158"/>
                      </a:lnTo>
                      <a:lnTo>
                        <a:pt x="500" y="158"/>
                      </a:lnTo>
                      <a:lnTo>
                        <a:pt x="500" y="160"/>
                      </a:lnTo>
                      <a:lnTo>
                        <a:pt x="500" y="160"/>
                      </a:lnTo>
                      <a:close/>
                      <a:moveTo>
                        <a:pt x="592" y="160"/>
                      </a:moveTo>
                      <a:lnTo>
                        <a:pt x="592" y="160"/>
                      </a:lnTo>
                      <a:lnTo>
                        <a:pt x="595" y="163"/>
                      </a:lnTo>
                      <a:lnTo>
                        <a:pt x="596" y="166"/>
                      </a:lnTo>
                      <a:lnTo>
                        <a:pt x="599" y="169"/>
                      </a:lnTo>
                      <a:lnTo>
                        <a:pt x="602" y="170"/>
                      </a:lnTo>
                      <a:lnTo>
                        <a:pt x="602" y="170"/>
                      </a:lnTo>
                      <a:lnTo>
                        <a:pt x="604" y="164"/>
                      </a:lnTo>
                      <a:lnTo>
                        <a:pt x="604" y="161"/>
                      </a:lnTo>
                      <a:lnTo>
                        <a:pt x="604" y="158"/>
                      </a:lnTo>
                      <a:lnTo>
                        <a:pt x="604" y="158"/>
                      </a:lnTo>
                      <a:lnTo>
                        <a:pt x="601" y="160"/>
                      </a:lnTo>
                      <a:lnTo>
                        <a:pt x="598" y="160"/>
                      </a:lnTo>
                      <a:lnTo>
                        <a:pt x="595" y="158"/>
                      </a:lnTo>
                      <a:lnTo>
                        <a:pt x="592" y="160"/>
                      </a:lnTo>
                      <a:lnTo>
                        <a:pt x="592" y="160"/>
                      </a:lnTo>
                      <a:close/>
                      <a:moveTo>
                        <a:pt x="78" y="164"/>
                      </a:moveTo>
                      <a:lnTo>
                        <a:pt x="78" y="164"/>
                      </a:lnTo>
                      <a:lnTo>
                        <a:pt x="79" y="164"/>
                      </a:lnTo>
                      <a:lnTo>
                        <a:pt x="79" y="163"/>
                      </a:lnTo>
                      <a:lnTo>
                        <a:pt x="79" y="158"/>
                      </a:lnTo>
                      <a:lnTo>
                        <a:pt x="79" y="158"/>
                      </a:lnTo>
                      <a:lnTo>
                        <a:pt x="78" y="161"/>
                      </a:lnTo>
                      <a:lnTo>
                        <a:pt x="78" y="163"/>
                      </a:lnTo>
                      <a:lnTo>
                        <a:pt x="78" y="164"/>
                      </a:lnTo>
                      <a:lnTo>
                        <a:pt x="78" y="164"/>
                      </a:lnTo>
                      <a:close/>
                      <a:moveTo>
                        <a:pt x="614" y="169"/>
                      </a:moveTo>
                      <a:lnTo>
                        <a:pt x="614" y="169"/>
                      </a:lnTo>
                      <a:lnTo>
                        <a:pt x="614" y="163"/>
                      </a:lnTo>
                      <a:lnTo>
                        <a:pt x="614" y="161"/>
                      </a:lnTo>
                      <a:lnTo>
                        <a:pt x="611" y="160"/>
                      </a:lnTo>
                      <a:lnTo>
                        <a:pt x="611" y="160"/>
                      </a:lnTo>
                      <a:lnTo>
                        <a:pt x="613" y="166"/>
                      </a:lnTo>
                      <a:lnTo>
                        <a:pt x="613" y="167"/>
                      </a:lnTo>
                      <a:lnTo>
                        <a:pt x="614" y="169"/>
                      </a:lnTo>
                      <a:lnTo>
                        <a:pt x="614" y="169"/>
                      </a:lnTo>
                      <a:close/>
                      <a:moveTo>
                        <a:pt x="744" y="166"/>
                      </a:moveTo>
                      <a:lnTo>
                        <a:pt x="744" y="166"/>
                      </a:lnTo>
                      <a:lnTo>
                        <a:pt x="747" y="167"/>
                      </a:lnTo>
                      <a:lnTo>
                        <a:pt x="749" y="167"/>
                      </a:lnTo>
                      <a:lnTo>
                        <a:pt x="749" y="167"/>
                      </a:lnTo>
                      <a:lnTo>
                        <a:pt x="749" y="167"/>
                      </a:lnTo>
                      <a:lnTo>
                        <a:pt x="744" y="160"/>
                      </a:lnTo>
                      <a:lnTo>
                        <a:pt x="744" y="160"/>
                      </a:lnTo>
                      <a:lnTo>
                        <a:pt x="744" y="166"/>
                      </a:lnTo>
                      <a:lnTo>
                        <a:pt x="744" y="166"/>
                      </a:lnTo>
                      <a:close/>
                      <a:moveTo>
                        <a:pt x="64" y="166"/>
                      </a:moveTo>
                      <a:lnTo>
                        <a:pt x="64" y="166"/>
                      </a:lnTo>
                      <a:lnTo>
                        <a:pt x="67" y="164"/>
                      </a:lnTo>
                      <a:lnTo>
                        <a:pt x="69" y="161"/>
                      </a:lnTo>
                      <a:lnTo>
                        <a:pt x="69" y="161"/>
                      </a:lnTo>
                      <a:lnTo>
                        <a:pt x="67" y="161"/>
                      </a:lnTo>
                      <a:lnTo>
                        <a:pt x="67" y="160"/>
                      </a:lnTo>
                      <a:lnTo>
                        <a:pt x="67" y="160"/>
                      </a:lnTo>
                      <a:lnTo>
                        <a:pt x="64" y="166"/>
                      </a:lnTo>
                      <a:lnTo>
                        <a:pt x="64" y="166"/>
                      </a:lnTo>
                      <a:close/>
                      <a:moveTo>
                        <a:pt x="559" y="166"/>
                      </a:moveTo>
                      <a:lnTo>
                        <a:pt x="559" y="166"/>
                      </a:lnTo>
                      <a:lnTo>
                        <a:pt x="559" y="161"/>
                      </a:lnTo>
                      <a:lnTo>
                        <a:pt x="559" y="161"/>
                      </a:lnTo>
                      <a:lnTo>
                        <a:pt x="555" y="161"/>
                      </a:lnTo>
                      <a:lnTo>
                        <a:pt x="550" y="163"/>
                      </a:lnTo>
                      <a:lnTo>
                        <a:pt x="550" y="163"/>
                      </a:lnTo>
                      <a:lnTo>
                        <a:pt x="555" y="164"/>
                      </a:lnTo>
                      <a:lnTo>
                        <a:pt x="559" y="166"/>
                      </a:lnTo>
                      <a:lnTo>
                        <a:pt x="559" y="166"/>
                      </a:lnTo>
                      <a:close/>
                      <a:moveTo>
                        <a:pt x="563" y="167"/>
                      </a:moveTo>
                      <a:lnTo>
                        <a:pt x="563" y="167"/>
                      </a:lnTo>
                      <a:lnTo>
                        <a:pt x="572" y="167"/>
                      </a:lnTo>
                      <a:lnTo>
                        <a:pt x="572" y="167"/>
                      </a:lnTo>
                      <a:lnTo>
                        <a:pt x="570" y="164"/>
                      </a:lnTo>
                      <a:lnTo>
                        <a:pt x="570" y="161"/>
                      </a:lnTo>
                      <a:lnTo>
                        <a:pt x="570" y="161"/>
                      </a:lnTo>
                      <a:lnTo>
                        <a:pt x="566" y="161"/>
                      </a:lnTo>
                      <a:lnTo>
                        <a:pt x="566" y="161"/>
                      </a:lnTo>
                      <a:lnTo>
                        <a:pt x="564" y="164"/>
                      </a:lnTo>
                      <a:lnTo>
                        <a:pt x="563" y="167"/>
                      </a:lnTo>
                      <a:lnTo>
                        <a:pt x="563" y="167"/>
                      </a:lnTo>
                      <a:close/>
                      <a:moveTo>
                        <a:pt x="619" y="169"/>
                      </a:moveTo>
                      <a:lnTo>
                        <a:pt x="619" y="169"/>
                      </a:lnTo>
                      <a:lnTo>
                        <a:pt x="622" y="169"/>
                      </a:lnTo>
                      <a:lnTo>
                        <a:pt x="627" y="169"/>
                      </a:lnTo>
                      <a:lnTo>
                        <a:pt x="627" y="169"/>
                      </a:lnTo>
                      <a:lnTo>
                        <a:pt x="627" y="166"/>
                      </a:lnTo>
                      <a:lnTo>
                        <a:pt x="627" y="163"/>
                      </a:lnTo>
                      <a:lnTo>
                        <a:pt x="627" y="163"/>
                      </a:lnTo>
                      <a:lnTo>
                        <a:pt x="619" y="161"/>
                      </a:lnTo>
                      <a:lnTo>
                        <a:pt x="619" y="161"/>
                      </a:lnTo>
                      <a:lnTo>
                        <a:pt x="619" y="164"/>
                      </a:lnTo>
                      <a:lnTo>
                        <a:pt x="619" y="169"/>
                      </a:lnTo>
                      <a:lnTo>
                        <a:pt x="619" y="169"/>
                      </a:lnTo>
                      <a:close/>
                      <a:moveTo>
                        <a:pt x="303" y="166"/>
                      </a:moveTo>
                      <a:lnTo>
                        <a:pt x="303" y="166"/>
                      </a:lnTo>
                      <a:lnTo>
                        <a:pt x="303" y="167"/>
                      </a:lnTo>
                      <a:lnTo>
                        <a:pt x="305" y="169"/>
                      </a:lnTo>
                      <a:lnTo>
                        <a:pt x="305" y="169"/>
                      </a:lnTo>
                      <a:lnTo>
                        <a:pt x="309" y="169"/>
                      </a:lnTo>
                      <a:lnTo>
                        <a:pt x="314" y="169"/>
                      </a:lnTo>
                      <a:lnTo>
                        <a:pt x="314" y="169"/>
                      </a:lnTo>
                      <a:lnTo>
                        <a:pt x="314" y="166"/>
                      </a:lnTo>
                      <a:lnTo>
                        <a:pt x="311" y="164"/>
                      </a:lnTo>
                      <a:lnTo>
                        <a:pt x="309" y="164"/>
                      </a:lnTo>
                      <a:lnTo>
                        <a:pt x="306" y="163"/>
                      </a:lnTo>
                      <a:lnTo>
                        <a:pt x="306" y="163"/>
                      </a:lnTo>
                      <a:lnTo>
                        <a:pt x="306" y="164"/>
                      </a:lnTo>
                      <a:lnTo>
                        <a:pt x="306" y="164"/>
                      </a:lnTo>
                      <a:lnTo>
                        <a:pt x="305" y="164"/>
                      </a:lnTo>
                      <a:lnTo>
                        <a:pt x="303" y="166"/>
                      </a:lnTo>
                      <a:lnTo>
                        <a:pt x="303" y="166"/>
                      </a:lnTo>
                      <a:close/>
                      <a:moveTo>
                        <a:pt x="320" y="169"/>
                      </a:moveTo>
                      <a:lnTo>
                        <a:pt x="320" y="169"/>
                      </a:lnTo>
                      <a:lnTo>
                        <a:pt x="326" y="167"/>
                      </a:lnTo>
                      <a:lnTo>
                        <a:pt x="334" y="166"/>
                      </a:lnTo>
                      <a:lnTo>
                        <a:pt x="334" y="166"/>
                      </a:lnTo>
                      <a:lnTo>
                        <a:pt x="329" y="164"/>
                      </a:lnTo>
                      <a:lnTo>
                        <a:pt x="325" y="163"/>
                      </a:lnTo>
                      <a:lnTo>
                        <a:pt x="322" y="164"/>
                      </a:lnTo>
                      <a:lnTo>
                        <a:pt x="320" y="166"/>
                      </a:lnTo>
                      <a:lnTo>
                        <a:pt x="320" y="169"/>
                      </a:lnTo>
                      <a:lnTo>
                        <a:pt x="320" y="169"/>
                      </a:lnTo>
                      <a:close/>
                      <a:moveTo>
                        <a:pt x="524" y="166"/>
                      </a:moveTo>
                      <a:lnTo>
                        <a:pt x="524" y="166"/>
                      </a:lnTo>
                      <a:lnTo>
                        <a:pt x="527" y="166"/>
                      </a:lnTo>
                      <a:lnTo>
                        <a:pt x="531" y="166"/>
                      </a:lnTo>
                      <a:lnTo>
                        <a:pt x="531" y="166"/>
                      </a:lnTo>
                      <a:lnTo>
                        <a:pt x="527" y="164"/>
                      </a:lnTo>
                      <a:lnTo>
                        <a:pt x="526" y="164"/>
                      </a:lnTo>
                      <a:lnTo>
                        <a:pt x="524" y="166"/>
                      </a:lnTo>
                      <a:lnTo>
                        <a:pt x="524" y="166"/>
                      </a:lnTo>
                      <a:close/>
                      <a:moveTo>
                        <a:pt x="631" y="167"/>
                      </a:moveTo>
                      <a:lnTo>
                        <a:pt x="631" y="167"/>
                      </a:lnTo>
                      <a:lnTo>
                        <a:pt x="636" y="167"/>
                      </a:lnTo>
                      <a:lnTo>
                        <a:pt x="636" y="167"/>
                      </a:lnTo>
                      <a:lnTo>
                        <a:pt x="634" y="166"/>
                      </a:lnTo>
                      <a:lnTo>
                        <a:pt x="633" y="164"/>
                      </a:lnTo>
                      <a:lnTo>
                        <a:pt x="631" y="164"/>
                      </a:lnTo>
                      <a:lnTo>
                        <a:pt x="631" y="164"/>
                      </a:lnTo>
                      <a:lnTo>
                        <a:pt x="631" y="166"/>
                      </a:lnTo>
                      <a:lnTo>
                        <a:pt x="631" y="167"/>
                      </a:lnTo>
                      <a:lnTo>
                        <a:pt x="631" y="167"/>
                      </a:lnTo>
                      <a:close/>
                      <a:moveTo>
                        <a:pt x="146" y="170"/>
                      </a:moveTo>
                      <a:lnTo>
                        <a:pt x="146" y="170"/>
                      </a:lnTo>
                      <a:lnTo>
                        <a:pt x="149" y="169"/>
                      </a:lnTo>
                      <a:lnTo>
                        <a:pt x="149" y="167"/>
                      </a:lnTo>
                      <a:lnTo>
                        <a:pt x="149" y="166"/>
                      </a:lnTo>
                      <a:lnTo>
                        <a:pt x="148" y="164"/>
                      </a:lnTo>
                      <a:lnTo>
                        <a:pt x="148" y="164"/>
                      </a:lnTo>
                      <a:lnTo>
                        <a:pt x="148" y="167"/>
                      </a:lnTo>
                      <a:lnTo>
                        <a:pt x="146" y="170"/>
                      </a:lnTo>
                      <a:lnTo>
                        <a:pt x="146" y="170"/>
                      </a:lnTo>
                      <a:close/>
                      <a:moveTo>
                        <a:pt x="250" y="170"/>
                      </a:moveTo>
                      <a:lnTo>
                        <a:pt x="250" y="170"/>
                      </a:lnTo>
                      <a:lnTo>
                        <a:pt x="261" y="172"/>
                      </a:lnTo>
                      <a:lnTo>
                        <a:pt x="261" y="172"/>
                      </a:lnTo>
                      <a:lnTo>
                        <a:pt x="262" y="170"/>
                      </a:lnTo>
                      <a:lnTo>
                        <a:pt x="262" y="167"/>
                      </a:lnTo>
                      <a:lnTo>
                        <a:pt x="262" y="167"/>
                      </a:lnTo>
                      <a:lnTo>
                        <a:pt x="258" y="166"/>
                      </a:lnTo>
                      <a:lnTo>
                        <a:pt x="255" y="166"/>
                      </a:lnTo>
                      <a:lnTo>
                        <a:pt x="252" y="167"/>
                      </a:lnTo>
                      <a:lnTo>
                        <a:pt x="250" y="170"/>
                      </a:lnTo>
                      <a:lnTo>
                        <a:pt x="250" y="170"/>
                      </a:lnTo>
                      <a:close/>
                      <a:moveTo>
                        <a:pt x="393" y="166"/>
                      </a:moveTo>
                      <a:lnTo>
                        <a:pt x="393" y="166"/>
                      </a:lnTo>
                      <a:lnTo>
                        <a:pt x="398" y="166"/>
                      </a:lnTo>
                      <a:lnTo>
                        <a:pt x="399" y="166"/>
                      </a:lnTo>
                      <a:lnTo>
                        <a:pt x="401" y="166"/>
                      </a:lnTo>
                      <a:lnTo>
                        <a:pt x="401" y="166"/>
                      </a:lnTo>
                      <a:lnTo>
                        <a:pt x="396" y="164"/>
                      </a:lnTo>
                      <a:lnTo>
                        <a:pt x="395" y="164"/>
                      </a:lnTo>
                      <a:lnTo>
                        <a:pt x="393" y="166"/>
                      </a:lnTo>
                      <a:lnTo>
                        <a:pt x="393" y="166"/>
                      </a:lnTo>
                      <a:close/>
                      <a:moveTo>
                        <a:pt x="707" y="170"/>
                      </a:moveTo>
                      <a:lnTo>
                        <a:pt x="707" y="170"/>
                      </a:lnTo>
                      <a:lnTo>
                        <a:pt x="707" y="169"/>
                      </a:lnTo>
                      <a:lnTo>
                        <a:pt x="706" y="167"/>
                      </a:lnTo>
                      <a:lnTo>
                        <a:pt x="706" y="166"/>
                      </a:lnTo>
                      <a:lnTo>
                        <a:pt x="704" y="164"/>
                      </a:lnTo>
                      <a:lnTo>
                        <a:pt x="704" y="164"/>
                      </a:lnTo>
                      <a:lnTo>
                        <a:pt x="704" y="167"/>
                      </a:lnTo>
                      <a:lnTo>
                        <a:pt x="704" y="170"/>
                      </a:lnTo>
                      <a:lnTo>
                        <a:pt x="706" y="170"/>
                      </a:lnTo>
                      <a:lnTo>
                        <a:pt x="707" y="170"/>
                      </a:lnTo>
                      <a:lnTo>
                        <a:pt x="707" y="170"/>
                      </a:lnTo>
                      <a:close/>
                      <a:moveTo>
                        <a:pt x="197" y="167"/>
                      </a:moveTo>
                      <a:lnTo>
                        <a:pt x="197" y="167"/>
                      </a:lnTo>
                      <a:lnTo>
                        <a:pt x="201" y="167"/>
                      </a:lnTo>
                      <a:lnTo>
                        <a:pt x="204" y="166"/>
                      </a:lnTo>
                      <a:lnTo>
                        <a:pt x="204" y="166"/>
                      </a:lnTo>
                      <a:lnTo>
                        <a:pt x="200" y="166"/>
                      </a:lnTo>
                      <a:lnTo>
                        <a:pt x="198" y="166"/>
                      </a:lnTo>
                      <a:lnTo>
                        <a:pt x="197" y="167"/>
                      </a:lnTo>
                      <a:lnTo>
                        <a:pt x="197" y="167"/>
                      </a:lnTo>
                      <a:close/>
                      <a:moveTo>
                        <a:pt x="282" y="170"/>
                      </a:moveTo>
                      <a:lnTo>
                        <a:pt x="282" y="170"/>
                      </a:lnTo>
                      <a:lnTo>
                        <a:pt x="290" y="170"/>
                      </a:lnTo>
                      <a:lnTo>
                        <a:pt x="299" y="169"/>
                      </a:lnTo>
                      <a:lnTo>
                        <a:pt x="299" y="169"/>
                      </a:lnTo>
                      <a:lnTo>
                        <a:pt x="299" y="166"/>
                      </a:lnTo>
                      <a:lnTo>
                        <a:pt x="299" y="166"/>
                      </a:lnTo>
                      <a:lnTo>
                        <a:pt x="288" y="166"/>
                      </a:lnTo>
                      <a:lnTo>
                        <a:pt x="285" y="167"/>
                      </a:lnTo>
                      <a:lnTo>
                        <a:pt x="282" y="170"/>
                      </a:lnTo>
                      <a:lnTo>
                        <a:pt x="282" y="170"/>
                      </a:lnTo>
                      <a:close/>
                      <a:moveTo>
                        <a:pt x="579" y="170"/>
                      </a:moveTo>
                      <a:lnTo>
                        <a:pt x="579" y="170"/>
                      </a:lnTo>
                      <a:lnTo>
                        <a:pt x="582" y="170"/>
                      </a:lnTo>
                      <a:lnTo>
                        <a:pt x="582" y="170"/>
                      </a:lnTo>
                      <a:lnTo>
                        <a:pt x="582" y="169"/>
                      </a:lnTo>
                      <a:lnTo>
                        <a:pt x="582" y="167"/>
                      </a:lnTo>
                      <a:lnTo>
                        <a:pt x="579" y="166"/>
                      </a:lnTo>
                      <a:lnTo>
                        <a:pt x="579" y="166"/>
                      </a:lnTo>
                      <a:lnTo>
                        <a:pt x="579" y="169"/>
                      </a:lnTo>
                      <a:lnTo>
                        <a:pt x="579" y="170"/>
                      </a:lnTo>
                      <a:lnTo>
                        <a:pt x="579" y="170"/>
                      </a:lnTo>
                      <a:close/>
                      <a:moveTo>
                        <a:pt x="267" y="167"/>
                      </a:moveTo>
                      <a:lnTo>
                        <a:pt x="267" y="167"/>
                      </a:lnTo>
                      <a:lnTo>
                        <a:pt x="268" y="169"/>
                      </a:lnTo>
                      <a:lnTo>
                        <a:pt x="270" y="169"/>
                      </a:lnTo>
                      <a:lnTo>
                        <a:pt x="271" y="167"/>
                      </a:lnTo>
                      <a:lnTo>
                        <a:pt x="273" y="166"/>
                      </a:lnTo>
                      <a:lnTo>
                        <a:pt x="273" y="166"/>
                      </a:lnTo>
                      <a:lnTo>
                        <a:pt x="267" y="167"/>
                      </a:lnTo>
                      <a:lnTo>
                        <a:pt x="267" y="167"/>
                      </a:lnTo>
                      <a:close/>
                      <a:moveTo>
                        <a:pt x="473" y="167"/>
                      </a:moveTo>
                      <a:lnTo>
                        <a:pt x="473" y="167"/>
                      </a:lnTo>
                      <a:lnTo>
                        <a:pt x="473" y="178"/>
                      </a:lnTo>
                      <a:lnTo>
                        <a:pt x="473" y="178"/>
                      </a:lnTo>
                      <a:lnTo>
                        <a:pt x="476" y="180"/>
                      </a:lnTo>
                      <a:lnTo>
                        <a:pt x="480" y="180"/>
                      </a:lnTo>
                      <a:lnTo>
                        <a:pt x="480" y="180"/>
                      </a:lnTo>
                      <a:lnTo>
                        <a:pt x="480" y="167"/>
                      </a:lnTo>
                      <a:lnTo>
                        <a:pt x="480" y="167"/>
                      </a:lnTo>
                      <a:lnTo>
                        <a:pt x="476" y="166"/>
                      </a:lnTo>
                      <a:lnTo>
                        <a:pt x="473" y="167"/>
                      </a:lnTo>
                      <a:lnTo>
                        <a:pt x="473" y="167"/>
                      </a:lnTo>
                      <a:close/>
                      <a:moveTo>
                        <a:pt x="486" y="180"/>
                      </a:moveTo>
                      <a:lnTo>
                        <a:pt x="486" y="180"/>
                      </a:lnTo>
                      <a:lnTo>
                        <a:pt x="488" y="178"/>
                      </a:lnTo>
                      <a:lnTo>
                        <a:pt x="491" y="178"/>
                      </a:lnTo>
                      <a:lnTo>
                        <a:pt x="495" y="178"/>
                      </a:lnTo>
                      <a:lnTo>
                        <a:pt x="495" y="178"/>
                      </a:lnTo>
                      <a:lnTo>
                        <a:pt x="495" y="167"/>
                      </a:lnTo>
                      <a:lnTo>
                        <a:pt x="495" y="167"/>
                      </a:lnTo>
                      <a:lnTo>
                        <a:pt x="491" y="166"/>
                      </a:lnTo>
                      <a:lnTo>
                        <a:pt x="485" y="166"/>
                      </a:lnTo>
                      <a:lnTo>
                        <a:pt x="485" y="166"/>
                      </a:lnTo>
                      <a:lnTo>
                        <a:pt x="485" y="173"/>
                      </a:lnTo>
                      <a:lnTo>
                        <a:pt x="485" y="176"/>
                      </a:lnTo>
                      <a:lnTo>
                        <a:pt x="486" y="180"/>
                      </a:lnTo>
                      <a:lnTo>
                        <a:pt x="486" y="180"/>
                      </a:lnTo>
                      <a:close/>
                      <a:moveTo>
                        <a:pt x="459" y="167"/>
                      </a:moveTo>
                      <a:lnTo>
                        <a:pt x="459" y="167"/>
                      </a:lnTo>
                      <a:lnTo>
                        <a:pt x="459" y="175"/>
                      </a:lnTo>
                      <a:lnTo>
                        <a:pt x="459" y="175"/>
                      </a:lnTo>
                      <a:lnTo>
                        <a:pt x="463" y="176"/>
                      </a:lnTo>
                      <a:lnTo>
                        <a:pt x="468" y="178"/>
                      </a:lnTo>
                      <a:lnTo>
                        <a:pt x="468" y="178"/>
                      </a:lnTo>
                      <a:lnTo>
                        <a:pt x="468" y="172"/>
                      </a:lnTo>
                      <a:lnTo>
                        <a:pt x="468" y="169"/>
                      </a:lnTo>
                      <a:lnTo>
                        <a:pt x="466" y="167"/>
                      </a:lnTo>
                      <a:lnTo>
                        <a:pt x="466" y="167"/>
                      </a:lnTo>
                      <a:lnTo>
                        <a:pt x="463" y="167"/>
                      </a:lnTo>
                      <a:lnTo>
                        <a:pt x="459" y="167"/>
                      </a:lnTo>
                      <a:lnTo>
                        <a:pt x="459" y="167"/>
                      </a:lnTo>
                      <a:close/>
                      <a:moveTo>
                        <a:pt x="500" y="176"/>
                      </a:moveTo>
                      <a:lnTo>
                        <a:pt x="500" y="176"/>
                      </a:lnTo>
                      <a:lnTo>
                        <a:pt x="502" y="175"/>
                      </a:lnTo>
                      <a:lnTo>
                        <a:pt x="502" y="172"/>
                      </a:lnTo>
                      <a:lnTo>
                        <a:pt x="502" y="167"/>
                      </a:lnTo>
                      <a:lnTo>
                        <a:pt x="502" y="167"/>
                      </a:lnTo>
                      <a:lnTo>
                        <a:pt x="500" y="167"/>
                      </a:lnTo>
                      <a:lnTo>
                        <a:pt x="500" y="167"/>
                      </a:lnTo>
                      <a:lnTo>
                        <a:pt x="500" y="172"/>
                      </a:lnTo>
                      <a:lnTo>
                        <a:pt x="500" y="176"/>
                      </a:lnTo>
                      <a:lnTo>
                        <a:pt x="500" y="176"/>
                      </a:lnTo>
                      <a:close/>
                      <a:moveTo>
                        <a:pt x="187" y="169"/>
                      </a:moveTo>
                      <a:lnTo>
                        <a:pt x="187" y="169"/>
                      </a:lnTo>
                      <a:lnTo>
                        <a:pt x="189" y="169"/>
                      </a:lnTo>
                      <a:lnTo>
                        <a:pt x="191" y="169"/>
                      </a:lnTo>
                      <a:lnTo>
                        <a:pt x="191" y="167"/>
                      </a:lnTo>
                      <a:lnTo>
                        <a:pt x="191" y="167"/>
                      </a:lnTo>
                      <a:lnTo>
                        <a:pt x="189" y="167"/>
                      </a:lnTo>
                      <a:lnTo>
                        <a:pt x="187" y="169"/>
                      </a:lnTo>
                      <a:lnTo>
                        <a:pt x="187" y="169"/>
                      </a:lnTo>
                      <a:close/>
                      <a:moveTo>
                        <a:pt x="681" y="173"/>
                      </a:moveTo>
                      <a:lnTo>
                        <a:pt x="681" y="173"/>
                      </a:lnTo>
                      <a:lnTo>
                        <a:pt x="683" y="173"/>
                      </a:lnTo>
                      <a:lnTo>
                        <a:pt x="685" y="175"/>
                      </a:lnTo>
                      <a:lnTo>
                        <a:pt x="685" y="175"/>
                      </a:lnTo>
                      <a:lnTo>
                        <a:pt x="685" y="170"/>
                      </a:lnTo>
                      <a:lnTo>
                        <a:pt x="683" y="169"/>
                      </a:lnTo>
                      <a:lnTo>
                        <a:pt x="681" y="167"/>
                      </a:lnTo>
                      <a:lnTo>
                        <a:pt x="681" y="167"/>
                      </a:lnTo>
                      <a:lnTo>
                        <a:pt x="681" y="170"/>
                      </a:lnTo>
                      <a:lnTo>
                        <a:pt x="681" y="173"/>
                      </a:lnTo>
                      <a:lnTo>
                        <a:pt x="681" y="173"/>
                      </a:lnTo>
                      <a:close/>
                      <a:moveTo>
                        <a:pt x="441" y="169"/>
                      </a:moveTo>
                      <a:lnTo>
                        <a:pt x="441" y="169"/>
                      </a:lnTo>
                      <a:lnTo>
                        <a:pt x="445" y="170"/>
                      </a:lnTo>
                      <a:lnTo>
                        <a:pt x="450" y="172"/>
                      </a:lnTo>
                      <a:lnTo>
                        <a:pt x="450" y="172"/>
                      </a:lnTo>
                      <a:lnTo>
                        <a:pt x="448" y="169"/>
                      </a:lnTo>
                      <a:lnTo>
                        <a:pt x="445" y="169"/>
                      </a:lnTo>
                      <a:lnTo>
                        <a:pt x="441" y="169"/>
                      </a:lnTo>
                      <a:lnTo>
                        <a:pt x="441" y="169"/>
                      </a:lnTo>
                      <a:close/>
                      <a:moveTo>
                        <a:pt x="506" y="173"/>
                      </a:moveTo>
                      <a:lnTo>
                        <a:pt x="506" y="173"/>
                      </a:lnTo>
                      <a:lnTo>
                        <a:pt x="512" y="172"/>
                      </a:lnTo>
                      <a:lnTo>
                        <a:pt x="514" y="170"/>
                      </a:lnTo>
                      <a:lnTo>
                        <a:pt x="515" y="169"/>
                      </a:lnTo>
                      <a:lnTo>
                        <a:pt x="515" y="169"/>
                      </a:lnTo>
                      <a:lnTo>
                        <a:pt x="512" y="167"/>
                      </a:lnTo>
                      <a:lnTo>
                        <a:pt x="509" y="169"/>
                      </a:lnTo>
                      <a:lnTo>
                        <a:pt x="506" y="170"/>
                      </a:lnTo>
                      <a:lnTo>
                        <a:pt x="506" y="173"/>
                      </a:lnTo>
                      <a:lnTo>
                        <a:pt x="506" y="173"/>
                      </a:lnTo>
                      <a:close/>
                      <a:moveTo>
                        <a:pt x="168" y="172"/>
                      </a:moveTo>
                      <a:lnTo>
                        <a:pt x="168" y="172"/>
                      </a:lnTo>
                      <a:lnTo>
                        <a:pt x="175" y="172"/>
                      </a:lnTo>
                      <a:lnTo>
                        <a:pt x="178" y="170"/>
                      </a:lnTo>
                      <a:lnTo>
                        <a:pt x="181" y="169"/>
                      </a:lnTo>
                      <a:lnTo>
                        <a:pt x="181" y="169"/>
                      </a:lnTo>
                      <a:lnTo>
                        <a:pt x="174" y="170"/>
                      </a:lnTo>
                      <a:lnTo>
                        <a:pt x="171" y="170"/>
                      </a:lnTo>
                      <a:lnTo>
                        <a:pt x="168" y="172"/>
                      </a:lnTo>
                      <a:lnTo>
                        <a:pt x="168" y="172"/>
                      </a:lnTo>
                      <a:close/>
                      <a:moveTo>
                        <a:pt x="413" y="172"/>
                      </a:moveTo>
                      <a:lnTo>
                        <a:pt x="413" y="172"/>
                      </a:lnTo>
                      <a:lnTo>
                        <a:pt x="415" y="170"/>
                      </a:lnTo>
                      <a:lnTo>
                        <a:pt x="416" y="170"/>
                      </a:lnTo>
                      <a:lnTo>
                        <a:pt x="419" y="170"/>
                      </a:lnTo>
                      <a:lnTo>
                        <a:pt x="419" y="169"/>
                      </a:lnTo>
                      <a:lnTo>
                        <a:pt x="419" y="169"/>
                      </a:lnTo>
                      <a:lnTo>
                        <a:pt x="418" y="170"/>
                      </a:lnTo>
                      <a:lnTo>
                        <a:pt x="416" y="170"/>
                      </a:lnTo>
                      <a:lnTo>
                        <a:pt x="415" y="170"/>
                      </a:lnTo>
                      <a:lnTo>
                        <a:pt x="413" y="172"/>
                      </a:lnTo>
                      <a:lnTo>
                        <a:pt x="413" y="172"/>
                      </a:lnTo>
                      <a:close/>
                      <a:moveTo>
                        <a:pt x="24" y="187"/>
                      </a:moveTo>
                      <a:lnTo>
                        <a:pt x="24" y="187"/>
                      </a:lnTo>
                      <a:lnTo>
                        <a:pt x="26" y="189"/>
                      </a:lnTo>
                      <a:lnTo>
                        <a:pt x="27" y="192"/>
                      </a:lnTo>
                      <a:lnTo>
                        <a:pt x="27" y="192"/>
                      </a:lnTo>
                      <a:lnTo>
                        <a:pt x="30" y="187"/>
                      </a:lnTo>
                      <a:lnTo>
                        <a:pt x="35" y="181"/>
                      </a:lnTo>
                      <a:lnTo>
                        <a:pt x="37" y="178"/>
                      </a:lnTo>
                      <a:lnTo>
                        <a:pt x="37" y="175"/>
                      </a:lnTo>
                      <a:lnTo>
                        <a:pt x="35" y="173"/>
                      </a:lnTo>
                      <a:lnTo>
                        <a:pt x="32" y="170"/>
                      </a:lnTo>
                      <a:lnTo>
                        <a:pt x="32" y="170"/>
                      </a:lnTo>
                      <a:lnTo>
                        <a:pt x="27" y="178"/>
                      </a:lnTo>
                      <a:lnTo>
                        <a:pt x="24" y="187"/>
                      </a:lnTo>
                      <a:lnTo>
                        <a:pt x="24" y="187"/>
                      </a:lnTo>
                      <a:close/>
                      <a:moveTo>
                        <a:pt x="427" y="175"/>
                      </a:moveTo>
                      <a:lnTo>
                        <a:pt x="427" y="175"/>
                      </a:lnTo>
                      <a:lnTo>
                        <a:pt x="433" y="175"/>
                      </a:lnTo>
                      <a:lnTo>
                        <a:pt x="434" y="175"/>
                      </a:lnTo>
                      <a:lnTo>
                        <a:pt x="436" y="172"/>
                      </a:lnTo>
                      <a:lnTo>
                        <a:pt x="436" y="172"/>
                      </a:lnTo>
                      <a:lnTo>
                        <a:pt x="431" y="170"/>
                      </a:lnTo>
                      <a:lnTo>
                        <a:pt x="428" y="170"/>
                      </a:lnTo>
                      <a:lnTo>
                        <a:pt x="428" y="170"/>
                      </a:lnTo>
                      <a:lnTo>
                        <a:pt x="427" y="172"/>
                      </a:lnTo>
                      <a:lnTo>
                        <a:pt x="427" y="175"/>
                      </a:lnTo>
                      <a:lnTo>
                        <a:pt x="427" y="175"/>
                      </a:lnTo>
                      <a:close/>
                      <a:moveTo>
                        <a:pt x="527" y="176"/>
                      </a:moveTo>
                      <a:lnTo>
                        <a:pt x="527" y="176"/>
                      </a:lnTo>
                      <a:lnTo>
                        <a:pt x="529" y="175"/>
                      </a:lnTo>
                      <a:lnTo>
                        <a:pt x="529" y="170"/>
                      </a:lnTo>
                      <a:lnTo>
                        <a:pt x="529" y="170"/>
                      </a:lnTo>
                      <a:lnTo>
                        <a:pt x="527" y="170"/>
                      </a:lnTo>
                      <a:lnTo>
                        <a:pt x="526" y="170"/>
                      </a:lnTo>
                      <a:lnTo>
                        <a:pt x="526" y="170"/>
                      </a:lnTo>
                      <a:lnTo>
                        <a:pt x="526" y="173"/>
                      </a:lnTo>
                      <a:lnTo>
                        <a:pt x="526" y="175"/>
                      </a:lnTo>
                      <a:lnTo>
                        <a:pt x="527" y="176"/>
                      </a:lnTo>
                      <a:lnTo>
                        <a:pt x="527" y="176"/>
                      </a:lnTo>
                      <a:close/>
                      <a:moveTo>
                        <a:pt x="569" y="173"/>
                      </a:moveTo>
                      <a:lnTo>
                        <a:pt x="569" y="173"/>
                      </a:lnTo>
                      <a:lnTo>
                        <a:pt x="567" y="172"/>
                      </a:lnTo>
                      <a:lnTo>
                        <a:pt x="566" y="170"/>
                      </a:lnTo>
                      <a:lnTo>
                        <a:pt x="564" y="170"/>
                      </a:lnTo>
                      <a:lnTo>
                        <a:pt x="563" y="170"/>
                      </a:lnTo>
                      <a:lnTo>
                        <a:pt x="563" y="170"/>
                      </a:lnTo>
                      <a:lnTo>
                        <a:pt x="563" y="172"/>
                      </a:lnTo>
                      <a:lnTo>
                        <a:pt x="564" y="173"/>
                      </a:lnTo>
                      <a:lnTo>
                        <a:pt x="569" y="173"/>
                      </a:lnTo>
                      <a:lnTo>
                        <a:pt x="569" y="173"/>
                      </a:lnTo>
                      <a:close/>
                      <a:moveTo>
                        <a:pt x="72" y="178"/>
                      </a:moveTo>
                      <a:lnTo>
                        <a:pt x="72" y="178"/>
                      </a:lnTo>
                      <a:lnTo>
                        <a:pt x="73" y="178"/>
                      </a:lnTo>
                      <a:lnTo>
                        <a:pt x="75" y="176"/>
                      </a:lnTo>
                      <a:lnTo>
                        <a:pt x="75" y="176"/>
                      </a:lnTo>
                      <a:lnTo>
                        <a:pt x="75" y="172"/>
                      </a:lnTo>
                      <a:lnTo>
                        <a:pt x="73" y="172"/>
                      </a:lnTo>
                      <a:lnTo>
                        <a:pt x="73" y="172"/>
                      </a:lnTo>
                      <a:lnTo>
                        <a:pt x="73" y="172"/>
                      </a:lnTo>
                      <a:lnTo>
                        <a:pt x="73" y="175"/>
                      </a:lnTo>
                      <a:lnTo>
                        <a:pt x="72" y="178"/>
                      </a:lnTo>
                      <a:lnTo>
                        <a:pt x="72" y="178"/>
                      </a:lnTo>
                      <a:close/>
                      <a:moveTo>
                        <a:pt x="154" y="175"/>
                      </a:moveTo>
                      <a:lnTo>
                        <a:pt x="154" y="175"/>
                      </a:lnTo>
                      <a:lnTo>
                        <a:pt x="159" y="173"/>
                      </a:lnTo>
                      <a:lnTo>
                        <a:pt x="160" y="173"/>
                      </a:lnTo>
                      <a:lnTo>
                        <a:pt x="163" y="172"/>
                      </a:lnTo>
                      <a:lnTo>
                        <a:pt x="163" y="172"/>
                      </a:lnTo>
                      <a:lnTo>
                        <a:pt x="159" y="172"/>
                      </a:lnTo>
                      <a:lnTo>
                        <a:pt x="155" y="173"/>
                      </a:lnTo>
                      <a:lnTo>
                        <a:pt x="154" y="175"/>
                      </a:lnTo>
                      <a:lnTo>
                        <a:pt x="154" y="175"/>
                      </a:lnTo>
                      <a:close/>
                      <a:moveTo>
                        <a:pt x="534" y="175"/>
                      </a:moveTo>
                      <a:lnTo>
                        <a:pt x="534" y="175"/>
                      </a:lnTo>
                      <a:lnTo>
                        <a:pt x="537" y="175"/>
                      </a:lnTo>
                      <a:lnTo>
                        <a:pt x="538" y="172"/>
                      </a:lnTo>
                      <a:lnTo>
                        <a:pt x="538" y="172"/>
                      </a:lnTo>
                      <a:lnTo>
                        <a:pt x="534" y="172"/>
                      </a:lnTo>
                      <a:lnTo>
                        <a:pt x="534" y="172"/>
                      </a:lnTo>
                      <a:lnTo>
                        <a:pt x="534" y="175"/>
                      </a:lnTo>
                      <a:lnTo>
                        <a:pt x="534" y="175"/>
                      </a:lnTo>
                      <a:close/>
                      <a:moveTo>
                        <a:pt x="219" y="173"/>
                      </a:moveTo>
                      <a:lnTo>
                        <a:pt x="219" y="173"/>
                      </a:lnTo>
                      <a:lnTo>
                        <a:pt x="221" y="175"/>
                      </a:lnTo>
                      <a:lnTo>
                        <a:pt x="221" y="178"/>
                      </a:lnTo>
                      <a:lnTo>
                        <a:pt x="221" y="178"/>
                      </a:lnTo>
                      <a:lnTo>
                        <a:pt x="226" y="176"/>
                      </a:lnTo>
                      <a:lnTo>
                        <a:pt x="229" y="175"/>
                      </a:lnTo>
                      <a:lnTo>
                        <a:pt x="229" y="173"/>
                      </a:lnTo>
                      <a:lnTo>
                        <a:pt x="229" y="173"/>
                      </a:lnTo>
                      <a:lnTo>
                        <a:pt x="224" y="173"/>
                      </a:lnTo>
                      <a:lnTo>
                        <a:pt x="223" y="172"/>
                      </a:lnTo>
                      <a:lnTo>
                        <a:pt x="219" y="173"/>
                      </a:lnTo>
                      <a:lnTo>
                        <a:pt x="219" y="173"/>
                      </a:lnTo>
                      <a:close/>
                      <a:moveTo>
                        <a:pt x="764" y="178"/>
                      </a:moveTo>
                      <a:lnTo>
                        <a:pt x="764" y="178"/>
                      </a:lnTo>
                      <a:lnTo>
                        <a:pt x="762" y="175"/>
                      </a:lnTo>
                      <a:lnTo>
                        <a:pt x="761" y="172"/>
                      </a:lnTo>
                      <a:lnTo>
                        <a:pt x="761" y="172"/>
                      </a:lnTo>
                      <a:lnTo>
                        <a:pt x="762" y="175"/>
                      </a:lnTo>
                      <a:lnTo>
                        <a:pt x="764" y="178"/>
                      </a:lnTo>
                      <a:lnTo>
                        <a:pt x="764" y="178"/>
                      </a:lnTo>
                      <a:close/>
                      <a:moveTo>
                        <a:pt x="514" y="176"/>
                      </a:moveTo>
                      <a:lnTo>
                        <a:pt x="514" y="176"/>
                      </a:lnTo>
                      <a:lnTo>
                        <a:pt x="520" y="176"/>
                      </a:lnTo>
                      <a:lnTo>
                        <a:pt x="520" y="176"/>
                      </a:lnTo>
                      <a:lnTo>
                        <a:pt x="520" y="173"/>
                      </a:lnTo>
                      <a:lnTo>
                        <a:pt x="520" y="173"/>
                      </a:lnTo>
                      <a:lnTo>
                        <a:pt x="518" y="173"/>
                      </a:lnTo>
                      <a:lnTo>
                        <a:pt x="518" y="173"/>
                      </a:lnTo>
                      <a:lnTo>
                        <a:pt x="517" y="175"/>
                      </a:lnTo>
                      <a:lnTo>
                        <a:pt x="514" y="176"/>
                      </a:lnTo>
                      <a:lnTo>
                        <a:pt x="514" y="176"/>
                      </a:lnTo>
                      <a:close/>
                      <a:moveTo>
                        <a:pt x="631" y="173"/>
                      </a:moveTo>
                      <a:lnTo>
                        <a:pt x="631" y="173"/>
                      </a:lnTo>
                      <a:lnTo>
                        <a:pt x="631" y="178"/>
                      </a:lnTo>
                      <a:lnTo>
                        <a:pt x="631" y="183"/>
                      </a:lnTo>
                      <a:lnTo>
                        <a:pt x="631" y="183"/>
                      </a:lnTo>
                      <a:lnTo>
                        <a:pt x="637" y="184"/>
                      </a:lnTo>
                      <a:lnTo>
                        <a:pt x="645" y="186"/>
                      </a:lnTo>
                      <a:lnTo>
                        <a:pt x="645" y="186"/>
                      </a:lnTo>
                      <a:lnTo>
                        <a:pt x="639" y="173"/>
                      </a:lnTo>
                      <a:lnTo>
                        <a:pt x="639" y="173"/>
                      </a:lnTo>
                      <a:lnTo>
                        <a:pt x="631" y="173"/>
                      </a:lnTo>
                      <a:lnTo>
                        <a:pt x="631" y="173"/>
                      </a:lnTo>
                      <a:close/>
                      <a:moveTo>
                        <a:pt x="648" y="178"/>
                      </a:moveTo>
                      <a:lnTo>
                        <a:pt x="648" y="178"/>
                      </a:lnTo>
                      <a:lnTo>
                        <a:pt x="648" y="175"/>
                      </a:lnTo>
                      <a:lnTo>
                        <a:pt x="648" y="173"/>
                      </a:lnTo>
                      <a:lnTo>
                        <a:pt x="648" y="173"/>
                      </a:lnTo>
                      <a:lnTo>
                        <a:pt x="645" y="173"/>
                      </a:lnTo>
                      <a:lnTo>
                        <a:pt x="645" y="173"/>
                      </a:lnTo>
                      <a:lnTo>
                        <a:pt x="645" y="176"/>
                      </a:lnTo>
                      <a:lnTo>
                        <a:pt x="646" y="176"/>
                      </a:lnTo>
                      <a:lnTo>
                        <a:pt x="648" y="178"/>
                      </a:lnTo>
                      <a:lnTo>
                        <a:pt x="648" y="178"/>
                      </a:lnTo>
                      <a:close/>
                      <a:moveTo>
                        <a:pt x="660" y="180"/>
                      </a:moveTo>
                      <a:lnTo>
                        <a:pt x="660" y="180"/>
                      </a:lnTo>
                      <a:lnTo>
                        <a:pt x="660" y="175"/>
                      </a:lnTo>
                      <a:lnTo>
                        <a:pt x="659" y="173"/>
                      </a:lnTo>
                      <a:lnTo>
                        <a:pt x="659" y="173"/>
                      </a:lnTo>
                      <a:lnTo>
                        <a:pt x="659" y="173"/>
                      </a:lnTo>
                      <a:lnTo>
                        <a:pt x="659" y="178"/>
                      </a:lnTo>
                      <a:lnTo>
                        <a:pt x="659" y="180"/>
                      </a:lnTo>
                      <a:lnTo>
                        <a:pt x="660" y="180"/>
                      </a:lnTo>
                      <a:lnTo>
                        <a:pt x="660" y="180"/>
                      </a:lnTo>
                      <a:close/>
                      <a:moveTo>
                        <a:pt x="47" y="224"/>
                      </a:moveTo>
                      <a:lnTo>
                        <a:pt x="47" y="224"/>
                      </a:lnTo>
                      <a:lnTo>
                        <a:pt x="47" y="215"/>
                      </a:lnTo>
                      <a:lnTo>
                        <a:pt x="49" y="205"/>
                      </a:lnTo>
                      <a:lnTo>
                        <a:pt x="52" y="196"/>
                      </a:lnTo>
                      <a:lnTo>
                        <a:pt x="56" y="190"/>
                      </a:lnTo>
                      <a:lnTo>
                        <a:pt x="56" y="190"/>
                      </a:lnTo>
                      <a:lnTo>
                        <a:pt x="56" y="181"/>
                      </a:lnTo>
                      <a:lnTo>
                        <a:pt x="56" y="176"/>
                      </a:lnTo>
                      <a:lnTo>
                        <a:pt x="55" y="173"/>
                      </a:lnTo>
                      <a:lnTo>
                        <a:pt x="55" y="173"/>
                      </a:lnTo>
                      <a:lnTo>
                        <a:pt x="50" y="186"/>
                      </a:lnTo>
                      <a:lnTo>
                        <a:pt x="47" y="198"/>
                      </a:lnTo>
                      <a:lnTo>
                        <a:pt x="46" y="210"/>
                      </a:lnTo>
                      <a:lnTo>
                        <a:pt x="46" y="218"/>
                      </a:lnTo>
                      <a:lnTo>
                        <a:pt x="47" y="224"/>
                      </a:lnTo>
                      <a:lnTo>
                        <a:pt x="47" y="224"/>
                      </a:lnTo>
                      <a:close/>
                      <a:moveTo>
                        <a:pt x="64" y="184"/>
                      </a:moveTo>
                      <a:lnTo>
                        <a:pt x="64" y="184"/>
                      </a:lnTo>
                      <a:lnTo>
                        <a:pt x="65" y="178"/>
                      </a:lnTo>
                      <a:lnTo>
                        <a:pt x="65" y="175"/>
                      </a:lnTo>
                      <a:lnTo>
                        <a:pt x="65" y="173"/>
                      </a:lnTo>
                      <a:lnTo>
                        <a:pt x="65" y="173"/>
                      </a:lnTo>
                      <a:lnTo>
                        <a:pt x="62" y="180"/>
                      </a:lnTo>
                      <a:lnTo>
                        <a:pt x="62" y="181"/>
                      </a:lnTo>
                      <a:lnTo>
                        <a:pt x="64" y="184"/>
                      </a:lnTo>
                      <a:lnTo>
                        <a:pt x="64" y="184"/>
                      </a:lnTo>
                      <a:close/>
                      <a:moveTo>
                        <a:pt x="82" y="190"/>
                      </a:moveTo>
                      <a:lnTo>
                        <a:pt x="82" y="190"/>
                      </a:lnTo>
                      <a:lnTo>
                        <a:pt x="85" y="192"/>
                      </a:lnTo>
                      <a:lnTo>
                        <a:pt x="88" y="190"/>
                      </a:lnTo>
                      <a:lnTo>
                        <a:pt x="94" y="187"/>
                      </a:lnTo>
                      <a:lnTo>
                        <a:pt x="94" y="187"/>
                      </a:lnTo>
                      <a:lnTo>
                        <a:pt x="96" y="181"/>
                      </a:lnTo>
                      <a:lnTo>
                        <a:pt x="96" y="175"/>
                      </a:lnTo>
                      <a:lnTo>
                        <a:pt x="96" y="175"/>
                      </a:lnTo>
                      <a:lnTo>
                        <a:pt x="91" y="173"/>
                      </a:lnTo>
                      <a:lnTo>
                        <a:pt x="88" y="173"/>
                      </a:lnTo>
                      <a:lnTo>
                        <a:pt x="85" y="175"/>
                      </a:lnTo>
                      <a:lnTo>
                        <a:pt x="84" y="178"/>
                      </a:lnTo>
                      <a:lnTo>
                        <a:pt x="82" y="184"/>
                      </a:lnTo>
                      <a:lnTo>
                        <a:pt x="82" y="190"/>
                      </a:lnTo>
                      <a:lnTo>
                        <a:pt x="82" y="190"/>
                      </a:lnTo>
                      <a:close/>
                      <a:moveTo>
                        <a:pt x="627" y="181"/>
                      </a:moveTo>
                      <a:lnTo>
                        <a:pt x="627" y="181"/>
                      </a:lnTo>
                      <a:lnTo>
                        <a:pt x="627" y="173"/>
                      </a:lnTo>
                      <a:lnTo>
                        <a:pt x="627" y="173"/>
                      </a:lnTo>
                      <a:lnTo>
                        <a:pt x="624" y="173"/>
                      </a:lnTo>
                      <a:lnTo>
                        <a:pt x="620" y="173"/>
                      </a:lnTo>
                      <a:lnTo>
                        <a:pt x="620" y="175"/>
                      </a:lnTo>
                      <a:lnTo>
                        <a:pt x="619" y="176"/>
                      </a:lnTo>
                      <a:lnTo>
                        <a:pt x="622" y="180"/>
                      </a:lnTo>
                      <a:lnTo>
                        <a:pt x="624" y="181"/>
                      </a:lnTo>
                      <a:lnTo>
                        <a:pt x="627" y="181"/>
                      </a:lnTo>
                      <a:lnTo>
                        <a:pt x="627" y="181"/>
                      </a:lnTo>
                      <a:close/>
                      <a:moveTo>
                        <a:pt x="710" y="212"/>
                      </a:moveTo>
                      <a:lnTo>
                        <a:pt x="710" y="212"/>
                      </a:lnTo>
                      <a:lnTo>
                        <a:pt x="710" y="190"/>
                      </a:lnTo>
                      <a:lnTo>
                        <a:pt x="709" y="180"/>
                      </a:lnTo>
                      <a:lnTo>
                        <a:pt x="706" y="176"/>
                      </a:lnTo>
                      <a:lnTo>
                        <a:pt x="703" y="175"/>
                      </a:lnTo>
                      <a:lnTo>
                        <a:pt x="703" y="175"/>
                      </a:lnTo>
                      <a:lnTo>
                        <a:pt x="704" y="184"/>
                      </a:lnTo>
                      <a:lnTo>
                        <a:pt x="706" y="193"/>
                      </a:lnTo>
                      <a:lnTo>
                        <a:pt x="707" y="202"/>
                      </a:lnTo>
                      <a:lnTo>
                        <a:pt x="710" y="212"/>
                      </a:lnTo>
                      <a:lnTo>
                        <a:pt x="710" y="212"/>
                      </a:lnTo>
                      <a:close/>
                      <a:moveTo>
                        <a:pt x="741" y="178"/>
                      </a:moveTo>
                      <a:lnTo>
                        <a:pt x="741" y="178"/>
                      </a:lnTo>
                      <a:lnTo>
                        <a:pt x="746" y="190"/>
                      </a:lnTo>
                      <a:lnTo>
                        <a:pt x="752" y="201"/>
                      </a:lnTo>
                      <a:lnTo>
                        <a:pt x="752" y="201"/>
                      </a:lnTo>
                      <a:lnTo>
                        <a:pt x="752" y="178"/>
                      </a:lnTo>
                      <a:lnTo>
                        <a:pt x="752" y="178"/>
                      </a:lnTo>
                      <a:lnTo>
                        <a:pt x="746" y="175"/>
                      </a:lnTo>
                      <a:lnTo>
                        <a:pt x="742" y="175"/>
                      </a:lnTo>
                      <a:lnTo>
                        <a:pt x="741" y="178"/>
                      </a:lnTo>
                      <a:lnTo>
                        <a:pt x="741" y="178"/>
                      </a:lnTo>
                      <a:close/>
                      <a:moveTo>
                        <a:pt x="354" y="178"/>
                      </a:moveTo>
                      <a:lnTo>
                        <a:pt x="354" y="178"/>
                      </a:lnTo>
                      <a:lnTo>
                        <a:pt x="355" y="178"/>
                      </a:lnTo>
                      <a:lnTo>
                        <a:pt x="355" y="176"/>
                      </a:lnTo>
                      <a:lnTo>
                        <a:pt x="355" y="175"/>
                      </a:lnTo>
                      <a:lnTo>
                        <a:pt x="354" y="175"/>
                      </a:lnTo>
                      <a:lnTo>
                        <a:pt x="354" y="175"/>
                      </a:lnTo>
                      <a:lnTo>
                        <a:pt x="354" y="178"/>
                      </a:lnTo>
                      <a:lnTo>
                        <a:pt x="354" y="178"/>
                      </a:lnTo>
                      <a:close/>
                      <a:moveTo>
                        <a:pt x="665" y="190"/>
                      </a:moveTo>
                      <a:lnTo>
                        <a:pt x="665" y="190"/>
                      </a:lnTo>
                      <a:lnTo>
                        <a:pt x="669" y="190"/>
                      </a:lnTo>
                      <a:lnTo>
                        <a:pt x="672" y="189"/>
                      </a:lnTo>
                      <a:lnTo>
                        <a:pt x="674" y="187"/>
                      </a:lnTo>
                      <a:lnTo>
                        <a:pt x="674" y="187"/>
                      </a:lnTo>
                      <a:lnTo>
                        <a:pt x="669" y="180"/>
                      </a:lnTo>
                      <a:lnTo>
                        <a:pt x="668" y="178"/>
                      </a:lnTo>
                      <a:lnTo>
                        <a:pt x="663" y="175"/>
                      </a:lnTo>
                      <a:lnTo>
                        <a:pt x="663" y="175"/>
                      </a:lnTo>
                      <a:lnTo>
                        <a:pt x="665" y="190"/>
                      </a:lnTo>
                      <a:lnTo>
                        <a:pt x="665" y="190"/>
                      </a:lnTo>
                      <a:close/>
                      <a:moveTo>
                        <a:pt x="44" y="183"/>
                      </a:moveTo>
                      <a:lnTo>
                        <a:pt x="44" y="183"/>
                      </a:lnTo>
                      <a:lnTo>
                        <a:pt x="43" y="184"/>
                      </a:lnTo>
                      <a:lnTo>
                        <a:pt x="43" y="184"/>
                      </a:lnTo>
                      <a:lnTo>
                        <a:pt x="44" y="183"/>
                      </a:lnTo>
                      <a:lnTo>
                        <a:pt x="46" y="181"/>
                      </a:lnTo>
                      <a:lnTo>
                        <a:pt x="46" y="176"/>
                      </a:lnTo>
                      <a:lnTo>
                        <a:pt x="46" y="176"/>
                      </a:lnTo>
                      <a:lnTo>
                        <a:pt x="43" y="180"/>
                      </a:lnTo>
                      <a:lnTo>
                        <a:pt x="43" y="181"/>
                      </a:lnTo>
                      <a:lnTo>
                        <a:pt x="44" y="183"/>
                      </a:lnTo>
                      <a:lnTo>
                        <a:pt x="44" y="183"/>
                      </a:lnTo>
                      <a:close/>
                      <a:moveTo>
                        <a:pt x="166" y="178"/>
                      </a:moveTo>
                      <a:lnTo>
                        <a:pt x="166" y="178"/>
                      </a:lnTo>
                      <a:lnTo>
                        <a:pt x="166" y="181"/>
                      </a:lnTo>
                      <a:lnTo>
                        <a:pt x="166" y="181"/>
                      </a:lnTo>
                      <a:lnTo>
                        <a:pt x="175" y="180"/>
                      </a:lnTo>
                      <a:lnTo>
                        <a:pt x="178" y="178"/>
                      </a:lnTo>
                      <a:lnTo>
                        <a:pt x="181" y="176"/>
                      </a:lnTo>
                      <a:lnTo>
                        <a:pt x="181" y="176"/>
                      </a:lnTo>
                      <a:lnTo>
                        <a:pt x="174" y="176"/>
                      </a:lnTo>
                      <a:lnTo>
                        <a:pt x="166" y="178"/>
                      </a:lnTo>
                      <a:lnTo>
                        <a:pt x="166" y="178"/>
                      </a:lnTo>
                      <a:close/>
                      <a:moveTo>
                        <a:pt x="373" y="176"/>
                      </a:moveTo>
                      <a:lnTo>
                        <a:pt x="373" y="176"/>
                      </a:lnTo>
                      <a:lnTo>
                        <a:pt x="369" y="176"/>
                      </a:lnTo>
                      <a:lnTo>
                        <a:pt x="366" y="176"/>
                      </a:lnTo>
                      <a:lnTo>
                        <a:pt x="364" y="176"/>
                      </a:lnTo>
                      <a:lnTo>
                        <a:pt x="364" y="176"/>
                      </a:lnTo>
                      <a:lnTo>
                        <a:pt x="369" y="178"/>
                      </a:lnTo>
                      <a:lnTo>
                        <a:pt x="372" y="176"/>
                      </a:lnTo>
                      <a:lnTo>
                        <a:pt x="373" y="176"/>
                      </a:lnTo>
                      <a:lnTo>
                        <a:pt x="373" y="176"/>
                      </a:lnTo>
                      <a:close/>
                      <a:moveTo>
                        <a:pt x="396" y="176"/>
                      </a:moveTo>
                      <a:lnTo>
                        <a:pt x="396" y="176"/>
                      </a:lnTo>
                      <a:lnTo>
                        <a:pt x="387" y="176"/>
                      </a:lnTo>
                      <a:lnTo>
                        <a:pt x="380" y="176"/>
                      </a:lnTo>
                      <a:lnTo>
                        <a:pt x="380" y="176"/>
                      </a:lnTo>
                      <a:lnTo>
                        <a:pt x="383" y="178"/>
                      </a:lnTo>
                      <a:lnTo>
                        <a:pt x="387" y="178"/>
                      </a:lnTo>
                      <a:lnTo>
                        <a:pt x="393" y="178"/>
                      </a:lnTo>
                      <a:lnTo>
                        <a:pt x="396" y="176"/>
                      </a:lnTo>
                      <a:lnTo>
                        <a:pt x="396" y="176"/>
                      </a:lnTo>
                      <a:close/>
                      <a:moveTo>
                        <a:pt x="317" y="178"/>
                      </a:moveTo>
                      <a:lnTo>
                        <a:pt x="317" y="178"/>
                      </a:lnTo>
                      <a:lnTo>
                        <a:pt x="322" y="178"/>
                      </a:lnTo>
                      <a:lnTo>
                        <a:pt x="328" y="178"/>
                      </a:lnTo>
                      <a:lnTo>
                        <a:pt x="328" y="178"/>
                      </a:lnTo>
                      <a:lnTo>
                        <a:pt x="326" y="176"/>
                      </a:lnTo>
                      <a:lnTo>
                        <a:pt x="322" y="176"/>
                      </a:lnTo>
                      <a:lnTo>
                        <a:pt x="319" y="176"/>
                      </a:lnTo>
                      <a:lnTo>
                        <a:pt x="317" y="178"/>
                      </a:lnTo>
                      <a:lnTo>
                        <a:pt x="317" y="178"/>
                      </a:lnTo>
                      <a:close/>
                      <a:moveTo>
                        <a:pt x="587" y="178"/>
                      </a:moveTo>
                      <a:lnTo>
                        <a:pt x="587" y="178"/>
                      </a:lnTo>
                      <a:lnTo>
                        <a:pt x="587" y="180"/>
                      </a:lnTo>
                      <a:lnTo>
                        <a:pt x="587" y="180"/>
                      </a:lnTo>
                      <a:lnTo>
                        <a:pt x="595" y="183"/>
                      </a:lnTo>
                      <a:lnTo>
                        <a:pt x="598" y="184"/>
                      </a:lnTo>
                      <a:lnTo>
                        <a:pt x="601" y="184"/>
                      </a:lnTo>
                      <a:lnTo>
                        <a:pt x="601" y="184"/>
                      </a:lnTo>
                      <a:lnTo>
                        <a:pt x="599" y="181"/>
                      </a:lnTo>
                      <a:lnTo>
                        <a:pt x="599" y="178"/>
                      </a:lnTo>
                      <a:lnTo>
                        <a:pt x="599" y="178"/>
                      </a:lnTo>
                      <a:lnTo>
                        <a:pt x="595" y="178"/>
                      </a:lnTo>
                      <a:lnTo>
                        <a:pt x="592" y="176"/>
                      </a:lnTo>
                      <a:lnTo>
                        <a:pt x="592" y="176"/>
                      </a:lnTo>
                      <a:lnTo>
                        <a:pt x="587" y="178"/>
                      </a:lnTo>
                      <a:lnTo>
                        <a:pt x="587" y="178"/>
                      </a:lnTo>
                      <a:close/>
                      <a:moveTo>
                        <a:pt x="107" y="181"/>
                      </a:moveTo>
                      <a:lnTo>
                        <a:pt x="107" y="181"/>
                      </a:lnTo>
                      <a:lnTo>
                        <a:pt x="110" y="181"/>
                      </a:lnTo>
                      <a:lnTo>
                        <a:pt x="111" y="178"/>
                      </a:lnTo>
                      <a:lnTo>
                        <a:pt x="111" y="178"/>
                      </a:lnTo>
                      <a:lnTo>
                        <a:pt x="110" y="178"/>
                      </a:lnTo>
                      <a:lnTo>
                        <a:pt x="108" y="178"/>
                      </a:lnTo>
                      <a:lnTo>
                        <a:pt x="108" y="178"/>
                      </a:lnTo>
                      <a:lnTo>
                        <a:pt x="108" y="180"/>
                      </a:lnTo>
                      <a:lnTo>
                        <a:pt x="107" y="181"/>
                      </a:lnTo>
                      <a:lnTo>
                        <a:pt x="107" y="181"/>
                      </a:lnTo>
                      <a:close/>
                      <a:moveTo>
                        <a:pt x="195" y="183"/>
                      </a:moveTo>
                      <a:lnTo>
                        <a:pt x="195" y="183"/>
                      </a:lnTo>
                      <a:lnTo>
                        <a:pt x="198" y="183"/>
                      </a:lnTo>
                      <a:lnTo>
                        <a:pt x="203" y="181"/>
                      </a:lnTo>
                      <a:lnTo>
                        <a:pt x="203" y="181"/>
                      </a:lnTo>
                      <a:lnTo>
                        <a:pt x="203" y="178"/>
                      </a:lnTo>
                      <a:lnTo>
                        <a:pt x="203" y="178"/>
                      </a:lnTo>
                      <a:lnTo>
                        <a:pt x="197" y="178"/>
                      </a:lnTo>
                      <a:lnTo>
                        <a:pt x="195" y="180"/>
                      </a:lnTo>
                      <a:lnTo>
                        <a:pt x="195" y="183"/>
                      </a:lnTo>
                      <a:lnTo>
                        <a:pt x="195" y="183"/>
                      </a:lnTo>
                      <a:close/>
                      <a:moveTo>
                        <a:pt x="413" y="181"/>
                      </a:moveTo>
                      <a:lnTo>
                        <a:pt x="413" y="181"/>
                      </a:lnTo>
                      <a:lnTo>
                        <a:pt x="418" y="183"/>
                      </a:lnTo>
                      <a:lnTo>
                        <a:pt x="421" y="183"/>
                      </a:lnTo>
                      <a:lnTo>
                        <a:pt x="422" y="181"/>
                      </a:lnTo>
                      <a:lnTo>
                        <a:pt x="422" y="181"/>
                      </a:lnTo>
                      <a:lnTo>
                        <a:pt x="422" y="181"/>
                      </a:lnTo>
                      <a:lnTo>
                        <a:pt x="422" y="180"/>
                      </a:lnTo>
                      <a:lnTo>
                        <a:pt x="422" y="180"/>
                      </a:lnTo>
                      <a:lnTo>
                        <a:pt x="418" y="178"/>
                      </a:lnTo>
                      <a:lnTo>
                        <a:pt x="413" y="178"/>
                      </a:lnTo>
                      <a:lnTo>
                        <a:pt x="413" y="178"/>
                      </a:lnTo>
                      <a:lnTo>
                        <a:pt x="413" y="181"/>
                      </a:lnTo>
                      <a:lnTo>
                        <a:pt x="413" y="181"/>
                      </a:lnTo>
                      <a:close/>
                      <a:moveTo>
                        <a:pt x="233" y="181"/>
                      </a:moveTo>
                      <a:lnTo>
                        <a:pt x="233" y="181"/>
                      </a:lnTo>
                      <a:lnTo>
                        <a:pt x="238" y="178"/>
                      </a:lnTo>
                      <a:lnTo>
                        <a:pt x="238" y="178"/>
                      </a:lnTo>
                      <a:lnTo>
                        <a:pt x="236" y="178"/>
                      </a:lnTo>
                      <a:lnTo>
                        <a:pt x="235" y="178"/>
                      </a:lnTo>
                      <a:lnTo>
                        <a:pt x="235" y="178"/>
                      </a:lnTo>
                      <a:lnTo>
                        <a:pt x="233" y="181"/>
                      </a:lnTo>
                      <a:lnTo>
                        <a:pt x="233" y="181"/>
                      </a:lnTo>
                      <a:close/>
                      <a:moveTo>
                        <a:pt x="427" y="183"/>
                      </a:moveTo>
                      <a:lnTo>
                        <a:pt x="427" y="183"/>
                      </a:lnTo>
                      <a:lnTo>
                        <a:pt x="431" y="183"/>
                      </a:lnTo>
                      <a:lnTo>
                        <a:pt x="433" y="183"/>
                      </a:lnTo>
                      <a:lnTo>
                        <a:pt x="434" y="181"/>
                      </a:lnTo>
                      <a:lnTo>
                        <a:pt x="434" y="181"/>
                      </a:lnTo>
                      <a:lnTo>
                        <a:pt x="431" y="180"/>
                      </a:lnTo>
                      <a:lnTo>
                        <a:pt x="428" y="178"/>
                      </a:lnTo>
                      <a:lnTo>
                        <a:pt x="428" y="178"/>
                      </a:lnTo>
                      <a:lnTo>
                        <a:pt x="428" y="180"/>
                      </a:lnTo>
                      <a:lnTo>
                        <a:pt x="427" y="181"/>
                      </a:lnTo>
                      <a:lnTo>
                        <a:pt x="427" y="183"/>
                      </a:lnTo>
                      <a:lnTo>
                        <a:pt x="427" y="183"/>
                      </a:lnTo>
                      <a:close/>
                      <a:moveTo>
                        <a:pt x="561" y="178"/>
                      </a:moveTo>
                      <a:lnTo>
                        <a:pt x="561" y="178"/>
                      </a:lnTo>
                      <a:lnTo>
                        <a:pt x="558" y="187"/>
                      </a:lnTo>
                      <a:lnTo>
                        <a:pt x="558" y="187"/>
                      </a:lnTo>
                      <a:lnTo>
                        <a:pt x="566" y="186"/>
                      </a:lnTo>
                      <a:lnTo>
                        <a:pt x="569" y="186"/>
                      </a:lnTo>
                      <a:lnTo>
                        <a:pt x="572" y="186"/>
                      </a:lnTo>
                      <a:lnTo>
                        <a:pt x="572" y="186"/>
                      </a:lnTo>
                      <a:lnTo>
                        <a:pt x="572" y="180"/>
                      </a:lnTo>
                      <a:lnTo>
                        <a:pt x="572" y="180"/>
                      </a:lnTo>
                      <a:lnTo>
                        <a:pt x="567" y="178"/>
                      </a:lnTo>
                      <a:lnTo>
                        <a:pt x="564" y="178"/>
                      </a:lnTo>
                      <a:lnTo>
                        <a:pt x="561" y="178"/>
                      </a:lnTo>
                      <a:lnTo>
                        <a:pt x="561" y="178"/>
                      </a:lnTo>
                      <a:close/>
                      <a:moveTo>
                        <a:pt x="653" y="187"/>
                      </a:moveTo>
                      <a:lnTo>
                        <a:pt x="653" y="187"/>
                      </a:lnTo>
                      <a:lnTo>
                        <a:pt x="653" y="183"/>
                      </a:lnTo>
                      <a:lnTo>
                        <a:pt x="653" y="180"/>
                      </a:lnTo>
                      <a:lnTo>
                        <a:pt x="651" y="178"/>
                      </a:lnTo>
                      <a:lnTo>
                        <a:pt x="651" y="178"/>
                      </a:lnTo>
                      <a:lnTo>
                        <a:pt x="653" y="181"/>
                      </a:lnTo>
                      <a:lnTo>
                        <a:pt x="651" y="184"/>
                      </a:lnTo>
                      <a:lnTo>
                        <a:pt x="651" y="186"/>
                      </a:lnTo>
                      <a:lnTo>
                        <a:pt x="653" y="187"/>
                      </a:lnTo>
                      <a:lnTo>
                        <a:pt x="653" y="187"/>
                      </a:lnTo>
                      <a:close/>
                      <a:moveTo>
                        <a:pt x="154" y="186"/>
                      </a:moveTo>
                      <a:lnTo>
                        <a:pt x="154" y="186"/>
                      </a:lnTo>
                      <a:lnTo>
                        <a:pt x="157" y="184"/>
                      </a:lnTo>
                      <a:lnTo>
                        <a:pt x="159" y="184"/>
                      </a:lnTo>
                      <a:lnTo>
                        <a:pt x="162" y="183"/>
                      </a:lnTo>
                      <a:lnTo>
                        <a:pt x="162" y="178"/>
                      </a:lnTo>
                      <a:lnTo>
                        <a:pt x="162" y="178"/>
                      </a:lnTo>
                      <a:lnTo>
                        <a:pt x="155" y="178"/>
                      </a:lnTo>
                      <a:lnTo>
                        <a:pt x="155" y="178"/>
                      </a:lnTo>
                      <a:lnTo>
                        <a:pt x="154" y="186"/>
                      </a:lnTo>
                      <a:lnTo>
                        <a:pt x="154" y="186"/>
                      </a:lnTo>
                      <a:close/>
                      <a:moveTo>
                        <a:pt x="277" y="186"/>
                      </a:moveTo>
                      <a:lnTo>
                        <a:pt x="277" y="186"/>
                      </a:lnTo>
                      <a:lnTo>
                        <a:pt x="280" y="186"/>
                      </a:lnTo>
                      <a:lnTo>
                        <a:pt x="285" y="184"/>
                      </a:lnTo>
                      <a:lnTo>
                        <a:pt x="293" y="181"/>
                      </a:lnTo>
                      <a:lnTo>
                        <a:pt x="293" y="181"/>
                      </a:lnTo>
                      <a:lnTo>
                        <a:pt x="297" y="181"/>
                      </a:lnTo>
                      <a:lnTo>
                        <a:pt x="299" y="180"/>
                      </a:lnTo>
                      <a:lnTo>
                        <a:pt x="297" y="178"/>
                      </a:lnTo>
                      <a:lnTo>
                        <a:pt x="297" y="178"/>
                      </a:lnTo>
                      <a:lnTo>
                        <a:pt x="293" y="180"/>
                      </a:lnTo>
                      <a:lnTo>
                        <a:pt x="287" y="181"/>
                      </a:lnTo>
                      <a:lnTo>
                        <a:pt x="280" y="181"/>
                      </a:lnTo>
                      <a:lnTo>
                        <a:pt x="279" y="183"/>
                      </a:lnTo>
                      <a:lnTo>
                        <a:pt x="277" y="186"/>
                      </a:lnTo>
                      <a:lnTo>
                        <a:pt x="277" y="186"/>
                      </a:lnTo>
                      <a:close/>
                      <a:moveTo>
                        <a:pt x="541" y="180"/>
                      </a:moveTo>
                      <a:lnTo>
                        <a:pt x="541" y="180"/>
                      </a:lnTo>
                      <a:lnTo>
                        <a:pt x="541" y="190"/>
                      </a:lnTo>
                      <a:lnTo>
                        <a:pt x="541" y="190"/>
                      </a:lnTo>
                      <a:lnTo>
                        <a:pt x="546" y="192"/>
                      </a:lnTo>
                      <a:lnTo>
                        <a:pt x="552" y="193"/>
                      </a:lnTo>
                      <a:lnTo>
                        <a:pt x="552" y="193"/>
                      </a:lnTo>
                      <a:lnTo>
                        <a:pt x="552" y="189"/>
                      </a:lnTo>
                      <a:lnTo>
                        <a:pt x="549" y="184"/>
                      </a:lnTo>
                      <a:lnTo>
                        <a:pt x="546" y="180"/>
                      </a:lnTo>
                      <a:lnTo>
                        <a:pt x="541" y="180"/>
                      </a:lnTo>
                      <a:lnTo>
                        <a:pt x="541" y="180"/>
                      </a:lnTo>
                      <a:close/>
                      <a:moveTo>
                        <a:pt x="123" y="181"/>
                      </a:moveTo>
                      <a:lnTo>
                        <a:pt x="123" y="181"/>
                      </a:lnTo>
                      <a:lnTo>
                        <a:pt x="122" y="186"/>
                      </a:lnTo>
                      <a:lnTo>
                        <a:pt x="120" y="190"/>
                      </a:lnTo>
                      <a:lnTo>
                        <a:pt x="120" y="190"/>
                      </a:lnTo>
                      <a:lnTo>
                        <a:pt x="130" y="190"/>
                      </a:lnTo>
                      <a:lnTo>
                        <a:pt x="137" y="189"/>
                      </a:lnTo>
                      <a:lnTo>
                        <a:pt x="137" y="189"/>
                      </a:lnTo>
                      <a:lnTo>
                        <a:pt x="139" y="184"/>
                      </a:lnTo>
                      <a:lnTo>
                        <a:pt x="140" y="180"/>
                      </a:lnTo>
                      <a:lnTo>
                        <a:pt x="140" y="180"/>
                      </a:lnTo>
                      <a:lnTo>
                        <a:pt x="134" y="180"/>
                      </a:lnTo>
                      <a:lnTo>
                        <a:pt x="130" y="180"/>
                      </a:lnTo>
                      <a:lnTo>
                        <a:pt x="123" y="181"/>
                      </a:lnTo>
                      <a:lnTo>
                        <a:pt x="123" y="181"/>
                      </a:lnTo>
                      <a:close/>
                      <a:moveTo>
                        <a:pt x="145" y="187"/>
                      </a:moveTo>
                      <a:lnTo>
                        <a:pt x="145" y="187"/>
                      </a:lnTo>
                      <a:lnTo>
                        <a:pt x="146" y="187"/>
                      </a:lnTo>
                      <a:lnTo>
                        <a:pt x="148" y="187"/>
                      </a:lnTo>
                      <a:lnTo>
                        <a:pt x="148" y="187"/>
                      </a:lnTo>
                      <a:lnTo>
                        <a:pt x="148" y="180"/>
                      </a:lnTo>
                      <a:lnTo>
                        <a:pt x="148" y="180"/>
                      </a:lnTo>
                      <a:lnTo>
                        <a:pt x="146" y="180"/>
                      </a:lnTo>
                      <a:lnTo>
                        <a:pt x="146" y="180"/>
                      </a:lnTo>
                      <a:lnTo>
                        <a:pt x="145" y="184"/>
                      </a:lnTo>
                      <a:lnTo>
                        <a:pt x="145" y="186"/>
                      </a:lnTo>
                      <a:lnTo>
                        <a:pt x="145" y="187"/>
                      </a:lnTo>
                      <a:lnTo>
                        <a:pt x="145" y="187"/>
                      </a:lnTo>
                      <a:close/>
                      <a:moveTo>
                        <a:pt x="345" y="187"/>
                      </a:moveTo>
                      <a:lnTo>
                        <a:pt x="345" y="187"/>
                      </a:lnTo>
                      <a:lnTo>
                        <a:pt x="346" y="187"/>
                      </a:lnTo>
                      <a:lnTo>
                        <a:pt x="348" y="187"/>
                      </a:lnTo>
                      <a:lnTo>
                        <a:pt x="348" y="187"/>
                      </a:lnTo>
                      <a:lnTo>
                        <a:pt x="348" y="183"/>
                      </a:lnTo>
                      <a:lnTo>
                        <a:pt x="346" y="180"/>
                      </a:lnTo>
                      <a:lnTo>
                        <a:pt x="346" y="180"/>
                      </a:lnTo>
                      <a:lnTo>
                        <a:pt x="346" y="180"/>
                      </a:lnTo>
                      <a:lnTo>
                        <a:pt x="346" y="180"/>
                      </a:lnTo>
                      <a:lnTo>
                        <a:pt x="345" y="180"/>
                      </a:lnTo>
                      <a:lnTo>
                        <a:pt x="345" y="180"/>
                      </a:lnTo>
                      <a:lnTo>
                        <a:pt x="343" y="184"/>
                      </a:lnTo>
                      <a:lnTo>
                        <a:pt x="345" y="187"/>
                      </a:lnTo>
                      <a:lnTo>
                        <a:pt x="345" y="187"/>
                      </a:lnTo>
                      <a:close/>
                      <a:moveTo>
                        <a:pt x="378" y="181"/>
                      </a:moveTo>
                      <a:lnTo>
                        <a:pt x="378" y="181"/>
                      </a:lnTo>
                      <a:lnTo>
                        <a:pt x="381" y="181"/>
                      </a:lnTo>
                      <a:lnTo>
                        <a:pt x="383" y="181"/>
                      </a:lnTo>
                      <a:lnTo>
                        <a:pt x="383" y="180"/>
                      </a:lnTo>
                      <a:lnTo>
                        <a:pt x="383" y="180"/>
                      </a:lnTo>
                      <a:lnTo>
                        <a:pt x="381" y="180"/>
                      </a:lnTo>
                      <a:lnTo>
                        <a:pt x="378" y="180"/>
                      </a:lnTo>
                      <a:lnTo>
                        <a:pt x="378" y="180"/>
                      </a:lnTo>
                      <a:lnTo>
                        <a:pt x="378" y="181"/>
                      </a:lnTo>
                      <a:lnTo>
                        <a:pt x="378" y="181"/>
                      </a:lnTo>
                      <a:close/>
                      <a:moveTo>
                        <a:pt x="759" y="192"/>
                      </a:moveTo>
                      <a:lnTo>
                        <a:pt x="759" y="192"/>
                      </a:lnTo>
                      <a:lnTo>
                        <a:pt x="761" y="190"/>
                      </a:lnTo>
                      <a:lnTo>
                        <a:pt x="762" y="189"/>
                      </a:lnTo>
                      <a:lnTo>
                        <a:pt x="762" y="189"/>
                      </a:lnTo>
                      <a:lnTo>
                        <a:pt x="759" y="183"/>
                      </a:lnTo>
                      <a:lnTo>
                        <a:pt x="759" y="181"/>
                      </a:lnTo>
                      <a:lnTo>
                        <a:pt x="756" y="180"/>
                      </a:lnTo>
                      <a:lnTo>
                        <a:pt x="756" y="180"/>
                      </a:lnTo>
                      <a:lnTo>
                        <a:pt x="759" y="192"/>
                      </a:lnTo>
                      <a:lnTo>
                        <a:pt x="759" y="192"/>
                      </a:lnTo>
                      <a:close/>
                      <a:moveTo>
                        <a:pt x="316" y="183"/>
                      </a:moveTo>
                      <a:lnTo>
                        <a:pt x="316" y="183"/>
                      </a:lnTo>
                      <a:lnTo>
                        <a:pt x="316" y="186"/>
                      </a:lnTo>
                      <a:lnTo>
                        <a:pt x="314" y="187"/>
                      </a:lnTo>
                      <a:lnTo>
                        <a:pt x="314" y="187"/>
                      </a:lnTo>
                      <a:lnTo>
                        <a:pt x="325" y="189"/>
                      </a:lnTo>
                      <a:lnTo>
                        <a:pt x="335" y="189"/>
                      </a:lnTo>
                      <a:lnTo>
                        <a:pt x="335" y="189"/>
                      </a:lnTo>
                      <a:lnTo>
                        <a:pt x="335" y="186"/>
                      </a:lnTo>
                      <a:lnTo>
                        <a:pt x="335" y="180"/>
                      </a:lnTo>
                      <a:lnTo>
                        <a:pt x="335" y="180"/>
                      </a:lnTo>
                      <a:lnTo>
                        <a:pt x="316" y="183"/>
                      </a:lnTo>
                      <a:lnTo>
                        <a:pt x="316" y="183"/>
                      </a:lnTo>
                      <a:close/>
                      <a:moveTo>
                        <a:pt x="354" y="187"/>
                      </a:moveTo>
                      <a:lnTo>
                        <a:pt x="354" y="187"/>
                      </a:lnTo>
                      <a:lnTo>
                        <a:pt x="354" y="183"/>
                      </a:lnTo>
                      <a:lnTo>
                        <a:pt x="354" y="180"/>
                      </a:lnTo>
                      <a:lnTo>
                        <a:pt x="354" y="180"/>
                      </a:lnTo>
                      <a:lnTo>
                        <a:pt x="352" y="184"/>
                      </a:lnTo>
                      <a:lnTo>
                        <a:pt x="354" y="187"/>
                      </a:lnTo>
                      <a:lnTo>
                        <a:pt x="354" y="187"/>
                      </a:lnTo>
                      <a:lnTo>
                        <a:pt x="354" y="187"/>
                      </a:lnTo>
                      <a:close/>
                      <a:moveTo>
                        <a:pt x="532" y="181"/>
                      </a:moveTo>
                      <a:lnTo>
                        <a:pt x="532" y="181"/>
                      </a:lnTo>
                      <a:lnTo>
                        <a:pt x="532" y="186"/>
                      </a:lnTo>
                      <a:lnTo>
                        <a:pt x="532" y="189"/>
                      </a:lnTo>
                      <a:lnTo>
                        <a:pt x="532" y="189"/>
                      </a:lnTo>
                      <a:lnTo>
                        <a:pt x="534" y="190"/>
                      </a:lnTo>
                      <a:lnTo>
                        <a:pt x="537" y="190"/>
                      </a:lnTo>
                      <a:lnTo>
                        <a:pt x="537" y="190"/>
                      </a:lnTo>
                      <a:lnTo>
                        <a:pt x="537" y="187"/>
                      </a:lnTo>
                      <a:lnTo>
                        <a:pt x="537" y="186"/>
                      </a:lnTo>
                      <a:lnTo>
                        <a:pt x="537" y="183"/>
                      </a:lnTo>
                      <a:lnTo>
                        <a:pt x="538" y="180"/>
                      </a:lnTo>
                      <a:lnTo>
                        <a:pt x="538" y="180"/>
                      </a:lnTo>
                      <a:lnTo>
                        <a:pt x="535" y="181"/>
                      </a:lnTo>
                      <a:lnTo>
                        <a:pt x="532" y="181"/>
                      </a:lnTo>
                      <a:lnTo>
                        <a:pt x="532" y="181"/>
                      </a:lnTo>
                      <a:close/>
                      <a:moveTo>
                        <a:pt x="76" y="181"/>
                      </a:moveTo>
                      <a:lnTo>
                        <a:pt x="76" y="181"/>
                      </a:lnTo>
                      <a:lnTo>
                        <a:pt x="72" y="183"/>
                      </a:lnTo>
                      <a:lnTo>
                        <a:pt x="70" y="184"/>
                      </a:lnTo>
                      <a:lnTo>
                        <a:pt x="69" y="187"/>
                      </a:lnTo>
                      <a:lnTo>
                        <a:pt x="69" y="187"/>
                      </a:lnTo>
                      <a:lnTo>
                        <a:pt x="72" y="189"/>
                      </a:lnTo>
                      <a:lnTo>
                        <a:pt x="76" y="190"/>
                      </a:lnTo>
                      <a:lnTo>
                        <a:pt x="76" y="190"/>
                      </a:lnTo>
                      <a:lnTo>
                        <a:pt x="76" y="187"/>
                      </a:lnTo>
                      <a:lnTo>
                        <a:pt x="76" y="184"/>
                      </a:lnTo>
                      <a:lnTo>
                        <a:pt x="76" y="183"/>
                      </a:lnTo>
                      <a:lnTo>
                        <a:pt x="76" y="181"/>
                      </a:lnTo>
                      <a:lnTo>
                        <a:pt x="76" y="181"/>
                      </a:lnTo>
                      <a:close/>
                      <a:moveTo>
                        <a:pt x="505" y="183"/>
                      </a:moveTo>
                      <a:lnTo>
                        <a:pt x="505" y="183"/>
                      </a:lnTo>
                      <a:lnTo>
                        <a:pt x="505" y="187"/>
                      </a:lnTo>
                      <a:lnTo>
                        <a:pt x="505" y="187"/>
                      </a:lnTo>
                      <a:lnTo>
                        <a:pt x="509" y="186"/>
                      </a:lnTo>
                      <a:lnTo>
                        <a:pt x="514" y="186"/>
                      </a:lnTo>
                      <a:lnTo>
                        <a:pt x="521" y="187"/>
                      </a:lnTo>
                      <a:lnTo>
                        <a:pt x="521" y="187"/>
                      </a:lnTo>
                      <a:lnTo>
                        <a:pt x="521" y="181"/>
                      </a:lnTo>
                      <a:lnTo>
                        <a:pt x="521" y="181"/>
                      </a:lnTo>
                      <a:lnTo>
                        <a:pt x="514" y="181"/>
                      </a:lnTo>
                      <a:lnTo>
                        <a:pt x="505" y="183"/>
                      </a:lnTo>
                      <a:lnTo>
                        <a:pt x="505" y="183"/>
                      </a:lnTo>
                      <a:close/>
                      <a:moveTo>
                        <a:pt x="360" y="187"/>
                      </a:moveTo>
                      <a:lnTo>
                        <a:pt x="360" y="187"/>
                      </a:lnTo>
                      <a:lnTo>
                        <a:pt x="361" y="187"/>
                      </a:lnTo>
                      <a:lnTo>
                        <a:pt x="364" y="187"/>
                      </a:lnTo>
                      <a:lnTo>
                        <a:pt x="367" y="186"/>
                      </a:lnTo>
                      <a:lnTo>
                        <a:pt x="367" y="186"/>
                      </a:lnTo>
                      <a:lnTo>
                        <a:pt x="367" y="184"/>
                      </a:lnTo>
                      <a:lnTo>
                        <a:pt x="364" y="183"/>
                      </a:lnTo>
                      <a:lnTo>
                        <a:pt x="360" y="181"/>
                      </a:lnTo>
                      <a:lnTo>
                        <a:pt x="360" y="181"/>
                      </a:lnTo>
                      <a:lnTo>
                        <a:pt x="360" y="184"/>
                      </a:lnTo>
                      <a:lnTo>
                        <a:pt x="360" y="187"/>
                      </a:lnTo>
                      <a:lnTo>
                        <a:pt x="360" y="187"/>
                      </a:lnTo>
                      <a:close/>
                      <a:moveTo>
                        <a:pt x="582" y="193"/>
                      </a:moveTo>
                      <a:lnTo>
                        <a:pt x="582" y="193"/>
                      </a:lnTo>
                      <a:lnTo>
                        <a:pt x="582" y="184"/>
                      </a:lnTo>
                      <a:lnTo>
                        <a:pt x="582" y="184"/>
                      </a:lnTo>
                      <a:lnTo>
                        <a:pt x="579" y="183"/>
                      </a:lnTo>
                      <a:lnTo>
                        <a:pt x="578" y="181"/>
                      </a:lnTo>
                      <a:lnTo>
                        <a:pt x="578" y="181"/>
                      </a:lnTo>
                      <a:lnTo>
                        <a:pt x="578" y="186"/>
                      </a:lnTo>
                      <a:lnTo>
                        <a:pt x="578" y="189"/>
                      </a:lnTo>
                      <a:lnTo>
                        <a:pt x="579" y="192"/>
                      </a:lnTo>
                      <a:lnTo>
                        <a:pt x="582" y="193"/>
                      </a:lnTo>
                      <a:lnTo>
                        <a:pt x="582" y="193"/>
                      </a:lnTo>
                      <a:close/>
                      <a:moveTo>
                        <a:pt x="387" y="186"/>
                      </a:moveTo>
                      <a:lnTo>
                        <a:pt x="387" y="186"/>
                      </a:lnTo>
                      <a:lnTo>
                        <a:pt x="392" y="184"/>
                      </a:lnTo>
                      <a:lnTo>
                        <a:pt x="393" y="183"/>
                      </a:lnTo>
                      <a:lnTo>
                        <a:pt x="393" y="183"/>
                      </a:lnTo>
                      <a:lnTo>
                        <a:pt x="390" y="183"/>
                      </a:lnTo>
                      <a:lnTo>
                        <a:pt x="387" y="186"/>
                      </a:lnTo>
                      <a:lnTo>
                        <a:pt x="387" y="186"/>
                      </a:lnTo>
                      <a:close/>
                      <a:moveTo>
                        <a:pt x="611" y="189"/>
                      </a:moveTo>
                      <a:lnTo>
                        <a:pt x="611" y="189"/>
                      </a:lnTo>
                      <a:lnTo>
                        <a:pt x="610" y="186"/>
                      </a:lnTo>
                      <a:lnTo>
                        <a:pt x="610" y="183"/>
                      </a:lnTo>
                      <a:lnTo>
                        <a:pt x="608" y="183"/>
                      </a:lnTo>
                      <a:lnTo>
                        <a:pt x="608" y="183"/>
                      </a:lnTo>
                      <a:lnTo>
                        <a:pt x="607" y="187"/>
                      </a:lnTo>
                      <a:lnTo>
                        <a:pt x="608" y="189"/>
                      </a:lnTo>
                      <a:lnTo>
                        <a:pt x="611" y="189"/>
                      </a:lnTo>
                      <a:lnTo>
                        <a:pt x="611" y="189"/>
                      </a:lnTo>
                      <a:close/>
                      <a:moveTo>
                        <a:pt x="265" y="184"/>
                      </a:moveTo>
                      <a:lnTo>
                        <a:pt x="265" y="184"/>
                      </a:lnTo>
                      <a:lnTo>
                        <a:pt x="265" y="187"/>
                      </a:lnTo>
                      <a:lnTo>
                        <a:pt x="267" y="190"/>
                      </a:lnTo>
                      <a:lnTo>
                        <a:pt x="267" y="190"/>
                      </a:lnTo>
                      <a:lnTo>
                        <a:pt x="271" y="190"/>
                      </a:lnTo>
                      <a:lnTo>
                        <a:pt x="271" y="190"/>
                      </a:lnTo>
                      <a:lnTo>
                        <a:pt x="273" y="187"/>
                      </a:lnTo>
                      <a:lnTo>
                        <a:pt x="273" y="183"/>
                      </a:lnTo>
                      <a:lnTo>
                        <a:pt x="273" y="183"/>
                      </a:lnTo>
                      <a:lnTo>
                        <a:pt x="270" y="183"/>
                      </a:lnTo>
                      <a:lnTo>
                        <a:pt x="265" y="184"/>
                      </a:lnTo>
                      <a:lnTo>
                        <a:pt x="265" y="184"/>
                      </a:lnTo>
                      <a:close/>
                      <a:moveTo>
                        <a:pt x="165" y="189"/>
                      </a:moveTo>
                      <a:lnTo>
                        <a:pt x="165" y="189"/>
                      </a:lnTo>
                      <a:lnTo>
                        <a:pt x="165" y="192"/>
                      </a:lnTo>
                      <a:lnTo>
                        <a:pt x="165" y="193"/>
                      </a:lnTo>
                      <a:lnTo>
                        <a:pt x="166" y="193"/>
                      </a:lnTo>
                      <a:lnTo>
                        <a:pt x="166" y="193"/>
                      </a:lnTo>
                      <a:lnTo>
                        <a:pt x="181" y="187"/>
                      </a:lnTo>
                      <a:lnTo>
                        <a:pt x="181" y="187"/>
                      </a:lnTo>
                      <a:lnTo>
                        <a:pt x="180" y="186"/>
                      </a:lnTo>
                      <a:lnTo>
                        <a:pt x="180" y="184"/>
                      </a:lnTo>
                      <a:lnTo>
                        <a:pt x="180" y="184"/>
                      </a:lnTo>
                      <a:lnTo>
                        <a:pt x="172" y="186"/>
                      </a:lnTo>
                      <a:lnTo>
                        <a:pt x="165" y="189"/>
                      </a:lnTo>
                      <a:lnTo>
                        <a:pt x="165" y="189"/>
                      </a:lnTo>
                      <a:close/>
                      <a:moveTo>
                        <a:pt x="207" y="187"/>
                      </a:moveTo>
                      <a:lnTo>
                        <a:pt x="207" y="187"/>
                      </a:lnTo>
                      <a:lnTo>
                        <a:pt x="210" y="187"/>
                      </a:lnTo>
                      <a:lnTo>
                        <a:pt x="212" y="184"/>
                      </a:lnTo>
                      <a:lnTo>
                        <a:pt x="212" y="184"/>
                      </a:lnTo>
                      <a:lnTo>
                        <a:pt x="207" y="184"/>
                      </a:lnTo>
                      <a:lnTo>
                        <a:pt x="207" y="186"/>
                      </a:lnTo>
                      <a:lnTo>
                        <a:pt x="207" y="187"/>
                      </a:lnTo>
                      <a:lnTo>
                        <a:pt x="207" y="187"/>
                      </a:lnTo>
                      <a:close/>
                      <a:moveTo>
                        <a:pt x="305" y="187"/>
                      </a:moveTo>
                      <a:lnTo>
                        <a:pt x="305" y="187"/>
                      </a:lnTo>
                      <a:lnTo>
                        <a:pt x="309" y="187"/>
                      </a:lnTo>
                      <a:lnTo>
                        <a:pt x="309" y="187"/>
                      </a:lnTo>
                      <a:lnTo>
                        <a:pt x="309" y="186"/>
                      </a:lnTo>
                      <a:lnTo>
                        <a:pt x="309" y="184"/>
                      </a:lnTo>
                      <a:lnTo>
                        <a:pt x="309" y="184"/>
                      </a:lnTo>
                      <a:lnTo>
                        <a:pt x="306" y="184"/>
                      </a:lnTo>
                      <a:lnTo>
                        <a:pt x="305" y="186"/>
                      </a:lnTo>
                      <a:lnTo>
                        <a:pt x="305" y="187"/>
                      </a:lnTo>
                      <a:lnTo>
                        <a:pt x="305" y="187"/>
                      </a:lnTo>
                      <a:close/>
                      <a:moveTo>
                        <a:pt x="8" y="263"/>
                      </a:moveTo>
                      <a:lnTo>
                        <a:pt x="8" y="263"/>
                      </a:lnTo>
                      <a:lnTo>
                        <a:pt x="11" y="268"/>
                      </a:lnTo>
                      <a:lnTo>
                        <a:pt x="11" y="276"/>
                      </a:lnTo>
                      <a:lnTo>
                        <a:pt x="9" y="282"/>
                      </a:lnTo>
                      <a:lnTo>
                        <a:pt x="11" y="289"/>
                      </a:lnTo>
                      <a:lnTo>
                        <a:pt x="11" y="289"/>
                      </a:lnTo>
                      <a:lnTo>
                        <a:pt x="14" y="274"/>
                      </a:lnTo>
                      <a:lnTo>
                        <a:pt x="17" y="259"/>
                      </a:lnTo>
                      <a:lnTo>
                        <a:pt x="20" y="244"/>
                      </a:lnTo>
                      <a:lnTo>
                        <a:pt x="24" y="230"/>
                      </a:lnTo>
                      <a:lnTo>
                        <a:pt x="24" y="230"/>
                      </a:lnTo>
                      <a:lnTo>
                        <a:pt x="27" y="224"/>
                      </a:lnTo>
                      <a:lnTo>
                        <a:pt x="27" y="224"/>
                      </a:lnTo>
                      <a:lnTo>
                        <a:pt x="35" y="204"/>
                      </a:lnTo>
                      <a:lnTo>
                        <a:pt x="40" y="184"/>
                      </a:lnTo>
                      <a:lnTo>
                        <a:pt x="40" y="184"/>
                      </a:lnTo>
                      <a:lnTo>
                        <a:pt x="27" y="201"/>
                      </a:lnTo>
                      <a:lnTo>
                        <a:pt x="20" y="221"/>
                      </a:lnTo>
                      <a:lnTo>
                        <a:pt x="14" y="241"/>
                      </a:lnTo>
                      <a:lnTo>
                        <a:pt x="8" y="263"/>
                      </a:lnTo>
                      <a:lnTo>
                        <a:pt x="8" y="263"/>
                      </a:lnTo>
                      <a:close/>
                      <a:moveTo>
                        <a:pt x="235" y="186"/>
                      </a:moveTo>
                      <a:lnTo>
                        <a:pt x="235" y="186"/>
                      </a:lnTo>
                      <a:lnTo>
                        <a:pt x="235" y="187"/>
                      </a:lnTo>
                      <a:lnTo>
                        <a:pt x="236" y="187"/>
                      </a:lnTo>
                      <a:lnTo>
                        <a:pt x="238" y="187"/>
                      </a:lnTo>
                      <a:lnTo>
                        <a:pt x="238" y="187"/>
                      </a:lnTo>
                      <a:lnTo>
                        <a:pt x="238" y="187"/>
                      </a:lnTo>
                      <a:lnTo>
                        <a:pt x="239" y="184"/>
                      </a:lnTo>
                      <a:lnTo>
                        <a:pt x="239" y="184"/>
                      </a:lnTo>
                      <a:lnTo>
                        <a:pt x="238" y="184"/>
                      </a:lnTo>
                      <a:lnTo>
                        <a:pt x="235" y="186"/>
                      </a:lnTo>
                      <a:lnTo>
                        <a:pt x="235" y="186"/>
                      </a:lnTo>
                      <a:close/>
                      <a:moveTo>
                        <a:pt x="683" y="190"/>
                      </a:moveTo>
                      <a:lnTo>
                        <a:pt x="683" y="190"/>
                      </a:lnTo>
                      <a:lnTo>
                        <a:pt x="681" y="187"/>
                      </a:lnTo>
                      <a:lnTo>
                        <a:pt x="678" y="184"/>
                      </a:lnTo>
                      <a:lnTo>
                        <a:pt x="678" y="184"/>
                      </a:lnTo>
                      <a:lnTo>
                        <a:pt x="680" y="189"/>
                      </a:lnTo>
                      <a:lnTo>
                        <a:pt x="681" y="190"/>
                      </a:lnTo>
                      <a:lnTo>
                        <a:pt x="683" y="190"/>
                      </a:lnTo>
                      <a:lnTo>
                        <a:pt x="683" y="190"/>
                      </a:lnTo>
                      <a:close/>
                      <a:moveTo>
                        <a:pt x="250" y="189"/>
                      </a:moveTo>
                      <a:lnTo>
                        <a:pt x="250" y="189"/>
                      </a:lnTo>
                      <a:lnTo>
                        <a:pt x="259" y="189"/>
                      </a:lnTo>
                      <a:lnTo>
                        <a:pt x="259" y="189"/>
                      </a:lnTo>
                      <a:lnTo>
                        <a:pt x="259" y="187"/>
                      </a:lnTo>
                      <a:lnTo>
                        <a:pt x="259" y="187"/>
                      </a:lnTo>
                      <a:lnTo>
                        <a:pt x="255" y="187"/>
                      </a:lnTo>
                      <a:lnTo>
                        <a:pt x="252" y="187"/>
                      </a:lnTo>
                      <a:lnTo>
                        <a:pt x="250" y="189"/>
                      </a:lnTo>
                      <a:lnTo>
                        <a:pt x="250" y="189"/>
                      </a:lnTo>
                      <a:close/>
                      <a:moveTo>
                        <a:pt x="447" y="187"/>
                      </a:moveTo>
                      <a:lnTo>
                        <a:pt x="447" y="187"/>
                      </a:lnTo>
                      <a:lnTo>
                        <a:pt x="448" y="189"/>
                      </a:lnTo>
                      <a:lnTo>
                        <a:pt x="450" y="189"/>
                      </a:lnTo>
                      <a:lnTo>
                        <a:pt x="450" y="189"/>
                      </a:lnTo>
                      <a:lnTo>
                        <a:pt x="450" y="187"/>
                      </a:lnTo>
                      <a:lnTo>
                        <a:pt x="448" y="186"/>
                      </a:lnTo>
                      <a:lnTo>
                        <a:pt x="448" y="186"/>
                      </a:lnTo>
                      <a:lnTo>
                        <a:pt x="447" y="187"/>
                      </a:lnTo>
                      <a:lnTo>
                        <a:pt x="447" y="187"/>
                      </a:lnTo>
                      <a:lnTo>
                        <a:pt x="447" y="187"/>
                      </a:lnTo>
                      <a:close/>
                      <a:moveTo>
                        <a:pt x="468" y="189"/>
                      </a:moveTo>
                      <a:lnTo>
                        <a:pt x="468" y="189"/>
                      </a:lnTo>
                      <a:lnTo>
                        <a:pt x="468" y="187"/>
                      </a:lnTo>
                      <a:lnTo>
                        <a:pt x="468" y="187"/>
                      </a:lnTo>
                      <a:lnTo>
                        <a:pt x="465" y="186"/>
                      </a:lnTo>
                      <a:lnTo>
                        <a:pt x="465" y="186"/>
                      </a:lnTo>
                      <a:lnTo>
                        <a:pt x="466" y="189"/>
                      </a:lnTo>
                      <a:lnTo>
                        <a:pt x="468" y="189"/>
                      </a:lnTo>
                      <a:lnTo>
                        <a:pt x="468" y="189"/>
                      </a:lnTo>
                      <a:close/>
                      <a:moveTo>
                        <a:pt x="620" y="192"/>
                      </a:moveTo>
                      <a:lnTo>
                        <a:pt x="620" y="192"/>
                      </a:lnTo>
                      <a:lnTo>
                        <a:pt x="624" y="192"/>
                      </a:lnTo>
                      <a:lnTo>
                        <a:pt x="627" y="192"/>
                      </a:lnTo>
                      <a:lnTo>
                        <a:pt x="627" y="189"/>
                      </a:lnTo>
                      <a:lnTo>
                        <a:pt x="627" y="189"/>
                      </a:lnTo>
                      <a:lnTo>
                        <a:pt x="622" y="187"/>
                      </a:lnTo>
                      <a:lnTo>
                        <a:pt x="620" y="186"/>
                      </a:lnTo>
                      <a:lnTo>
                        <a:pt x="620" y="186"/>
                      </a:lnTo>
                      <a:lnTo>
                        <a:pt x="619" y="189"/>
                      </a:lnTo>
                      <a:lnTo>
                        <a:pt x="620" y="192"/>
                      </a:lnTo>
                      <a:lnTo>
                        <a:pt x="620" y="192"/>
                      </a:lnTo>
                      <a:close/>
                      <a:moveTo>
                        <a:pt x="194" y="187"/>
                      </a:moveTo>
                      <a:lnTo>
                        <a:pt x="194" y="187"/>
                      </a:lnTo>
                      <a:lnTo>
                        <a:pt x="194" y="190"/>
                      </a:lnTo>
                      <a:lnTo>
                        <a:pt x="194" y="192"/>
                      </a:lnTo>
                      <a:lnTo>
                        <a:pt x="194" y="192"/>
                      </a:lnTo>
                      <a:lnTo>
                        <a:pt x="195" y="192"/>
                      </a:lnTo>
                      <a:lnTo>
                        <a:pt x="197" y="192"/>
                      </a:lnTo>
                      <a:lnTo>
                        <a:pt x="201" y="190"/>
                      </a:lnTo>
                      <a:lnTo>
                        <a:pt x="201" y="190"/>
                      </a:lnTo>
                      <a:lnTo>
                        <a:pt x="201" y="187"/>
                      </a:lnTo>
                      <a:lnTo>
                        <a:pt x="201" y="187"/>
                      </a:lnTo>
                      <a:lnTo>
                        <a:pt x="194" y="187"/>
                      </a:lnTo>
                      <a:lnTo>
                        <a:pt x="194" y="187"/>
                      </a:lnTo>
                      <a:close/>
                      <a:moveTo>
                        <a:pt x="428" y="187"/>
                      </a:moveTo>
                      <a:lnTo>
                        <a:pt x="428" y="187"/>
                      </a:lnTo>
                      <a:lnTo>
                        <a:pt x="428" y="195"/>
                      </a:lnTo>
                      <a:lnTo>
                        <a:pt x="430" y="204"/>
                      </a:lnTo>
                      <a:lnTo>
                        <a:pt x="430" y="204"/>
                      </a:lnTo>
                      <a:lnTo>
                        <a:pt x="434" y="204"/>
                      </a:lnTo>
                      <a:lnTo>
                        <a:pt x="441" y="204"/>
                      </a:lnTo>
                      <a:lnTo>
                        <a:pt x="441" y="204"/>
                      </a:lnTo>
                      <a:lnTo>
                        <a:pt x="438" y="195"/>
                      </a:lnTo>
                      <a:lnTo>
                        <a:pt x="436" y="187"/>
                      </a:lnTo>
                      <a:lnTo>
                        <a:pt x="436" y="187"/>
                      </a:lnTo>
                      <a:lnTo>
                        <a:pt x="431" y="187"/>
                      </a:lnTo>
                      <a:lnTo>
                        <a:pt x="428" y="187"/>
                      </a:lnTo>
                      <a:lnTo>
                        <a:pt x="428" y="187"/>
                      </a:lnTo>
                      <a:close/>
                      <a:moveTo>
                        <a:pt x="473" y="193"/>
                      </a:moveTo>
                      <a:lnTo>
                        <a:pt x="473" y="193"/>
                      </a:lnTo>
                      <a:lnTo>
                        <a:pt x="476" y="195"/>
                      </a:lnTo>
                      <a:lnTo>
                        <a:pt x="482" y="196"/>
                      </a:lnTo>
                      <a:lnTo>
                        <a:pt x="482" y="196"/>
                      </a:lnTo>
                      <a:lnTo>
                        <a:pt x="480" y="190"/>
                      </a:lnTo>
                      <a:lnTo>
                        <a:pt x="480" y="187"/>
                      </a:lnTo>
                      <a:lnTo>
                        <a:pt x="480" y="187"/>
                      </a:lnTo>
                      <a:lnTo>
                        <a:pt x="476" y="187"/>
                      </a:lnTo>
                      <a:lnTo>
                        <a:pt x="473" y="187"/>
                      </a:lnTo>
                      <a:lnTo>
                        <a:pt x="473" y="187"/>
                      </a:lnTo>
                      <a:lnTo>
                        <a:pt x="473" y="190"/>
                      </a:lnTo>
                      <a:lnTo>
                        <a:pt x="473" y="193"/>
                      </a:lnTo>
                      <a:lnTo>
                        <a:pt x="473" y="193"/>
                      </a:lnTo>
                      <a:close/>
                      <a:moveTo>
                        <a:pt x="587" y="193"/>
                      </a:moveTo>
                      <a:lnTo>
                        <a:pt x="587" y="193"/>
                      </a:lnTo>
                      <a:lnTo>
                        <a:pt x="595" y="193"/>
                      </a:lnTo>
                      <a:lnTo>
                        <a:pt x="598" y="193"/>
                      </a:lnTo>
                      <a:lnTo>
                        <a:pt x="601" y="192"/>
                      </a:lnTo>
                      <a:lnTo>
                        <a:pt x="601" y="192"/>
                      </a:lnTo>
                      <a:lnTo>
                        <a:pt x="593" y="189"/>
                      </a:lnTo>
                      <a:lnTo>
                        <a:pt x="587" y="187"/>
                      </a:lnTo>
                      <a:lnTo>
                        <a:pt x="587" y="187"/>
                      </a:lnTo>
                      <a:lnTo>
                        <a:pt x="587" y="193"/>
                      </a:lnTo>
                      <a:lnTo>
                        <a:pt x="587" y="193"/>
                      </a:lnTo>
                      <a:close/>
                      <a:moveTo>
                        <a:pt x="107" y="192"/>
                      </a:moveTo>
                      <a:lnTo>
                        <a:pt x="107" y="192"/>
                      </a:lnTo>
                      <a:lnTo>
                        <a:pt x="108" y="189"/>
                      </a:lnTo>
                      <a:lnTo>
                        <a:pt x="108" y="187"/>
                      </a:lnTo>
                      <a:lnTo>
                        <a:pt x="107" y="187"/>
                      </a:lnTo>
                      <a:lnTo>
                        <a:pt x="107" y="187"/>
                      </a:lnTo>
                      <a:lnTo>
                        <a:pt x="107" y="190"/>
                      </a:lnTo>
                      <a:lnTo>
                        <a:pt x="107" y="192"/>
                      </a:lnTo>
                      <a:lnTo>
                        <a:pt x="107" y="192"/>
                      </a:lnTo>
                      <a:lnTo>
                        <a:pt x="107" y="192"/>
                      </a:lnTo>
                      <a:close/>
                      <a:moveTo>
                        <a:pt x="422" y="187"/>
                      </a:moveTo>
                      <a:lnTo>
                        <a:pt x="422" y="187"/>
                      </a:lnTo>
                      <a:lnTo>
                        <a:pt x="418" y="187"/>
                      </a:lnTo>
                      <a:lnTo>
                        <a:pt x="413" y="189"/>
                      </a:lnTo>
                      <a:lnTo>
                        <a:pt x="413" y="189"/>
                      </a:lnTo>
                      <a:lnTo>
                        <a:pt x="415" y="196"/>
                      </a:lnTo>
                      <a:lnTo>
                        <a:pt x="415" y="204"/>
                      </a:lnTo>
                      <a:lnTo>
                        <a:pt x="415" y="204"/>
                      </a:lnTo>
                      <a:lnTo>
                        <a:pt x="421" y="204"/>
                      </a:lnTo>
                      <a:lnTo>
                        <a:pt x="422" y="205"/>
                      </a:lnTo>
                      <a:lnTo>
                        <a:pt x="425" y="204"/>
                      </a:lnTo>
                      <a:lnTo>
                        <a:pt x="425" y="204"/>
                      </a:lnTo>
                      <a:lnTo>
                        <a:pt x="422" y="187"/>
                      </a:lnTo>
                      <a:lnTo>
                        <a:pt x="422" y="187"/>
                      </a:lnTo>
                      <a:close/>
                      <a:moveTo>
                        <a:pt x="486" y="189"/>
                      </a:moveTo>
                      <a:lnTo>
                        <a:pt x="486" y="189"/>
                      </a:lnTo>
                      <a:lnTo>
                        <a:pt x="486" y="193"/>
                      </a:lnTo>
                      <a:lnTo>
                        <a:pt x="486" y="198"/>
                      </a:lnTo>
                      <a:lnTo>
                        <a:pt x="486" y="198"/>
                      </a:lnTo>
                      <a:lnTo>
                        <a:pt x="491" y="199"/>
                      </a:lnTo>
                      <a:lnTo>
                        <a:pt x="495" y="199"/>
                      </a:lnTo>
                      <a:lnTo>
                        <a:pt x="495" y="199"/>
                      </a:lnTo>
                      <a:lnTo>
                        <a:pt x="495" y="192"/>
                      </a:lnTo>
                      <a:lnTo>
                        <a:pt x="495" y="192"/>
                      </a:lnTo>
                      <a:lnTo>
                        <a:pt x="491" y="189"/>
                      </a:lnTo>
                      <a:lnTo>
                        <a:pt x="488" y="189"/>
                      </a:lnTo>
                      <a:lnTo>
                        <a:pt x="486" y="189"/>
                      </a:lnTo>
                      <a:lnTo>
                        <a:pt x="486" y="189"/>
                      </a:lnTo>
                      <a:close/>
                      <a:moveTo>
                        <a:pt x="410" y="202"/>
                      </a:moveTo>
                      <a:lnTo>
                        <a:pt x="410" y="202"/>
                      </a:lnTo>
                      <a:lnTo>
                        <a:pt x="410" y="196"/>
                      </a:lnTo>
                      <a:lnTo>
                        <a:pt x="409" y="192"/>
                      </a:lnTo>
                      <a:lnTo>
                        <a:pt x="407" y="189"/>
                      </a:lnTo>
                      <a:lnTo>
                        <a:pt x="407" y="189"/>
                      </a:lnTo>
                      <a:lnTo>
                        <a:pt x="409" y="192"/>
                      </a:lnTo>
                      <a:lnTo>
                        <a:pt x="409" y="196"/>
                      </a:lnTo>
                      <a:lnTo>
                        <a:pt x="409" y="199"/>
                      </a:lnTo>
                      <a:lnTo>
                        <a:pt x="410" y="202"/>
                      </a:lnTo>
                      <a:lnTo>
                        <a:pt x="410" y="202"/>
                      </a:lnTo>
                      <a:close/>
                      <a:moveTo>
                        <a:pt x="451" y="202"/>
                      </a:moveTo>
                      <a:lnTo>
                        <a:pt x="451" y="202"/>
                      </a:lnTo>
                      <a:lnTo>
                        <a:pt x="450" y="199"/>
                      </a:lnTo>
                      <a:lnTo>
                        <a:pt x="450" y="195"/>
                      </a:lnTo>
                      <a:lnTo>
                        <a:pt x="451" y="192"/>
                      </a:lnTo>
                      <a:lnTo>
                        <a:pt x="451" y="189"/>
                      </a:lnTo>
                      <a:lnTo>
                        <a:pt x="451" y="189"/>
                      </a:lnTo>
                      <a:lnTo>
                        <a:pt x="448" y="190"/>
                      </a:lnTo>
                      <a:lnTo>
                        <a:pt x="447" y="190"/>
                      </a:lnTo>
                      <a:lnTo>
                        <a:pt x="442" y="189"/>
                      </a:lnTo>
                      <a:lnTo>
                        <a:pt x="442" y="189"/>
                      </a:lnTo>
                      <a:lnTo>
                        <a:pt x="444" y="199"/>
                      </a:lnTo>
                      <a:lnTo>
                        <a:pt x="447" y="202"/>
                      </a:lnTo>
                      <a:lnTo>
                        <a:pt x="448" y="202"/>
                      </a:lnTo>
                      <a:lnTo>
                        <a:pt x="451" y="202"/>
                      </a:lnTo>
                      <a:lnTo>
                        <a:pt x="451" y="202"/>
                      </a:lnTo>
                      <a:close/>
                      <a:moveTo>
                        <a:pt x="642" y="192"/>
                      </a:moveTo>
                      <a:lnTo>
                        <a:pt x="642" y="192"/>
                      </a:lnTo>
                      <a:lnTo>
                        <a:pt x="642" y="189"/>
                      </a:lnTo>
                      <a:lnTo>
                        <a:pt x="642" y="189"/>
                      </a:lnTo>
                      <a:lnTo>
                        <a:pt x="639" y="189"/>
                      </a:lnTo>
                      <a:lnTo>
                        <a:pt x="639" y="189"/>
                      </a:lnTo>
                      <a:lnTo>
                        <a:pt x="640" y="190"/>
                      </a:lnTo>
                      <a:lnTo>
                        <a:pt x="642" y="192"/>
                      </a:lnTo>
                      <a:lnTo>
                        <a:pt x="642" y="192"/>
                      </a:lnTo>
                      <a:close/>
                      <a:moveTo>
                        <a:pt x="386" y="190"/>
                      </a:moveTo>
                      <a:lnTo>
                        <a:pt x="386" y="190"/>
                      </a:lnTo>
                      <a:lnTo>
                        <a:pt x="392" y="198"/>
                      </a:lnTo>
                      <a:lnTo>
                        <a:pt x="396" y="199"/>
                      </a:lnTo>
                      <a:lnTo>
                        <a:pt x="401" y="202"/>
                      </a:lnTo>
                      <a:lnTo>
                        <a:pt x="401" y="202"/>
                      </a:lnTo>
                      <a:lnTo>
                        <a:pt x="401" y="196"/>
                      </a:lnTo>
                      <a:lnTo>
                        <a:pt x="401" y="189"/>
                      </a:lnTo>
                      <a:lnTo>
                        <a:pt x="401" y="189"/>
                      </a:lnTo>
                      <a:lnTo>
                        <a:pt x="393" y="190"/>
                      </a:lnTo>
                      <a:lnTo>
                        <a:pt x="386" y="190"/>
                      </a:lnTo>
                      <a:lnTo>
                        <a:pt x="386" y="190"/>
                      </a:lnTo>
                      <a:close/>
                      <a:moveTo>
                        <a:pt x="154" y="192"/>
                      </a:moveTo>
                      <a:lnTo>
                        <a:pt x="154" y="192"/>
                      </a:lnTo>
                      <a:lnTo>
                        <a:pt x="152" y="195"/>
                      </a:lnTo>
                      <a:lnTo>
                        <a:pt x="152" y="198"/>
                      </a:lnTo>
                      <a:lnTo>
                        <a:pt x="152" y="198"/>
                      </a:lnTo>
                      <a:lnTo>
                        <a:pt x="155" y="198"/>
                      </a:lnTo>
                      <a:lnTo>
                        <a:pt x="159" y="196"/>
                      </a:lnTo>
                      <a:lnTo>
                        <a:pt x="159" y="196"/>
                      </a:lnTo>
                      <a:lnTo>
                        <a:pt x="159" y="190"/>
                      </a:lnTo>
                      <a:lnTo>
                        <a:pt x="159" y="190"/>
                      </a:lnTo>
                      <a:lnTo>
                        <a:pt x="157" y="190"/>
                      </a:lnTo>
                      <a:lnTo>
                        <a:pt x="154" y="192"/>
                      </a:lnTo>
                      <a:lnTo>
                        <a:pt x="154" y="192"/>
                      </a:lnTo>
                      <a:close/>
                      <a:moveTo>
                        <a:pt x="561" y="193"/>
                      </a:moveTo>
                      <a:lnTo>
                        <a:pt x="561" y="193"/>
                      </a:lnTo>
                      <a:lnTo>
                        <a:pt x="567" y="195"/>
                      </a:lnTo>
                      <a:lnTo>
                        <a:pt x="570" y="195"/>
                      </a:lnTo>
                      <a:lnTo>
                        <a:pt x="573" y="193"/>
                      </a:lnTo>
                      <a:lnTo>
                        <a:pt x="573" y="193"/>
                      </a:lnTo>
                      <a:lnTo>
                        <a:pt x="570" y="190"/>
                      </a:lnTo>
                      <a:lnTo>
                        <a:pt x="567" y="190"/>
                      </a:lnTo>
                      <a:lnTo>
                        <a:pt x="563" y="190"/>
                      </a:lnTo>
                      <a:lnTo>
                        <a:pt x="561" y="193"/>
                      </a:lnTo>
                      <a:lnTo>
                        <a:pt x="561" y="193"/>
                      </a:lnTo>
                      <a:close/>
                      <a:moveTo>
                        <a:pt x="21" y="201"/>
                      </a:moveTo>
                      <a:lnTo>
                        <a:pt x="21" y="201"/>
                      </a:lnTo>
                      <a:lnTo>
                        <a:pt x="24" y="196"/>
                      </a:lnTo>
                      <a:lnTo>
                        <a:pt x="27" y="193"/>
                      </a:lnTo>
                      <a:lnTo>
                        <a:pt x="27" y="193"/>
                      </a:lnTo>
                      <a:lnTo>
                        <a:pt x="24" y="193"/>
                      </a:lnTo>
                      <a:lnTo>
                        <a:pt x="24" y="192"/>
                      </a:lnTo>
                      <a:lnTo>
                        <a:pt x="24" y="192"/>
                      </a:lnTo>
                      <a:lnTo>
                        <a:pt x="23" y="190"/>
                      </a:lnTo>
                      <a:lnTo>
                        <a:pt x="23" y="190"/>
                      </a:lnTo>
                      <a:lnTo>
                        <a:pt x="23" y="193"/>
                      </a:lnTo>
                      <a:lnTo>
                        <a:pt x="23" y="196"/>
                      </a:lnTo>
                      <a:lnTo>
                        <a:pt x="21" y="199"/>
                      </a:lnTo>
                      <a:lnTo>
                        <a:pt x="21" y="201"/>
                      </a:lnTo>
                      <a:lnTo>
                        <a:pt x="21" y="201"/>
                      </a:lnTo>
                      <a:close/>
                      <a:moveTo>
                        <a:pt x="692" y="193"/>
                      </a:moveTo>
                      <a:lnTo>
                        <a:pt x="692" y="193"/>
                      </a:lnTo>
                      <a:lnTo>
                        <a:pt x="695" y="199"/>
                      </a:lnTo>
                      <a:lnTo>
                        <a:pt x="697" y="202"/>
                      </a:lnTo>
                      <a:lnTo>
                        <a:pt x="700" y="204"/>
                      </a:lnTo>
                      <a:lnTo>
                        <a:pt x="700" y="204"/>
                      </a:lnTo>
                      <a:lnTo>
                        <a:pt x="700" y="198"/>
                      </a:lnTo>
                      <a:lnTo>
                        <a:pt x="698" y="190"/>
                      </a:lnTo>
                      <a:lnTo>
                        <a:pt x="698" y="190"/>
                      </a:lnTo>
                      <a:lnTo>
                        <a:pt x="695" y="192"/>
                      </a:lnTo>
                      <a:lnTo>
                        <a:pt x="692" y="193"/>
                      </a:lnTo>
                      <a:lnTo>
                        <a:pt x="692" y="193"/>
                      </a:lnTo>
                      <a:close/>
                      <a:moveTo>
                        <a:pt x="69" y="199"/>
                      </a:moveTo>
                      <a:lnTo>
                        <a:pt x="69" y="199"/>
                      </a:lnTo>
                      <a:lnTo>
                        <a:pt x="73" y="198"/>
                      </a:lnTo>
                      <a:lnTo>
                        <a:pt x="75" y="196"/>
                      </a:lnTo>
                      <a:lnTo>
                        <a:pt x="76" y="195"/>
                      </a:lnTo>
                      <a:lnTo>
                        <a:pt x="76" y="195"/>
                      </a:lnTo>
                      <a:lnTo>
                        <a:pt x="72" y="193"/>
                      </a:lnTo>
                      <a:lnTo>
                        <a:pt x="67" y="192"/>
                      </a:lnTo>
                      <a:lnTo>
                        <a:pt x="67" y="192"/>
                      </a:lnTo>
                      <a:lnTo>
                        <a:pt x="67" y="196"/>
                      </a:lnTo>
                      <a:lnTo>
                        <a:pt x="69" y="199"/>
                      </a:lnTo>
                      <a:lnTo>
                        <a:pt x="69" y="199"/>
                      </a:lnTo>
                      <a:close/>
                      <a:moveTo>
                        <a:pt x="354" y="195"/>
                      </a:moveTo>
                      <a:lnTo>
                        <a:pt x="354" y="195"/>
                      </a:lnTo>
                      <a:lnTo>
                        <a:pt x="355" y="195"/>
                      </a:lnTo>
                      <a:lnTo>
                        <a:pt x="357" y="193"/>
                      </a:lnTo>
                      <a:lnTo>
                        <a:pt x="357" y="193"/>
                      </a:lnTo>
                      <a:lnTo>
                        <a:pt x="355" y="192"/>
                      </a:lnTo>
                      <a:lnTo>
                        <a:pt x="354" y="193"/>
                      </a:lnTo>
                      <a:lnTo>
                        <a:pt x="354" y="195"/>
                      </a:lnTo>
                      <a:lnTo>
                        <a:pt x="354" y="195"/>
                      </a:lnTo>
                      <a:close/>
                      <a:moveTo>
                        <a:pt x="364" y="198"/>
                      </a:moveTo>
                      <a:lnTo>
                        <a:pt x="364" y="198"/>
                      </a:lnTo>
                      <a:lnTo>
                        <a:pt x="367" y="199"/>
                      </a:lnTo>
                      <a:lnTo>
                        <a:pt x="373" y="199"/>
                      </a:lnTo>
                      <a:lnTo>
                        <a:pt x="373" y="199"/>
                      </a:lnTo>
                      <a:lnTo>
                        <a:pt x="372" y="195"/>
                      </a:lnTo>
                      <a:lnTo>
                        <a:pt x="370" y="192"/>
                      </a:lnTo>
                      <a:lnTo>
                        <a:pt x="370" y="192"/>
                      </a:lnTo>
                      <a:lnTo>
                        <a:pt x="370" y="195"/>
                      </a:lnTo>
                      <a:lnTo>
                        <a:pt x="367" y="196"/>
                      </a:lnTo>
                      <a:lnTo>
                        <a:pt x="366" y="196"/>
                      </a:lnTo>
                      <a:lnTo>
                        <a:pt x="364" y="198"/>
                      </a:lnTo>
                      <a:lnTo>
                        <a:pt x="364" y="198"/>
                      </a:lnTo>
                      <a:close/>
                      <a:moveTo>
                        <a:pt x="378" y="199"/>
                      </a:moveTo>
                      <a:lnTo>
                        <a:pt x="378" y="199"/>
                      </a:lnTo>
                      <a:lnTo>
                        <a:pt x="383" y="201"/>
                      </a:lnTo>
                      <a:lnTo>
                        <a:pt x="387" y="201"/>
                      </a:lnTo>
                      <a:lnTo>
                        <a:pt x="387" y="201"/>
                      </a:lnTo>
                      <a:lnTo>
                        <a:pt x="384" y="195"/>
                      </a:lnTo>
                      <a:lnTo>
                        <a:pt x="378" y="192"/>
                      </a:lnTo>
                      <a:lnTo>
                        <a:pt x="378" y="192"/>
                      </a:lnTo>
                      <a:lnTo>
                        <a:pt x="378" y="199"/>
                      </a:lnTo>
                      <a:lnTo>
                        <a:pt x="378" y="199"/>
                      </a:lnTo>
                      <a:close/>
                      <a:moveTo>
                        <a:pt x="457" y="193"/>
                      </a:moveTo>
                      <a:lnTo>
                        <a:pt x="457" y="193"/>
                      </a:lnTo>
                      <a:lnTo>
                        <a:pt x="457" y="198"/>
                      </a:lnTo>
                      <a:lnTo>
                        <a:pt x="459" y="202"/>
                      </a:lnTo>
                      <a:lnTo>
                        <a:pt x="459" y="202"/>
                      </a:lnTo>
                      <a:lnTo>
                        <a:pt x="463" y="202"/>
                      </a:lnTo>
                      <a:lnTo>
                        <a:pt x="468" y="202"/>
                      </a:lnTo>
                      <a:lnTo>
                        <a:pt x="468" y="202"/>
                      </a:lnTo>
                      <a:lnTo>
                        <a:pt x="468" y="198"/>
                      </a:lnTo>
                      <a:lnTo>
                        <a:pt x="465" y="195"/>
                      </a:lnTo>
                      <a:lnTo>
                        <a:pt x="462" y="193"/>
                      </a:lnTo>
                      <a:lnTo>
                        <a:pt x="457" y="193"/>
                      </a:lnTo>
                      <a:lnTo>
                        <a:pt x="457" y="193"/>
                      </a:lnTo>
                      <a:close/>
                      <a:moveTo>
                        <a:pt x="119" y="196"/>
                      </a:moveTo>
                      <a:lnTo>
                        <a:pt x="119" y="196"/>
                      </a:lnTo>
                      <a:lnTo>
                        <a:pt x="119" y="201"/>
                      </a:lnTo>
                      <a:lnTo>
                        <a:pt x="117" y="204"/>
                      </a:lnTo>
                      <a:lnTo>
                        <a:pt x="117" y="204"/>
                      </a:lnTo>
                      <a:lnTo>
                        <a:pt x="128" y="199"/>
                      </a:lnTo>
                      <a:lnTo>
                        <a:pt x="133" y="196"/>
                      </a:lnTo>
                      <a:lnTo>
                        <a:pt x="137" y="195"/>
                      </a:lnTo>
                      <a:lnTo>
                        <a:pt x="137" y="195"/>
                      </a:lnTo>
                      <a:lnTo>
                        <a:pt x="137" y="193"/>
                      </a:lnTo>
                      <a:lnTo>
                        <a:pt x="137" y="193"/>
                      </a:lnTo>
                      <a:lnTo>
                        <a:pt x="137" y="193"/>
                      </a:lnTo>
                      <a:lnTo>
                        <a:pt x="128" y="195"/>
                      </a:lnTo>
                      <a:lnTo>
                        <a:pt x="119" y="196"/>
                      </a:lnTo>
                      <a:lnTo>
                        <a:pt x="119" y="196"/>
                      </a:lnTo>
                      <a:close/>
                      <a:moveTo>
                        <a:pt x="163" y="199"/>
                      </a:moveTo>
                      <a:lnTo>
                        <a:pt x="163" y="199"/>
                      </a:lnTo>
                      <a:lnTo>
                        <a:pt x="168" y="198"/>
                      </a:lnTo>
                      <a:lnTo>
                        <a:pt x="174" y="198"/>
                      </a:lnTo>
                      <a:lnTo>
                        <a:pt x="177" y="196"/>
                      </a:lnTo>
                      <a:lnTo>
                        <a:pt x="180" y="193"/>
                      </a:lnTo>
                      <a:lnTo>
                        <a:pt x="180" y="193"/>
                      </a:lnTo>
                      <a:lnTo>
                        <a:pt x="171" y="196"/>
                      </a:lnTo>
                      <a:lnTo>
                        <a:pt x="163" y="199"/>
                      </a:lnTo>
                      <a:lnTo>
                        <a:pt x="163" y="199"/>
                      </a:lnTo>
                      <a:close/>
                      <a:moveTo>
                        <a:pt x="242" y="198"/>
                      </a:moveTo>
                      <a:lnTo>
                        <a:pt x="242" y="198"/>
                      </a:lnTo>
                      <a:lnTo>
                        <a:pt x="250" y="198"/>
                      </a:lnTo>
                      <a:lnTo>
                        <a:pt x="253" y="196"/>
                      </a:lnTo>
                      <a:lnTo>
                        <a:pt x="255" y="193"/>
                      </a:lnTo>
                      <a:lnTo>
                        <a:pt x="255" y="193"/>
                      </a:lnTo>
                      <a:lnTo>
                        <a:pt x="248" y="193"/>
                      </a:lnTo>
                      <a:lnTo>
                        <a:pt x="244" y="193"/>
                      </a:lnTo>
                      <a:lnTo>
                        <a:pt x="244" y="193"/>
                      </a:lnTo>
                      <a:lnTo>
                        <a:pt x="242" y="196"/>
                      </a:lnTo>
                      <a:lnTo>
                        <a:pt x="242" y="198"/>
                      </a:lnTo>
                      <a:lnTo>
                        <a:pt x="242" y="198"/>
                      </a:lnTo>
                      <a:close/>
                      <a:moveTo>
                        <a:pt x="312" y="195"/>
                      </a:moveTo>
                      <a:lnTo>
                        <a:pt x="312" y="195"/>
                      </a:lnTo>
                      <a:lnTo>
                        <a:pt x="312" y="198"/>
                      </a:lnTo>
                      <a:lnTo>
                        <a:pt x="312" y="199"/>
                      </a:lnTo>
                      <a:lnTo>
                        <a:pt x="312" y="199"/>
                      </a:lnTo>
                      <a:lnTo>
                        <a:pt x="325" y="198"/>
                      </a:lnTo>
                      <a:lnTo>
                        <a:pt x="335" y="193"/>
                      </a:lnTo>
                      <a:lnTo>
                        <a:pt x="335" y="193"/>
                      </a:lnTo>
                      <a:lnTo>
                        <a:pt x="323" y="193"/>
                      </a:lnTo>
                      <a:lnTo>
                        <a:pt x="312" y="195"/>
                      </a:lnTo>
                      <a:lnTo>
                        <a:pt x="312" y="195"/>
                      </a:lnTo>
                      <a:close/>
                      <a:moveTo>
                        <a:pt x="532" y="193"/>
                      </a:moveTo>
                      <a:lnTo>
                        <a:pt x="532" y="193"/>
                      </a:lnTo>
                      <a:lnTo>
                        <a:pt x="532" y="195"/>
                      </a:lnTo>
                      <a:lnTo>
                        <a:pt x="534" y="195"/>
                      </a:lnTo>
                      <a:lnTo>
                        <a:pt x="537" y="196"/>
                      </a:lnTo>
                      <a:lnTo>
                        <a:pt x="537" y="196"/>
                      </a:lnTo>
                      <a:lnTo>
                        <a:pt x="535" y="195"/>
                      </a:lnTo>
                      <a:lnTo>
                        <a:pt x="535" y="193"/>
                      </a:lnTo>
                      <a:lnTo>
                        <a:pt x="532" y="193"/>
                      </a:lnTo>
                      <a:lnTo>
                        <a:pt x="532" y="193"/>
                      </a:lnTo>
                      <a:close/>
                      <a:moveTo>
                        <a:pt x="732" y="209"/>
                      </a:moveTo>
                      <a:lnTo>
                        <a:pt x="732" y="209"/>
                      </a:lnTo>
                      <a:lnTo>
                        <a:pt x="733" y="201"/>
                      </a:lnTo>
                      <a:lnTo>
                        <a:pt x="732" y="193"/>
                      </a:lnTo>
                      <a:lnTo>
                        <a:pt x="732" y="193"/>
                      </a:lnTo>
                      <a:lnTo>
                        <a:pt x="730" y="201"/>
                      </a:lnTo>
                      <a:lnTo>
                        <a:pt x="729" y="205"/>
                      </a:lnTo>
                      <a:lnTo>
                        <a:pt x="732" y="209"/>
                      </a:lnTo>
                      <a:lnTo>
                        <a:pt x="732" y="209"/>
                      </a:lnTo>
                      <a:close/>
                      <a:moveTo>
                        <a:pt x="750" y="227"/>
                      </a:moveTo>
                      <a:lnTo>
                        <a:pt x="750" y="227"/>
                      </a:lnTo>
                      <a:lnTo>
                        <a:pt x="752" y="221"/>
                      </a:lnTo>
                      <a:lnTo>
                        <a:pt x="752" y="216"/>
                      </a:lnTo>
                      <a:lnTo>
                        <a:pt x="749" y="207"/>
                      </a:lnTo>
                      <a:lnTo>
                        <a:pt x="739" y="193"/>
                      </a:lnTo>
                      <a:lnTo>
                        <a:pt x="739" y="193"/>
                      </a:lnTo>
                      <a:lnTo>
                        <a:pt x="741" y="202"/>
                      </a:lnTo>
                      <a:lnTo>
                        <a:pt x="742" y="212"/>
                      </a:lnTo>
                      <a:lnTo>
                        <a:pt x="746" y="221"/>
                      </a:lnTo>
                      <a:lnTo>
                        <a:pt x="747" y="224"/>
                      </a:lnTo>
                      <a:lnTo>
                        <a:pt x="750" y="227"/>
                      </a:lnTo>
                      <a:lnTo>
                        <a:pt x="750" y="227"/>
                      </a:lnTo>
                      <a:close/>
                      <a:moveTo>
                        <a:pt x="53" y="215"/>
                      </a:moveTo>
                      <a:lnTo>
                        <a:pt x="53" y="215"/>
                      </a:lnTo>
                      <a:lnTo>
                        <a:pt x="55" y="213"/>
                      </a:lnTo>
                      <a:lnTo>
                        <a:pt x="58" y="210"/>
                      </a:lnTo>
                      <a:lnTo>
                        <a:pt x="61" y="204"/>
                      </a:lnTo>
                      <a:lnTo>
                        <a:pt x="61" y="198"/>
                      </a:lnTo>
                      <a:lnTo>
                        <a:pt x="59" y="196"/>
                      </a:lnTo>
                      <a:lnTo>
                        <a:pt x="58" y="195"/>
                      </a:lnTo>
                      <a:lnTo>
                        <a:pt x="58" y="195"/>
                      </a:lnTo>
                      <a:lnTo>
                        <a:pt x="55" y="202"/>
                      </a:lnTo>
                      <a:lnTo>
                        <a:pt x="53" y="215"/>
                      </a:lnTo>
                      <a:lnTo>
                        <a:pt x="53" y="215"/>
                      </a:lnTo>
                      <a:close/>
                      <a:moveTo>
                        <a:pt x="277" y="195"/>
                      </a:moveTo>
                      <a:lnTo>
                        <a:pt x="277" y="195"/>
                      </a:lnTo>
                      <a:lnTo>
                        <a:pt x="276" y="202"/>
                      </a:lnTo>
                      <a:lnTo>
                        <a:pt x="274" y="207"/>
                      </a:lnTo>
                      <a:lnTo>
                        <a:pt x="276" y="210"/>
                      </a:lnTo>
                      <a:lnTo>
                        <a:pt x="276" y="210"/>
                      </a:lnTo>
                      <a:lnTo>
                        <a:pt x="288" y="207"/>
                      </a:lnTo>
                      <a:lnTo>
                        <a:pt x="294" y="205"/>
                      </a:lnTo>
                      <a:lnTo>
                        <a:pt x="300" y="202"/>
                      </a:lnTo>
                      <a:lnTo>
                        <a:pt x="300" y="202"/>
                      </a:lnTo>
                      <a:lnTo>
                        <a:pt x="300" y="198"/>
                      </a:lnTo>
                      <a:lnTo>
                        <a:pt x="299" y="195"/>
                      </a:lnTo>
                      <a:lnTo>
                        <a:pt x="299" y="195"/>
                      </a:lnTo>
                      <a:lnTo>
                        <a:pt x="287" y="195"/>
                      </a:lnTo>
                      <a:lnTo>
                        <a:pt x="277" y="195"/>
                      </a:lnTo>
                      <a:lnTo>
                        <a:pt x="277" y="195"/>
                      </a:lnTo>
                      <a:close/>
                      <a:moveTo>
                        <a:pt x="305" y="202"/>
                      </a:moveTo>
                      <a:lnTo>
                        <a:pt x="305" y="202"/>
                      </a:lnTo>
                      <a:lnTo>
                        <a:pt x="306" y="201"/>
                      </a:lnTo>
                      <a:lnTo>
                        <a:pt x="306" y="199"/>
                      </a:lnTo>
                      <a:lnTo>
                        <a:pt x="306" y="195"/>
                      </a:lnTo>
                      <a:lnTo>
                        <a:pt x="306" y="195"/>
                      </a:lnTo>
                      <a:lnTo>
                        <a:pt x="305" y="195"/>
                      </a:lnTo>
                      <a:lnTo>
                        <a:pt x="305" y="195"/>
                      </a:lnTo>
                      <a:lnTo>
                        <a:pt x="303" y="198"/>
                      </a:lnTo>
                      <a:lnTo>
                        <a:pt x="305" y="202"/>
                      </a:lnTo>
                      <a:lnTo>
                        <a:pt x="305" y="202"/>
                      </a:lnTo>
                      <a:close/>
                      <a:moveTo>
                        <a:pt x="345" y="198"/>
                      </a:moveTo>
                      <a:lnTo>
                        <a:pt x="345" y="198"/>
                      </a:lnTo>
                      <a:lnTo>
                        <a:pt x="348" y="196"/>
                      </a:lnTo>
                      <a:lnTo>
                        <a:pt x="348" y="196"/>
                      </a:lnTo>
                      <a:lnTo>
                        <a:pt x="348" y="195"/>
                      </a:lnTo>
                      <a:lnTo>
                        <a:pt x="348" y="195"/>
                      </a:lnTo>
                      <a:lnTo>
                        <a:pt x="345" y="195"/>
                      </a:lnTo>
                      <a:lnTo>
                        <a:pt x="345" y="196"/>
                      </a:lnTo>
                      <a:lnTo>
                        <a:pt x="345" y="198"/>
                      </a:lnTo>
                      <a:lnTo>
                        <a:pt x="345" y="198"/>
                      </a:lnTo>
                      <a:close/>
                      <a:moveTo>
                        <a:pt x="503" y="198"/>
                      </a:moveTo>
                      <a:lnTo>
                        <a:pt x="503" y="198"/>
                      </a:lnTo>
                      <a:lnTo>
                        <a:pt x="511" y="198"/>
                      </a:lnTo>
                      <a:lnTo>
                        <a:pt x="511" y="198"/>
                      </a:lnTo>
                      <a:lnTo>
                        <a:pt x="508" y="196"/>
                      </a:lnTo>
                      <a:lnTo>
                        <a:pt x="503" y="195"/>
                      </a:lnTo>
                      <a:lnTo>
                        <a:pt x="503" y="195"/>
                      </a:lnTo>
                      <a:lnTo>
                        <a:pt x="503" y="198"/>
                      </a:lnTo>
                      <a:lnTo>
                        <a:pt x="503" y="198"/>
                      </a:lnTo>
                      <a:close/>
                      <a:moveTo>
                        <a:pt x="517" y="198"/>
                      </a:moveTo>
                      <a:lnTo>
                        <a:pt x="517" y="198"/>
                      </a:lnTo>
                      <a:lnTo>
                        <a:pt x="520" y="198"/>
                      </a:lnTo>
                      <a:lnTo>
                        <a:pt x="521" y="198"/>
                      </a:lnTo>
                      <a:lnTo>
                        <a:pt x="523" y="198"/>
                      </a:lnTo>
                      <a:lnTo>
                        <a:pt x="523" y="198"/>
                      </a:lnTo>
                      <a:lnTo>
                        <a:pt x="520" y="195"/>
                      </a:lnTo>
                      <a:lnTo>
                        <a:pt x="517" y="195"/>
                      </a:lnTo>
                      <a:lnTo>
                        <a:pt x="517" y="195"/>
                      </a:lnTo>
                      <a:lnTo>
                        <a:pt x="517" y="196"/>
                      </a:lnTo>
                      <a:lnTo>
                        <a:pt x="517" y="198"/>
                      </a:lnTo>
                      <a:lnTo>
                        <a:pt x="517" y="198"/>
                      </a:lnTo>
                      <a:close/>
                      <a:moveTo>
                        <a:pt x="204" y="199"/>
                      </a:moveTo>
                      <a:lnTo>
                        <a:pt x="204" y="199"/>
                      </a:lnTo>
                      <a:lnTo>
                        <a:pt x="206" y="199"/>
                      </a:lnTo>
                      <a:lnTo>
                        <a:pt x="207" y="198"/>
                      </a:lnTo>
                      <a:lnTo>
                        <a:pt x="207" y="195"/>
                      </a:lnTo>
                      <a:lnTo>
                        <a:pt x="207" y="195"/>
                      </a:lnTo>
                      <a:lnTo>
                        <a:pt x="206" y="195"/>
                      </a:lnTo>
                      <a:lnTo>
                        <a:pt x="206" y="195"/>
                      </a:lnTo>
                      <a:lnTo>
                        <a:pt x="206" y="198"/>
                      </a:lnTo>
                      <a:lnTo>
                        <a:pt x="204" y="199"/>
                      </a:lnTo>
                      <a:lnTo>
                        <a:pt x="204" y="199"/>
                      </a:lnTo>
                      <a:close/>
                      <a:moveTo>
                        <a:pt x="230" y="202"/>
                      </a:moveTo>
                      <a:lnTo>
                        <a:pt x="230" y="202"/>
                      </a:lnTo>
                      <a:lnTo>
                        <a:pt x="233" y="202"/>
                      </a:lnTo>
                      <a:lnTo>
                        <a:pt x="235" y="202"/>
                      </a:lnTo>
                      <a:lnTo>
                        <a:pt x="235" y="202"/>
                      </a:lnTo>
                      <a:lnTo>
                        <a:pt x="235" y="199"/>
                      </a:lnTo>
                      <a:lnTo>
                        <a:pt x="232" y="196"/>
                      </a:lnTo>
                      <a:lnTo>
                        <a:pt x="230" y="196"/>
                      </a:lnTo>
                      <a:lnTo>
                        <a:pt x="227" y="196"/>
                      </a:lnTo>
                      <a:lnTo>
                        <a:pt x="227" y="196"/>
                      </a:lnTo>
                      <a:lnTo>
                        <a:pt x="229" y="199"/>
                      </a:lnTo>
                      <a:lnTo>
                        <a:pt x="230" y="202"/>
                      </a:lnTo>
                      <a:lnTo>
                        <a:pt x="230" y="202"/>
                      </a:lnTo>
                      <a:close/>
                      <a:moveTo>
                        <a:pt x="265" y="198"/>
                      </a:moveTo>
                      <a:lnTo>
                        <a:pt x="265" y="198"/>
                      </a:lnTo>
                      <a:lnTo>
                        <a:pt x="265" y="199"/>
                      </a:lnTo>
                      <a:lnTo>
                        <a:pt x="265" y="201"/>
                      </a:lnTo>
                      <a:lnTo>
                        <a:pt x="265" y="201"/>
                      </a:lnTo>
                      <a:lnTo>
                        <a:pt x="267" y="202"/>
                      </a:lnTo>
                      <a:lnTo>
                        <a:pt x="267" y="202"/>
                      </a:lnTo>
                      <a:lnTo>
                        <a:pt x="268" y="204"/>
                      </a:lnTo>
                      <a:lnTo>
                        <a:pt x="270" y="205"/>
                      </a:lnTo>
                      <a:lnTo>
                        <a:pt x="270" y="205"/>
                      </a:lnTo>
                      <a:lnTo>
                        <a:pt x="271" y="199"/>
                      </a:lnTo>
                      <a:lnTo>
                        <a:pt x="271" y="198"/>
                      </a:lnTo>
                      <a:lnTo>
                        <a:pt x="270" y="195"/>
                      </a:lnTo>
                      <a:lnTo>
                        <a:pt x="270" y="195"/>
                      </a:lnTo>
                      <a:lnTo>
                        <a:pt x="267" y="196"/>
                      </a:lnTo>
                      <a:lnTo>
                        <a:pt x="265" y="198"/>
                      </a:lnTo>
                      <a:lnTo>
                        <a:pt x="265" y="198"/>
                      </a:lnTo>
                      <a:close/>
                      <a:moveTo>
                        <a:pt x="721" y="218"/>
                      </a:moveTo>
                      <a:lnTo>
                        <a:pt x="721" y="218"/>
                      </a:lnTo>
                      <a:lnTo>
                        <a:pt x="721" y="212"/>
                      </a:lnTo>
                      <a:lnTo>
                        <a:pt x="720" y="205"/>
                      </a:lnTo>
                      <a:lnTo>
                        <a:pt x="715" y="195"/>
                      </a:lnTo>
                      <a:lnTo>
                        <a:pt x="715" y="195"/>
                      </a:lnTo>
                      <a:lnTo>
                        <a:pt x="717" y="209"/>
                      </a:lnTo>
                      <a:lnTo>
                        <a:pt x="718" y="215"/>
                      </a:lnTo>
                      <a:lnTo>
                        <a:pt x="721" y="218"/>
                      </a:lnTo>
                      <a:lnTo>
                        <a:pt x="721" y="218"/>
                      </a:lnTo>
                      <a:close/>
                      <a:moveTo>
                        <a:pt x="143" y="202"/>
                      </a:moveTo>
                      <a:lnTo>
                        <a:pt x="143" y="202"/>
                      </a:lnTo>
                      <a:lnTo>
                        <a:pt x="145" y="202"/>
                      </a:lnTo>
                      <a:lnTo>
                        <a:pt x="146" y="201"/>
                      </a:lnTo>
                      <a:lnTo>
                        <a:pt x="146" y="196"/>
                      </a:lnTo>
                      <a:lnTo>
                        <a:pt x="146" y="196"/>
                      </a:lnTo>
                      <a:lnTo>
                        <a:pt x="145" y="196"/>
                      </a:lnTo>
                      <a:lnTo>
                        <a:pt x="145" y="196"/>
                      </a:lnTo>
                      <a:lnTo>
                        <a:pt x="143" y="196"/>
                      </a:lnTo>
                      <a:lnTo>
                        <a:pt x="143" y="199"/>
                      </a:lnTo>
                      <a:lnTo>
                        <a:pt x="143" y="202"/>
                      </a:lnTo>
                      <a:lnTo>
                        <a:pt x="143" y="202"/>
                      </a:lnTo>
                      <a:close/>
                      <a:moveTo>
                        <a:pt x="671" y="205"/>
                      </a:moveTo>
                      <a:lnTo>
                        <a:pt x="671" y="205"/>
                      </a:lnTo>
                      <a:lnTo>
                        <a:pt x="672" y="201"/>
                      </a:lnTo>
                      <a:lnTo>
                        <a:pt x="672" y="199"/>
                      </a:lnTo>
                      <a:lnTo>
                        <a:pt x="672" y="196"/>
                      </a:lnTo>
                      <a:lnTo>
                        <a:pt x="672" y="196"/>
                      </a:lnTo>
                      <a:lnTo>
                        <a:pt x="669" y="196"/>
                      </a:lnTo>
                      <a:lnTo>
                        <a:pt x="665" y="196"/>
                      </a:lnTo>
                      <a:lnTo>
                        <a:pt x="665" y="196"/>
                      </a:lnTo>
                      <a:lnTo>
                        <a:pt x="665" y="199"/>
                      </a:lnTo>
                      <a:lnTo>
                        <a:pt x="665" y="202"/>
                      </a:lnTo>
                      <a:lnTo>
                        <a:pt x="668" y="204"/>
                      </a:lnTo>
                      <a:lnTo>
                        <a:pt x="671" y="205"/>
                      </a:lnTo>
                      <a:lnTo>
                        <a:pt x="671" y="205"/>
                      </a:lnTo>
                      <a:close/>
                      <a:moveTo>
                        <a:pt x="82" y="204"/>
                      </a:moveTo>
                      <a:lnTo>
                        <a:pt x="82" y="204"/>
                      </a:lnTo>
                      <a:lnTo>
                        <a:pt x="87" y="204"/>
                      </a:lnTo>
                      <a:lnTo>
                        <a:pt x="91" y="205"/>
                      </a:lnTo>
                      <a:lnTo>
                        <a:pt x="91" y="205"/>
                      </a:lnTo>
                      <a:lnTo>
                        <a:pt x="93" y="201"/>
                      </a:lnTo>
                      <a:lnTo>
                        <a:pt x="93" y="196"/>
                      </a:lnTo>
                      <a:lnTo>
                        <a:pt x="93" y="196"/>
                      </a:lnTo>
                      <a:lnTo>
                        <a:pt x="88" y="196"/>
                      </a:lnTo>
                      <a:lnTo>
                        <a:pt x="84" y="196"/>
                      </a:lnTo>
                      <a:lnTo>
                        <a:pt x="82" y="199"/>
                      </a:lnTo>
                      <a:lnTo>
                        <a:pt x="82" y="204"/>
                      </a:lnTo>
                      <a:lnTo>
                        <a:pt x="82" y="204"/>
                      </a:lnTo>
                      <a:close/>
                      <a:moveTo>
                        <a:pt x="107" y="205"/>
                      </a:moveTo>
                      <a:lnTo>
                        <a:pt x="107" y="205"/>
                      </a:lnTo>
                      <a:lnTo>
                        <a:pt x="108" y="201"/>
                      </a:lnTo>
                      <a:lnTo>
                        <a:pt x="108" y="196"/>
                      </a:lnTo>
                      <a:lnTo>
                        <a:pt x="108" y="196"/>
                      </a:lnTo>
                      <a:lnTo>
                        <a:pt x="107" y="196"/>
                      </a:lnTo>
                      <a:lnTo>
                        <a:pt x="107" y="196"/>
                      </a:lnTo>
                      <a:lnTo>
                        <a:pt x="105" y="201"/>
                      </a:lnTo>
                      <a:lnTo>
                        <a:pt x="105" y="204"/>
                      </a:lnTo>
                      <a:lnTo>
                        <a:pt x="107" y="205"/>
                      </a:lnTo>
                      <a:lnTo>
                        <a:pt x="107" y="205"/>
                      </a:lnTo>
                      <a:close/>
                      <a:moveTo>
                        <a:pt x="630" y="198"/>
                      </a:moveTo>
                      <a:lnTo>
                        <a:pt x="630" y="198"/>
                      </a:lnTo>
                      <a:lnTo>
                        <a:pt x="631" y="201"/>
                      </a:lnTo>
                      <a:lnTo>
                        <a:pt x="636" y="204"/>
                      </a:lnTo>
                      <a:lnTo>
                        <a:pt x="645" y="207"/>
                      </a:lnTo>
                      <a:lnTo>
                        <a:pt x="645" y="207"/>
                      </a:lnTo>
                      <a:lnTo>
                        <a:pt x="645" y="202"/>
                      </a:lnTo>
                      <a:lnTo>
                        <a:pt x="645" y="198"/>
                      </a:lnTo>
                      <a:lnTo>
                        <a:pt x="645" y="198"/>
                      </a:lnTo>
                      <a:lnTo>
                        <a:pt x="642" y="196"/>
                      </a:lnTo>
                      <a:lnTo>
                        <a:pt x="637" y="196"/>
                      </a:lnTo>
                      <a:lnTo>
                        <a:pt x="630" y="198"/>
                      </a:lnTo>
                      <a:lnTo>
                        <a:pt x="630" y="198"/>
                      </a:lnTo>
                      <a:close/>
                      <a:moveTo>
                        <a:pt x="192" y="199"/>
                      </a:moveTo>
                      <a:lnTo>
                        <a:pt x="192" y="199"/>
                      </a:lnTo>
                      <a:lnTo>
                        <a:pt x="192" y="202"/>
                      </a:lnTo>
                      <a:lnTo>
                        <a:pt x="192" y="207"/>
                      </a:lnTo>
                      <a:lnTo>
                        <a:pt x="192" y="207"/>
                      </a:lnTo>
                      <a:lnTo>
                        <a:pt x="195" y="205"/>
                      </a:lnTo>
                      <a:lnTo>
                        <a:pt x="197" y="204"/>
                      </a:lnTo>
                      <a:lnTo>
                        <a:pt x="200" y="201"/>
                      </a:lnTo>
                      <a:lnTo>
                        <a:pt x="200" y="198"/>
                      </a:lnTo>
                      <a:lnTo>
                        <a:pt x="200" y="198"/>
                      </a:lnTo>
                      <a:lnTo>
                        <a:pt x="195" y="198"/>
                      </a:lnTo>
                      <a:lnTo>
                        <a:pt x="192" y="199"/>
                      </a:lnTo>
                      <a:lnTo>
                        <a:pt x="192" y="199"/>
                      </a:lnTo>
                      <a:close/>
                      <a:moveTo>
                        <a:pt x="219" y="205"/>
                      </a:moveTo>
                      <a:lnTo>
                        <a:pt x="219" y="205"/>
                      </a:lnTo>
                      <a:lnTo>
                        <a:pt x="223" y="205"/>
                      </a:lnTo>
                      <a:lnTo>
                        <a:pt x="226" y="204"/>
                      </a:lnTo>
                      <a:lnTo>
                        <a:pt x="226" y="204"/>
                      </a:lnTo>
                      <a:lnTo>
                        <a:pt x="224" y="202"/>
                      </a:lnTo>
                      <a:lnTo>
                        <a:pt x="224" y="201"/>
                      </a:lnTo>
                      <a:lnTo>
                        <a:pt x="224" y="199"/>
                      </a:lnTo>
                      <a:lnTo>
                        <a:pt x="224" y="198"/>
                      </a:lnTo>
                      <a:lnTo>
                        <a:pt x="224" y="198"/>
                      </a:lnTo>
                      <a:lnTo>
                        <a:pt x="221" y="198"/>
                      </a:lnTo>
                      <a:lnTo>
                        <a:pt x="221" y="198"/>
                      </a:lnTo>
                      <a:lnTo>
                        <a:pt x="219" y="201"/>
                      </a:lnTo>
                      <a:lnTo>
                        <a:pt x="219" y="205"/>
                      </a:lnTo>
                      <a:lnTo>
                        <a:pt x="219" y="205"/>
                      </a:lnTo>
                      <a:close/>
                      <a:moveTo>
                        <a:pt x="482" y="199"/>
                      </a:moveTo>
                      <a:lnTo>
                        <a:pt x="482" y="199"/>
                      </a:lnTo>
                      <a:lnTo>
                        <a:pt x="480" y="198"/>
                      </a:lnTo>
                      <a:lnTo>
                        <a:pt x="479" y="198"/>
                      </a:lnTo>
                      <a:lnTo>
                        <a:pt x="476" y="198"/>
                      </a:lnTo>
                      <a:lnTo>
                        <a:pt x="476" y="198"/>
                      </a:lnTo>
                      <a:lnTo>
                        <a:pt x="476" y="199"/>
                      </a:lnTo>
                      <a:lnTo>
                        <a:pt x="477" y="199"/>
                      </a:lnTo>
                      <a:lnTo>
                        <a:pt x="479" y="201"/>
                      </a:lnTo>
                      <a:lnTo>
                        <a:pt x="482" y="199"/>
                      </a:lnTo>
                      <a:lnTo>
                        <a:pt x="482" y="199"/>
                      </a:lnTo>
                      <a:close/>
                      <a:moveTo>
                        <a:pt x="674" y="207"/>
                      </a:moveTo>
                      <a:lnTo>
                        <a:pt x="674" y="207"/>
                      </a:lnTo>
                      <a:lnTo>
                        <a:pt x="677" y="205"/>
                      </a:lnTo>
                      <a:lnTo>
                        <a:pt x="680" y="204"/>
                      </a:lnTo>
                      <a:lnTo>
                        <a:pt x="681" y="202"/>
                      </a:lnTo>
                      <a:lnTo>
                        <a:pt x="681" y="199"/>
                      </a:lnTo>
                      <a:lnTo>
                        <a:pt x="681" y="199"/>
                      </a:lnTo>
                      <a:lnTo>
                        <a:pt x="680" y="198"/>
                      </a:lnTo>
                      <a:lnTo>
                        <a:pt x="680" y="198"/>
                      </a:lnTo>
                      <a:lnTo>
                        <a:pt x="680" y="198"/>
                      </a:lnTo>
                      <a:lnTo>
                        <a:pt x="675" y="198"/>
                      </a:lnTo>
                      <a:lnTo>
                        <a:pt x="675" y="198"/>
                      </a:lnTo>
                      <a:lnTo>
                        <a:pt x="674" y="207"/>
                      </a:lnTo>
                      <a:lnTo>
                        <a:pt x="674" y="207"/>
                      </a:lnTo>
                      <a:close/>
                      <a:moveTo>
                        <a:pt x="326" y="202"/>
                      </a:moveTo>
                      <a:lnTo>
                        <a:pt x="326" y="202"/>
                      </a:lnTo>
                      <a:lnTo>
                        <a:pt x="329" y="202"/>
                      </a:lnTo>
                      <a:lnTo>
                        <a:pt x="331" y="201"/>
                      </a:lnTo>
                      <a:lnTo>
                        <a:pt x="334" y="201"/>
                      </a:lnTo>
                      <a:lnTo>
                        <a:pt x="335" y="201"/>
                      </a:lnTo>
                      <a:lnTo>
                        <a:pt x="335" y="201"/>
                      </a:lnTo>
                      <a:lnTo>
                        <a:pt x="335" y="198"/>
                      </a:lnTo>
                      <a:lnTo>
                        <a:pt x="335" y="198"/>
                      </a:lnTo>
                      <a:lnTo>
                        <a:pt x="331" y="199"/>
                      </a:lnTo>
                      <a:lnTo>
                        <a:pt x="326" y="202"/>
                      </a:lnTo>
                      <a:lnTo>
                        <a:pt x="326" y="202"/>
                      </a:lnTo>
                      <a:close/>
                      <a:moveTo>
                        <a:pt x="588" y="198"/>
                      </a:moveTo>
                      <a:lnTo>
                        <a:pt x="588" y="198"/>
                      </a:lnTo>
                      <a:lnTo>
                        <a:pt x="590" y="201"/>
                      </a:lnTo>
                      <a:lnTo>
                        <a:pt x="592" y="202"/>
                      </a:lnTo>
                      <a:lnTo>
                        <a:pt x="592" y="202"/>
                      </a:lnTo>
                      <a:lnTo>
                        <a:pt x="593" y="201"/>
                      </a:lnTo>
                      <a:lnTo>
                        <a:pt x="595" y="198"/>
                      </a:lnTo>
                      <a:lnTo>
                        <a:pt x="595" y="198"/>
                      </a:lnTo>
                      <a:lnTo>
                        <a:pt x="592" y="198"/>
                      </a:lnTo>
                      <a:lnTo>
                        <a:pt x="588" y="198"/>
                      </a:lnTo>
                      <a:lnTo>
                        <a:pt x="588" y="198"/>
                      </a:lnTo>
                      <a:close/>
                      <a:moveTo>
                        <a:pt x="610" y="205"/>
                      </a:moveTo>
                      <a:lnTo>
                        <a:pt x="610" y="205"/>
                      </a:lnTo>
                      <a:lnTo>
                        <a:pt x="608" y="202"/>
                      </a:lnTo>
                      <a:lnTo>
                        <a:pt x="608" y="199"/>
                      </a:lnTo>
                      <a:lnTo>
                        <a:pt x="608" y="198"/>
                      </a:lnTo>
                      <a:lnTo>
                        <a:pt x="608" y="198"/>
                      </a:lnTo>
                      <a:lnTo>
                        <a:pt x="607" y="199"/>
                      </a:lnTo>
                      <a:lnTo>
                        <a:pt x="607" y="201"/>
                      </a:lnTo>
                      <a:lnTo>
                        <a:pt x="608" y="204"/>
                      </a:lnTo>
                      <a:lnTo>
                        <a:pt x="610" y="205"/>
                      </a:lnTo>
                      <a:lnTo>
                        <a:pt x="610" y="205"/>
                      </a:lnTo>
                      <a:close/>
                      <a:moveTo>
                        <a:pt x="128" y="204"/>
                      </a:moveTo>
                      <a:lnTo>
                        <a:pt x="128" y="204"/>
                      </a:lnTo>
                      <a:lnTo>
                        <a:pt x="134" y="204"/>
                      </a:lnTo>
                      <a:lnTo>
                        <a:pt x="139" y="204"/>
                      </a:lnTo>
                      <a:lnTo>
                        <a:pt x="139" y="204"/>
                      </a:lnTo>
                      <a:lnTo>
                        <a:pt x="139" y="199"/>
                      </a:lnTo>
                      <a:lnTo>
                        <a:pt x="139" y="199"/>
                      </a:lnTo>
                      <a:lnTo>
                        <a:pt x="133" y="201"/>
                      </a:lnTo>
                      <a:lnTo>
                        <a:pt x="128" y="204"/>
                      </a:lnTo>
                      <a:lnTo>
                        <a:pt x="128" y="204"/>
                      </a:lnTo>
                      <a:close/>
                      <a:moveTo>
                        <a:pt x="244" y="205"/>
                      </a:moveTo>
                      <a:lnTo>
                        <a:pt x="244" y="205"/>
                      </a:lnTo>
                      <a:lnTo>
                        <a:pt x="248" y="210"/>
                      </a:lnTo>
                      <a:lnTo>
                        <a:pt x="250" y="213"/>
                      </a:lnTo>
                      <a:lnTo>
                        <a:pt x="253" y="216"/>
                      </a:lnTo>
                      <a:lnTo>
                        <a:pt x="253" y="216"/>
                      </a:lnTo>
                      <a:lnTo>
                        <a:pt x="255" y="209"/>
                      </a:lnTo>
                      <a:lnTo>
                        <a:pt x="256" y="199"/>
                      </a:lnTo>
                      <a:lnTo>
                        <a:pt x="256" y="199"/>
                      </a:lnTo>
                      <a:lnTo>
                        <a:pt x="250" y="202"/>
                      </a:lnTo>
                      <a:lnTo>
                        <a:pt x="247" y="202"/>
                      </a:lnTo>
                      <a:lnTo>
                        <a:pt x="244" y="205"/>
                      </a:lnTo>
                      <a:lnTo>
                        <a:pt x="244" y="205"/>
                      </a:lnTo>
                      <a:close/>
                      <a:moveTo>
                        <a:pt x="213" y="207"/>
                      </a:moveTo>
                      <a:lnTo>
                        <a:pt x="213" y="207"/>
                      </a:lnTo>
                      <a:lnTo>
                        <a:pt x="215" y="207"/>
                      </a:lnTo>
                      <a:lnTo>
                        <a:pt x="215" y="204"/>
                      </a:lnTo>
                      <a:lnTo>
                        <a:pt x="215" y="202"/>
                      </a:lnTo>
                      <a:lnTo>
                        <a:pt x="213" y="201"/>
                      </a:lnTo>
                      <a:lnTo>
                        <a:pt x="213" y="201"/>
                      </a:lnTo>
                      <a:lnTo>
                        <a:pt x="212" y="204"/>
                      </a:lnTo>
                      <a:lnTo>
                        <a:pt x="212" y="207"/>
                      </a:lnTo>
                      <a:lnTo>
                        <a:pt x="213" y="207"/>
                      </a:lnTo>
                      <a:lnTo>
                        <a:pt x="213" y="207"/>
                      </a:lnTo>
                      <a:close/>
                      <a:moveTo>
                        <a:pt x="524" y="201"/>
                      </a:moveTo>
                      <a:lnTo>
                        <a:pt x="524" y="201"/>
                      </a:lnTo>
                      <a:lnTo>
                        <a:pt x="521" y="202"/>
                      </a:lnTo>
                      <a:lnTo>
                        <a:pt x="518" y="202"/>
                      </a:lnTo>
                      <a:lnTo>
                        <a:pt x="518" y="202"/>
                      </a:lnTo>
                      <a:lnTo>
                        <a:pt x="518" y="204"/>
                      </a:lnTo>
                      <a:lnTo>
                        <a:pt x="517" y="205"/>
                      </a:lnTo>
                      <a:lnTo>
                        <a:pt x="515" y="207"/>
                      </a:lnTo>
                      <a:lnTo>
                        <a:pt x="517" y="209"/>
                      </a:lnTo>
                      <a:lnTo>
                        <a:pt x="517" y="209"/>
                      </a:lnTo>
                      <a:lnTo>
                        <a:pt x="521" y="212"/>
                      </a:lnTo>
                      <a:lnTo>
                        <a:pt x="526" y="213"/>
                      </a:lnTo>
                      <a:lnTo>
                        <a:pt x="526" y="213"/>
                      </a:lnTo>
                      <a:lnTo>
                        <a:pt x="526" y="207"/>
                      </a:lnTo>
                      <a:lnTo>
                        <a:pt x="526" y="202"/>
                      </a:lnTo>
                      <a:lnTo>
                        <a:pt x="524" y="201"/>
                      </a:lnTo>
                      <a:lnTo>
                        <a:pt x="524" y="201"/>
                      </a:lnTo>
                      <a:close/>
                      <a:moveTo>
                        <a:pt x="532" y="202"/>
                      </a:moveTo>
                      <a:lnTo>
                        <a:pt x="532" y="202"/>
                      </a:lnTo>
                      <a:lnTo>
                        <a:pt x="532" y="210"/>
                      </a:lnTo>
                      <a:lnTo>
                        <a:pt x="532" y="213"/>
                      </a:lnTo>
                      <a:lnTo>
                        <a:pt x="534" y="216"/>
                      </a:lnTo>
                      <a:lnTo>
                        <a:pt x="534" y="216"/>
                      </a:lnTo>
                      <a:lnTo>
                        <a:pt x="534" y="216"/>
                      </a:lnTo>
                      <a:lnTo>
                        <a:pt x="535" y="216"/>
                      </a:lnTo>
                      <a:lnTo>
                        <a:pt x="535" y="216"/>
                      </a:lnTo>
                      <a:lnTo>
                        <a:pt x="537" y="209"/>
                      </a:lnTo>
                      <a:lnTo>
                        <a:pt x="537" y="204"/>
                      </a:lnTo>
                      <a:lnTo>
                        <a:pt x="535" y="201"/>
                      </a:lnTo>
                      <a:lnTo>
                        <a:pt x="535" y="201"/>
                      </a:lnTo>
                      <a:lnTo>
                        <a:pt x="535" y="202"/>
                      </a:lnTo>
                      <a:lnTo>
                        <a:pt x="534" y="202"/>
                      </a:lnTo>
                      <a:lnTo>
                        <a:pt x="532" y="202"/>
                      </a:lnTo>
                      <a:lnTo>
                        <a:pt x="532" y="202"/>
                      </a:lnTo>
                      <a:close/>
                      <a:moveTo>
                        <a:pt x="541" y="202"/>
                      </a:moveTo>
                      <a:lnTo>
                        <a:pt x="541" y="202"/>
                      </a:lnTo>
                      <a:lnTo>
                        <a:pt x="540" y="209"/>
                      </a:lnTo>
                      <a:lnTo>
                        <a:pt x="540" y="216"/>
                      </a:lnTo>
                      <a:lnTo>
                        <a:pt x="540" y="216"/>
                      </a:lnTo>
                      <a:lnTo>
                        <a:pt x="541" y="216"/>
                      </a:lnTo>
                      <a:lnTo>
                        <a:pt x="543" y="218"/>
                      </a:lnTo>
                      <a:lnTo>
                        <a:pt x="544" y="218"/>
                      </a:lnTo>
                      <a:lnTo>
                        <a:pt x="546" y="218"/>
                      </a:lnTo>
                      <a:lnTo>
                        <a:pt x="546" y="218"/>
                      </a:lnTo>
                      <a:lnTo>
                        <a:pt x="549" y="212"/>
                      </a:lnTo>
                      <a:lnTo>
                        <a:pt x="550" y="202"/>
                      </a:lnTo>
                      <a:lnTo>
                        <a:pt x="550" y="202"/>
                      </a:lnTo>
                      <a:lnTo>
                        <a:pt x="546" y="201"/>
                      </a:lnTo>
                      <a:lnTo>
                        <a:pt x="541" y="202"/>
                      </a:lnTo>
                      <a:lnTo>
                        <a:pt x="541" y="202"/>
                      </a:lnTo>
                      <a:close/>
                      <a:moveTo>
                        <a:pt x="625" y="216"/>
                      </a:moveTo>
                      <a:lnTo>
                        <a:pt x="625" y="216"/>
                      </a:lnTo>
                      <a:lnTo>
                        <a:pt x="625" y="213"/>
                      </a:lnTo>
                      <a:lnTo>
                        <a:pt x="625" y="210"/>
                      </a:lnTo>
                      <a:lnTo>
                        <a:pt x="625" y="204"/>
                      </a:lnTo>
                      <a:lnTo>
                        <a:pt x="625" y="204"/>
                      </a:lnTo>
                      <a:lnTo>
                        <a:pt x="620" y="201"/>
                      </a:lnTo>
                      <a:lnTo>
                        <a:pt x="620" y="201"/>
                      </a:lnTo>
                      <a:lnTo>
                        <a:pt x="622" y="210"/>
                      </a:lnTo>
                      <a:lnTo>
                        <a:pt x="622" y="213"/>
                      </a:lnTo>
                      <a:lnTo>
                        <a:pt x="625" y="216"/>
                      </a:lnTo>
                      <a:lnTo>
                        <a:pt x="625" y="216"/>
                      </a:lnTo>
                      <a:close/>
                      <a:moveTo>
                        <a:pt x="345" y="210"/>
                      </a:moveTo>
                      <a:lnTo>
                        <a:pt x="345" y="210"/>
                      </a:lnTo>
                      <a:lnTo>
                        <a:pt x="346" y="210"/>
                      </a:lnTo>
                      <a:lnTo>
                        <a:pt x="346" y="209"/>
                      </a:lnTo>
                      <a:lnTo>
                        <a:pt x="348" y="209"/>
                      </a:lnTo>
                      <a:lnTo>
                        <a:pt x="348" y="209"/>
                      </a:lnTo>
                      <a:lnTo>
                        <a:pt x="348" y="202"/>
                      </a:lnTo>
                      <a:lnTo>
                        <a:pt x="348" y="202"/>
                      </a:lnTo>
                      <a:lnTo>
                        <a:pt x="345" y="202"/>
                      </a:lnTo>
                      <a:lnTo>
                        <a:pt x="343" y="205"/>
                      </a:lnTo>
                      <a:lnTo>
                        <a:pt x="345" y="210"/>
                      </a:lnTo>
                      <a:lnTo>
                        <a:pt x="345" y="210"/>
                      </a:lnTo>
                      <a:close/>
                      <a:moveTo>
                        <a:pt x="649" y="210"/>
                      </a:moveTo>
                      <a:lnTo>
                        <a:pt x="649" y="210"/>
                      </a:lnTo>
                      <a:lnTo>
                        <a:pt x="654" y="213"/>
                      </a:lnTo>
                      <a:lnTo>
                        <a:pt x="654" y="213"/>
                      </a:lnTo>
                      <a:lnTo>
                        <a:pt x="654" y="207"/>
                      </a:lnTo>
                      <a:lnTo>
                        <a:pt x="653" y="204"/>
                      </a:lnTo>
                      <a:lnTo>
                        <a:pt x="649" y="202"/>
                      </a:lnTo>
                      <a:lnTo>
                        <a:pt x="649" y="202"/>
                      </a:lnTo>
                      <a:lnTo>
                        <a:pt x="649" y="205"/>
                      </a:lnTo>
                      <a:lnTo>
                        <a:pt x="649" y="210"/>
                      </a:lnTo>
                      <a:lnTo>
                        <a:pt x="649" y="210"/>
                      </a:lnTo>
                      <a:close/>
                      <a:moveTo>
                        <a:pt x="311" y="207"/>
                      </a:moveTo>
                      <a:lnTo>
                        <a:pt x="311" y="207"/>
                      </a:lnTo>
                      <a:lnTo>
                        <a:pt x="312" y="207"/>
                      </a:lnTo>
                      <a:lnTo>
                        <a:pt x="314" y="205"/>
                      </a:lnTo>
                      <a:lnTo>
                        <a:pt x="314" y="204"/>
                      </a:lnTo>
                      <a:lnTo>
                        <a:pt x="314" y="204"/>
                      </a:lnTo>
                      <a:lnTo>
                        <a:pt x="314" y="204"/>
                      </a:lnTo>
                      <a:lnTo>
                        <a:pt x="312" y="205"/>
                      </a:lnTo>
                      <a:lnTo>
                        <a:pt x="311" y="205"/>
                      </a:lnTo>
                      <a:lnTo>
                        <a:pt x="311" y="207"/>
                      </a:lnTo>
                      <a:lnTo>
                        <a:pt x="311" y="207"/>
                      </a:lnTo>
                      <a:close/>
                      <a:moveTo>
                        <a:pt x="335" y="210"/>
                      </a:moveTo>
                      <a:lnTo>
                        <a:pt x="335" y="210"/>
                      </a:lnTo>
                      <a:lnTo>
                        <a:pt x="335" y="205"/>
                      </a:lnTo>
                      <a:lnTo>
                        <a:pt x="335" y="204"/>
                      </a:lnTo>
                      <a:lnTo>
                        <a:pt x="334" y="204"/>
                      </a:lnTo>
                      <a:lnTo>
                        <a:pt x="334" y="204"/>
                      </a:lnTo>
                      <a:lnTo>
                        <a:pt x="334" y="205"/>
                      </a:lnTo>
                      <a:lnTo>
                        <a:pt x="334" y="207"/>
                      </a:lnTo>
                      <a:lnTo>
                        <a:pt x="334" y="209"/>
                      </a:lnTo>
                      <a:lnTo>
                        <a:pt x="335" y="210"/>
                      </a:lnTo>
                      <a:lnTo>
                        <a:pt x="335" y="210"/>
                      </a:lnTo>
                      <a:close/>
                      <a:moveTo>
                        <a:pt x="512" y="204"/>
                      </a:moveTo>
                      <a:lnTo>
                        <a:pt x="512" y="204"/>
                      </a:lnTo>
                      <a:lnTo>
                        <a:pt x="508" y="204"/>
                      </a:lnTo>
                      <a:lnTo>
                        <a:pt x="508" y="204"/>
                      </a:lnTo>
                      <a:lnTo>
                        <a:pt x="508" y="205"/>
                      </a:lnTo>
                      <a:lnTo>
                        <a:pt x="509" y="205"/>
                      </a:lnTo>
                      <a:lnTo>
                        <a:pt x="511" y="205"/>
                      </a:lnTo>
                      <a:lnTo>
                        <a:pt x="512" y="204"/>
                      </a:lnTo>
                      <a:lnTo>
                        <a:pt x="512" y="204"/>
                      </a:lnTo>
                      <a:close/>
                      <a:moveTo>
                        <a:pt x="64" y="224"/>
                      </a:moveTo>
                      <a:lnTo>
                        <a:pt x="64" y="224"/>
                      </a:lnTo>
                      <a:lnTo>
                        <a:pt x="67" y="225"/>
                      </a:lnTo>
                      <a:lnTo>
                        <a:pt x="70" y="225"/>
                      </a:lnTo>
                      <a:lnTo>
                        <a:pt x="76" y="225"/>
                      </a:lnTo>
                      <a:lnTo>
                        <a:pt x="76" y="225"/>
                      </a:lnTo>
                      <a:lnTo>
                        <a:pt x="75" y="216"/>
                      </a:lnTo>
                      <a:lnTo>
                        <a:pt x="75" y="207"/>
                      </a:lnTo>
                      <a:lnTo>
                        <a:pt x="75" y="207"/>
                      </a:lnTo>
                      <a:lnTo>
                        <a:pt x="70" y="204"/>
                      </a:lnTo>
                      <a:lnTo>
                        <a:pt x="70" y="204"/>
                      </a:lnTo>
                      <a:lnTo>
                        <a:pt x="67" y="207"/>
                      </a:lnTo>
                      <a:lnTo>
                        <a:pt x="65" y="212"/>
                      </a:lnTo>
                      <a:lnTo>
                        <a:pt x="64" y="218"/>
                      </a:lnTo>
                      <a:lnTo>
                        <a:pt x="64" y="224"/>
                      </a:lnTo>
                      <a:lnTo>
                        <a:pt x="64" y="224"/>
                      </a:lnTo>
                      <a:close/>
                      <a:moveTo>
                        <a:pt x="177" y="204"/>
                      </a:moveTo>
                      <a:lnTo>
                        <a:pt x="177" y="204"/>
                      </a:lnTo>
                      <a:lnTo>
                        <a:pt x="171" y="207"/>
                      </a:lnTo>
                      <a:lnTo>
                        <a:pt x="162" y="210"/>
                      </a:lnTo>
                      <a:lnTo>
                        <a:pt x="162" y="210"/>
                      </a:lnTo>
                      <a:lnTo>
                        <a:pt x="162" y="218"/>
                      </a:lnTo>
                      <a:lnTo>
                        <a:pt x="162" y="218"/>
                      </a:lnTo>
                      <a:lnTo>
                        <a:pt x="166" y="218"/>
                      </a:lnTo>
                      <a:lnTo>
                        <a:pt x="169" y="218"/>
                      </a:lnTo>
                      <a:lnTo>
                        <a:pt x="177" y="216"/>
                      </a:lnTo>
                      <a:lnTo>
                        <a:pt x="177" y="216"/>
                      </a:lnTo>
                      <a:lnTo>
                        <a:pt x="178" y="210"/>
                      </a:lnTo>
                      <a:lnTo>
                        <a:pt x="178" y="207"/>
                      </a:lnTo>
                      <a:lnTo>
                        <a:pt x="177" y="204"/>
                      </a:lnTo>
                      <a:lnTo>
                        <a:pt x="177" y="204"/>
                      </a:lnTo>
                      <a:close/>
                      <a:moveTo>
                        <a:pt x="378" y="209"/>
                      </a:moveTo>
                      <a:lnTo>
                        <a:pt x="378" y="209"/>
                      </a:lnTo>
                      <a:lnTo>
                        <a:pt x="387" y="207"/>
                      </a:lnTo>
                      <a:lnTo>
                        <a:pt x="395" y="207"/>
                      </a:lnTo>
                      <a:lnTo>
                        <a:pt x="395" y="207"/>
                      </a:lnTo>
                      <a:lnTo>
                        <a:pt x="392" y="205"/>
                      </a:lnTo>
                      <a:lnTo>
                        <a:pt x="387" y="205"/>
                      </a:lnTo>
                      <a:lnTo>
                        <a:pt x="378" y="204"/>
                      </a:lnTo>
                      <a:lnTo>
                        <a:pt x="378" y="204"/>
                      </a:lnTo>
                      <a:lnTo>
                        <a:pt x="378" y="207"/>
                      </a:lnTo>
                      <a:lnTo>
                        <a:pt x="378" y="209"/>
                      </a:lnTo>
                      <a:lnTo>
                        <a:pt x="378" y="209"/>
                      </a:lnTo>
                      <a:close/>
                      <a:moveTo>
                        <a:pt x="486" y="205"/>
                      </a:moveTo>
                      <a:lnTo>
                        <a:pt x="486" y="205"/>
                      </a:lnTo>
                      <a:lnTo>
                        <a:pt x="488" y="209"/>
                      </a:lnTo>
                      <a:lnTo>
                        <a:pt x="488" y="210"/>
                      </a:lnTo>
                      <a:lnTo>
                        <a:pt x="488" y="210"/>
                      </a:lnTo>
                      <a:lnTo>
                        <a:pt x="492" y="210"/>
                      </a:lnTo>
                      <a:lnTo>
                        <a:pt x="499" y="210"/>
                      </a:lnTo>
                      <a:lnTo>
                        <a:pt x="499" y="210"/>
                      </a:lnTo>
                      <a:lnTo>
                        <a:pt x="497" y="207"/>
                      </a:lnTo>
                      <a:lnTo>
                        <a:pt x="495" y="204"/>
                      </a:lnTo>
                      <a:lnTo>
                        <a:pt x="495" y="204"/>
                      </a:lnTo>
                      <a:lnTo>
                        <a:pt x="491" y="205"/>
                      </a:lnTo>
                      <a:lnTo>
                        <a:pt x="486" y="205"/>
                      </a:lnTo>
                      <a:lnTo>
                        <a:pt x="486" y="205"/>
                      </a:lnTo>
                      <a:close/>
                      <a:moveTo>
                        <a:pt x="555" y="219"/>
                      </a:moveTo>
                      <a:lnTo>
                        <a:pt x="555" y="219"/>
                      </a:lnTo>
                      <a:lnTo>
                        <a:pt x="556" y="216"/>
                      </a:lnTo>
                      <a:lnTo>
                        <a:pt x="558" y="212"/>
                      </a:lnTo>
                      <a:lnTo>
                        <a:pt x="558" y="204"/>
                      </a:lnTo>
                      <a:lnTo>
                        <a:pt x="558" y="204"/>
                      </a:lnTo>
                      <a:lnTo>
                        <a:pt x="555" y="204"/>
                      </a:lnTo>
                      <a:lnTo>
                        <a:pt x="555" y="204"/>
                      </a:lnTo>
                      <a:lnTo>
                        <a:pt x="555" y="219"/>
                      </a:lnTo>
                      <a:lnTo>
                        <a:pt x="555" y="219"/>
                      </a:lnTo>
                      <a:close/>
                      <a:moveTo>
                        <a:pt x="204" y="210"/>
                      </a:moveTo>
                      <a:lnTo>
                        <a:pt x="204" y="210"/>
                      </a:lnTo>
                      <a:lnTo>
                        <a:pt x="206" y="210"/>
                      </a:lnTo>
                      <a:lnTo>
                        <a:pt x="207" y="207"/>
                      </a:lnTo>
                      <a:lnTo>
                        <a:pt x="206" y="205"/>
                      </a:lnTo>
                      <a:lnTo>
                        <a:pt x="206" y="205"/>
                      </a:lnTo>
                      <a:lnTo>
                        <a:pt x="206" y="205"/>
                      </a:lnTo>
                      <a:lnTo>
                        <a:pt x="204" y="207"/>
                      </a:lnTo>
                      <a:lnTo>
                        <a:pt x="204" y="210"/>
                      </a:lnTo>
                      <a:lnTo>
                        <a:pt x="204" y="210"/>
                      </a:lnTo>
                      <a:close/>
                      <a:moveTo>
                        <a:pt x="151" y="209"/>
                      </a:moveTo>
                      <a:lnTo>
                        <a:pt x="151" y="209"/>
                      </a:lnTo>
                      <a:lnTo>
                        <a:pt x="154" y="209"/>
                      </a:lnTo>
                      <a:lnTo>
                        <a:pt x="157" y="207"/>
                      </a:lnTo>
                      <a:lnTo>
                        <a:pt x="157" y="207"/>
                      </a:lnTo>
                      <a:lnTo>
                        <a:pt x="155" y="205"/>
                      </a:lnTo>
                      <a:lnTo>
                        <a:pt x="154" y="205"/>
                      </a:lnTo>
                      <a:lnTo>
                        <a:pt x="152" y="207"/>
                      </a:lnTo>
                      <a:lnTo>
                        <a:pt x="151" y="209"/>
                      </a:lnTo>
                      <a:lnTo>
                        <a:pt x="151" y="209"/>
                      </a:lnTo>
                      <a:close/>
                      <a:moveTo>
                        <a:pt x="354" y="209"/>
                      </a:moveTo>
                      <a:lnTo>
                        <a:pt x="354" y="209"/>
                      </a:lnTo>
                      <a:lnTo>
                        <a:pt x="358" y="210"/>
                      </a:lnTo>
                      <a:lnTo>
                        <a:pt x="361" y="209"/>
                      </a:lnTo>
                      <a:lnTo>
                        <a:pt x="363" y="207"/>
                      </a:lnTo>
                      <a:lnTo>
                        <a:pt x="363" y="207"/>
                      </a:lnTo>
                      <a:lnTo>
                        <a:pt x="360" y="207"/>
                      </a:lnTo>
                      <a:lnTo>
                        <a:pt x="358" y="207"/>
                      </a:lnTo>
                      <a:lnTo>
                        <a:pt x="354" y="205"/>
                      </a:lnTo>
                      <a:lnTo>
                        <a:pt x="354" y="205"/>
                      </a:lnTo>
                      <a:lnTo>
                        <a:pt x="354" y="209"/>
                      </a:lnTo>
                      <a:lnTo>
                        <a:pt x="354" y="209"/>
                      </a:lnTo>
                      <a:close/>
                      <a:moveTo>
                        <a:pt x="459" y="209"/>
                      </a:moveTo>
                      <a:lnTo>
                        <a:pt x="459" y="209"/>
                      </a:lnTo>
                      <a:lnTo>
                        <a:pt x="463" y="209"/>
                      </a:lnTo>
                      <a:lnTo>
                        <a:pt x="468" y="209"/>
                      </a:lnTo>
                      <a:lnTo>
                        <a:pt x="468" y="209"/>
                      </a:lnTo>
                      <a:lnTo>
                        <a:pt x="468" y="207"/>
                      </a:lnTo>
                      <a:lnTo>
                        <a:pt x="466" y="205"/>
                      </a:lnTo>
                      <a:lnTo>
                        <a:pt x="466" y="205"/>
                      </a:lnTo>
                      <a:lnTo>
                        <a:pt x="465" y="207"/>
                      </a:lnTo>
                      <a:lnTo>
                        <a:pt x="462" y="207"/>
                      </a:lnTo>
                      <a:lnTo>
                        <a:pt x="460" y="207"/>
                      </a:lnTo>
                      <a:lnTo>
                        <a:pt x="459" y="209"/>
                      </a:lnTo>
                      <a:lnTo>
                        <a:pt x="459" y="209"/>
                      </a:lnTo>
                      <a:close/>
                      <a:moveTo>
                        <a:pt x="473" y="209"/>
                      </a:moveTo>
                      <a:lnTo>
                        <a:pt x="473" y="209"/>
                      </a:lnTo>
                      <a:lnTo>
                        <a:pt x="479" y="209"/>
                      </a:lnTo>
                      <a:lnTo>
                        <a:pt x="479" y="209"/>
                      </a:lnTo>
                      <a:lnTo>
                        <a:pt x="477" y="207"/>
                      </a:lnTo>
                      <a:lnTo>
                        <a:pt x="476" y="205"/>
                      </a:lnTo>
                      <a:lnTo>
                        <a:pt x="473" y="207"/>
                      </a:lnTo>
                      <a:lnTo>
                        <a:pt x="473" y="209"/>
                      </a:lnTo>
                      <a:lnTo>
                        <a:pt x="473" y="209"/>
                      </a:lnTo>
                      <a:close/>
                      <a:moveTo>
                        <a:pt x="630" y="218"/>
                      </a:moveTo>
                      <a:lnTo>
                        <a:pt x="630" y="218"/>
                      </a:lnTo>
                      <a:lnTo>
                        <a:pt x="634" y="218"/>
                      </a:lnTo>
                      <a:lnTo>
                        <a:pt x="640" y="219"/>
                      </a:lnTo>
                      <a:lnTo>
                        <a:pt x="640" y="219"/>
                      </a:lnTo>
                      <a:lnTo>
                        <a:pt x="642" y="218"/>
                      </a:lnTo>
                      <a:lnTo>
                        <a:pt x="642" y="216"/>
                      </a:lnTo>
                      <a:lnTo>
                        <a:pt x="643" y="215"/>
                      </a:lnTo>
                      <a:lnTo>
                        <a:pt x="643" y="213"/>
                      </a:lnTo>
                      <a:lnTo>
                        <a:pt x="643" y="213"/>
                      </a:lnTo>
                      <a:lnTo>
                        <a:pt x="637" y="209"/>
                      </a:lnTo>
                      <a:lnTo>
                        <a:pt x="633" y="207"/>
                      </a:lnTo>
                      <a:lnTo>
                        <a:pt x="630" y="207"/>
                      </a:lnTo>
                      <a:lnTo>
                        <a:pt x="630" y="207"/>
                      </a:lnTo>
                      <a:lnTo>
                        <a:pt x="630" y="212"/>
                      </a:lnTo>
                      <a:lnTo>
                        <a:pt x="630" y="218"/>
                      </a:lnTo>
                      <a:lnTo>
                        <a:pt x="630" y="218"/>
                      </a:lnTo>
                      <a:close/>
                      <a:moveTo>
                        <a:pt x="703" y="234"/>
                      </a:moveTo>
                      <a:lnTo>
                        <a:pt x="703" y="234"/>
                      </a:lnTo>
                      <a:lnTo>
                        <a:pt x="703" y="225"/>
                      </a:lnTo>
                      <a:lnTo>
                        <a:pt x="701" y="218"/>
                      </a:lnTo>
                      <a:lnTo>
                        <a:pt x="698" y="212"/>
                      </a:lnTo>
                      <a:lnTo>
                        <a:pt x="694" y="207"/>
                      </a:lnTo>
                      <a:lnTo>
                        <a:pt x="692" y="207"/>
                      </a:lnTo>
                      <a:lnTo>
                        <a:pt x="692" y="207"/>
                      </a:lnTo>
                      <a:lnTo>
                        <a:pt x="694" y="213"/>
                      </a:lnTo>
                      <a:lnTo>
                        <a:pt x="697" y="221"/>
                      </a:lnTo>
                      <a:lnTo>
                        <a:pt x="700" y="227"/>
                      </a:lnTo>
                      <a:lnTo>
                        <a:pt x="703" y="234"/>
                      </a:lnTo>
                      <a:lnTo>
                        <a:pt x="703" y="234"/>
                      </a:lnTo>
                      <a:close/>
                      <a:moveTo>
                        <a:pt x="238" y="216"/>
                      </a:moveTo>
                      <a:lnTo>
                        <a:pt x="238" y="216"/>
                      </a:lnTo>
                      <a:lnTo>
                        <a:pt x="239" y="216"/>
                      </a:lnTo>
                      <a:lnTo>
                        <a:pt x="241" y="216"/>
                      </a:lnTo>
                      <a:lnTo>
                        <a:pt x="245" y="216"/>
                      </a:lnTo>
                      <a:lnTo>
                        <a:pt x="245" y="216"/>
                      </a:lnTo>
                      <a:lnTo>
                        <a:pt x="242" y="210"/>
                      </a:lnTo>
                      <a:lnTo>
                        <a:pt x="239" y="207"/>
                      </a:lnTo>
                      <a:lnTo>
                        <a:pt x="239" y="207"/>
                      </a:lnTo>
                      <a:lnTo>
                        <a:pt x="238" y="216"/>
                      </a:lnTo>
                      <a:lnTo>
                        <a:pt x="238" y="216"/>
                      </a:lnTo>
                      <a:close/>
                      <a:moveTo>
                        <a:pt x="503" y="210"/>
                      </a:moveTo>
                      <a:lnTo>
                        <a:pt x="503" y="210"/>
                      </a:lnTo>
                      <a:lnTo>
                        <a:pt x="505" y="209"/>
                      </a:lnTo>
                      <a:lnTo>
                        <a:pt x="506" y="207"/>
                      </a:lnTo>
                      <a:lnTo>
                        <a:pt x="506" y="207"/>
                      </a:lnTo>
                      <a:lnTo>
                        <a:pt x="505" y="207"/>
                      </a:lnTo>
                      <a:lnTo>
                        <a:pt x="503" y="207"/>
                      </a:lnTo>
                      <a:lnTo>
                        <a:pt x="503" y="207"/>
                      </a:lnTo>
                      <a:lnTo>
                        <a:pt x="503" y="210"/>
                      </a:lnTo>
                      <a:lnTo>
                        <a:pt x="503" y="210"/>
                      </a:lnTo>
                      <a:close/>
                      <a:moveTo>
                        <a:pt x="290" y="209"/>
                      </a:moveTo>
                      <a:lnTo>
                        <a:pt x="290" y="209"/>
                      </a:lnTo>
                      <a:lnTo>
                        <a:pt x="290" y="210"/>
                      </a:lnTo>
                      <a:lnTo>
                        <a:pt x="288" y="212"/>
                      </a:lnTo>
                      <a:lnTo>
                        <a:pt x="284" y="212"/>
                      </a:lnTo>
                      <a:lnTo>
                        <a:pt x="280" y="212"/>
                      </a:lnTo>
                      <a:lnTo>
                        <a:pt x="279" y="213"/>
                      </a:lnTo>
                      <a:lnTo>
                        <a:pt x="277" y="215"/>
                      </a:lnTo>
                      <a:lnTo>
                        <a:pt x="277" y="215"/>
                      </a:lnTo>
                      <a:lnTo>
                        <a:pt x="288" y="213"/>
                      </a:lnTo>
                      <a:lnTo>
                        <a:pt x="299" y="212"/>
                      </a:lnTo>
                      <a:lnTo>
                        <a:pt x="299" y="212"/>
                      </a:lnTo>
                      <a:lnTo>
                        <a:pt x="299" y="210"/>
                      </a:lnTo>
                      <a:lnTo>
                        <a:pt x="299" y="207"/>
                      </a:lnTo>
                      <a:lnTo>
                        <a:pt x="299" y="207"/>
                      </a:lnTo>
                      <a:lnTo>
                        <a:pt x="294" y="209"/>
                      </a:lnTo>
                      <a:lnTo>
                        <a:pt x="293" y="210"/>
                      </a:lnTo>
                      <a:lnTo>
                        <a:pt x="290" y="209"/>
                      </a:lnTo>
                      <a:lnTo>
                        <a:pt x="290" y="209"/>
                      </a:lnTo>
                      <a:close/>
                      <a:moveTo>
                        <a:pt x="561" y="221"/>
                      </a:moveTo>
                      <a:lnTo>
                        <a:pt x="561" y="221"/>
                      </a:lnTo>
                      <a:lnTo>
                        <a:pt x="566" y="222"/>
                      </a:lnTo>
                      <a:lnTo>
                        <a:pt x="569" y="222"/>
                      </a:lnTo>
                      <a:lnTo>
                        <a:pt x="572" y="222"/>
                      </a:lnTo>
                      <a:lnTo>
                        <a:pt x="572" y="222"/>
                      </a:lnTo>
                      <a:lnTo>
                        <a:pt x="569" y="213"/>
                      </a:lnTo>
                      <a:lnTo>
                        <a:pt x="563" y="207"/>
                      </a:lnTo>
                      <a:lnTo>
                        <a:pt x="563" y="207"/>
                      </a:lnTo>
                      <a:lnTo>
                        <a:pt x="561" y="221"/>
                      </a:lnTo>
                      <a:lnTo>
                        <a:pt x="561" y="221"/>
                      </a:lnTo>
                      <a:close/>
                      <a:moveTo>
                        <a:pt x="683" y="207"/>
                      </a:moveTo>
                      <a:lnTo>
                        <a:pt x="683" y="207"/>
                      </a:lnTo>
                      <a:lnTo>
                        <a:pt x="680" y="210"/>
                      </a:lnTo>
                      <a:lnTo>
                        <a:pt x="674" y="212"/>
                      </a:lnTo>
                      <a:lnTo>
                        <a:pt x="674" y="212"/>
                      </a:lnTo>
                      <a:lnTo>
                        <a:pt x="677" y="215"/>
                      </a:lnTo>
                      <a:lnTo>
                        <a:pt x="678" y="219"/>
                      </a:lnTo>
                      <a:lnTo>
                        <a:pt x="678" y="222"/>
                      </a:lnTo>
                      <a:lnTo>
                        <a:pt x="677" y="227"/>
                      </a:lnTo>
                      <a:lnTo>
                        <a:pt x="677" y="227"/>
                      </a:lnTo>
                      <a:lnTo>
                        <a:pt x="688" y="233"/>
                      </a:lnTo>
                      <a:lnTo>
                        <a:pt x="688" y="233"/>
                      </a:lnTo>
                      <a:lnTo>
                        <a:pt x="686" y="227"/>
                      </a:lnTo>
                      <a:lnTo>
                        <a:pt x="688" y="219"/>
                      </a:lnTo>
                      <a:lnTo>
                        <a:pt x="686" y="213"/>
                      </a:lnTo>
                      <a:lnTo>
                        <a:pt x="686" y="210"/>
                      </a:lnTo>
                      <a:lnTo>
                        <a:pt x="683" y="207"/>
                      </a:lnTo>
                      <a:lnTo>
                        <a:pt x="683" y="207"/>
                      </a:lnTo>
                      <a:close/>
                      <a:moveTo>
                        <a:pt x="37" y="230"/>
                      </a:moveTo>
                      <a:lnTo>
                        <a:pt x="37" y="230"/>
                      </a:lnTo>
                      <a:lnTo>
                        <a:pt x="38" y="219"/>
                      </a:lnTo>
                      <a:lnTo>
                        <a:pt x="38" y="213"/>
                      </a:lnTo>
                      <a:lnTo>
                        <a:pt x="38" y="209"/>
                      </a:lnTo>
                      <a:lnTo>
                        <a:pt x="38" y="209"/>
                      </a:lnTo>
                      <a:lnTo>
                        <a:pt x="37" y="215"/>
                      </a:lnTo>
                      <a:lnTo>
                        <a:pt x="35" y="219"/>
                      </a:lnTo>
                      <a:lnTo>
                        <a:pt x="33" y="225"/>
                      </a:lnTo>
                      <a:lnTo>
                        <a:pt x="33" y="228"/>
                      </a:lnTo>
                      <a:lnTo>
                        <a:pt x="37" y="230"/>
                      </a:lnTo>
                      <a:lnTo>
                        <a:pt x="37" y="230"/>
                      </a:lnTo>
                      <a:close/>
                      <a:moveTo>
                        <a:pt x="82" y="227"/>
                      </a:moveTo>
                      <a:lnTo>
                        <a:pt x="82" y="227"/>
                      </a:lnTo>
                      <a:lnTo>
                        <a:pt x="84" y="227"/>
                      </a:lnTo>
                      <a:lnTo>
                        <a:pt x="85" y="225"/>
                      </a:lnTo>
                      <a:lnTo>
                        <a:pt x="90" y="227"/>
                      </a:lnTo>
                      <a:lnTo>
                        <a:pt x="90" y="227"/>
                      </a:lnTo>
                      <a:lnTo>
                        <a:pt x="91" y="222"/>
                      </a:lnTo>
                      <a:lnTo>
                        <a:pt x="91" y="218"/>
                      </a:lnTo>
                      <a:lnTo>
                        <a:pt x="93" y="210"/>
                      </a:lnTo>
                      <a:lnTo>
                        <a:pt x="93" y="210"/>
                      </a:lnTo>
                      <a:lnTo>
                        <a:pt x="82" y="209"/>
                      </a:lnTo>
                      <a:lnTo>
                        <a:pt x="82" y="209"/>
                      </a:lnTo>
                      <a:lnTo>
                        <a:pt x="82" y="215"/>
                      </a:lnTo>
                      <a:lnTo>
                        <a:pt x="81" y="219"/>
                      </a:lnTo>
                      <a:lnTo>
                        <a:pt x="81" y="224"/>
                      </a:lnTo>
                      <a:lnTo>
                        <a:pt x="82" y="227"/>
                      </a:lnTo>
                      <a:lnTo>
                        <a:pt x="82" y="227"/>
                      </a:lnTo>
                      <a:close/>
                      <a:moveTo>
                        <a:pt x="267" y="212"/>
                      </a:moveTo>
                      <a:lnTo>
                        <a:pt x="267" y="212"/>
                      </a:lnTo>
                      <a:lnTo>
                        <a:pt x="267" y="212"/>
                      </a:lnTo>
                      <a:lnTo>
                        <a:pt x="267" y="210"/>
                      </a:lnTo>
                      <a:lnTo>
                        <a:pt x="265" y="209"/>
                      </a:lnTo>
                      <a:lnTo>
                        <a:pt x="265" y="209"/>
                      </a:lnTo>
                      <a:lnTo>
                        <a:pt x="265" y="212"/>
                      </a:lnTo>
                      <a:lnTo>
                        <a:pt x="267" y="212"/>
                      </a:lnTo>
                      <a:lnTo>
                        <a:pt x="267" y="212"/>
                      </a:lnTo>
                      <a:close/>
                      <a:moveTo>
                        <a:pt x="117" y="210"/>
                      </a:moveTo>
                      <a:lnTo>
                        <a:pt x="117" y="210"/>
                      </a:lnTo>
                      <a:lnTo>
                        <a:pt x="116" y="215"/>
                      </a:lnTo>
                      <a:lnTo>
                        <a:pt x="116" y="215"/>
                      </a:lnTo>
                      <a:lnTo>
                        <a:pt x="117" y="216"/>
                      </a:lnTo>
                      <a:lnTo>
                        <a:pt x="119" y="218"/>
                      </a:lnTo>
                      <a:lnTo>
                        <a:pt x="119" y="222"/>
                      </a:lnTo>
                      <a:lnTo>
                        <a:pt x="119" y="222"/>
                      </a:lnTo>
                      <a:lnTo>
                        <a:pt x="123" y="221"/>
                      </a:lnTo>
                      <a:lnTo>
                        <a:pt x="128" y="216"/>
                      </a:lnTo>
                      <a:lnTo>
                        <a:pt x="134" y="209"/>
                      </a:lnTo>
                      <a:lnTo>
                        <a:pt x="134" y="209"/>
                      </a:lnTo>
                      <a:lnTo>
                        <a:pt x="126" y="209"/>
                      </a:lnTo>
                      <a:lnTo>
                        <a:pt x="117" y="210"/>
                      </a:lnTo>
                      <a:lnTo>
                        <a:pt x="117" y="210"/>
                      </a:lnTo>
                      <a:close/>
                      <a:moveTo>
                        <a:pt x="221" y="212"/>
                      </a:moveTo>
                      <a:lnTo>
                        <a:pt x="221" y="212"/>
                      </a:lnTo>
                      <a:lnTo>
                        <a:pt x="221" y="218"/>
                      </a:lnTo>
                      <a:lnTo>
                        <a:pt x="221" y="218"/>
                      </a:lnTo>
                      <a:lnTo>
                        <a:pt x="224" y="218"/>
                      </a:lnTo>
                      <a:lnTo>
                        <a:pt x="229" y="218"/>
                      </a:lnTo>
                      <a:lnTo>
                        <a:pt x="229" y="218"/>
                      </a:lnTo>
                      <a:lnTo>
                        <a:pt x="229" y="213"/>
                      </a:lnTo>
                      <a:lnTo>
                        <a:pt x="226" y="209"/>
                      </a:lnTo>
                      <a:lnTo>
                        <a:pt x="226" y="209"/>
                      </a:lnTo>
                      <a:lnTo>
                        <a:pt x="223" y="210"/>
                      </a:lnTo>
                      <a:lnTo>
                        <a:pt x="221" y="212"/>
                      </a:lnTo>
                      <a:lnTo>
                        <a:pt x="221" y="212"/>
                      </a:lnTo>
                      <a:close/>
                      <a:moveTo>
                        <a:pt x="735" y="221"/>
                      </a:moveTo>
                      <a:lnTo>
                        <a:pt x="735" y="221"/>
                      </a:lnTo>
                      <a:lnTo>
                        <a:pt x="738" y="221"/>
                      </a:lnTo>
                      <a:lnTo>
                        <a:pt x="739" y="219"/>
                      </a:lnTo>
                      <a:lnTo>
                        <a:pt x="739" y="219"/>
                      </a:lnTo>
                      <a:lnTo>
                        <a:pt x="738" y="213"/>
                      </a:lnTo>
                      <a:lnTo>
                        <a:pt x="738" y="210"/>
                      </a:lnTo>
                      <a:lnTo>
                        <a:pt x="736" y="209"/>
                      </a:lnTo>
                      <a:lnTo>
                        <a:pt x="736" y="209"/>
                      </a:lnTo>
                      <a:lnTo>
                        <a:pt x="736" y="215"/>
                      </a:lnTo>
                      <a:lnTo>
                        <a:pt x="735" y="221"/>
                      </a:lnTo>
                      <a:lnTo>
                        <a:pt x="735" y="221"/>
                      </a:lnTo>
                      <a:close/>
                      <a:moveTo>
                        <a:pt x="416" y="212"/>
                      </a:moveTo>
                      <a:lnTo>
                        <a:pt x="416" y="212"/>
                      </a:lnTo>
                      <a:lnTo>
                        <a:pt x="419" y="212"/>
                      </a:lnTo>
                      <a:lnTo>
                        <a:pt x="422" y="212"/>
                      </a:lnTo>
                      <a:lnTo>
                        <a:pt x="422" y="212"/>
                      </a:lnTo>
                      <a:lnTo>
                        <a:pt x="419" y="210"/>
                      </a:lnTo>
                      <a:lnTo>
                        <a:pt x="418" y="210"/>
                      </a:lnTo>
                      <a:lnTo>
                        <a:pt x="416" y="212"/>
                      </a:lnTo>
                      <a:lnTo>
                        <a:pt x="416" y="212"/>
                      </a:lnTo>
                      <a:close/>
                      <a:moveTo>
                        <a:pt x="431" y="212"/>
                      </a:moveTo>
                      <a:lnTo>
                        <a:pt x="431" y="212"/>
                      </a:lnTo>
                      <a:lnTo>
                        <a:pt x="438" y="213"/>
                      </a:lnTo>
                      <a:lnTo>
                        <a:pt x="441" y="215"/>
                      </a:lnTo>
                      <a:lnTo>
                        <a:pt x="442" y="213"/>
                      </a:lnTo>
                      <a:lnTo>
                        <a:pt x="442" y="213"/>
                      </a:lnTo>
                      <a:lnTo>
                        <a:pt x="438" y="212"/>
                      </a:lnTo>
                      <a:lnTo>
                        <a:pt x="434" y="212"/>
                      </a:lnTo>
                      <a:lnTo>
                        <a:pt x="431" y="212"/>
                      </a:lnTo>
                      <a:lnTo>
                        <a:pt x="431" y="212"/>
                      </a:lnTo>
                      <a:close/>
                      <a:moveTo>
                        <a:pt x="511" y="212"/>
                      </a:moveTo>
                      <a:lnTo>
                        <a:pt x="511" y="212"/>
                      </a:lnTo>
                      <a:lnTo>
                        <a:pt x="511" y="213"/>
                      </a:lnTo>
                      <a:lnTo>
                        <a:pt x="514" y="213"/>
                      </a:lnTo>
                      <a:lnTo>
                        <a:pt x="517" y="212"/>
                      </a:lnTo>
                      <a:lnTo>
                        <a:pt x="517" y="212"/>
                      </a:lnTo>
                      <a:lnTo>
                        <a:pt x="514" y="212"/>
                      </a:lnTo>
                      <a:lnTo>
                        <a:pt x="511" y="212"/>
                      </a:lnTo>
                      <a:lnTo>
                        <a:pt x="511" y="212"/>
                      </a:lnTo>
                      <a:close/>
                      <a:moveTo>
                        <a:pt x="99" y="216"/>
                      </a:moveTo>
                      <a:lnTo>
                        <a:pt x="99" y="216"/>
                      </a:lnTo>
                      <a:lnTo>
                        <a:pt x="101" y="213"/>
                      </a:lnTo>
                      <a:lnTo>
                        <a:pt x="101" y="212"/>
                      </a:lnTo>
                      <a:lnTo>
                        <a:pt x="99" y="212"/>
                      </a:lnTo>
                      <a:lnTo>
                        <a:pt x="99" y="212"/>
                      </a:lnTo>
                      <a:lnTo>
                        <a:pt x="99" y="215"/>
                      </a:lnTo>
                      <a:lnTo>
                        <a:pt x="98" y="215"/>
                      </a:lnTo>
                      <a:lnTo>
                        <a:pt x="99" y="216"/>
                      </a:lnTo>
                      <a:lnTo>
                        <a:pt x="99" y="216"/>
                      </a:lnTo>
                      <a:close/>
                      <a:moveTo>
                        <a:pt x="390" y="215"/>
                      </a:moveTo>
                      <a:lnTo>
                        <a:pt x="390" y="215"/>
                      </a:lnTo>
                      <a:lnTo>
                        <a:pt x="389" y="213"/>
                      </a:lnTo>
                      <a:lnTo>
                        <a:pt x="386" y="213"/>
                      </a:lnTo>
                      <a:lnTo>
                        <a:pt x="386" y="213"/>
                      </a:lnTo>
                      <a:lnTo>
                        <a:pt x="386" y="212"/>
                      </a:lnTo>
                      <a:lnTo>
                        <a:pt x="384" y="212"/>
                      </a:lnTo>
                      <a:lnTo>
                        <a:pt x="384" y="212"/>
                      </a:lnTo>
                      <a:lnTo>
                        <a:pt x="383" y="212"/>
                      </a:lnTo>
                      <a:lnTo>
                        <a:pt x="381" y="212"/>
                      </a:lnTo>
                      <a:lnTo>
                        <a:pt x="380" y="213"/>
                      </a:lnTo>
                      <a:lnTo>
                        <a:pt x="378" y="215"/>
                      </a:lnTo>
                      <a:lnTo>
                        <a:pt x="378" y="215"/>
                      </a:lnTo>
                      <a:lnTo>
                        <a:pt x="387" y="215"/>
                      </a:lnTo>
                      <a:lnTo>
                        <a:pt x="392" y="215"/>
                      </a:lnTo>
                      <a:lnTo>
                        <a:pt x="390" y="215"/>
                      </a:lnTo>
                      <a:lnTo>
                        <a:pt x="390" y="215"/>
                      </a:lnTo>
                      <a:close/>
                      <a:moveTo>
                        <a:pt x="151" y="215"/>
                      </a:moveTo>
                      <a:lnTo>
                        <a:pt x="151" y="215"/>
                      </a:lnTo>
                      <a:lnTo>
                        <a:pt x="149" y="218"/>
                      </a:lnTo>
                      <a:lnTo>
                        <a:pt x="149" y="221"/>
                      </a:lnTo>
                      <a:lnTo>
                        <a:pt x="149" y="221"/>
                      </a:lnTo>
                      <a:lnTo>
                        <a:pt x="152" y="221"/>
                      </a:lnTo>
                      <a:lnTo>
                        <a:pt x="157" y="219"/>
                      </a:lnTo>
                      <a:lnTo>
                        <a:pt x="157" y="219"/>
                      </a:lnTo>
                      <a:lnTo>
                        <a:pt x="157" y="216"/>
                      </a:lnTo>
                      <a:lnTo>
                        <a:pt x="157" y="215"/>
                      </a:lnTo>
                      <a:lnTo>
                        <a:pt x="157" y="213"/>
                      </a:lnTo>
                      <a:lnTo>
                        <a:pt x="157" y="213"/>
                      </a:lnTo>
                      <a:lnTo>
                        <a:pt x="155" y="212"/>
                      </a:lnTo>
                      <a:lnTo>
                        <a:pt x="154" y="213"/>
                      </a:lnTo>
                      <a:lnTo>
                        <a:pt x="151" y="215"/>
                      </a:lnTo>
                      <a:lnTo>
                        <a:pt x="151" y="215"/>
                      </a:lnTo>
                      <a:close/>
                      <a:moveTo>
                        <a:pt x="587" y="213"/>
                      </a:moveTo>
                      <a:lnTo>
                        <a:pt x="587" y="213"/>
                      </a:lnTo>
                      <a:lnTo>
                        <a:pt x="587" y="219"/>
                      </a:lnTo>
                      <a:lnTo>
                        <a:pt x="587" y="219"/>
                      </a:lnTo>
                      <a:lnTo>
                        <a:pt x="588" y="218"/>
                      </a:lnTo>
                      <a:lnTo>
                        <a:pt x="588" y="216"/>
                      </a:lnTo>
                      <a:lnTo>
                        <a:pt x="588" y="212"/>
                      </a:lnTo>
                      <a:lnTo>
                        <a:pt x="588" y="212"/>
                      </a:lnTo>
                      <a:lnTo>
                        <a:pt x="588" y="213"/>
                      </a:lnTo>
                      <a:lnTo>
                        <a:pt x="587" y="213"/>
                      </a:lnTo>
                      <a:lnTo>
                        <a:pt x="587" y="213"/>
                      </a:lnTo>
                      <a:close/>
                      <a:moveTo>
                        <a:pt x="133" y="219"/>
                      </a:moveTo>
                      <a:lnTo>
                        <a:pt x="133" y="219"/>
                      </a:lnTo>
                      <a:lnTo>
                        <a:pt x="136" y="216"/>
                      </a:lnTo>
                      <a:lnTo>
                        <a:pt x="139" y="213"/>
                      </a:lnTo>
                      <a:lnTo>
                        <a:pt x="139" y="213"/>
                      </a:lnTo>
                      <a:lnTo>
                        <a:pt x="134" y="215"/>
                      </a:lnTo>
                      <a:lnTo>
                        <a:pt x="133" y="219"/>
                      </a:lnTo>
                      <a:lnTo>
                        <a:pt x="133" y="219"/>
                      </a:lnTo>
                      <a:close/>
                      <a:moveTo>
                        <a:pt x="210" y="215"/>
                      </a:moveTo>
                      <a:lnTo>
                        <a:pt x="210" y="215"/>
                      </a:lnTo>
                      <a:lnTo>
                        <a:pt x="210" y="218"/>
                      </a:lnTo>
                      <a:lnTo>
                        <a:pt x="212" y="219"/>
                      </a:lnTo>
                      <a:lnTo>
                        <a:pt x="212" y="219"/>
                      </a:lnTo>
                      <a:lnTo>
                        <a:pt x="213" y="219"/>
                      </a:lnTo>
                      <a:lnTo>
                        <a:pt x="215" y="218"/>
                      </a:lnTo>
                      <a:lnTo>
                        <a:pt x="215" y="218"/>
                      </a:lnTo>
                      <a:lnTo>
                        <a:pt x="215" y="216"/>
                      </a:lnTo>
                      <a:lnTo>
                        <a:pt x="215" y="213"/>
                      </a:lnTo>
                      <a:lnTo>
                        <a:pt x="215" y="213"/>
                      </a:lnTo>
                      <a:lnTo>
                        <a:pt x="213" y="213"/>
                      </a:lnTo>
                      <a:lnTo>
                        <a:pt x="210" y="215"/>
                      </a:lnTo>
                      <a:lnTo>
                        <a:pt x="210" y="215"/>
                      </a:lnTo>
                      <a:close/>
                      <a:moveTo>
                        <a:pt x="358" y="215"/>
                      </a:moveTo>
                      <a:lnTo>
                        <a:pt x="358" y="215"/>
                      </a:lnTo>
                      <a:lnTo>
                        <a:pt x="363" y="215"/>
                      </a:lnTo>
                      <a:lnTo>
                        <a:pt x="364" y="215"/>
                      </a:lnTo>
                      <a:lnTo>
                        <a:pt x="364" y="215"/>
                      </a:lnTo>
                      <a:lnTo>
                        <a:pt x="361" y="213"/>
                      </a:lnTo>
                      <a:lnTo>
                        <a:pt x="360" y="213"/>
                      </a:lnTo>
                      <a:lnTo>
                        <a:pt x="358" y="215"/>
                      </a:lnTo>
                      <a:lnTo>
                        <a:pt x="358" y="215"/>
                      </a:lnTo>
                      <a:close/>
                      <a:moveTo>
                        <a:pt x="483" y="218"/>
                      </a:moveTo>
                      <a:lnTo>
                        <a:pt x="483" y="218"/>
                      </a:lnTo>
                      <a:lnTo>
                        <a:pt x="483" y="215"/>
                      </a:lnTo>
                      <a:lnTo>
                        <a:pt x="483" y="215"/>
                      </a:lnTo>
                      <a:lnTo>
                        <a:pt x="473" y="213"/>
                      </a:lnTo>
                      <a:lnTo>
                        <a:pt x="473" y="213"/>
                      </a:lnTo>
                      <a:lnTo>
                        <a:pt x="474" y="216"/>
                      </a:lnTo>
                      <a:lnTo>
                        <a:pt x="477" y="216"/>
                      </a:lnTo>
                      <a:lnTo>
                        <a:pt x="483" y="218"/>
                      </a:lnTo>
                      <a:lnTo>
                        <a:pt x="483" y="218"/>
                      </a:lnTo>
                      <a:close/>
                      <a:moveTo>
                        <a:pt x="206" y="218"/>
                      </a:moveTo>
                      <a:lnTo>
                        <a:pt x="206" y="218"/>
                      </a:lnTo>
                      <a:lnTo>
                        <a:pt x="206" y="216"/>
                      </a:lnTo>
                      <a:lnTo>
                        <a:pt x="206" y="215"/>
                      </a:lnTo>
                      <a:lnTo>
                        <a:pt x="206" y="215"/>
                      </a:lnTo>
                      <a:lnTo>
                        <a:pt x="206" y="215"/>
                      </a:lnTo>
                      <a:lnTo>
                        <a:pt x="204" y="216"/>
                      </a:lnTo>
                      <a:lnTo>
                        <a:pt x="204" y="218"/>
                      </a:lnTo>
                      <a:lnTo>
                        <a:pt x="206" y="218"/>
                      </a:lnTo>
                      <a:lnTo>
                        <a:pt x="206" y="218"/>
                      </a:lnTo>
                      <a:close/>
                      <a:moveTo>
                        <a:pt x="503" y="216"/>
                      </a:moveTo>
                      <a:lnTo>
                        <a:pt x="503" y="216"/>
                      </a:lnTo>
                      <a:lnTo>
                        <a:pt x="503" y="219"/>
                      </a:lnTo>
                      <a:lnTo>
                        <a:pt x="503" y="222"/>
                      </a:lnTo>
                      <a:lnTo>
                        <a:pt x="503" y="222"/>
                      </a:lnTo>
                      <a:lnTo>
                        <a:pt x="509" y="224"/>
                      </a:lnTo>
                      <a:lnTo>
                        <a:pt x="515" y="224"/>
                      </a:lnTo>
                      <a:lnTo>
                        <a:pt x="520" y="224"/>
                      </a:lnTo>
                      <a:lnTo>
                        <a:pt x="526" y="221"/>
                      </a:lnTo>
                      <a:lnTo>
                        <a:pt x="526" y="221"/>
                      </a:lnTo>
                      <a:lnTo>
                        <a:pt x="521" y="218"/>
                      </a:lnTo>
                      <a:lnTo>
                        <a:pt x="515" y="218"/>
                      </a:lnTo>
                      <a:lnTo>
                        <a:pt x="503" y="216"/>
                      </a:lnTo>
                      <a:lnTo>
                        <a:pt x="503" y="216"/>
                      </a:lnTo>
                      <a:close/>
                      <a:moveTo>
                        <a:pt x="56" y="219"/>
                      </a:moveTo>
                      <a:lnTo>
                        <a:pt x="56" y="219"/>
                      </a:lnTo>
                      <a:lnTo>
                        <a:pt x="56" y="221"/>
                      </a:lnTo>
                      <a:lnTo>
                        <a:pt x="58" y="221"/>
                      </a:lnTo>
                      <a:lnTo>
                        <a:pt x="58" y="221"/>
                      </a:lnTo>
                      <a:lnTo>
                        <a:pt x="59" y="218"/>
                      </a:lnTo>
                      <a:lnTo>
                        <a:pt x="59" y="218"/>
                      </a:lnTo>
                      <a:lnTo>
                        <a:pt x="58" y="216"/>
                      </a:lnTo>
                      <a:lnTo>
                        <a:pt x="58" y="216"/>
                      </a:lnTo>
                      <a:lnTo>
                        <a:pt x="56" y="218"/>
                      </a:lnTo>
                      <a:lnTo>
                        <a:pt x="56" y="219"/>
                      </a:lnTo>
                      <a:lnTo>
                        <a:pt x="56" y="219"/>
                      </a:lnTo>
                      <a:close/>
                      <a:moveTo>
                        <a:pt x="616" y="234"/>
                      </a:moveTo>
                      <a:lnTo>
                        <a:pt x="616" y="234"/>
                      </a:lnTo>
                      <a:lnTo>
                        <a:pt x="613" y="224"/>
                      </a:lnTo>
                      <a:lnTo>
                        <a:pt x="611" y="219"/>
                      </a:lnTo>
                      <a:lnTo>
                        <a:pt x="608" y="216"/>
                      </a:lnTo>
                      <a:lnTo>
                        <a:pt x="608" y="216"/>
                      </a:lnTo>
                      <a:lnTo>
                        <a:pt x="607" y="219"/>
                      </a:lnTo>
                      <a:lnTo>
                        <a:pt x="605" y="222"/>
                      </a:lnTo>
                      <a:lnTo>
                        <a:pt x="607" y="228"/>
                      </a:lnTo>
                      <a:lnTo>
                        <a:pt x="611" y="233"/>
                      </a:lnTo>
                      <a:lnTo>
                        <a:pt x="613" y="234"/>
                      </a:lnTo>
                      <a:lnTo>
                        <a:pt x="616" y="234"/>
                      </a:lnTo>
                      <a:lnTo>
                        <a:pt x="616" y="234"/>
                      </a:lnTo>
                      <a:close/>
                      <a:moveTo>
                        <a:pt x="192" y="219"/>
                      </a:moveTo>
                      <a:lnTo>
                        <a:pt x="192" y="219"/>
                      </a:lnTo>
                      <a:lnTo>
                        <a:pt x="198" y="219"/>
                      </a:lnTo>
                      <a:lnTo>
                        <a:pt x="198" y="219"/>
                      </a:lnTo>
                      <a:lnTo>
                        <a:pt x="198" y="218"/>
                      </a:lnTo>
                      <a:lnTo>
                        <a:pt x="198" y="218"/>
                      </a:lnTo>
                      <a:lnTo>
                        <a:pt x="194" y="218"/>
                      </a:lnTo>
                      <a:lnTo>
                        <a:pt x="192" y="218"/>
                      </a:lnTo>
                      <a:lnTo>
                        <a:pt x="192" y="219"/>
                      </a:lnTo>
                      <a:lnTo>
                        <a:pt x="192" y="219"/>
                      </a:lnTo>
                      <a:close/>
                      <a:moveTo>
                        <a:pt x="280" y="219"/>
                      </a:moveTo>
                      <a:lnTo>
                        <a:pt x="280" y="219"/>
                      </a:lnTo>
                      <a:lnTo>
                        <a:pt x="282" y="221"/>
                      </a:lnTo>
                      <a:lnTo>
                        <a:pt x="284" y="222"/>
                      </a:lnTo>
                      <a:lnTo>
                        <a:pt x="288" y="222"/>
                      </a:lnTo>
                      <a:lnTo>
                        <a:pt x="294" y="221"/>
                      </a:lnTo>
                      <a:lnTo>
                        <a:pt x="297" y="218"/>
                      </a:lnTo>
                      <a:lnTo>
                        <a:pt x="297" y="218"/>
                      </a:lnTo>
                      <a:lnTo>
                        <a:pt x="293" y="218"/>
                      </a:lnTo>
                      <a:lnTo>
                        <a:pt x="288" y="219"/>
                      </a:lnTo>
                      <a:lnTo>
                        <a:pt x="285" y="219"/>
                      </a:lnTo>
                      <a:lnTo>
                        <a:pt x="280" y="219"/>
                      </a:lnTo>
                      <a:lnTo>
                        <a:pt x="280" y="219"/>
                      </a:lnTo>
                      <a:close/>
                      <a:moveTo>
                        <a:pt x="130" y="222"/>
                      </a:moveTo>
                      <a:lnTo>
                        <a:pt x="130" y="222"/>
                      </a:lnTo>
                      <a:lnTo>
                        <a:pt x="139" y="222"/>
                      </a:lnTo>
                      <a:lnTo>
                        <a:pt x="139" y="222"/>
                      </a:lnTo>
                      <a:lnTo>
                        <a:pt x="139" y="219"/>
                      </a:lnTo>
                      <a:lnTo>
                        <a:pt x="139" y="219"/>
                      </a:lnTo>
                      <a:lnTo>
                        <a:pt x="137" y="218"/>
                      </a:lnTo>
                      <a:lnTo>
                        <a:pt x="137" y="218"/>
                      </a:lnTo>
                      <a:lnTo>
                        <a:pt x="134" y="221"/>
                      </a:lnTo>
                      <a:lnTo>
                        <a:pt x="130" y="222"/>
                      </a:lnTo>
                      <a:lnTo>
                        <a:pt x="130" y="222"/>
                      </a:lnTo>
                      <a:close/>
                      <a:moveTo>
                        <a:pt x="380" y="227"/>
                      </a:moveTo>
                      <a:lnTo>
                        <a:pt x="380" y="227"/>
                      </a:lnTo>
                      <a:lnTo>
                        <a:pt x="389" y="231"/>
                      </a:lnTo>
                      <a:lnTo>
                        <a:pt x="393" y="231"/>
                      </a:lnTo>
                      <a:lnTo>
                        <a:pt x="399" y="231"/>
                      </a:lnTo>
                      <a:lnTo>
                        <a:pt x="399" y="231"/>
                      </a:lnTo>
                      <a:lnTo>
                        <a:pt x="399" y="225"/>
                      </a:lnTo>
                      <a:lnTo>
                        <a:pt x="399" y="219"/>
                      </a:lnTo>
                      <a:lnTo>
                        <a:pt x="399" y="219"/>
                      </a:lnTo>
                      <a:lnTo>
                        <a:pt x="389" y="219"/>
                      </a:lnTo>
                      <a:lnTo>
                        <a:pt x="380" y="218"/>
                      </a:lnTo>
                      <a:lnTo>
                        <a:pt x="380" y="218"/>
                      </a:lnTo>
                      <a:lnTo>
                        <a:pt x="380" y="222"/>
                      </a:lnTo>
                      <a:lnTo>
                        <a:pt x="380" y="227"/>
                      </a:lnTo>
                      <a:lnTo>
                        <a:pt x="380" y="227"/>
                      </a:lnTo>
                      <a:close/>
                      <a:moveTo>
                        <a:pt x="497" y="221"/>
                      </a:moveTo>
                      <a:lnTo>
                        <a:pt x="497" y="221"/>
                      </a:lnTo>
                      <a:lnTo>
                        <a:pt x="497" y="219"/>
                      </a:lnTo>
                      <a:lnTo>
                        <a:pt x="494" y="218"/>
                      </a:lnTo>
                      <a:lnTo>
                        <a:pt x="494" y="218"/>
                      </a:lnTo>
                      <a:lnTo>
                        <a:pt x="495" y="221"/>
                      </a:lnTo>
                      <a:lnTo>
                        <a:pt x="497" y="221"/>
                      </a:lnTo>
                      <a:lnTo>
                        <a:pt x="497" y="221"/>
                      </a:lnTo>
                      <a:close/>
                      <a:moveTo>
                        <a:pt x="354" y="219"/>
                      </a:moveTo>
                      <a:lnTo>
                        <a:pt x="354" y="219"/>
                      </a:lnTo>
                      <a:lnTo>
                        <a:pt x="357" y="225"/>
                      </a:lnTo>
                      <a:lnTo>
                        <a:pt x="360" y="230"/>
                      </a:lnTo>
                      <a:lnTo>
                        <a:pt x="366" y="231"/>
                      </a:lnTo>
                      <a:lnTo>
                        <a:pt x="372" y="231"/>
                      </a:lnTo>
                      <a:lnTo>
                        <a:pt x="372" y="231"/>
                      </a:lnTo>
                      <a:lnTo>
                        <a:pt x="372" y="227"/>
                      </a:lnTo>
                      <a:lnTo>
                        <a:pt x="370" y="224"/>
                      </a:lnTo>
                      <a:lnTo>
                        <a:pt x="366" y="219"/>
                      </a:lnTo>
                      <a:lnTo>
                        <a:pt x="366" y="219"/>
                      </a:lnTo>
                      <a:lnTo>
                        <a:pt x="363" y="219"/>
                      </a:lnTo>
                      <a:lnTo>
                        <a:pt x="360" y="219"/>
                      </a:lnTo>
                      <a:lnTo>
                        <a:pt x="357" y="219"/>
                      </a:lnTo>
                      <a:lnTo>
                        <a:pt x="354" y="219"/>
                      </a:lnTo>
                      <a:lnTo>
                        <a:pt x="354" y="219"/>
                      </a:lnTo>
                      <a:close/>
                      <a:moveTo>
                        <a:pt x="160" y="224"/>
                      </a:moveTo>
                      <a:lnTo>
                        <a:pt x="160" y="224"/>
                      </a:lnTo>
                      <a:lnTo>
                        <a:pt x="160" y="230"/>
                      </a:lnTo>
                      <a:lnTo>
                        <a:pt x="160" y="230"/>
                      </a:lnTo>
                      <a:lnTo>
                        <a:pt x="175" y="228"/>
                      </a:lnTo>
                      <a:lnTo>
                        <a:pt x="175" y="228"/>
                      </a:lnTo>
                      <a:lnTo>
                        <a:pt x="175" y="224"/>
                      </a:lnTo>
                      <a:lnTo>
                        <a:pt x="177" y="221"/>
                      </a:lnTo>
                      <a:lnTo>
                        <a:pt x="175" y="219"/>
                      </a:lnTo>
                      <a:lnTo>
                        <a:pt x="175" y="219"/>
                      </a:lnTo>
                      <a:lnTo>
                        <a:pt x="174" y="222"/>
                      </a:lnTo>
                      <a:lnTo>
                        <a:pt x="169" y="222"/>
                      </a:lnTo>
                      <a:lnTo>
                        <a:pt x="160" y="224"/>
                      </a:lnTo>
                      <a:lnTo>
                        <a:pt x="160" y="224"/>
                      </a:lnTo>
                      <a:close/>
                      <a:moveTo>
                        <a:pt x="409" y="228"/>
                      </a:moveTo>
                      <a:lnTo>
                        <a:pt x="409" y="228"/>
                      </a:lnTo>
                      <a:lnTo>
                        <a:pt x="412" y="228"/>
                      </a:lnTo>
                      <a:lnTo>
                        <a:pt x="415" y="228"/>
                      </a:lnTo>
                      <a:lnTo>
                        <a:pt x="415" y="228"/>
                      </a:lnTo>
                      <a:lnTo>
                        <a:pt x="415" y="225"/>
                      </a:lnTo>
                      <a:lnTo>
                        <a:pt x="413" y="222"/>
                      </a:lnTo>
                      <a:lnTo>
                        <a:pt x="409" y="219"/>
                      </a:lnTo>
                      <a:lnTo>
                        <a:pt x="409" y="219"/>
                      </a:lnTo>
                      <a:lnTo>
                        <a:pt x="409" y="228"/>
                      </a:lnTo>
                      <a:lnTo>
                        <a:pt x="409" y="228"/>
                      </a:lnTo>
                      <a:close/>
                      <a:moveTo>
                        <a:pt x="430" y="225"/>
                      </a:moveTo>
                      <a:lnTo>
                        <a:pt x="430" y="225"/>
                      </a:lnTo>
                      <a:lnTo>
                        <a:pt x="428" y="224"/>
                      </a:lnTo>
                      <a:lnTo>
                        <a:pt x="428" y="221"/>
                      </a:lnTo>
                      <a:lnTo>
                        <a:pt x="428" y="221"/>
                      </a:lnTo>
                      <a:lnTo>
                        <a:pt x="424" y="219"/>
                      </a:lnTo>
                      <a:lnTo>
                        <a:pt x="419" y="219"/>
                      </a:lnTo>
                      <a:lnTo>
                        <a:pt x="419" y="219"/>
                      </a:lnTo>
                      <a:lnTo>
                        <a:pt x="419" y="224"/>
                      </a:lnTo>
                      <a:lnTo>
                        <a:pt x="422" y="225"/>
                      </a:lnTo>
                      <a:lnTo>
                        <a:pt x="425" y="227"/>
                      </a:lnTo>
                      <a:lnTo>
                        <a:pt x="430" y="225"/>
                      </a:lnTo>
                      <a:lnTo>
                        <a:pt x="430" y="225"/>
                      </a:lnTo>
                      <a:close/>
                      <a:moveTo>
                        <a:pt x="236" y="225"/>
                      </a:moveTo>
                      <a:lnTo>
                        <a:pt x="236" y="225"/>
                      </a:lnTo>
                      <a:lnTo>
                        <a:pt x="244" y="224"/>
                      </a:lnTo>
                      <a:lnTo>
                        <a:pt x="250" y="221"/>
                      </a:lnTo>
                      <a:lnTo>
                        <a:pt x="250" y="221"/>
                      </a:lnTo>
                      <a:lnTo>
                        <a:pt x="241" y="221"/>
                      </a:lnTo>
                      <a:lnTo>
                        <a:pt x="238" y="222"/>
                      </a:lnTo>
                      <a:lnTo>
                        <a:pt x="236" y="224"/>
                      </a:lnTo>
                      <a:lnTo>
                        <a:pt x="236" y="225"/>
                      </a:lnTo>
                      <a:lnTo>
                        <a:pt x="236" y="225"/>
                      </a:lnTo>
                      <a:close/>
                      <a:moveTo>
                        <a:pt x="274" y="225"/>
                      </a:moveTo>
                      <a:lnTo>
                        <a:pt x="274" y="225"/>
                      </a:lnTo>
                      <a:lnTo>
                        <a:pt x="276" y="224"/>
                      </a:lnTo>
                      <a:lnTo>
                        <a:pt x="276" y="224"/>
                      </a:lnTo>
                      <a:lnTo>
                        <a:pt x="274" y="222"/>
                      </a:lnTo>
                      <a:lnTo>
                        <a:pt x="274" y="221"/>
                      </a:lnTo>
                      <a:lnTo>
                        <a:pt x="274" y="221"/>
                      </a:lnTo>
                      <a:lnTo>
                        <a:pt x="274" y="224"/>
                      </a:lnTo>
                      <a:lnTo>
                        <a:pt x="274" y="224"/>
                      </a:lnTo>
                      <a:lnTo>
                        <a:pt x="274" y="225"/>
                      </a:lnTo>
                      <a:lnTo>
                        <a:pt x="274" y="225"/>
                      </a:lnTo>
                      <a:close/>
                      <a:moveTo>
                        <a:pt x="434" y="225"/>
                      </a:moveTo>
                      <a:lnTo>
                        <a:pt x="434" y="225"/>
                      </a:lnTo>
                      <a:lnTo>
                        <a:pt x="438" y="224"/>
                      </a:lnTo>
                      <a:lnTo>
                        <a:pt x="441" y="224"/>
                      </a:lnTo>
                      <a:lnTo>
                        <a:pt x="445" y="224"/>
                      </a:lnTo>
                      <a:lnTo>
                        <a:pt x="447" y="222"/>
                      </a:lnTo>
                      <a:lnTo>
                        <a:pt x="447" y="222"/>
                      </a:lnTo>
                      <a:lnTo>
                        <a:pt x="441" y="222"/>
                      </a:lnTo>
                      <a:lnTo>
                        <a:pt x="433" y="221"/>
                      </a:lnTo>
                      <a:lnTo>
                        <a:pt x="433" y="221"/>
                      </a:lnTo>
                      <a:lnTo>
                        <a:pt x="433" y="222"/>
                      </a:lnTo>
                      <a:lnTo>
                        <a:pt x="434" y="225"/>
                      </a:lnTo>
                      <a:lnTo>
                        <a:pt x="434" y="225"/>
                      </a:lnTo>
                      <a:close/>
                      <a:moveTo>
                        <a:pt x="98" y="227"/>
                      </a:moveTo>
                      <a:lnTo>
                        <a:pt x="98" y="227"/>
                      </a:lnTo>
                      <a:lnTo>
                        <a:pt x="101" y="227"/>
                      </a:lnTo>
                      <a:lnTo>
                        <a:pt x="101" y="227"/>
                      </a:lnTo>
                      <a:lnTo>
                        <a:pt x="101" y="224"/>
                      </a:lnTo>
                      <a:lnTo>
                        <a:pt x="99" y="222"/>
                      </a:lnTo>
                      <a:lnTo>
                        <a:pt x="99" y="222"/>
                      </a:lnTo>
                      <a:lnTo>
                        <a:pt x="101" y="222"/>
                      </a:lnTo>
                      <a:lnTo>
                        <a:pt x="101" y="221"/>
                      </a:lnTo>
                      <a:lnTo>
                        <a:pt x="101" y="221"/>
                      </a:lnTo>
                      <a:lnTo>
                        <a:pt x="99" y="222"/>
                      </a:lnTo>
                      <a:lnTo>
                        <a:pt x="98" y="222"/>
                      </a:lnTo>
                      <a:lnTo>
                        <a:pt x="98" y="227"/>
                      </a:lnTo>
                      <a:lnTo>
                        <a:pt x="98" y="227"/>
                      </a:lnTo>
                      <a:close/>
                      <a:moveTo>
                        <a:pt x="335" y="227"/>
                      </a:moveTo>
                      <a:lnTo>
                        <a:pt x="335" y="227"/>
                      </a:lnTo>
                      <a:lnTo>
                        <a:pt x="335" y="224"/>
                      </a:lnTo>
                      <a:lnTo>
                        <a:pt x="335" y="221"/>
                      </a:lnTo>
                      <a:lnTo>
                        <a:pt x="335" y="221"/>
                      </a:lnTo>
                      <a:lnTo>
                        <a:pt x="334" y="221"/>
                      </a:lnTo>
                      <a:lnTo>
                        <a:pt x="334" y="221"/>
                      </a:lnTo>
                      <a:lnTo>
                        <a:pt x="334" y="225"/>
                      </a:lnTo>
                      <a:lnTo>
                        <a:pt x="334" y="227"/>
                      </a:lnTo>
                      <a:lnTo>
                        <a:pt x="335" y="227"/>
                      </a:lnTo>
                      <a:lnTo>
                        <a:pt x="335" y="227"/>
                      </a:lnTo>
                      <a:close/>
                      <a:moveTo>
                        <a:pt x="593" y="228"/>
                      </a:moveTo>
                      <a:lnTo>
                        <a:pt x="593" y="228"/>
                      </a:lnTo>
                      <a:lnTo>
                        <a:pt x="596" y="228"/>
                      </a:lnTo>
                      <a:lnTo>
                        <a:pt x="599" y="228"/>
                      </a:lnTo>
                      <a:lnTo>
                        <a:pt x="599" y="228"/>
                      </a:lnTo>
                      <a:lnTo>
                        <a:pt x="599" y="225"/>
                      </a:lnTo>
                      <a:lnTo>
                        <a:pt x="598" y="224"/>
                      </a:lnTo>
                      <a:lnTo>
                        <a:pt x="595" y="222"/>
                      </a:lnTo>
                      <a:lnTo>
                        <a:pt x="595" y="222"/>
                      </a:lnTo>
                      <a:lnTo>
                        <a:pt x="593" y="224"/>
                      </a:lnTo>
                      <a:lnTo>
                        <a:pt x="593" y="225"/>
                      </a:lnTo>
                      <a:lnTo>
                        <a:pt x="593" y="228"/>
                      </a:lnTo>
                      <a:lnTo>
                        <a:pt x="593" y="228"/>
                      </a:lnTo>
                      <a:close/>
                      <a:moveTo>
                        <a:pt x="52" y="237"/>
                      </a:moveTo>
                      <a:lnTo>
                        <a:pt x="52" y="237"/>
                      </a:lnTo>
                      <a:lnTo>
                        <a:pt x="53" y="231"/>
                      </a:lnTo>
                      <a:lnTo>
                        <a:pt x="56" y="225"/>
                      </a:lnTo>
                      <a:lnTo>
                        <a:pt x="56" y="225"/>
                      </a:lnTo>
                      <a:lnTo>
                        <a:pt x="55" y="224"/>
                      </a:lnTo>
                      <a:lnTo>
                        <a:pt x="53" y="224"/>
                      </a:lnTo>
                      <a:lnTo>
                        <a:pt x="53" y="222"/>
                      </a:lnTo>
                      <a:lnTo>
                        <a:pt x="52" y="222"/>
                      </a:lnTo>
                      <a:lnTo>
                        <a:pt x="52" y="222"/>
                      </a:lnTo>
                      <a:lnTo>
                        <a:pt x="50" y="231"/>
                      </a:lnTo>
                      <a:lnTo>
                        <a:pt x="50" y="234"/>
                      </a:lnTo>
                      <a:lnTo>
                        <a:pt x="52" y="237"/>
                      </a:lnTo>
                      <a:lnTo>
                        <a:pt x="52" y="237"/>
                      </a:lnTo>
                      <a:close/>
                      <a:moveTo>
                        <a:pt x="219" y="228"/>
                      </a:moveTo>
                      <a:lnTo>
                        <a:pt x="219" y="228"/>
                      </a:lnTo>
                      <a:lnTo>
                        <a:pt x="226" y="228"/>
                      </a:lnTo>
                      <a:lnTo>
                        <a:pt x="230" y="227"/>
                      </a:lnTo>
                      <a:lnTo>
                        <a:pt x="230" y="227"/>
                      </a:lnTo>
                      <a:lnTo>
                        <a:pt x="230" y="224"/>
                      </a:lnTo>
                      <a:lnTo>
                        <a:pt x="229" y="222"/>
                      </a:lnTo>
                      <a:lnTo>
                        <a:pt x="229" y="222"/>
                      </a:lnTo>
                      <a:lnTo>
                        <a:pt x="223" y="224"/>
                      </a:lnTo>
                      <a:lnTo>
                        <a:pt x="221" y="225"/>
                      </a:lnTo>
                      <a:lnTo>
                        <a:pt x="219" y="228"/>
                      </a:lnTo>
                      <a:lnTo>
                        <a:pt x="219" y="228"/>
                      </a:lnTo>
                      <a:close/>
                      <a:moveTo>
                        <a:pt x="317" y="225"/>
                      </a:moveTo>
                      <a:lnTo>
                        <a:pt x="317" y="225"/>
                      </a:lnTo>
                      <a:lnTo>
                        <a:pt x="319" y="227"/>
                      </a:lnTo>
                      <a:lnTo>
                        <a:pt x="322" y="227"/>
                      </a:lnTo>
                      <a:lnTo>
                        <a:pt x="329" y="227"/>
                      </a:lnTo>
                      <a:lnTo>
                        <a:pt x="329" y="227"/>
                      </a:lnTo>
                      <a:lnTo>
                        <a:pt x="328" y="224"/>
                      </a:lnTo>
                      <a:lnTo>
                        <a:pt x="328" y="222"/>
                      </a:lnTo>
                      <a:lnTo>
                        <a:pt x="328" y="222"/>
                      </a:lnTo>
                      <a:lnTo>
                        <a:pt x="322" y="222"/>
                      </a:lnTo>
                      <a:lnTo>
                        <a:pt x="319" y="222"/>
                      </a:lnTo>
                      <a:lnTo>
                        <a:pt x="317" y="225"/>
                      </a:lnTo>
                      <a:lnTo>
                        <a:pt x="317" y="225"/>
                      </a:lnTo>
                      <a:close/>
                      <a:moveTo>
                        <a:pt x="630" y="227"/>
                      </a:moveTo>
                      <a:lnTo>
                        <a:pt x="630" y="227"/>
                      </a:lnTo>
                      <a:lnTo>
                        <a:pt x="634" y="227"/>
                      </a:lnTo>
                      <a:lnTo>
                        <a:pt x="637" y="228"/>
                      </a:lnTo>
                      <a:lnTo>
                        <a:pt x="637" y="228"/>
                      </a:lnTo>
                      <a:lnTo>
                        <a:pt x="637" y="225"/>
                      </a:lnTo>
                      <a:lnTo>
                        <a:pt x="639" y="224"/>
                      </a:lnTo>
                      <a:lnTo>
                        <a:pt x="639" y="224"/>
                      </a:lnTo>
                      <a:lnTo>
                        <a:pt x="634" y="222"/>
                      </a:lnTo>
                      <a:lnTo>
                        <a:pt x="630" y="222"/>
                      </a:lnTo>
                      <a:lnTo>
                        <a:pt x="630" y="222"/>
                      </a:lnTo>
                      <a:lnTo>
                        <a:pt x="630" y="227"/>
                      </a:lnTo>
                      <a:lnTo>
                        <a:pt x="630" y="227"/>
                      </a:lnTo>
                      <a:close/>
                      <a:moveTo>
                        <a:pt x="701" y="245"/>
                      </a:moveTo>
                      <a:lnTo>
                        <a:pt x="701" y="245"/>
                      </a:lnTo>
                      <a:lnTo>
                        <a:pt x="698" y="236"/>
                      </a:lnTo>
                      <a:lnTo>
                        <a:pt x="697" y="231"/>
                      </a:lnTo>
                      <a:lnTo>
                        <a:pt x="697" y="227"/>
                      </a:lnTo>
                      <a:lnTo>
                        <a:pt x="697" y="227"/>
                      </a:lnTo>
                      <a:lnTo>
                        <a:pt x="694" y="227"/>
                      </a:lnTo>
                      <a:lnTo>
                        <a:pt x="694" y="225"/>
                      </a:lnTo>
                      <a:lnTo>
                        <a:pt x="692" y="224"/>
                      </a:lnTo>
                      <a:lnTo>
                        <a:pt x="691" y="222"/>
                      </a:lnTo>
                      <a:lnTo>
                        <a:pt x="691" y="222"/>
                      </a:lnTo>
                      <a:lnTo>
                        <a:pt x="691" y="230"/>
                      </a:lnTo>
                      <a:lnTo>
                        <a:pt x="692" y="237"/>
                      </a:lnTo>
                      <a:lnTo>
                        <a:pt x="697" y="244"/>
                      </a:lnTo>
                      <a:lnTo>
                        <a:pt x="700" y="245"/>
                      </a:lnTo>
                      <a:lnTo>
                        <a:pt x="701" y="245"/>
                      </a:lnTo>
                      <a:lnTo>
                        <a:pt x="701" y="245"/>
                      </a:lnTo>
                      <a:close/>
                      <a:moveTo>
                        <a:pt x="264" y="227"/>
                      </a:moveTo>
                      <a:lnTo>
                        <a:pt x="264" y="227"/>
                      </a:lnTo>
                      <a:lnTo>
                        <a:pt x="265" y="227"/>
                      </a:lnTo>
                      <a:lnTo>
                        <a:pt x="268" y="227"/>
                      </a:lnTo>
                      <a:lnTo>
                        <a:pt x="268" y="227"/>
                      </a:lnTo>
                      <a:lnTo>
                        <a:pt x="268" y="224"/>
                      </a:lnTo>
                      <a:lnTo>
                        <a:pt x="267" y="224"/>
                      </a:lnTo>
                      <a:lnTo>
                        <a:pt x="267" y="224"/>
                      </a:lnTo>
                      <a:lnTo>
                        <a:pt x="265" y="224"/>
                      </a:lnTo>
                      <a:lnTo>
                        <a:pt x="264" y="225"/>
                      </a:lnTo>
                      <a:lnTo>
                        <a:pt x="264" y="227"/>
                      </a:lnTo>
                      <a:lnTo>
                        <a:pt x="264" y="227"/>
                      </a:lnTo>
                      <a:close/>
                      <a:moveTo>
                        <a:pt x="726" y="227"/>
                      </a:moveTo>
                      <a:lnTo>
                        <a:pt x="726" y="227"/>
                      </a:lnTo>
                      <a:lnTo>
                        <a:pt x="726" y="225"/>
                      </a:lnTo>
                      <a:lnTo>
                        <a:pt x="726" y="224"/>
                      </a:lnTo>
                      <a:lnTo>
                        <a:pt x="724" y="224"/>
                      </a:lnTo>
                      <a:lnTo>
                        <a:pt x="724" y="224"/>
                      </a:lnTo>
                      <a:lnTo>
                        <a:pt x="724" y="225"/>
                      </a:lnTo>
                      <a:lnTo>
                        <a:pt x="724" y="227"/>
                      </a:lnTo>
                      <a:lnTo>
                        <a:pt x="726" y="227"/>
                      </a:lnTo>
                      <a:lnTo>
                        <a:pt x="726" y="227"/>
                      </a:lnTo>
                      <a:close/>
                      <a:moveTo>
                        <a:pt x="308" y="227"/>
                      </a:moveTo>
                      <a:lnTo>
                        <a:pt x="308" y="227"/>
                      </a:lnTo>
                      <a:lnTo>
                        <a:pt x="311" y="227"/>
                      </a:lnTo>
                      <a:lnTo>
                        <a:pt x="311" y="224"/>
                      </a:lnTo>
                      <a:lnTo>
                        <a:pt x="311" y="224"/>
                      </a:lnTo>
                      <a:lnTo>
                        <a:pt x="308" y="224"/>
                      </a:lnTo>
                      <a:lnTo>
                        <a:pt x="308" y="224"/>
                      </a:lnTo>
                      <a:lnTo>
                        <a:pt x="308" y="227"/>
                      </a:lnTo>
                      <a:lnTo>
                        <a:pt x="308" y="227"/>
                      </a:lnTo>
                      <a:close/>
                      <a:moveTo>
                        <a:pt x="462" y="245"/>
                      </a:moveTo>
                      <a:lnTo>
                        <a:pt x="462" y="245"/>
                      </a:lnTo>
                      <a:lnTo>
                        <a:pt x="466" y="245"/>
                      </a:lnTo>
                      <a:lnTo>
                        <a:pt x="466" y="245"/>
                      </a:lnTo>
                      <a:lnTo>
                        <a:pt x="468" y="236"/>
                      </a:lnTo>
                      <a:lnTo>
                        <a:pt x="468" y="231"/>
                      </a:lnTo>
                      <a:lnTo>
                        <a:pt x="466" y="225"/>
                      </a:lnTo>
                      <a:lnTo>
                        <a:pt x="466" y="225"/>
                      </a:lnTo>
                      <a:lnTo>
                        <a:pt x="463" y="224"/>
                      </a:lnTo>
                      <a:lnTo>
                        <a:pt x="460" y="225"/>
                      </a:lnTo>
                      <a:lnTo>
                        <a:pt x="459" y="227"/>
                      </a:lnTo>
                      <a:lnTo>
                        <a:pt x="459" y="231"/>
                      </a:lnTo>
                      <a:lnTo>
                        <a:pt x="459" y="239"/>
                      </a:lnTo>
                      <a:lnTo>
                        <a:pt x="462" y="245"/>
                      </a:lnTo>
                      <a:lnTo>
                        <a:pt x="462" y="245"/>
                      </a:lnTo>
                      <a:close/>
                      <a:moveTo>
                        <a:pt x="148" y="227"/>
                      </a:moveTo>
                      <a:lnTo>
                        <a:pt x="148" y="227"/>
                      </a:lnTo>
                      <a:lnTo>
                        <a:pt x="148" y="228"/>
                      </a:lnTo>
                      <a:lnTo>
                        <a:pt x="146" y="231"/>
                      </a:lnTo>
                      <a:lnTo>
                        <a:pt x="146" y="231"/>
                      </a:lnTo>
                      <a:lnTo>
                        <a:pt x="151" y="231"/>
                      </a:lnTo>
                      <a:lnTo>
                        <a:pt x="157" y="231"/>
                      </a:lnTo>
                      <a:lnTo>
                        <a:pt x="157" y="231"/>
                      </a:lnTo>
                      <a:lnTo>
                        <a:pt x="155" y="228"/>
                      </a:lnTo>
                      <a:lnTo>
                        <a:pt x="155" y="225"/>
                      </a:lnTo>
                      <a:lnTo>
                        <a:pt x="155" y="225"/>
                      </a:lnTo>
                      <a:lnTo>
                        <a:pt x="151" y="225"/>
                      </a:lnTo>
                      <a:lnTo>
                        <a:pt x="148" y="227"/>
                      </a:lnTo>
                      <a:lnTo>
                        <a:pt x="148" y="227"/>
                      </a:lnTo>
                      <a:close/>
                      <a:moveTo>
                        <a:pt x="210" y="225"/>
                      </a:moveTo>
                      <a:lnTo>
                        <a:pt x="210" y="225"/>
                      </a:lnTo>
                      <a:lnTo>
                        <a:pt x="210" y="228"/>
                      </a:lnTo>
                      <a:lnTo>
                        <a:pt x="210" y="231"/>
                      </a:lnTo>
                      <a:lnTo>
                        <a:pt x="210" y="231"/>
                      </a:lnTo>
                      <a:lnTo>
                        <a:pt x="213" y="231"/>
                      </a:lnTo>
                      <a:lnTo>
                        <a:pt x="215" y="230"/>
                      </a:lnTo>
                      <a:lnTo>
                        <a:pt x="215" y="230"/>
                      </a:lnTo>
                      <a:lnTo>
                        <a:pt x="216" y="227"/>
                      </a:lnTo>
                      <a:lnTo>
                        <a:pt x="215" y="225"/>
                      </a:lnTo>
                      <a:lnTo>
                        <a:pt x="215" y="225"/>
                      </a:lnTo>
                      <a:lnTo>
                        <a:pt x="215" y="225"/>
                      </a:lnTo>
                      <a:lnTo>
                        <a:pt x="213" y="225"/>
                      </a:lnTo>
                      <a:lnTo>
                        <a:pt x="213" y="225"/>
                      </a:lnTo>
                      <a:lnTo>
                        <a:pt x="210" y="225"/>
                      </a:lnTo>
                      <a:lnTo>
                        <a:pt x="210" y="225"/>
                      </a:lnTo>
                      <a:close/>
                      <a:moveTo>
                        <a:pt x="759" y="228"/>
                      </a:moveTo>
                      <a:lnTo>
                        <a:pt x="759" y="228"/>
                      </a:lnTo>
                      <a:lnTo>
                        <a:pt x="759" y="228"/>
                      </a:lnTo>
                      <a:lnTo>
                        <a:pt x="761" y="227"/>
                      </a:lnTo>
                      <a:lnTo>
                        <a:pt x="761" y="225"/>
                      </a:lnTo>
                      <a:lnTo>
                        <a:pt x="759" y="225"/>
                      </a:lnTo>
                      <a:lnTo>
                        <a:pt x="759" y="225"/>
                      </a:lnTo>
                      <a:lnTo>
                        <a:pt x="759" y="228"/>
                      </a:lnTo>
                      <a:lnTo>
                        <a:pt x="759" y="228"/>
                      </a:lnTo>
                      <a:close/>
                      <a:moveTo>
                        <a:pt x="660" y="257"/>
                      </a:moveTo>
                      <a:lnTo>
                        <a:pt x="660" y="257"/>
                      </a:lnTo>
                      <a:lnTo>
                        <a:pt x="656" y="227"/>
                      </a:lnTo>
                      <a:lnTo>
                        <a:pt x="656" y="227"/>
                      </a:lnTo>
                      <a:lnTo>
                        <a:pt x="651" y="227"/>
                      </a:lnTo>
                      <a:lnTo>
                        <a:pt x="648" y="225"/>
                      </a:lnTo>
                      <a:lnTo>
                        <a:pt x="648" y="225"/>
                      </a:lnTo>
                      <a:lnTo>
                        <a:pt x="648" y="236"/>
                      </a:lnTo>
                      <a:lnTo>
                        <a:pt x="651" y="245"/>
                      </a:lnTo>
                      <a:lnTo>
                        <a:pt x="654" y="251"/>
                      </a:lnTo>
                      <a:lnTo>
                        <a:pt x="660" y="257"/>
                      </a:lnTo>
                      <a:lnTo>
                        <a:pt x="660" y="257"/>
                      </a:lnTo>
                      <a:close/>
                      <a:moveTo>
                        <a:pt x="741" y="247"/>
                      </a:moveTo>
                      <a:lnTo>
                        <a:pt x="741" y="247"/>
                      </a:lnTo>
                      <a:lnTo>
                        <a:pt x="742" y="242"/>
                      </a:lnTo>
                      <a:lnTo>
                        <a:pt x="742" y="236"/>
                      </a:lnTo>
                      <a:lnTo>
                        <a:pt x="741" y="228"/>
                      </a:lnTo>
                      <a:lnTo>
                        <a:pt x="739" y="227"/>
                      </a:lnTo>
                      <a:lnTo>
                        <a:pt x="736" y="225"/>
                      </a:lnTo>
                      <a:lnTo>
                        <a:pt x="736" y="225"/>
                      </a:lnTo>
                      <a:lnTo>
                        <a:pt x="736" y="231"/>
                      </a:lnTo>
                      <a:lnTo>
                        <a:pt x="738" y="236"/>
                      </a:lnTo>
                      <a:lnTo>
                        <a:pt x="741" y="247"/>
                      </a:lnTo>
                      <a:lnTo>
                        <a:pt x="741" y="247"/>
                      </a:lnTo>
                      <a:close/>
                      <a:moveTo>
                        <a:pt x="473" y="227"/>
                      </a:moveTo>
                      <a:lnTo>
                        <a:pt x="473" y="227"/>
                      </a:lnTo>
                      <a:lnTo>
                        <a:pt x="473" y="236"/>
                      </a:lnTo>
                      <a:lnTo>
                        <a:pt x="471" y="244"/>
                      </a:lnTo>
                      <a:lnTo>
                        <a:pt x="471" y="244"/>
                      </a:lnTo>
                      <a:lnTo>
                        <a:pt x="479" y="242"/>
                      </a:lnTo>
                      <a:lnTo>
                        <a:pt x="486" y="241"/>
                      </a:lnTo>
                      <a:lnTo>
                        <a:pt x="486" y="241"/>
                      </a:lnTo>
                      <a:lnTo>
                        <a:pt x="485" y="230"/>
                      </a:lnTo>
                      <a:lnTo>
                        <a:pt x="485" y="230"/>
                      </a:lnTo>
                      <a:lnTo>
                        <a:pt x="479" y="227"/>
                      </a:lnTo>
                      <a:lnTo>
                        <a:pt x="476" y="227"/>
                      </a:lnTo>
                      <a:lnTo>
                        <a:pt x="473" y="227"/>
                      </a:lnTo>
                      <a:lnTo>
                        <a:pt x="473" y="227"/>
                      </a:lnTo>
                      <a:close/>
                      <a:moveTo>
                        <a:pt x="718" y="234"/>
                      </a:moveTo>
                      <a:lnTo>
                        <a:pt x="718" y="234"/>
                      </a:lnTo>
                      <a:lnTo>
                        <a:pt x="718" y="230"/>
                      </a:lnTo>
                      <a:lnTo>
                        <a:pt x="718" y="228"/>
                      </a:lnTo>
                      <a:lnTo>
                        <a:pt x="718" y="227"/>
                      </a:lnTo>
                      <a:lnTo>
                        <a:pt x="718" y="227"/>
                      </a:lnTo>
                      <a:lnTo>
                        <a:pt x="718" y="228"/>
                      </a:lnTo>
                      <a:lnTo>
                        <a:pt x="717" y="231"/>
                      </a:lnTo>
                      <a:lnTo>
                        <a:pt x="717" y="233"/>
                      </a:lnTo>
                      <a:lnTo>
                        <a:pt x="718" y="234"/>
                      </a:lnTo>
                      <a:lnTo>
                        <a:pt x="718" y="234"/>
                      </a:lnTo>
                      <a:close/>
                      <a:moveTo>
                        <a:pt x="125" y="228"/>
                      </a:moveTo>
                      <a:lnTo>
                        <a:pt x="125" y="228"/>
                      </a:lnTo>
                      <a:lnTo>
                        <a:pt x="123" y="231"/>
                      </a:lnTo>
                      <a:lnTo>
                        <a:pt x="123" y="236"/>
                      </a:lnTo>
                      <a:lnTo>
                        <a:pt x="123" y="236"/>
                      </a:lnTo>
                      <a:lnTo>
                        <a:pt x="139" y="234"/>
                      </a:lnTo>
                      <a:lnTo>
                        <a:pt x="139" y="234"/>
                      </a:lnTo>
                      <a:lnTo>
                        <a:pt x="139" y="230"/>
                      </a:lnTo>
                      <a:lnTo>
                        <a:pt x="139" y="228"/>
                      </a:lnTo>
                      <a:lnTo>
                        <a:pt x="139" y="227"/>
                      </a:lnTo>
                      <a:lnTo>
                        <a:pt x="139" y="227"/>
                      </a:lnTo>
                      <a:lnTo>
                        <a:pt x="133" y="228"/>
                      </a:lnTo>
                      <a:lnTo>
                        <a:pt x="125" y="228"/>
                      </a:lnTo>
                      <a:lnTo>
                        <a:pt x="125" y="228"/>
                      </a:lnTo>
                      <a:close/>
                      <a:moveTo>
                        <a:pt x="238" y="233"/>
                      </a:moveTo>
                      <a:lnTo>
                        <a:pt x="238" y="233"/>
                      </a:lnTo>
                      <a:lnTo>
                        <a:pt x="247" y="231"/>
                      </a:lnTo>
                      <a:lnTo>
                        <a:pt x="250" y="230"/>
                      </a:lnTo>
                      <a:lnTo>
                        <a:pt x="252" y="227"/>
                      </a:lnTo>
                      <a:lnTo>
                        <a:pt x="252" y="227"/>
                      </a:lnTo>
                      <a:lnTo>
                        <a:pt x="244" y="228"/>
                      </a:lnTo>
                      <a:lnTo>
                        <a:pt x="238" y="233"/>
                      </a:lnTo>
                      <a:lnTo>
                        <a:pt x="238" y="233"/>
                      </a:lnTo>
                      <a:close/>
                      <a:moveTo>
                        <a:pt x="285" y="228"/>
                      </a:moveTo>
                      <a:lnTo>
                        <a:pt x="285" y="228"/>
                      </a:lnTo>
                      <a:lnTo>
                        <a:pt x="288" y="228"/>
                      </a:lnTo>
                      <a:lnTo>
                        <a:pt x="290" y="228"/>
                      </a:lnTo>
                      <a:lnTo>
                        <a:pt x="290" y="227"/>
                      </a:lnTo>
                      <a:lnTo>
                        <a:pt x="290" y="227"/>
                      </a:lnTo>
                      <a:lnTo>
                        <a:pt x="288" y="227"/>
                      </a:lnTo>
                      <a:lnTo>
                        <a:pt x="285" y="228"/>
                      </a:lnTo>
                      <a:lnTo>
                        <a:pt x="285" y="228"/>
                      </a:lnTo>
                      <a:close/>
                      <a:moveTo>
                        <a:pt x="643" y="233"/>
                      </a:moveTo>
                      <a:lnTo>
                        <a:pt x="643" y="233"/>
                      </a:lnTo>
                      <a:lnTo>
                        <a:pt x="643" y="230"/>
                      </a:lnTo>
                      <a:lnTo>
                        <a:pt x="643" y="228"/>
                      </a:lnTo>
                      <a:lnTo>
                        <a:pt x="642" y="227"/>
                      </a:lnTo>
                      <a:lnTo>
                        <a:pt x="642" y="227"/>
                      </a:lnTo>
                      <a:lnTo>
                        <a:pt x="642" y="230"/>
                      </a:lnTo>
                      <a:lnTo>
                        <a:pt x="642" y="231"/>
                      </a:lnTo>
                      <a:lnTo>
                        <a:pt x="643" y="233"/>
                      </a:lnTo>
                      <a:lnTo>
                        <a:pt x="643" y="233"/>
                      </a:lnTo>
                      <a:close/>
                      <a:moveTo>
                        <a:pt x="192" y="228"/>
                      </a:moveTo>
                      <a:lnTo>
                        <a:pt x="192" y="228"/>
                      </a:lnTo>
                      <a:lnTo>
                        <a:pt x="194" y="234"/>
                      </a:lnTo>
                      <a:lnTo>
                        <a:pt x="194" y="234"/>
                      </a:lnTo>
                      <a:lnTo>
                        <a:pt x="198" y="234"/>
                      </a:lnTo>
                      <a:lnTo>
                        <a:pt x="200" y="234"/>
                      </a:lnTo>
                      <a:lnTo>
                        <a:pt x="201" y="233"/>
                      </a:lnTo>
                      <a:lnTo>
                        <a:pt x="201" y="233"/>
                      </a:lnTo>
                      <a:lnTo>
                        <a:pt x="200" y="231"/>
                      </a:lnTo>
                      <a:lnTo>
                        <a:pt x="200" y="230"/>
                      </a:lnTo>
                      <a:lnTo>
                        <a:pt x="200" y="227"/>
                      </a:lnTo>
                      <a:lnTo>
                        <a:pt x="200" y="227"/>
                      </a:lnTo>
                      <a:lnTo>
                        <a:pt x="197" y="228"/>
                      </a:lnTo>
                      <a:lnTo>
                        <a:pt x="192" y="228"/>
                      </a:lnTo>
                      <a:lnTo>
                        <a:pt x="192" y="228"/>
                      </a:lnTo>
                      <a:close/>
                      <a:moveTo>
                        <a:pt x="434" y="230"/>
                      </a:moveTo>
                      <a:lnTo>
                        <a:pt x="434" y="230"/>
                      </a:lnTo>
                      <a:lnTo>
                        <a:pt x="436" y="236"/>
                      </a:lnTo>
                      <a:lnTo>
                        <a:pt x="438" y="239"/>
                      </a:lnTo>
                      <a:lnTo>
                        <a:pt x="439" y="242"/>
                      </a:lnTo>
                      <a:lnTo>
                        <a:pt x="439" y="242"/>
                      </a:lnTo>
                      <a:lnTo>
                        <a:pt x="442" y="242"/>
                      </a:lnTo>
                      <a:lnTo>
                        <a:pt x="444" y="242"/>
                      </a:lnTo>
                      <a:lnTo>
                        <a:pt x="448" y="242"/>
                      </a:lnTo>
                      <a:lnTo>
                        <a:pt x="448" y="242"/>
                      </a:lnTo>
                      <a:lnTo>
                        <a:pt x="450" y="234"/>
                      </a:lnTo>
                      <a:lnTo>
                        <a:pt x="450" y="227"/>
                      </a:lnTo>
                      <a:lnTo>
                        <a:pt x="450" y="227"/>
                      </a:lnTo>
                      <a:lnTo>
                        <a:pt x="442" y="228"/>
                      </a:lnTo>
                      <a:lnTo>
                        <a:pt x="434" y="230"/>
                      </a:lnTo>
                      <a:lnTo>
                        <a:pt x="434" y="230"/>
                      </a:lnTo>
                      <a:close/>
                      <a:moveTo>
                        <a:pt x="273" y="231"/>
                      </a:moveTo>
                      <a:lnTo>
                        <a:pt x="273" y="231"/>
                      </a:lnTo>
                      <a:lnTo>
                        <a:pt x="274" y="231"/>
                      </a:lnTo>
                      <a:lnTo>
                        <a:pt x="277" y="231"/>
                      </a:lnTo>
                      <a:lnTo>
                        <a:pt x="279" y="231"/>
                      </a:lnTo>
                      <a:lnTo>
                        <a:pt x="280" y="228"/>
                      </a:lnTo>
                      <a:lnTo>
                        <a:pt x="280" y="228"/>
                      </a:lnTo>
                      <a:lnTo>
                        <a:pt x="277" y="228"/>
                      </a:lnTo>
                      <a:lnTo>
                        <a:pt x="276" y="228"/>
                      </a:lnTo>
                      <a:lnTo>
                        <a:pt x="274" y="228"/>
                      </a:lnTo>
                      <a:lnTo>
                        <a:pt x="274" y="228"/>
                      </a:lnTo>
                      <a:lnTo>
                        <a:pt x="273" y="230"/>
                      </a:lnTo>
                      <a:lnTo>
                        <a:pt x="273" y="231"/>
                      </a:lnTo>
                      <a:lnTo>
                        <a:pt x="273" y="231"/>
                      </a:lnTo>
                      <a:close/>
                      <a:moveTo>
                        <a:pt x="561" y="230"/>
                      </a:moveTo>
                      <a:lnTo>
                        <a:pt x="561" y="230"/>
                      </a:lnTo>
                      <a:lnTo>
                        <a:pt x="559" y="233"/>
                      </a:lnTo>
                      <a:lnTo>
                        <a:pt x="559" y="233"/>
                      </a:lnTo>
                      <a:lnTo>
                        <a:pt x="564" y="234"/>
                      </a:lnTo>
                      <a:lnTo>
                        <a:pt x="570" y="234"/>
                      </a:lnTo>
                      <a:lnTo>
                        <a:pt x="570" y="234"/>
                      </a:lnTo>
                      <a:lnTo>
                        <a:pt x="570" y="231"/>
                      </a:lnTo>
                      <a:lnTo>
                        <a:pt x="570" y="230"/>
                      </a:lnTo>
                      <a:lnTo>
                        <a:pt x="570" y="228"/>
                      </a:lnTo>
                      <a:lnTo>
                        <a:pt x="570" y="228"/>
                      </a:lnTo>
                      <a:lnTo>
                        <a:pt x="566" y="228"/>
                      </a:lnTo>
                      <a:lnTo>
                        <a:pt x="561" y="230"/>
                      </a:lnTo>
                      <a:lnTo>
                        <a:pt x="561" y="230"/>
                      </a:lnTo>
                      <a:close/>
                      <a:moveTo>
                        <a:pt x="184" y="236"/>
                      </a:moveTo>
                      <a:lnTo>
                        <a:pt x="184" y="236"/>
                      </a:lnTo>
                      <a:lnTo>
                        <a:pt x="187" y="236"/>
                      </a:lnTo>
                      <a:lnTo>
                        <a:pt x="187" y="236"/>
                      </a:lnTo>
                      <a:lnTo>
                        <a:pt x="187" y="234"/>
                      </a:lnTo>
                      <a:lnTo>
                        <a:pt x="187" y="231"/>
                      </a:lnTo>
                      <a:lnTo>
                        <a:pt x="187" y="230"/>
                      </a:lnTo>
                      <a:lnTo>
                        <a:pt x="186" y="228"/>
                      </a:lnTo>
                      <a:lnTo>
                        <a:pt x="186" y="228"/>
                      </a:lnTo>
                      <a:lnTo>
                        <a:pt x="184" y="236"/>
                      </a:lnTo>
                      <a:lnTo>
                        <a:pt x="184" y="236"/>
                      </a:lnTo>
                      <a:close/>
                      <a:moveTo>
                        <a:pt x="491" y="230"/>
                      </a:moveTo>
                      <a:lnTo>
                        <a:pt x="491" y="230"/>
                      </a:lnTo>
                      <a:lnTo>
                        <a:pt x="491" y="234"/>
                      </a:lnTo>
                      <a:lnTo>
                        <a:pt x="492" y="239"/>
                      </a:lnTo>
                      <a:lnTo>
                        <a:pt x="492" y="239"/>
                      </a:lnTo>
                      <a:lnTo>
                        <a:pt x="494" y="239"/>
                      </a:lnTo>
                      <a:lnTo>
                        <a:pt x="495" y="239"/>
                      </a:lnTo>
                      <a:lnTo>
                        <a:pt x="495" y="239"/>
                      </a:lnTo>
                      <a:lnTo>
                        <a:pt x="497" y="234"/>
                      </a:lnTo>
                      <a:lnTo>
                        <a:pt x="495" y="228"/>
                      </a:lnTo>
                      <a:lnTo>
                        <a:pt x="495" y="228"/>
                      </a:lnTo>
                      <a:lnTo>
                        <a:pt x="492" y="230"/>
                      </a:lnTo>
                      <a:lnTo>
                        <a:pt x="491" y="230"/>
                      </a:lnTo>
                      <a:lnTo>
                        <a:pt x="491" y="230"/>
                      </a:lnTo>
                      <a:close/>
                      <a:moveTo>
                        <a:pt x="573" y="236"/>
                      </a:moveTo>
                      <a:lnTo>
                        <a:pt x="573" y="236"/>
                      </a:lnTo>
                      <a:lnTo>
                        <a:pt x="576" y="236"/>
                      </a:lnTo>
                      <a:lnTo>
                        <a:pt x="579" y="237"/>
                      </a:lnTo>
                      <a:lnTo>
                        <a:pt x="579" y="237"/>
                      </a:lnTo>
                      <a:lnTo>
                        <a:pt x="578" y="233"/>
                      </a:lnTo>
                      <a:lnTo>
                        <a:pt x="576" y="230"/>
                      </a:lnTo>
                      <a:lnTo>
                        <a:pt x="575" y="228"/>
                      </a:lnTo>
                      <a:lnTo>
                        <a:pt x="575" y="228"/>
                      </a:lnTo>
                      <a:lnTo>
                        <a:pt x="575" y="233"/>
                      </a:lnTo>
                      <a:lnTo>
                        <a:pt x="573" y="236"/>
                      </a:lnTo>
                      <a:lnTo>
                        <a:pt x="573" y="236"/>
                      </a:lnTo>
                      <a:close/>
                      <a:moveTo>
                        <a:pt x="75" y="237"/>
                      </a:moveTo>
                      <a:lnTo>
                        <a:pt x="75" y="237"/>
                      </a:lnTo>
                      <a:lnTo>
                        <a:pt x="75" y="234"/>
                      </a:lnTo>
                      <a:lnTo>
                        <a:pt x="76" y="230"/>
                      </a:lnTo>
                      <a:lnTo>
                        <a:pt x="76" y="230"/>
                      </a:lnTo>
                      <a:lnTo>
                        <a:pt x="73" y="230"/>
                      </a:lnTo>
                      <a:lnTo>
                        <a:pt x="69" y="230"/>
                      </a:lnTo>
                      <a:lnTo>
                        <a:pt x="69" y="230"/>
                      </a:lnTo>
                      <a:lnTo>
                        <a:pt x="72" y="234"/>
                      </a:lnTo>
                      <a:lnTo>
                        <a:pt x="75" y="237"/>
                      </a:lnTo>
                      <a:lnTo>
                        <a:pt x="75" y="237"/>
                      </a:lnTo>
                      <a:close/>
                      <a:moveTo>
                        <a:pt x="96" y="230"/>
                      </a:moveTo>
                      <a:lnTo>
                        <a:pt x="96" y="230"/>
                      </a:lnTo>
                      <a:lnTo>
                        <a:pt x="93" y="237"/>
                      </a:lnTo>
                      <a:lnTo>
                        <a:pt x="93" y="237"/>
                      </a:lnTo>
                      <a:lnTo>
                        <a:pt x="96" y="236"/>
                      </a:lnTo>
                      <a:lnTo>
                        <a:pt x="99" y="234"/>
                      </a:lnTo>
                      <a:lnTo>
                        <a:pt x="101" y="233"/>
                      </a:lnTo>
                      <a:lnTo>
                        <a:pt x="104" y="230"/>
                      </a:lnTo>
                      <a:lnTo>
                        <a:pt x="104" y="230"/>
                      </a:lnTo>
                      <a:lnTo>
                        <a:pt x="99" y="230"/>
                      </a:lnTo>
                      <a:lnTo>
                        <a:pt x="96" y="230"/>
                      </a:lnTo>
                      <a:lnTo>
                        <a:pt x="96" y="230"/>
                      </a:lnTo>
                      <a:close/>
                      <a:moveTo>
                        <a:pt x="749" y="250"/>
                      </a:moveTo>
                      <a:lnTo>
                        <a:pt x="749" y="250"/>
                      </a:lnTo>
                      <a:lnTo>
                        <a:pt x="750" y="239"/>
                      </a:lnTo>
                      <a:lnTo>
                        <a:pt x="749" y="233"/>
                      </a:lnTo>
                      <a:lnTo>
                        <a:pt x="746" y="230"/>
                      </a:lnTo>
                      <a:lnTo>
                        <a:pt x="746" y="230"/>
                      </a:lnTo>
                      <a:lnTo>
                        <a:pt x="747" y="241"/>
                      </a:lnTo>
                      <a:lnTo>
                        <a:pt x="747" y="245"/>
                      </a:lnTo>
                      <a:lnTo>
                        <a:pt x="749" y="250"/>
                      </a:lnTo>
                      <a:lnTo>
                        <a:pt x="749" y="250"/>
                      </a:lnTo>
                      <a:close/>
                      <a:moveTo>
                        <a:pt x="81" y="231"/>
                      </a:moveTo>
                      <a:lnTo>
                        <a:pt x="81" y="231"/>
                      </a:lnTo>
                      <a:lnTo>
                        <a:pt x="81" y="233"/>
                      </a:lnTo>
                      <a:lnTo>
                        <a:pt x="82" y="233"/>
                      </a:lnTo>
                      <a:lnTo>
                        <a:pt x="85" y="234"/>
                      </a:lnTo>
                      <a:lnTo>
                        <a:pt x="85" y="234"/>
                      </a:lnTo>
                      <a:lnTo>
                        <a:pt x="85" y="233"/>
                      </a:lnTo>
                      <a:lnTo>
                        <a:pt x="87" y="230"/>
                      </a:lnTo>
                      <a:lnTo>
                        <a:pt x="87" y="230"/>
                      </a:lnTo>
                      <a:lnTo>
                        <a:pt x="82" y="230"/>
                      </a:lnTo>
                      <a:lnTo>
                        <a:pt x="81" y="231"/>
                      </a:lnTo>
                      <a:lnTo>
                        <a:pt x="81" y="231"/>
                      </a:lnTo>
                      <a:close/>
                      <a:moveTo>
                        <a:pt x="262" y="233"/>
                      </a:moveTo>
                      <a:lnTo>
                        <a:pt x="262" y="233"/>
                      </a:lnTo>
                      <a:lnTo>
                        <a:pt x="265" y="233"/>
                      </a:lnTo>
                      <a:lnTo>
                        <a:pt x="268" y="233"/>
                      </a:lnTo>
                      <a:lnTo>
                        <a:pt x="268" y="233"/>
                      </a:lnTo>
                      <a:lnTo>
                        <a:pt x="268" y="230"/>
                      </a:lnTo>
                      <a:lnTo>
                        <a:pt x="268" y="230"/>
                      </a:lnTo>
                      <a:lnTo>
                        <a:pt x="264" y="231"/>
                      </a:lnTo>
                      <a:lnTo>
                        <a:pt x="262" y="233"/>
                      </a:lnTo>
                      <a:lnTo>
                        <a:pt x="262" y="233"/>
                      </a:lnTo>
                      <a:close/>
                      <a:moveTo>
                        <a:pt x="322" y="242"/>
                      </a:moveTo>
                      <a:lnTo>
                        <a:pt x="322" y="242"/>
                      </a:lnTo>
                      <a:lnTo>
                        <a:pt x="328" y="241"/>
                      </a:lnTo>
                      <a:lnTo>
                        <a:pt x="334" y="241"/>
                      </a:lnTo>
                      <a:lnTo>
                        <a:pt x="334" y="241"/>
                      </a:lnTo>
                      <a:lnTo>
                        <a:pt x="334" y="237"/>
                      </a:lnTo>
                      <a:lnTo>
                        <a:pt x="334" y="234"/>
                      </a:lnTo>
                      <a:lnTo>
                        <a:pt x="331" y="230"/>
                      </a:lnTo>
                      <a:lnTo>
                        <a:pt x="331" y="230"/>
                      </a:lnTo>
                      <a:lnTo>
                        <a:pt x="316" y="230"/>
                      </a:lnTo>
                      <a:lnTo>
                        <a:pt x="316" y="230"/>
                      </a:lnTo>
                      <a:lnTo>
                        <a:pt x="316" y="234"/>
                      </a:lnTo>
                      <a:lnTo>
                        <a:pt x="317" y="237"/>
                      </a:lnTo>
                      <a:lnTo>
                        <a:pt x="322" y="242"/>
                      </a:lnTo>
                      <a:lnTo>
                        <a:pt x="322" y="242"/>
                      </a:lnTo>
                      <a:close/>
                      <a:moveTo>
                        <a:pt x="343" y="231"/>
                      </a:moveTo>
                      <a:lnTo>
                        <a:pt x="343" y="231"/>
                      </a:lnTo>
                      <a:lnTo>
                        <a:pt x="340" y="234"/>
                      </a:lnTo>
                      <a:lnTo>
                        <a:pt x="340" y="237"/>
                      </a:lnTo>
                      <a:lnTo>
                        <a:pt x="341" y="239"/>
                      </a:lnTo>
                      <a:lnTo>
                        <a:pt x="341" y="239"/>
                      </a:lnTo>
                      <a:lnTo>
                        <a:pt x="346" y="237"/>
                      </a:lnTo>
                      <a:lnTo>
                        <a:pt x="351" y="237"/>
                      </a:lnTo>
                      <a:lnTo>
                        <a:pt x="351" y="237"/>
                      </a:lnTo>
                      <a:lnTo>
                        <a:pt x="348" y="234"/>
                      </a:lnTo>
                      <a:lnTo>
                        <a:pt x="346" y="231"/>
                      </a:lnTo>
                      <a:lnTo>
                        <a:pt x="346" y="231"/>
                      </a:lnTo>
                      <a:lnTo>
                        <a:pt x="345" y="231"/>
                      </a:lnTo>
                      <a:lnTo>
                        <a:pt x="343" y="231"/>
                      </a:lnTo>
                      <a:lnTo>
                        <a:pt x="343" y="231"/>
                      </a:lnTo>
                      <a:close/>
                      <a:moveTo>
                        <a:pt x="428" y="231"/>
                      </a:moveTo>
                      <a:lnTo>
                        <a:pt x="428" y="231"/>
                      </a:lnTo>
                      <a:lnTo>
                        <a:pt x="430" y="234"/>
                      </a:lnTo>
                      <a:lnTo>
                        <a:pt x="431" y="236"/>
                      </a:lnTo>
                      <a:lnTo>
                        <a:pt x="431" y="236"/>
                      </a:lnTo>
                      <a:lnTo>
                        <a:pt x="431" y="230"/>
                      </a:lnTo>
                      <a:lnTo>
                        <a:pt x="431" y="230"/>
                      </a:lnTo>
                      <a:lnTo>
                        <a:pt x="428" y="231"/>
                      </a:lnTo>
                      <a:lnTo>
                        <a:pt x="428" y="231"/>
                      </a:lnTo>
                      <a:close/>
                      <a:moveTo>
                        <a:pt x="117" y="237"/>
                      </a:moveTo>
                      <a:lnTo>
                        <a:pt x="117" y="237"/>
                      </a:lnTo>
                      <a:lnTo>
                        <a:pt x="117" y="234"/>
                      </a:lnTo>
                      <a:lnTo>
                        <a:pt x="116" y="231"/>
                      </a:lnTo>
                      <a:lnTo>
                        <a:pt x="116" y="231"/>
                      </a:lnTo>
                      <a:lnTo>
                        <a:pt x="116" y="231"/>
                      </a:lnTo>
                      <a:lnTo>
                        <a:pt x="116" y="234"/>
                      </a:lnTo>
                      <a:lnTo>
                        <a:pt x="116" y="236"/>
                      </a:lnTo>
                      <a:lnTo>
                        <a:pt x="117" y="237"/>
                      </a:lnTo>
                      <a:lnTo>
                        <a:pt x="117" y="237"/>
                      </a:lnTo>
                      <a:close/>
                      <a:moveTo>
                        <a:pt x="160" y="233"/>
                      </a:moveTo>
                      <a:lnTo>
                        <a:pt x="160" y="233"/>
                      </a:lnTo>
                      <a:lnTo>
                        <a:pt x="160" y="237"/>
                      </a:lnTo>
                      <a:lnTo>
                        <a:pt x="160" y="241"/>
                      </a:lnTo>
                      <a:lnTo>
                        <a:pt x="160" y="241"/>
                      </a:lnTo>
                      <a:lnTo>
                        <a:pt x="172" y="239"/>
                      </a:lnTo>
                      <a:lnTo>
                        <a:pt x="172" y="239"/>
                      </a:lnTo>
                      <a:lnTo>
                        <a:pt x="174" y="236"/>
                      </a:lnTo>
                      <a:lnTo>
                        <a:pt x="174" y="231"/>
                      </a:lnTo>
                      <a:lnTo>
                        <a:pt x="174" y="231"/>
                      </a:lnTo>
                      <a:lnTo>
                        <a:pt x="171" y="233"/>
                      </a:lnTo>
                      <a:lnTo>
                        <a:pt x="168" y="233"/>
                      </a:lnTo>
                      <a:lnTo>
                        <a:pt x="160" y="233"/>
                      </a:lnTo>
                      <a:lnTo>
                        <a:pt x="160" y="233"/>
                      </a:lnTo>
                      <a:close/>
                      <a:moveTo>
                        <a:pt x="178" y="237"/>
                      </a:moveTo>
                      <a:lnTo>
                        <a:pt x="178" y="237"/>
                      </a:lnTo>
                      <a:lnTo>
                        <a:pt x="180" y="237"/>
                      </a:lnTo>
                      <a:lnTo>
                        <a:pt x="180" y="234"/>
                      </a:lnTo>
                      <a:lnTo>
                        <a:pt x="178" y="231"/>
                      </a:lnTo>
                      <a:lnTo>
                        <a:pt x="178" y="231"/>
                      </a:lnTo>
                      <a:lnTo>
                        <a:pt x="178" y="234"/>
                      </a:lnTo>
                      <a:lnTo>
                        <a:pt x="178" y="236"/>
                      </a:lnTo>
                      <a:lnTo>
                        <a:pt x="178" y="237"/>
                      </a:lnTo>
                      <a:lnTo>
                        <a:pt x="178" y="237"/>
                      </a:lnTo>
                      <a:close/>
                      <a:moveTo>
                        <a:pt x="674" y="231"/>
                      </a:moveTo>
                      <a:lnTo>
                        <a:pt x="674" y="231"/>
                      </a:lnTo>
                      <a:lnTo>
                        <a:pt x="674" y="237"/>
                      </a:lnTo>
                      <a:lnTo>
                        <a:pt x="675" y="245"/>
                      </a:lnTo>
                      <a:lnTo>
                        <a:pt x="678" y="259"/>
                      </a:lnTo>
                      <a:lnTo>
                        <a:pt x="678" y="259"/>
                      </a:lnTo>
                      <a:lnTo>
                        <a:pt x="683" y="259"/>
                      </a:lnTo>
                      <a:lnTo>
                        <a:pt x="686" y="259"/>
                      </a:lnTo>
                      <a:lnTo>
                        <a:pt x="686" y="259"/>
                      </a:lnTo>
                      <a:lnTo>
                        <a:pt x="686" y="239"/>
                      </a:lnTo>
                      <a:lnTo>
                        <a:pt x="686" y="239"/>
                      </a:lnTo>
                      <a:lnTo>
                        <a:pt x="680" y="234"/>
                      </a:lnTo>
                      <a:lnTo>
                        <a:pt x="677" y="233"/>
                      </a:lnTo>
                      <a:lnTo>
                        <a:pt x="674" y="231"/>
                      </a:lnTo>
                      <a:lnTo>
                        <a:pt x="674" y="231"/>
                      </a:lnTo>
                      <a:close/>
                      <a:moveTo>
                        <a:pt x="630" y="233"/>
                      </a:moveTo>
                      <a:lnTo>
                        <a:pt x="630" y="233"/>
                      </a:lnTo>
                      <a:lnTo>
                        <a:pt x="628" y="236"/>
                      </a:lnTo>
                      <a:lnTo>
                        <a:pt x="630" y="239"/>
                      </a:lnTo>
                      <a:lnTo>
                        <a:pt x="631" y="241"/>
                      </a:lnTo>
                      <a:lnTo>
                        <a:pt x="634" y="242"/>
                      </a:lnTo>
                      <a:lnTo>
                        <a:pt x="634" y="242"/>
                      </a:lnTo>
                      <a:lnTo>
                        <a:pt x="634" y="236"/>
                      </a:lnTo>
                      <a:lnTo>
                        <a:pt x="634" y="233"/>
                      </a:lnTo>
                      <a:lnTo>
                        <a:pt x="631" y="231"/>
                      </a:lnTo>
                      <a:lnTo>
                        <a:pt x="631" y="231"/>
                      </a:lnTo>
                      <a:lnTo>
                        <a:pt x="630" y="233"/>
                      </a:lnTo>
                      <a:lnTo>
                        <a:pt x="630" y="233"/>
                      </a:lnTo>
                      <a:close/>
                      <a:moveTo>
                        <a:pt x="355" y="237"/>
                      </a:moveTo>
                      <a:lnTo>
                        <a:pt x="355" y="237"/>
                      </a:lnTo>
                      <a:lnTo>
                        <a:pt x="360" y="237"/>
                      </a:lnTo>
                      <a:lnTo>
                        <a:pt x="360" y="237"/>
                      </a:lnTo>
                      <a:lnTo>
                        <a:pt x="358" y="234"/>
                      </a:lnTo>
                      <a:lnTo>
                        <a:pt x="355" y="233"/>
                      </a:lnTo>
                      <a:lnTo>
                        <a:pt x="355" y="233"/>
                      </a:lnTo>
                      <a:lnTo>
                        <a:pt x="355" y="234"/>
                      </a:lnTo>
                      <a:lnTo>
                        <a:pt x="355" y="237"/>
                      </a:lnTo>
                      <a:lnTo>
                        <a:pt x="355" y="237"/>
                      </a:lnTo>
                      <a:close/>
                      <a:moveTo>
                        <a:pt x="593" y="241"/>
                      </a:moveTo>
                      <a:lnTo>
                        <a:pt x="593" y="241"/>
                      </a:lnTo>
                      <a:lnTo>
                        <a:pt x="596" y="239"/>
                      </a:lnTo>
                      <a:lnTo>
                        <a:pt x="598" y="239"/>
                      </a:lnTo>
                      <a:lnTo>
                        <a:pt x="599" y="239"/>
                      </a:lnTo>
                      <a:lnTo>
                        <a:pt x="599" y="239"/>
                      </a:lnTo>
                      <a:lnTo>
                        <a:pt x="599" y="234"/>
                      </a:lnTo>
                      <a:lnTo>
                        <a:pt x="599" y="234"/>
                      </a:lnTo>
                      <a:lnTo>
                        <a:pt x="592" y="233"/>
                      </a:lnTo>
                      <a:lnTo>
                        <a:pt x="592" y="233"/>
                      </a:lnTo>
                      <a:lnTo>
                        <a:pt x="592" y="234"/>
                      </a:lnTo>
                      <a:lnTo>
                        <a:pt x="592" y="237"/>
                      </a:lnTo>
                      <a:lnTo>
                        <a:pt x="593" y="241"/>
                      </a:lnTo>
                      <a:lnTo>
                        <a:pt x="593" y="241"/>
                      </a:lnTo>
                      <a:close/>
                      <a:moveTo>
                        <a:pt x="299" y="245"/>
                      </a:moveTo>
                      <a:lnTo>
                        <a:pt x="299" y="245"/>
                      </a:lnTo>
                      <a:lnTo>
                        <a:pt x="300" y="244"/>
                      </a:lnTo>
                      <a:lnTo>
                        <a:pt x="302" y="244"/>
                      </a:lnTo>
                      <a:lnTo>
                        <a:pt x="302" y="244"/>
                      </a:lnTo>
                      <a:lnTo>
                        <a:pt x="302" y="237"/>
                      </a:lnTo>
                      <a:lnTo>
                        <a:pt x="302" y="236"/>
                      </a:lnTo>
                      <a:lnTo>
                        <a:pt x="300" y="233"/>
                      </a:lnTo>
                      <a:lnTo>
                        <a:pt x="300" y="233"/>
                      </a:lnTo>
                      <a:lnTo>
                        <a:pt x="299" y="239"/>
                      </a:lnTo>
                      <a:lnTo>
                        <a:pt x="299" y="242"/>
                      </a:lnTo>
                      <a:lnTo>
                        <a:pt x="299" y="245"/>
                      </a:lnTo>
                      <a:lnTo>
                        <a:pt x="299" y="245"/>
                      </a:lnTo>
                      <a:close/>
                      <a:moveTo>
                        <a:pt x="409" y="239"/>
                      </a:moveTo>
                      <a:lnTo>
                        <a:pt x="409" y="239"/>
                      </a:lnTo>
                      <a:lnTo>
                        <a:pt x="413" y="239"/>
                      </a:lnTo>
                      <a:lnTo>
                        <a:pt x="418" y="242"/>
                      </a:lnTo>
                      <a:lnTo>
                        <a:pt x="418" y="242"/>
                      </a:lnTo>
                      <a:lnTo>
                        <a:pt x="418" y="237"/>
                      </a:lnTo>
                      <a:lnTo>
                        <a:pt x="416" y="233"/>
                      </a:lnTo>
                      <a:lnTo>
                        <a:pt x="416" y="233"/>
                      </a:lnTo>
                      <a:lnTo>
                        <a:pt x="410" y="233"/>
                      </a:lnTo>
                      <a:lnTo>
                        <a:pt x="409" y="234"/>
                      </a:lnTo>
                      <a:lnTo>
                        <a:pt x="409" y="239"/>
                      </a:lnTo>
                      <a:lnTo>
                        <a:pt x="409" y="239"/>
                      </a:lnTo>
                      <a:close/>
                      <a:moveTo>
                        <a:pt x="422" y="244"/>
                      </a:moveTo>
                      <a:lnTo>
                        <a:pt x="422" y="244"/>
                      </a:lnTo>
                      <a:lnTo>
                        <a:pt x="428" y="247"/>
                      </a:lnTo>
                      <a:lnTo>
                        <a:pt x="434" y="247"/>
                      </a:lnTo>
                      <a:lnTo>
                        <a:pt x="434" y="247"/>
                      </a:lnTo>
                      <a:lnTo>
                        <a:pt x="428" y="239"/>
                      </a:lnTo>
                      <a:lnTo>
                        <a:pt x="422" y="233"/>
                      </a:lnTo>
                      <a:lnTo>
                        <a:pt x="422" y="233"/>
                      </a:lnTo>
                      <a:lnTo>
                        <a:pt x="422" y="239"/>
                      </a:lnTo>
                      <a:lnTo>
                        <a:pt x="422" y="244"/>
                      </a:lnTo>
                      <a:lnTo>
                        <a:pt x="422" y="244"/>
                      </a:lnTo>
                      <a:close/>
                      <a:moveTo>
                        <a:pt x="105" y="239"/>
                      </a:moveTo>
                      <a:lnTo>
                        <a:pt x="105" y="239"/>
                      </a:lnTo>
                      <a:lnTo>
                        <a:pt x="108" y="237"/>
                      </a:lnTo>
                      <a:lnTo>
                        <a:pt x="110" y="237"/>
                      </a:lnTo>
                      <a:lnTo>
                        <a:pt x="110" y="237"/>
                      </a:lnTo>
                      <a:lnTo>
                        <a:pt x="110" y="234"/>
                      </a:lnTo>
                      <a:lnTo>
                        <a:pt x="110" y="234"/>
                      </a:lnTo>
                      <a:lnTo>
                        <a:pt x="108" y="234"/>
                      </a:lnTo>
                      <a:lnTo>
                        <a:pt x="108" y="234"/>
                      </a:lnTo>
                      <a:lnTo>
                        <a:pt x="107" y="236"/>
                      </a:lnTo>
                      <a:lnTo>
                        <a:pt x="105" y="237"/>
                      </a:lnTo>
                      <a:lnTo>
                        <a:pt x="105" y="239"/>
                      </a:lnTo>
                      <a:lnTo>
                        <a:pt x="105" y="239"/>
                      </a:lnTo>
                      <a:close/>
                      <a:moveTo>
                        <a:pt x="146" y="234"/>
                      </a:moveTo>
                      <a:lnTo>
                        <a:pt x="146" y="234"/>
                      </a:lnTo>
                      <a:lnTo>
                        <a:pt x="145" y="239"/>
                      </a:lnTo>
                      <a:lnTo>
                        <a:pt x="145" y="241"/>
                      </a:lnTo>
                      <a:lnTo>
                        <a:pt x="146" y="244"/>
                      </a:lnTo>
                      <a:lnTo>
                        <a:pt x="146" y="244"/>
                      </a:lnTo>
                      <a:lnTo>
                        <a:pt x="155" y="242"/>
                      </a:lnTo>
                      <a:lnTo>
                        <a:pt x="155" y="242"/>
                      </a:lnTo>
                      <a:lnTo>
                        <a:pt x="155" y="237"/>
                      </a:lnTo>
                      <a:lnTo>
                        <a:pt x="155" y="234"/>
                      </a:lnTo>
                      <a:lnTo>
                        <a:pt x="155" y="234"/>
                      </a:lnTo>
                      <a:lnTo>
                        <a:pt x="155" y="234"/>
                      </a:lnTo>
                      <a:lnTo>
                        <a:pt x="151" y="236"/>
                      </a:lnTo>
                      <a:lnTo>
                        <a:pt x="146" y="234"/>
                      </a:lnTo>
                      <a:lnTo>
                        <a:pt x="146" y="234"/>
                      </a:lnTo>
                      <a:close/>
                      <a:moveTo>
                        <a:pt x="219" y="237"/>
                      </a:moveTo>
                      <a:lnTo>
                        <a:pt x="219" y="237"/>
                      </a:lnTo>
                      <a:lnTo>
                        <a:pt x="223" y="236"/>
                      </a:lnTo>
                      <a:lnTo>
                        <a:pt x="224" y="234"/>
                      </a:lnTo>
                      <a:lnTo>
                        <a:pt x="224" y="234"/>
                      </a:lnTo>
                      <a:lnTo>
                        <a:pt x="221" y="234"/>
                      </a:lnTo>
                      <a:lnTo>
                        <a:pt x="219" y="237"/>
                      </a:lnTo>
                      <a:lnTo>
                        <a:pt x="219" y="237"/>
                      </a:lnTo>
                      <a:close/>
                      <a:moveTo>
                        <a:pt x="274" y="237"/>
                      </a:moveTo>
                      <a:lnTo>
                        <a:pt x="274" y="237"/>
                      </a:lnTo>
                      <a:lnTo>
                        <a:pt x="277" y="241"/>
                      </a:lnTo>
                      <a:lnTo>
                        <a:pt x="279" y="244"/>
                      </a:lnTo>
                      <a:lnTo>
                        <a:pt x="279" y="247"/>
                      </a:lnTo>
                      <a:lnTo>
                        <a:pt x="279" y="247"/>
                      </a:lnTo>
                      <a:lnTo>
                        <a:pt x="284" y="247"/>
                      </a:lnTo>
                      <a:lnTo>
                        <a:pt x="290" y="247"/>
                      </a:lnTo>
                      <a:lnTo>
                        <a:pt x="290" y="247"/>
                      </a:lnTo>
                      <a:lnTo>
                        <a:pt x="288" y="241"/>
                      </a:lnTo>
                      <a:lnTo>
                        <a:pt x="284" y="236"/>
                      </a:lnTo>
                      <a:lnTo>
                        <a:pt x="282" y="234"/>
                      </a:lnTo>
                      <a:lnTo>
                        <a:pt x="279" y="234"/>
                      </a:lnTo>
                      <a:lnTo>
                        <a:pt x="276" y="236"/>
                      </a:lnTo>
                      <a:lnTo>
                        <a:pt x="274" y="237"/>
                      </a:lnTo>
                      <a:lnTo>
                        <a:pt x="274" y="237"/>
                      </a:lnTo>
                      <a:close/>
                      <a:moveTo>
                        <a:pt x="26" y="280"/>
                      </a:moveTo>
                      <a:lnTo>
                        <a:pt x="26" y="280"/>
                      </a:lnTo>
                      <a:lnTo>
                        <a:pt x="29" y="273"/>
                      </a:lnTo>
                      <a:lnTo>
                        <a:pt x="35" y="266"/>
                      </a:lnTo>
                      <a:lnTo>
                        <a:pt x="35" y="266"/>
                      </a:lnTo>
                      <a:lnTo>
                        <a:pt x="35" y="257"/>
                      </a:lnTo>
                      <a:lnTo>
                        <a:pt x="33" y="248"/>
                      </a:lnTo>
                      <a:lnTo>
                        <a:pt x="33" y="242"/>
                      </a:lnTo>
                      <a:lnTo>
                        <a:pt x="30" y="236"/>
                      </a:lnTo>
                      <a:lnTo>
                        <a:pt x="30" y="236"/>
                      </a:lnTo>
                      <a:lnTo>
                        <a:pt x="26" y="257"/>
                      </a:lnTo>
                      <a:lnTo>
                        <a:pt x="24" y="268"/>
                      </a:lnTo>
                      <a:lnTo>
                        <a:pt x="26" y="280"/>
                      </a:lnTo>
                      <a:lnTo>
                        <a:pt x="26" y="280"/>
                      </a:lnTo>
                      <a:close/>
                      <a:moveTo>
                        <a:pt x="65" y="245"/>
                      </a:moveTo>
                      <a:lnTo>
                        <a:pt x="65" y="245"/>
                      </a:lnTo>
                      <a:lnTo>
                        <a:pt x="67" y="245"/>
                      </a:lnTo>
                      <a:lnTo>
                        <a:pt x="70" y="247"/>
                      </a:lnTo>
                      <a:lnTo>
                        <a:pt x="70" y="247"/>
                      </a:lnTo>
                      <a:lnTo>
                        <a:pt x="69" y="241"/>
                      </a:lnTo>
                      <a:lnTo>
                        <a:pt x="64" y="236"/>
                      </a:lnTo>
                      <a:lnTo>
                        <a:pt x="64" y="236"/>
                      </a:lnTo>
                      <a:lnTo>
                        <a:pt x="65" y="241"/>
                      </a:lnTo>
                      <a:lnTo>
                        <a:pt x="65" y="245"/>
                      </a:lnTo>
                      <a:lnTo>
                        <a:pt x="65" y="245"/>
                      </a:lnTo>
                      <a:close/>
                      <a:moveTo>
                        <a:pt x="761" y="241"/>
                      </a:moveTo>
                      <a:lnTo>
                        <a:pt x="761" y="241"/>
                      </a:lnTo>
                      <a:lnTo>
                        <a:pt x="764" y="242"/>
                      </a:lnTo>
                      <a:lnTo>
                        <a:pt x="765" y="245"/>
                      </a:lnTo>
                      <a:lnTo>
                        <a:pt x="765" y="245"/>
                      </a:lnTo>
                      <a:lnTo>
                        <a:pt x="765" y="239"/>
                      </a:lnTo>
                      <a:lnTo>
                        <a:pt x="764" y="237"/>
                      </a:lnTo>
                      <a:lnTo>
                        <a:pt x="762" y="236"/>
                      </a:lnTo>
                      <a:lnTo>
                        <a:pt x="762" y="236"/>
                      </a:lnTo>
                      <a:lnTo>
                        <a:pt x="762" y="237"/>
                      </a:lnTo>
                      <a:lnTo>
                        <a:pt x="761" y="241"/>
                      </a:lnTo>
                      <a:lnTo>
                        <a:pt x="761" y="241"/>
                      </a:lnTo>
                      <a:close/>
                      <a:moveTo>
                        <a:pt x="210" y="245"/>
                      </a:moveTo>
                      <a:lnTo>
                        <a:pt x="210" y="245"/>
                      </a:lnTo>
                      <a:lnTo>
                        <a:pt x="213" y="244"/>
                      </a:lnTo>
                      <a:lnTo>
                        <a:pt x="215" y="242"/>
                      </a:lnTo>
                      <a:lnTo>
                        <a:pt x="215" y="237"/>
                      </a:lnTo>
                      <a:lnTo>
                        <a:pt x="215" y="237"/>
                      </a:lnTo>
                      <a:lnTo>
                        <a:pt x="212" y="236"/>
                      </a:lnTo>
                      <a:lnTo>
                        <a:pt x="210" y="237"/>
                      </a:lnTo>
                      <a:lnTo>
                        <a:pt x="210" y="241"/>
                      </a:lnTo>
                      <a:lnTo>
                        <a:pt x="210" y="245"/>
                      </a:lnTo>
                      <a:lnTo>
                        <a:pt x="210" y="245"/>
                      </a:lnTo>
                      <a:close/>
                      <a:moveTo>
                        <a:pt x="239" y="239"/>
                      </a:moveTo>
                      <a:lnTo>
                        <a:pt x="239" y="239"/>
                      </a:lnTo>
                      <a:lnTo>
                        <a:pt x="239" y="248"/>
                      </a:lnTo>
                      <a:lnTo>
                        <a:pt x="239" y="248"/>
                      </a:lnTo>
                      <a:lnTo>
                        <a:pt x="242" y="248"/>
                      </a:lnTo>
                      <a:lnTo>
                        <a:pt x="245" y="247"/>
                      </a:lnTo>
                      <a:lnTo>
                        <a:pt x="245" y="247"/>
                      </a:lnTo>
                      <a:lnTo>
                        <a:pt x="248" y="236"/>
                      </a:lnTo>
                      <a:lnTo>
                        <a:pt x="248" y="236"/>
                      </a:lnTo>
                      <a:lnTo>
                        <a:pt x="244" y="237"/>
                      </a:lnTo>
                      <a:lnTo>
                        <a:pt x="242" y="239"/>
                      </a:lnTo>
                      <a:lnTo>
                        <a:pt x="239" y="239"/>
                      </a:lnTo>
                      <a:lnTo>
                        <a:pt x="239" y="239"/>
                      </a:lnTo>
                      <a:close/>
                      <a:moveTo>
                        <a:pt x="404" y="242"/>
                      </a:moveTo>
                      <a:lnTo>
                        <a:pt x="404" y="242"/>
                      </a:lnTo>
                      <a:lnTo>
                        <a:pt x="406" y="239"/>
                      </a:lnTo>
                      <a:lnTo>
                        <a:pt x="406" y="237"/>
                      </a:lnTo>
                      <a:lnTo>
                        <a:pt x="404" y="236"/>
                      </a:lnTo>
                      <a:lnTo>
                        <a:pt x="404" y="236"/>
                      </a:lnTo>
                      <a:lnTo>
                        <a:pt x="404" y="242"/>
                      </a:lnTo>
                      <a:lnTo>
                        <a:pt x="404" y="242"/>
                      </a:lnTo>
                      <a:close/>
                      <a:moveTo>
                        <a:pt x="59" y="244"/>
                      </a:moveTo>
                      <a:lnTo>
                        <a:pt x="59" y="244"/>
                      </a:lnTo>
                      <a:lnTo>
                        <a:pt x="59" y="239"/>
                      </a:lnTo>
                      <a:lnTo>
                        <a:pt x="59" y="237"/>
                      </a:lnTo>
                      <a:lnTo>
                        <a:pt x="58" y="237"/>
                      </a:lnTo>
                      <a:lnTo>
                        <a:pt x="58" y="237"/>
                      </a:lnTo>
                      <a:lnTo>
                        <a:pt x="56" y="241"/>
                      </a:lnTo>
                      <a:lnTo>
                        <a:pt x="58" y="244"/>
                      </a:lnTo>
                      <a:lnTo>
                        <a:pt x="59" y="244"/>
                      </a:lnTo>
                      <a:lnTo>
                        <a:pt x="59" y="244"/>
                      </a:lnTo>
                      <a:close/>
                      <a:moveTo>
                        <a:pt x="125" y="239"/>
                      </a:moveTo>
                      <a:lnTo>
                        <a:pt x="125" y="239"/>
                      </a:lnTo>
                      <a:lnTo>
                        <a:pt x="125" y="244"/>
                      </a:lnTo>
                      <a:lnTo>
                        <a:pt x="126" y="245"/>
                      </a:lnTo>
                      <a:lnTo>
                        <a:pt x="126" y="245"/>
                      </a:lnTo>
                      <a:lnTo>
                        <a:pt x="136" y="245"/>
                      </a:lnTo>
                      <a:lnTo>
                        <a:pt x="136" y="245"/>
                      </a:lnTo>
                      <a:lnTo>
                        <a:pt x="137" y="241"/>
                      </a:lnTo>
                      <a:lnTo>
                        <a:pt x="137" y="239"/>
                      </a:lnTo>
                      <a:lnTo>
                        <a:pt x="137" y="237"/>
                      </a:lnTo>
                      <a:lnTo>
                        <a:pt x="137" y="237"/>
                      </a:lnTo>
                      <a:lnTo>
                        <a:pt x="125" y="239"/>
                      </a:lnTo>
                      <a:lnTo>
                        <a:pt x="125" y="239"/>
                      </a:lnTo>
                      <a:close/>
                      <a:moveTo>
                        <a:pt x="308" y="244"/>
                      </a:moveTo>
                      <a:lnTo>
                        <a:pt x="308" y="244"/>
                      </a:lnTo>
                      <a:lnTo>
                        <a:pt x="309" y="242"/>
                      </a:lnTo>
                      <a:lnTo>
                        <a:pt x="311" y="241"/>
                      </a:lnTo>
                      <a:lnTo>
                        <a:pt x="309" y="237"/>
                      </a:lnTo>
                      <a:lnTo>
                        <a:pt x="308" y="237"/>
                      </a:lnTo>
                      <a:lnTo>
                        <a:pt x="308" y="237"/>
                      </a:lnTo>
                      <a:lnTo>
                        <a:pt x="308" y="244"/>
                      </a:lnTo>
                      <a:lnTo>
                        <a:pt x="308" y="244"/>
                      </a:lnTo>
                      <a:close/>
                      <a:moveTo>
                        <a:pt x="384" y="239"/>
                      </a:moveTo>
                      <a:lnTo>
                        <a:pt x="384" y="239"/>
                      </a:lnTo>
                      <a:lnTo>
                        <a:pt x="386" y="245"/>
                      </a:lnTo>
                      <a:lnTo>
                        <a:pt x="389" y="251"/>
                      </a:lnTo>
                      <a:lnTo>
                        <a:pt x="389" y="251"/>
                      </a:lnTo>
                      <a:lnTo>
                        <a:pt x="398" y="251"/>
                      </a:lnTo>
                      <a:lnTo>
                        <a:pt x="398" y="251"/>
                      </a:lnTo>
                      <a:lnTo>
                        <a:pt x="398" y="248"/>
                      </a:lnTo>
                      <a:lnTo>
                        <a:pt x="398" y="245"/>
                      </a:lnTo>
                      <a:lnTo>
                        <a:pt x="396" y="242"/>
                      </a:lnTo>
                      <a:lnTo>
                        <a:pt x="393" y="241"/>
                      </a:lnTo>
                      <a:lnTo>
                        <a:pt x="389" y="237"/>
                      </a:lnTo>
                      <a:lnTo>
                        <a:pt x="386" y="237"/>
                      </a:lnTo>
                      <a:lnTo>
                        <a:pt x="384" y="239"/>
                      </a:lnTo>
                      <a:lnTo>
                        <a:pt x="384" y="239"/>
                      </a:lnTo>
                      <a:close/>
                      <a:moveTo>
                        <a:pt x="377" y="244"/>
                      </a:moveTo>
                      <a:lnTo>
                        <a:pt x="377" y="244"/>
                      </a:lnTo>
                      <a:lnTo>
                        <a:pt x="377" y="239"/>
                      </a:lnTo>
                      <a:lnTo>
                        <a:pt x="375" y="239"/>
                      </a:lnTo>
                      <a:lnTo>
                        <a:pt x="373" y="237"/>
                      </a:lnTo>
                      <a:lnTo>
                        <a:pt x="373" y="237"/>
                      </a:lnTo>
                      <a:lnTo>
                        <a:pt x="373" y="239"/>
                      </a:lnTo>
                      <a:lnTo>
                        <a:pt x="373" y="241"/>
                      </a:lnTo>
                      <a:lnTo>
                        <a:pt x="377" y="244"/>
                      </a:lnTo>
                      <a:lnTo>
                        <a:pt x="377" y="244"/>
                      </a:lnTo>
                      <a:close/>
                      <a:moveTo>
                        <a:pt x="512" y="241"/>
                      </a:moveTo>
                      <a:lnTo>
                        <a:pt x="512" y="241"/>
                      </a:lnTo>
                      <a:lnTo>
                        <a:pt x="515" y="245"/>
                      </a:lnTo>
                      <a:lnTo>
                        <a:pt x="520" y="248"/>
                      </a:lnTo>
                      <a:lnTo>
                        <a:pt x="520" y="248"/>
                      </a:lnTo>
                      <a:lnTo>
                        <a:pt x="520" y="244"/>
                      </a:lnTo>
                      <a:lnTo>
                        <a:pt x="521" y="239"/>
                      </a:lnTo>
                      <a:lnTo>
                        <a:pt x="521" y="239"/>
                      </a:lnTo>
                      <a:lnTo>
                        <a:pt x="517" y="239"/>
                      </a:lnTo>
                      <a:lnTo>
                        <a:pt x="512" y="241"/>
                      </a:lnTo>
                      <a:lnTo>
                        <a:pt x="512" y="241"/>
                      </a:lnTo>
                      <a:close/>
                      <a:moveTo>
                        <a:pt x="639" y="244"/>
                      </a:moveTo>
                      <a:lnTo>
                        <a:pt x="639" y="244"/>
                      </a:lnTo>
                      <a:lnTo>
                        <a:pt x="640" y="247"/>
                      </a:lnTo>
                      <a:lnTo>
                        <a:pt x="643" y="247"/>
                      </a:lnTo>
                      <a:lnTo>
                        <a:pt x="643" y="247"/>
                      </a:lnTo>
                      <a:lnTo>
                        <a:pt x="643" y="242"/>
                      </a:lnTo>
                      <a:lnTo>
                        <a:pt x="642" y="239"/>
                      </a:lnTo>
                      <a:lnTo>
                        <a:pt x="640" y="239"/>
                      </a:lnTo>
                      <a:lnTo>
                        <a:pt x="640" y="239"/>
                      </a:lnTo>
                      <a:lnTo>
                        <a:pt x="639" y="241"/>
                      </a:lnTo>
                      <a:lnTo>
                        <a:pt x="639" y="244"/>
                      </a:lnTo>
                      <a:lnTo>
                        <a:pt x="639" y="244"/>
                      </a:lnTo>
                      <a:close/>
                      <a:moveTo>
                        <a:pt x="195" y="251"/>
                      </a:moveTo>
                      <a:lnTo>
                        <a:pt x="195" y="251"/>
                      </a:lnTo>
                      <a:lnTo>
                        <a:pt x="200" y="251"/>
                      </a:lnTo>
                      <a:lnTo>
                        <a:pt x="201" y="250"/>
                      </a:lnTo>
                      <a:lnTo>
                        <a:pt x="203" y="247"/>
                      </a:lnTo>
                      <a:lnTo>
                        <a:pt x="203" y="247"/>
                      </a:lnTo>
                      <a:lnTo>
                        <a:pt x="200" y="242"/>
                      </a:lnTo>
                      <a:lnTo>
                        <a:pt x="195" y="239"/>
                      </a:lnTo>
                      <a:lnTo>
                        <a:pt x="195" y="239"/>
                      </a:lnTo>
                      <a:lnTo>
                        <a:pt x="194" y="242"/>
                      </a:lnTo>
                      <a:lnTo>
                        <a:pt x="194" y="245"/>
                      </a:lnTo>
                      <a:lnTo>
                        <a:pt x="195" y="251"/>
                      </a:lnTo>
                      <a:lnTo>
                        <a:pt x="195" y="251"/>
                      </a:lnTo>
                      <a:close/>
                      <a:moveTo>
                        <a:pt x="360" y="241"/>
                      </a:moveTo>
                      <a:lnTo>
                        <a:pt x="360" y="241"/>
                      </a:lnTo>
                      <a:lnTo>
                        <a:pt x="361" y="247"/>
                      </a:lnTo>
                      <a:lnTo>
                        <a:pt x="363" y="250"/>
                      </a:lnTo>
                      <a:lnTo>
                        <a:pt x="366" y="251"/>
                      </a:lnTo>
                      <a:lnTo>
                        <a:pt x="366" y="251"/>
                      </a:lnTo>
                      <a:lnTo>
                        <a:pt x="367" y="247"/>
                      </a:lnTo>
                      <a:lnTo>
                        <a:pt x="367" y="241"/>
                      </a:lnTo>
                      <a:lnTo>
                        <a:pt x="367" y="241"/>
                      </a:lnTo>
                      <a:lnTo>
                        <a:pt x="363" y="241"/>
                      </a:lnTo>
                      <a:lnTo>
                        <a:pt x="361" y="241"/>
                      </a:lnTo>
                      <a:lnTo>
                        <a:pt x="360" y="241"/>
                      </a:lnTo>
                      <a:lnTo>
                        <a:pt x="360" y="241"/>
                      </a:lnTo>
                      <a:close/>
                      <a:moveTo>
                        <a:pt x="713" y="245"/>
                      </a:moveTo>
                      <a:lnTo>
                        <a:pt x="713" y="245"/>
                      </a:lnTo>
                      <a:lnTo>
                        <a:pt x="712" y="242"/>
                      </a:lnTo>
                      <a:lnTo>
                        <a:pt x="710" y="239"/>
                      </a:lnTo>
                      <a:lnTo>
                        <a:pt x="710" y="239"/>
                      </a:lnTo>
                      <a:lnTo>
                        <a:pt x="710" y="244"/>
                      </a:lnTo>
                      <a:lnTo>
                        <a:pt x="710" y="245"/>
                      </a:lnTo>
                      <a:lnTo>
                        <a:pt x="713" y="245"/>
                      </a:lnTo>
                      <a:lnTo>
                        <a:pt x="713" y="245"/>
                      </a:lnTo>
                      <a:close/>
                      <a:moveTo>
                        <a:pt x="735" y="250"/>
                      </a:moveTo>
                      <a:lnTo>
                        <a:pt x="735" y="250"/>
                      </a:lnTo>
                      <a:lnTo>
                        <a:pt x="735" y="244"/>
                      </a:lnTo>
                      <a:lnTo>
                        <a:pt x="732" y="239"/>
                      </a:lnTo>
                      <a:lnTo>
                        <a:pt x="732" y="239"/>
                      </a:lnTo>
                      <a:lnTo>
                        <a:pt x="733" y="242"/>
                      </a:lnTo>
                      <a:lnTo>
                        <a:pt x="733" y="245"/>
                      </a:lnTo>
                      <a:lnTo>
                        <a:pt x="733" y="248"/>
                      </a:lnTo>
                      <a:lnTo>
                        <a:pt x="735" y="250"/>
                      </a:lnTo>
                      <a:lnTo>
                        <a:pt x="735" y="250"/>
                      </a:lnTo>
                      <a:close/>
                      <a:moveTo>
                        <a:pt x="40" y="254"/>
                      </a:moveTo>
                      <a:lnTo>
                        <a:pt x="40" y="254"/>
                      </a:lnTo>
                      <a:lnTo>
                        <a:pt x="41" y="251"/>
                      </a:lnTo>
                      <a:lnTo>
                        <a:pt x="41" y="247"/>
                      </a:lnTo>
                      <a:lnTo>
                        <a:pt x="41" y="241"/>
                      </a:lnTo>
                      <a:lnTo>
                        <a:pt x="41" y="241"/>
                      </a:lnTo>
                      <a:lnTo>
                        <a:pt x="40" y="254"/>
                      </a:lnTo>
                      <a:lnTo>
                        <a:pt x="40" y="254"/>
                      </a:lnTo>
                      <a:close/>
                      <a:moveTo>
                        <a:pt x="41" y="266"/>
                      </a:moveTo>
                      <a:lnTo>
                        <a:pt x="41" y="266"/>
                      </a:lnTo>
                      <a:lnTo>
                        <a:pt x="44" y="266"/>
                      </a:lnTo>
                      <a:lnTo>
                        <a:pt x="46" y="263"/>
                      </a:lnTo>
                      <a:lnTo>
                        <a:pt x="49" y="259"/>
                      </a:lnTo>
                      <a:lnTo>
                        <a:pt x="50" y="244"/>
                      </a:lnTo>
                      <a:lnTo>
                        <a:pt x="50" y="244"/>
                      </a:lnTo>
                      <a:lnTo>
                        <a:pt x="49" y="244"/>
                      </a:lnTo>
                      <a:lnTo>
                        <a:pt x="49" y="242"/>
                      </a:lnTo>
                      <a:lnTo>
                        <a:pt x="47" y="241"/>
                      </a:lnTo>
                      <a:lnTo>
                        <a:pt x="46" y="241"/>
                      </a:lnTo>
                      <a:lnTo>
                        <a:pt x="46" y="241"/>
                      </a:lnTo>
                      <a:lnTo>
                        <a:pt x="44" y="248"/>
                      </a:lnTo>
                      <a:lnTo>
                        <a:pt x="43" y="254"/>
                      </a:lnTo>
                      <a:lnTo>
                        <a:pt x="41" y="260"/>
                      </a:lnTo>
                      <a:lnTo>
                        <a:pt x="41" y="266"/>
                      </a:lnTo>
                      <a:lnTo>
                        <a:pt x="41" y="266"/>
                      </a:lnTo>
                      <a:close/>
                      <a:moveTo>
                        <a:pt x="85" y="247"/>
                      </a:moveTo>
                      <a:lnTo>
                        <a:pt x="85" y="247"/>
                      </a:lnTo>
                      <a:lnTo>
                        <a:pt x="84" y="244"/>
                      </a:lnTo>
                      <a:lnTo>
                        <a:pt x="82" y="242"/>
                      </a:lnTo>
                      <a:lnTo>
                        <a:pt x="81" y="241"/>
                      </a:lnTo>
                      <a:lnTo>
                        <a:pt x="81" y="241"/>
                      </a:lnTo>
                      <a:lnTo>
                        <a:pt x="81" y="245"/>
                      </a:lnTo>
                      <a:lnTo>
                        <a:pt x="82" y="247"/>
                      </a:lnTo>
                      <a:lnTo>
                        <a:pt x="85" y="247"/>
                      </a:lnTo>
                      <a:lnTo>
                        <a:pt x="85" y="247"/>
                      </a:lnTo>
                      <a:close/>
                      <a:moveTo>
                        <a:pt x="99" y="242"/>
                      </a:moveTo>
                      <a:lnTo>
                        <a:pt x="99" y="242"/>
                      </a:lnTo>
                      <a:lnTo>
                        <a:pt x="99" y="244"/>
                      </a:lnTo>
                      <a:lnTo>
                        <a:pt x="98" y="245"/>
                      </a:lnTo>
                      <a:lnTo>
                        <a:pt x="98" y="245"/>
                      </a:lnTo>
                      <a:lnTo>
                        <a:pt x="101" y="247"/>
                      </a:lnTo>
                      <a:lnTo>
                        <a:pt x="107" y="247"/>
                      </a:lnTo>
                      <a:lnTo>
                        <a:pt x="107" y="247"/>
                      </a:lnTo>
                      <a:lnTo>
                        <a:pt x="107" y="244"/>
                      </a:lnTo>
                      <a:lnTo>
                        <a:pt x="108" y="241"/>
                      </a:lnTo>
                      <a:lnTo>
                        <a:pt x="108" y="241"/>
                      </a:lnTo>
                      <a:lnTo>
                        <a:pt x="105" y="241"/>
                      </a:lnTo>
                      <a:lnTo>
                        <a:pt x="105" y="241"/>
                      </a:lnTo>
                      <a:lnTo>
                        <a:pt x="105" y="244"/>
                      </a:lnTo>
                      <a:lnTo>
                        <a:pt x="104" y="244"/>
                      </a:lnTo>
                      <a:lnTo>
                        <a:pt x="101" y="242"/>
                      </a:lnTo>
                      <a:lnTo>
                        <a:pt x="99" y="242"/>
                      </a:lnTo>
                      <a:lnTo>
                        <a:pt x="99" y="242"/>
                      </a:lnTo>
                      <a:close/>
                      <a:moveTo>
                        <a:pt x="561" y="244"/>
                      </a:moveTo>
                      <a:lnTo>
                        <a:pt x="561" y="244"/>
                      </a:lnTo>
                      <a:lnTo>
                        <a:pt x="567" y="245"/>
                      </a:lnTo>
                      <a:lnTo>
                        <a:pt x="567" y="245"/>
                      </a:lnTo>
                      <a:lnTo>
                        <a:pt x="566" y="244"/>
                      </a:lnTo>
                      <a:lnTo>
                        <a:pt x="564" y="242"/>
                      </a:lnTo>
                      <a:lnTo>
                        <a:pt x="561" y="241"/>
                      </a:lnTo>
                      <a:lnTo>
                        <a:pt x="561" y="241"/>
                      </a:lnTo>
                      <a:lnTo>
                        <a:pt x="561" y="242"/>
                      </a:lnTo>
                      <a:lnTo>
                        <a:pt x="561" y="244"/>
                      </a:lnTo>
                      <a:lnTo>
                        <a:pt x="561" y="244"/>
                      </a:lnTo>
                      <a:close/>
                      <a:moveTo>
                        <a:pt x="181" y="256"/>
                      </a:moveTo>
                      <a:lnTo>
                        <a:pt x="181" y="256"/>
                      </a:lnTo>
                      <a:lnTo>
                        <a:pt x="186" y="256"/>
                      </a:lnTo>
                      <a:lnTo>
                        <a:pt x="191" y="256"/>
                      </a:lnTo>
                      <a:lnTo>
                        <a:pt x="191" y="256"/>
                      </a:lnTo>
                      <a:lnTo>
                        <a:pt x="189" y="248"/>
                      </a:lnTo>
                      <a:lnTo>
                        <a:pt x="189" y="245"/>
                      </a:lnTo>
                      <a:lnTo>
                        <a:pt x="189" y="242"/>
                      </a:lnTo>
                      <a:lnTo>
                        <a:pt x="189" y="242"/>
                      </a:lnTo>
                      <a:lnTo>
                        <a:pt x="184" y="244"/>
                      </a:lnTo>
                      <a:lnTo>
                        <a:pt x="183" y="247"/>
                      </a:lnTo>
                      <a:lnTo>
                        <a:pt x="181" y="251"/>
                      </a:lnTo>
                      <a:lnTo>
                        <a:pt x="181" y="256"/>
                      </a:lnTo>
                      <a:lnTo>
                        <a:pt x="181" y="256"/>
                      </a:lnTo>
                      <a:close/>
                      <a:moveTo>
                        <a:pt x="508" y="253"/>
                      </a:moveTo>
                      <a:lnTo>
                        <a:pt x="508" y="253"/>
                      </a:lnTo>
                      <a:lnTo>
                        <a:pt x="512" y="253"/>
                      </a:lnTo>
                      <a:lnTo>
                        <a:pt x="515" y="251"/>
                      </a:lnTo>
                      <a:lnTo>
                        <a:pt x="515" y="251"/>
                      </a:lnTo>
                      <a:lnTo>
                        <a:pt x="512" y="250"/>
                      </a:lnTo>
                      <a:lnTo>
                        <a:pt x="511" y="247"/>
                      </a:lnTo>
                      <a:lnTo>
                        <a:pt x="509" y="244"/>
                      </a:lnTo>
                      <a:lnTo>
                        <a:pt x="506" y="242"/>
                      </a:lnTo>
                      <a:lnTo>
                        <a:pt x="506" y="242"/>
                      </a:lnTo>
                      <a:lnTo>
                        <a:pt x="506" y="247"/>
                      </a:lnTo>
                      <a:lnTo>
                        <a:pt x="508" y="253"/>
                      </a:lnTo>
                      <a:lnTo>
                        <a:pt x="508" y="253"/>
                      </a:lnTo>
                      <a:close/>
                      <a:moveTo>
                        <a:pt x="723" y="248"/>
                      </a:moveTo>
                      <a:lnTo>
                        <a:pt x="723" y="248"/>
                      </a:lnTo>
                      <a:lnTo>
                        <a:pt x="726" y="253"/>
                      </a:lnTo>
                      <a:lnTo>
                        <a:pt x="726" y="253"/>
                      </a:lnTo>
                      <a:lnTo>
                        <a:pt x="727" y="250"/>
                      </a:lnTo>
                      <a:lnTo>
                        <a:pt x="727" y="247"/>
                      </a:lnTo>
                      <a:lnTo>
                        <a:pt x="726" y="244"/>
                      </a:lnTo>
                      <a:lnTo>
                        <a:pt x="724" y="242"/>
                      </a:lnTo>
                      <a:lnTo>
                        <a:pt x="724" y="242"/>
                      </a:lnTo>
                      <a:lnTo>
                        <a:pt x="724" y="244"/>
                      </a:lnTo>
                      <a:lnTo>
                        <a:pt x="723" y="245"/>
                      </a:lnTo>
                      <a:lnTo>
                        <a:pt x="723" y="247"/>
                      </a:lnTo>
                      <a:lnTo>
                        <a:pt x="723" y="248"/>
                      </a:lnTo>
                      <a:lnTo>
                        <a:pt x="723" y="248"/>
                      </a:lnTo>
                      <a:close/>
                      <a:moveTo>
                        <a:pt x="343" y="244"/>
                      </a:moveTo>
                      <a:lnTo>
                        <a:pt x="343" y="244"/>
                      </a:lnTo>
                      <a:lnTo>
                        <a:pt x="345" y="248"/>
                      </a:lnTo>
                      <a:lnTo>
                        <a:pt x="346" y="253"/>
                      </a:lnTo>
                      <a:lnTo>
                        <a:pt x="346" y="253"/>
                      </a:lnTo>
                      <a:lnTo>
                        <a:pt x="354" y="253"/>
                      </a:lnTo>
                      <a:lnTo>
                        <a:pt x="354" y="253"/>
                      </a:lnTo>
                      <a:lnTo>
                        <a:pt x="352" y="247"/>
                      </a:lnTo>
                      <a:lnTo>
                        <a:pt x="352" y="242"/>
                      </a:lnTo>
                      <a:lnTo>
                        <a:pt x="352" y="242"/>
                      </a:lnTo>
                      <a:lnTo>
                        <a:pt x="343" y="244"/>
                      </a:lnTo>
                      <a:lnTo>
                        <a:pt x="343" y="244"/>
                      </a:lnTo>
                      <a:close/>
                      <a:moveTo>
                        <a:pt x="160" y="245"/>
                      </a:moveTo>
                      <a:lnTo>
                        <a:pt x="160" y="245"/>
                      </a:lnTo>
                      <a:lnTo>
                        <a:pt x="160" y="248"/>
                      </a:lnTo>
                      <a:lnTo>
                        <a:pt x="160" y="253"/>
                      </a:lnTo>
                      <a:lnTo>
                        <a:pt x="160" y="253"/>
                      </a:lnTo>
                      <a:lnTo>
                        <a:pt x="165" y="254"/>
                      </a:lnTo>
                      <a:lnTo>
                        <a:pt x="168" y="251"/>
                      </a:lnTo>
                      <a:lnTo>
                        <a:pt x="171" y="248"/>
                      </a:lnTo>
                      <a:lnTo>
                        <a:pt x="172" y="244"/>
                      </a:lnTo>
                      <a:lnTo>
                        <a:pt x="172" y="244"/>
                      </a:lnTo>
                      <a:lnTo>
                        <a:pt x="166" y="245"/>
                      </a:lnTo>
                      <a:lnTo>
                        <a:pt x="163" y="245"/>
                      </a:lnTo>
                      <a:lnTo>
                        <a:pt x="160" y="245"/>
                      </a:lnTo>
                      <a:lnTo>
                        <a:pt x="160" y="245"/>
                      </a:lnTo>
                      <a:close/>
                      <a:moveTo>
                        <a:pt x="232" y="253"/>
                      </a:moveTo>
                      <a:lnTo>
                        <a:pt x="232" y="253"/>
                      </a:lnTo>
                      <a:lnTo>
                        <a:pt x="236" y="253"/>
                      </a:lnTo>
                      <a:lnTo>
                        <a:pt x="236" y="253"/>
                      </a:lnTo>
                      <a:lnTo>
                        <a:pt x="235" y="247"/>
                      </a:lnTo>
                      <a:lnTo>
                        <a:pt x="233" y="244"/>
                      </a:lnTo>
                      <a:lnTo>
                        <a:pt x="233" y="244"/>
                      </a:lnTo>
                      <a:lnTo>
                        <a:pt x="233" y="248"/>
                      </a:lnTo>
                      <a:lnTo>
                        <a:pt x="232" y="253"/>
                      </a:lnTo>
                      <a:lnTo>
                        <a:pt x="232" y="253"/>
                      </a:lnTo>
                      <a:close/>
                      <a:moveTo>
                        <a:pt x="223" y="245"/>
                      </a:moveTo>
                      <a:lnTo>
                        <a:pt x="223" y="245"/>
                      </a:lnTo>
                      <a:lnTo>
                        <a:pt x="223" y="248"/>
                      </a:lnTo>
                      <a:lnTo>
                        <a:pt x="223" y="253"/>
                      </a:lnTo>
                      <a:lnTo>
                        <a:pt x="223" y="253"/>
                      </a:lnTo>
                      <a:lnTo>
                        <a:pt x="224" y="253"/>
                      </a:lnTo>
                      <a:lnTo>
                        <a:pt x="227" y="253"/>
                      </a:lnTo>
                      <a:lnTo>
                        <a:pt x="227" y="253"/>
                      </a:lnTo>
                      <a:lnTo>
                        <a:pt x="227" y="245"/>
                      </a:lnTo>
                      <a:lnTo>
                        <a:pt x="226" y="244"/>
                      </a:lnTo>
                      <a:lnTo>
                        <a:pt x="223" y="245"/>
                      </a:lnTo>
                      <a:lnTo>
                        <a:pt x="223" y="245"/>
                      </a:lnTo>
                      <a:close/>
                      <a:moveTo>
                        <a:pt x="261" y="248"/>
                      </a:moveTo>
                      <a:lnTo>
                        <a:pt x="261" y="248"/>
                      </a:lnTo>
                      <a:lnTo>
                        <a:pt x="264" y="250"/>
                      </a:lnTo>
                      <a:lnTo>
                        <a:pt x="265" y="250"/>
                      </a:lnTo>
                      <a:lnTo>
                        <a:pt x="265" y="248"/>
                      </a:lnTo>
                      <a:lnTo>
                        <a:pt x="265" y="248"/>
                      </a:lnTo>
                      <a:lnTo>
                        <a:pt x="265" y="245"/>
                      </a:lnTo>
                      <a:lnTo>
                        <a:pt x="262" y="244"/>
                      </a:lnTo>
                      <a:lnTo>
                        <a:pt x="262" y="244"/>
                      </a:lnTo>
                      <a:lnTo>
                        <a:pt x="261" y="245"/>
                      </a:lnTo>
                      <a:lnTo>
                        <a:pt x="261" y="248"/>
                      </a:lnTo>
                      <a:lnTo>
                        <a:pt x="261" y="248"/>
                      </a:lnTo>
                      <a:close/>
                      <a:moveTo>
                        <a:pt x="503" y="253"/>
                      </a:moveTo>
                      <a:lnTo>
                        <a:pt x="503" y="253"/>
                      </a:lnTo>
                      <a:lnTo>
                        <a:pt x="500" y="244"/>
                      </a:lnTo>
                      <a:lnTo>
                        <a:pt x="500" y="244"/>
                      </a:lnTo>
                      <a:lnTo>
                        <a:pt x="500" y="251"/>
                      </a:lnTo>
                      <a:lnTo>
                        <a:pt x="500" y="253"/>
                      </a:lnTo>
                      <a:lnTo>
                        <a:pt x="503" y="253"/>
                      </a:lnTo>
                      <a:lnTo>
                        <a:pt x="503" y="253"/>
                      </a:lnTo>
                      <a:close/>
                      <a:moveTo>
                        <a:pt x="691" y="257"/>
                      </a:moveTo>
                      <a:lnTo>
                        <a:pt x="691" y="257"/>
                      </a:lnTo>
                      <a:lnTo>
                        <a:pt x="694" y="257"/>
                      </a:lnTo>
                      <a:lnTo>
                        <a:pt x="695" y="256"/>
                      </a:lnTo>
                      <a:lnTo>
                        <a:pt x="695" y="251"/>
                      </a:lnTo>
                      <a:lnTo>
                        <a:pt x="694" y="248"/>
                      </a:lnTo>
                      <a:lnTo>
                        <a:pt x="691" y="245"/>
                      </a:lnTo>
                      <a:lnTo>
                        <a:pt x="691" y="245"/>
                      </a:lnTo>
                      <a:lnTo>
                        <a:pt x="691" y="257"/>
                      </a:lnTo>
                      <a:lnTo>
                        <a:pt x="691" y="257"/>
                      </a:lnTo>
                      <a:close/>
                      <a:moveTo>
                        <a:pt x="154" y="245"/>
                      </a:moveTo>
                      <a:lnTo>
                        <a:pt x="154" y="245"/>
                      </a:lnTo>
                      <a:lnTo>
                        <a:pt x="152" y="247"/>
                      </a:lnTo>
                      <a:lnTo>
                        <a:pt x="149" y="247"/>
                      </a:lnTo>
                      <a:lnTo>
                        <a:pt x="146" y="247"/>
                      </a:lnTo>
                      <a:lnTo>
                        <a:pt x="146" y="247"/>
                      </a:lnTo>
                      <a:lnTo>
                        <a:pt x="146" y="251"/>
                      </a:lnTo>
                      <a:lnTo>
                        <a:pt x="146" y="251"/>
                      </a:lnTo>
                      <a:lnTo>
                        <a:pt x="151" y="253"/>
                      </a:lnTo>
                      <a:lnTo>
                        <a:pt x="155" y="253"/>
                      </a:lnTo>
                      <a:lnTo>
                        <a:pt x="155" y="253"/>
                      </a:lnTo>
                      <a:lnTo>
                        <a:pt x="155" y="248"/>
                      </a:lnTo>
                      <a:lnTo>
                        <a:pt x="155" y="247"/>
                      </a:lnTo>
                      <a:lnTo>
                        <a:pt x="154" y="245"/>
                      </a:lnTo>
                      <a:lnTo>
                        <a:pt x="154" y="245"/>
                      </a:lnTo>
                      <a:close/>
                      <a:moveTo>
                        <a:pt x="328" y="247"/>
                      </a:moveTo>
                      <a:lnTo>
                        <a:pt x="328" y="247"/>
                      </a:lnTo>
                      <a:lnTo>
                        <a:pt x="331" y="251"/>
                      </a:lnTo>
                      <a:lnTo>
                        <a:pt x="332" y="253"/>
                      </a:lnTo>
                      <a:lnTo>
                        <a:pt x="335" y="253"/>
                      </a:lnTo>
                      <a:lnTo>
                        <a:pt x="335" y="253"/>
                      </a:lnTo>
                      <a:lnTo>
                        <a:pt x="335" y="250"/>
                      </a:lnTo>
                      <a:lnTo>
                        <a:pt x="335" y="247"/>
                      </a:lnTo>
                      <a:lnTo>
                        <a:pt x="335" y="247"/>
                      </a:lnTo>
                      <a:lnTo>
                        <a:pt x="331" y="245"/>
                      </a:lnTo>
                      <a:lnTo>
                        <a:pt x="328" y="247"/>
                      </a:lnTo>
                      <a:lnTo>
                        <a:pt x="328" y="247"/>
                      </a:lnTo>
                      <a:close/>
                      <a:moveTo>
                        <a:pt x="471" y="254"/>
                      </a:moveTo>
                      <a:lnTo>
                        <a:pt x="471" y="254"/>
                      </a:lnTo>
                      <a:lnTo>
                        <a:pt x="477" y="254"/>
                      </a:lnTo>
                      <a:lnTo>
                        <a:pt x="482" y="253"/>
                      </a:lnTo>
                      <a:lnTo>
                        <a:pt x="486" y="250"/>
                      </a:lnTo>
                      <a:lnTo>
                        <a:pt x="488" y="247"/>
                      </a:lnTo>
                      <a:lnTo>
                        <a:pt x="488" y="247"/>
                      </a:lnTo>
                      <a:lnTo>
                        <a:pt x="476" y="248"/>
                      </a:lnTo>
                      <a:lnTo>
                        <a:pt x="471" y="250"/>
                      </a:lnTo>
                      <a:lnTo>
                        <a:pt x="470" y="251"/>
                      </a:lnTo>
                      <a:lnTo>
                        <a:pt x="471" y="254"/>
                      </a:lnTo>
                      <a:lnTo>
                        <a:pt x="471" y="254"/>
                      </a:lnTo>
                      <a:close/>
                      <a:moveTo>
                        <a:pt x="412" y="251"/>
                      </a:moveTo>
                      <a:lnTo>
                        <a:pt x="412" y="251"/>
                      </a:lnTo>
                      <a:lnTo>
                        <a:pt x="416" y="251"/>
                      </a:lnTo>
                      <a:lnTo>
                        <a:pt x="418" y="250"/>
                      </a:lnTo>
                      <a:lnTo>
                        <a:pt x="418" y="250"/>
                      </a:lnTo>
                      <a:lnTo>
                        <a:pt x="415" y="248"/>
                      </a:lnTo>
                      <a:lnTo>
                        <a:pt x="412" y="247"/>
                      </a:lnTo>
                      <a:lnTo>
                        <a:pt x="412" y="247"/>
                      </a:lnTo>
                      <a:lnTo>
                        <a:pt x="412" y="251"/>
                      </a:lnTo>
                      <a:lnTo>
                        <a:pt x="412" y="251"/>
                      </a:lnTo>
                      <a:close/>
                      <a:moveTo>
                        <a:pt x="316" y="247"/>
                      </a:moveTo>
                      <a:lnTo>
                        <a:pt x="316" y="247"/>
                      </a:lnTo>
                      <a:lnTo>
                        <a:pt x="316" y="256"/>
                      </a:lnTo>
                      <a:lnTo>
                        <a:pt x="316" y="256"/>
                      </a:lnTo>
                      <a:lnTo>
                        <a:pt x="322" y="254"/>
                      </a:lnTo>
                      <a:lnTo>
                        <a:pt x="326" y="253"/>
                      </a:lnTo>
                      <a:lnTo>
                        <a:pt x="326" y="253"/>
                      </a:lnTo>
                      <a:lnTo>
                        <a:pt x="325" y="251"/>
                      </a:lnTo>
                      <a:lnTo>
                        <a:pt x="322" y="248"/>
                      </a:lnTo>
                      <a:lnTo>
                        <a:pt x="320" y="247"/>
                      </a:lnTo>
                      <a:lnTo>
                        <a:pt x="316" y="247"/>
                      </a:lnTo>
                      <a:lnTo>
                        <a:pt x="316" y="247"/>
                      </a:lnTo>
                      <a:close/>
                      <a:moveTo>
                        <a:pt x="53" y="263"/>
                      </a:moveTo>
                      <a:lnTo>
                        <a:pt x="53" y="263"/>
                      </a:lnTo>
                      <a:lnTo>
                        <a:pt x="56" y="263"/>
                      </a:lnTo>
                      <a:lnTo>
                        <a:pt x="58" y="266"/>
                      </a:lnTo>
                      <a:lnTo>
                        <a:pt x="62" y="270"/>
                      </a:lnTo>
                      <a:lnTo>
                        <a:pt x="62" y="270"/>
                      </a:lnTo>
                      <a:lnTo>
                        <a:pt x="61" y="259"/>
                      </a:lnTo>
                      <a:lnTo>
                        <a:pt x="59" y="248"/>
                      </a:lnTo>
                      <a:lnTo>
                        <a:pt x="59" y="248"/>
                      </a:lnTo>
                      <a:lnTo>
                        <a:pt x="58" y="248"/>
                      </a:lnTo>
                      <a:lnTo>
                        <a:pt x="56" y="247"/>
                      </a:lnTo>
                      <a:lnTo>
                        <a:pt x="56" y="247"/>
                      </a:lnTo>
                      <a:lnTo>
                        <a:pt x="53" y="263"/>
                      </a:lnTo>
                      <a:lnTo>
                        <a:pt x="53" y="263"/>
                      </a:lnTo>
                      <a:close/>
                      <a:moveTo>
                        <a:pt x="575" y="250"/>
                      </a:moveTo>
                      <a:lnTo>
                        <a:pt x="575" y="250"/>
                      </a:lnTo>
                      <a:lnTo>
                        <a:pt x="578" y="250"/>
                      </a:lnTo>
                      <a:lnTo>
                        <a:pt x="581" y="251"/>
                      </a:lnTo>
                      <a:lnTo>
                        <a:pt x="581" y="251"/>
                      </a:lnTo>
                      <a:lnTo>
                        <a:pt x="581" y="248"/>
                      </a:lnTo>
                      <a:lnTo>
                        <a:pt x="581" y="248"/>
                      </a:lnTo>
                      <a:lnTo>
                        <a:pt x="581" y="247"/>
                      </a:lnTo>
                      <a:lnTo>
                        <a:pt x="581" y="247"/>
                      </a:lnTo>
                      <a:lnTo>
                        <a:pt x="579" y="248"/>
                      </a:lnTo>
                      <a:lnTo>
                        <a:pt x="578" y="248"/>
                      </a:lnTo>
                      <a:lnTo>
                        <a:pt x="576" y="248"/>
                      </a:lnTo>
                      <a:lnTo>
                        <a:pt x="575" y="250"/>
                      </a:lnTo>
                      <a:lnTo>
                        <a:pt x="575" y="250"/>
                      </a:lnTo>
                      <a:close/>
                      <a:moveTo>
                        <a:pt x="306" y="256"/>
                      </a:moveTo>
                      <a:lnTo>
                        <a:pt x="306" y="256"/>
                      </a:lnTo>
                      <a:lnTo>
                        <a:pt x="309" y="256"/>
                      </a:lnTo>
                      <a:lnTo>
                        <a:pt x="311" y="257"/>
                      </a:lnTo>
                      <a:lnTo>
                        <a:pt x="311" y="257"/>
                      </a:lnTo>
                      <a:lnTo>
                        <a:pt x="311" y="251"/>
                      </a:lnTo>
                      <a:lnTo>
                        <a:pt x="311" y="250"/>
                      </a:lnTo>
                      <a:lnTo>
                        <a:pt x="309" y="248"/>
                      </a:lnTo>
                      <a:lnTo>
                        <a:pt x="309" y="248"/>
                      </a:lnTo>
                      <a:lnTo>
                        <a:pt x="308" y="250"/>
                      </a:lnTo>
                      <a:lnTo>
                        <a:pt x="308" y="251"/>
                      </a:lnTo>
                      <a:lnTo>
                        <a:pt x="308" y="254"/>
                      </a:lnTo>
                      <a:lnTo>
                        <a:pt x="306" y="256"/>
                      </a:lnTo>
                      <a:lnTo>
                        <a:pt x="306" y="256"/>
                      </a:lnTo>
                      <a:close/>
                      <a:moveTo>
                        <a:pt x="377" y="250"/>
                      </a:moveTo>
                      <a:lnTo>
                        <a:pt x="377" y="250"/>
                      </a:lnTo>
                      <a:lnTo>
                        <a:pt x="375" y="250"/>
                      </a:lnTo>
                      <a:lnTo>
                        <a:pt x="375" y="248"/>
                      </a:lnTo>
                      <a:lnTo>
                        <a:pt x="373" y="248"/>
                      </a:lnTo>
                      <a:lnTo>
                        <a:pt x="372" y="248"/>
                      </a:lnTo>
                      <a:lnTo>
                        <a:pt x="372" y="248"/>
                      </a:lnTo>
                      <a:lnTo>
                        <a:pt x="372" y="250"/>
                      </a:lnTo>
                      <a:lnTo>
                        <a:pt x="373" y="251"/>
                      </a:lnTo>
                      <a:lnTo>
                        <a:pt x="375" y="251"/>
                      </a:lnTo>
                      <a:lnTo>
                        <a:pt x="377" y="250"/>
                      </a:lnTo>
                      <a:lnTo>
                        <a:pt x="377" y="250"/>
                      </a:lnTo>
                      <a:close/>
                      <a:moveTo>
                        <a:pt x="299" y="251"/>
                      </a:moveTo>
                      <a:lnTo>
                        <a:pt x="299" y="251"/>
                      </a:lnTo>
                      <a:lnTo>
                        <a:pt x="300" y="253"/>
                      </a:lnTo>
                      <a:lnTo>
                        <a:pt x="302" y="256"/>
                      </a:lnTo>
                      <a:lnTo>
                        <a:pt x="302" y="256"/>
                      </a:lnTo>
                      <a:lnTo>
                        <a:pt x="302" y="253"/>
                      </a:lnTo>
                      <a:lnTo>
                        <a:pt x="302" y="248"/>
                      </a:lnTo>
                      <a:lnTo>
                        <a:pt x="302" y="248"/>
                      </a:lnTo>
                      <a:lnTo>
                        <a:pt x="300" y="250"/>
                      </a:lnTo>
                      <a:lnTo>
                        <a:pt x="299" y="250"/>
                      </a:lnTo>
                      <a:lnTo>
                        <a:pt x="299" y="251"/>
                      </a:lnTo>
                      <a:lnTo>
                        <a:pt x="299" y="251"/>
                      </a:lnTo>
                      <a:close/>
                      <a:moveTo>
                        <a:pt x="341" y="253"/>
                      </a:moveTo>
                      <a:lnTo>
                        <a:pt x="341" y="253"/>
                      </a:lnTo>
                      <a:lnTo>
                        <a:pt x="341" y="253"/>
                      </a:lnTo>
                      <a:lnTo>
                        <a:pt x="341" y="251"/>
                      </a:lnTo>
                      <a:lnTo>
                        <a:pt x="340" y="248"/>
                      </a:lnTo>
                      <a:lnTo>
                        <a:pt x="340" y="248"/>
                      </a:lnTo>
                      <a:lnTo>
                        <a:pt x="340" y="251"/>
                      </a:lnTo>
                      <a:lnTo>
                        <a:pt x="340" y="253"/>
                      </a:lnTo>
                      <a:lnTo>
                        <a:pt x="341" y="253"/>
                      </a:lnTo>
                      <a:lnTo>
                        <a:pt x="341" y="253"/>
                      </a:lnTo>
                      <a:close/>
                      <a:moveTo>
                        <a:pt x="601" y="256"/>
                      </a:moveTo>
                      <a:lnTo>
                        <a:pt x="601" y="256"/>
                      </a:lnTo>
                      <a:lnTo>
                        <a:pt x="601" y="254"/>
                      </a:lnTo>
                      <a:lnTo>
                        <a:pt x="601" y="253"/>
                      </a:lnTo>
                      <a:lnTo>
                        <a:pt x="601" y="248"/>
                      </a:lnTo>
                      <a:lnTo>
                        <a:pt x="601" y="248"/>
                      </a:lnTo>
                      <a:lnTo>
                        <a:pt x="596" y="248"/>
                      </a:lnTo>
                      <a:lnTo>
                        <a:pt x="596" y="248"/>
                      </a:lnTo>
                      <a:lnTo>
                        <a:pt x="598" y="253"/>
                      </a:lnTo>
                      <a:lnTo>
                        <a:pt x="598" y="256"/>
                      </a:lnTo>
                      <a:lnTo>
                        <a:pt x="601" y="256"/>
                      </a:lnTo>
                      <a:lnTo>
                        <a:pt x="601" y="256"/>
                      </a:lnTo>
                      <a:close/>
                      <a:moveTo>
                        <a:pt x="117" y="250"/>
                      </a:moveTo>
                      <a:lnTo>
                        <a:pt x="117" y="250"/>
                      </a:lnTo>
                      <a:lnTo>
                        <a:pt x="117" y="254"/>
                      </a:lnTo>
                      <a:lnTo>
                        <a:pt x="119" y="257"/>
                      </a:lnTo>
                      <a:lnTo>
                        <a:pt x="119" y="257"/>
                      </a:lnTo>
                      <a:lnTo>
                        <a:pt x="123" y="257"/>
                      </a:lnTo>
                      <a:lnTo>
                        <a:pt x="126" y="256"/>
                      </a:lnTo>
                      <a:lnTo>
                        <a:pt x="126" y="256"/>
                      </a:lnTo>
                      <a:lnTo>
                        <a:pt x="123" y="251"/>
                      </a:lnTo>
                      <a:lnTo>
                        <a:pt x="120" y="250"/>
                      </a:lnTo>
                      <a:lnTo>
                        <a:pt x="117" y="250"/>
                      </a:lnTo>
                      <a:lnTo>
                        <a:pt x="117" y="250"/>
                      </a:lnTo>
                      <a:close/>
                      <a:moveTo>
                        <a:pt x="210" y="254"/>
                      </a:moveTo>
                      <a:lnTo>
                        <a:pt x="210" y="254"/>
                      </a:lnTo>
                      <a:lnTo>
                        <a:pt x="213" y="254"/>
                      </a:lnTo>
                      <a:lnTo>
                        <a:pt x="213" y="254"/>
                      </a:lnTo>
                      <a:lnTo>
                        <a:pt x="213" y="251"/>
                      </a:lnTo>
                      <a:lnTo>
                        <a:pt x="213" y="250"/>
                      </a:lnTo>
                      <a:lnTo>
                        <a:pt x="213" y="250"/>
                      </a:lnTo>
                      <a:lnTo>
                        <a:pt x="213" y="250"/>
                      </a:lnTo>
                      <a:lnTo>
                        <a:pt x="212" y="251"/>
                      </a:lnTo>
                      <a:lnTo>
                        <a:pt x="212" y="251"/>
                      </a:lnTo>
                      <a:lnTo>
                        <a:pt x="210" y="253"/>
                      </a:lnTo>
                      <a:lnTo>
                        <a:pt x="210" y="254"/>
                      </a:lnTo>
                      <a:lnTo>
                        <a:pt x="210" y="254"/>
                      </a:lnTo>
                      <a:close/>
                      <a:moveTo>
                        <a:pt x="65" y="257"/>
                      </a:moveTo>
                      <a:lnTo>
                        <a:pt x="65" y="257"/>
                      </a:lnTo>
                      <a:lnTo>
                        <a:pt x="67" y="256"/>
                      </a:lnTo>
                      <a:lnTo>
                        <a:pt x="69" y="254"/>
                      </a:lnTo>
                      <a:lnTo>
                        <a:pt x="70" y="250"/>
                      </a:lnTo>
                      <a:lnTo>
                        <a:pt x="70" y="250"/>
                      </a:lnTo>
                      <a:lnTo>
                        <a:pt x="65" y="250"/>
                      </a:lnTo>
                      <a:lnTo>
                        <a:pt x="65" y="250"/>
                      </a:lnTo>
                      <a:lnTo>
                        <a:pt x="65" y="254"/>
                      </a:lnTo>
                      <a:lnTo>
                        <a:pt x="65" y="257"/>
                      </a:lnTo>
                      <a:lnTo>
                        <a:pt x="65" y="257"/>
                      </a:lnTo>
                      <a:close/>
                      <a:moveTo>
                        <a:pt x="175" y="254"/>
                      </a:moveTo>
                      <a:lnTo>
                        <a:pt x="175" y="254"/>
                      </a:lnTo>
                      <a:lnTo>
                        <a:pt x="177" y="254"/>
                      </a:lnTo>
                      <a:lnTo>
                        <a:pt x="177" y="253"/>
                      </a:lnTo>
                      <a:lnTo>
                        <a:pt x="177" y="251"/>
                      </a:lnTo>
                      <a:lnTo>
                        <a:pt x="175" y="250"/>
                      </a:lnTo>
                      <a:lnTo>
                        <a:pt x="175" y="250"/>
                      </a:lnTo>
                      <a:lnTo>
                        <a:pt x="175" y="253"/>
                      </a:lnTo>
                      <a:lnTo>
                        <a:pt x="175" y="254"/>
                      </a:lnTo>
                      <a:lnTo>
                        <a:pt x="175" y="254"/>
                      </a:lnTo>
                      <a:close/>
                      <a:moveTo>
                        <a:pt x="564" y="256"/>
                      </a:moveTo>
                      <a:lnTo>
                        <a:pt x="564" y="256"/>
                      </a:lnTo>
                      <a:lnTo>
                        <a:pt x="569" y="256"/>
                      </a:lnTo>
                      <a:lnTo>
                        <a:pt x="569" y="256"/>
                      </a:lnTo>
                      <a:lnTo>
                        <a:pt x="569" y="253"/>
                      </a:lnTo>
                      <a:lnTo>
                        <a:pt x="569" y="251"/>
                      </a:lnTo>
                      <a:lnTo>
                        <a:pt x="569" y="251"/>
                      </a:lnTo>
                      <a:lnTo>
                        <a:pt x="567" y="250"/>
                      </a:lnTo>
                      <a:lnTo>
                        <a:pt x="563" y="250"/>
                      </a:lnTo>
                      <a:lnTo>
                        <a:pt x="563" y="250"/>
                      </a:lnTo>
                      <a:lnTo>
                        <a:pt x="564" y="253"/>
                      </a:lnTo>
                      <a:lnTo>
                        <a:pt x="564" y="253"/>
                      </a:lnTo>
                      <a:lnTo>
                        <a:pt x="564" y="256"/>
                      </a:lnTo>
                      <a:lnTo>
                        <a:pt x="564" y="256"/>
                      </a:lnTo>
                      <a:close/>
                      <a:moveTo>
                        <a:pt x="651" y="256"/>
                      </a:moveTo>
                      <a:lnTo>
                        <a:pt x="651" y="256"/>
                      </a:lnTo>
                      <a:lnTo>
                        <a:pt x="651" y="254"/>
                      </a:lnTo>
                      <a:lnTo>
                        <a:pt x="649" y="253"/>
                      </a:lnTo>
                      <a:lnTo>
                        <a:pt x="649" y="251"/>
                      </a:lnTo>
                      <a:lnTo>
                        <a:pt x="648" y="250"/>
                      </a:lnTo>
                      <a:lnTo>
                        <a:pt x="648" y="250"/>
                      </a:lnTo>
                      <a:lnTo>
                        <a:pt x="649" y="254"/>
                      </a:lnTo>
                      <a:lnTo>
                        <a:pt x="649" y="256"/>
                      </a:lnTo>
                      <a:lnTo>
                        <a:pt x="651" y="256"/>
                      </a:lnTo>
                      <a:lnTo>
                        <a:pt x="651" y="256"/>
                      </a:lnTo>
                      <a:close/>
                      <a:moveTo>
                        <a:pt x="280" y="253"/>
                      </a:moveTo>
                      <a:lnTo>
                        <a:pt x="280" y="253"/>
                      </a:lnTo>
                      <a:lnTo>
                        <a:pt x="287" y="254"/>
                      </a:lnTo>
                      <a:lnTo>
                        <a:pt x="293" y="254"/>
                      </a:lnTo>
                      <a:lnTo>
                        <a:pt x="293" y="254"/>
                      </a:lnTo>
                      <a:lnTo>
                        <a:pt x="293" y="251"/>
                      </a:lnTo>
                      <a:lnTo>
                        <a:pt x="293" y="251"/>
                      </a:lnTo>
                      <a:lnTo>
                        <a:pt x="285" y="251"/>
                      </a:lnTo>
                      <a:lnTo>
                        <a:pt x="280" y="253"/>
                      </a:lnTo>
                      <a:lnTo>
                        <a:pt x="280" y="253"/>
                      </a:lnTo>
                      <a:close/>
                      <a:moveTo>
                        <a:pt x="607" y="253"/>
                      </a:moveTo>
                      <a:lnTo>
                        <a:pt x="607" y="253"/>
                      </a:lnTo>
                      <a:lnTo>
                        <a:pt x="607" y="254"/>
                      </a:lnTo>
                      <a:lnTo>
                        <a:pt x="610" y="256"/>
                      </a:lnTo>
                      <a:lnTo>
                        <a:pt x="613" y="256"/>
                      </a:lnTo>
                      <a:lnTo>
                        <a:pt x="614" y="254"/>
                      </a:lnTo>
                      <a:lnTo>
                        <a:pt x="614" y="254"/>
                      </a:lnTo>
                      <a:lnTo>
                        <a:pt x="613" y="254"/>
                      </a:lnTo>
                      <a:lnTo>
                        <a:pt x="613" y="253"/>
                      </a:lnTo>
                      <a:lnTo>
                        <a:pt x="613" y="253"/>
                      </a:lnTo>
                      <a:lnTo>
                        <a:pt x="610" y="251"/>
                      </a:lnTo>
                      <a:lnTo>
                        <a:pt x="607" y="253"/>
                      </a:lnTo>
                      <a:lnTo>
                        <a:pt x="607" y="253"/>
                      </a:lnTo>
                      <a:close/>
                      <a:moveTo>
                        <a:pt x="709" y="253"/>
                      </a:moveTo>
                      <a:lnTo>
                        <a:pt x="709" y="253"/>
                      </a:lnTo>
                      <a:lnTo>
                        <a:pt x="710" y="257"/>
                      </a:lnTo>
                      <a:lnTo>
                        <a:pt x="712" y="259"/>
                      </a:lnTo>
                      <a:lnTo>
                        <a:pt x="713" y="260"/>
                      </a:lnTo>
                      <a:lnTo>
                        <a:pt x="713" y="260"/>
                      </a:lnTo>
                      <a:lnTo>
                        <a:pt x="713" y="251"/>
                      </a:lnTo>
                      <a:lnTo>
                        <a:pt x="713" y="251"/>
                      </a:lnTo>
                      <a:lnTo>
                        <a:pt x="709" y="253"/>
                      </a:lnTo>
                      <a:lnTo>
                        <a:pt x="709" y="253"/>
                      </a:lnTo>
                      <a:close/>
                      <a:moveTo>
                        <a:pt x="546" y="256"/>
                      </a:moveTo>
                      <a:lnTo>
                        <a:pt x="546" y="256"/>
                      </a:lnTo>
                      <a:lnTo>
                        <a:pt x="549" y="256"/>
                      </a:lnTo>
                      <a:lnTo>
                        <a:pt x="549" y="256"/>
                      </a:lnTo>
                      <a:lnTo>
                        <a:pt x="549" y="253"/>
                      </a:lnTo>
                      <a:lnTo>
                        <a:pt x="546" y="253"/>
                      </a:lnTo>
                      <a:lnTo>
                        <a:pt x="546" y="253"/>
                      </a:lnTo>
                      <a:lnTo>
                        <a:pt x="546" y="256"/>
                      </a:lnTo>
                      <a:lnTo>
                        <a:pt x="546" y="256"/>
                      </a:lnTo>
                      <a:close/>
                      <a:moveTo>
                        <a:pt x="578" y="254"/>
                      </a:moveTo>
                      <a:lnTo>
                        <a:pt x="578" y="254"/>
                      </a:lnTo>
                      <a:lnTo>
                        <a:pt x="572" y="253"/>
                      </a:lnTo>
                      <a:lnTo>
                        <a:pt x="572" y="253"/>
                      </a:lnTo>
                      <a:lnTo>
                        <a:pt x="573" y="256"/>
                      </a:lnTo>
                      <a:lnTo>
                        <a:pt x="573" y="256"/>
                      </a:lnTo>
                      <a:lnTo>
                        <a:pt x="578" y="254"/>
                      </a:lnTo>
                      <a:lnTo>
                        <a:pt x="578" y="254"/>
                      </a:lnTo>
                      <a:close/>
                      <a:moveTo>
                        <a:pt x="248" y="257"/>
                      </a:moveTo>
                      <a:lnTo>
                        <a:pt x="248" y="257"/>
                      </a:lnTo>
                      <a:lnTo>
                        <a:pt x="250" y="256"/>
                      </a:lnTo>
                      <a:lnTo>
                        <a:pt x="250" y="256"/>
                      </a:lnTo>
                      <a:lnTo>
                        <a:pt x="250" y="256"/>
                      </a:lnTo>
                      <a:lnTo>
                        <a:pt x="250" y="254"/>
                      </a:lnTo>
                      <a:lnTo>
                        <a:pt x="248" y="254"/>
                      </a:lnTo>
                      <a:lnTo>
                        <a:pt x="248" y="254"/>
                      </a:lnTo>
                      <a:lnTo>
                        <a:pt x="247" y="256"/>
                      </a:lnTo>
                      <a:lnTo>
                        <a:pt x="247" y="257"/>
                      </a:lnTo>
                      <a:lnTo>
                        <a:pt x="248" y="257"/>
                      </a:lnTo>
                      <a:lnTo>
                        <a:pt x="248" y="257"/>
                      </a:lnTo>
                      <a:close/>
                      <a:moveTo>
                        <a:pt x="270" y="257"/>
                      </a:moveTo>
                      <a:lnTo>
                        <a:pt x="270" y="257"/>
                      </a:lnTo>
                      <a:lnTo>
                        <a:pt x="268" y="256"/>
                      </a:lnTo>
                      <a:lnTo>
                        <a:pt x="267" y="254"/>
                      </a:lnTo>
                      <a:lnTo>
                        <a:pt x="262" y="256"/>
                      </a:lnTo>
                      <a:lnTo>
                        <a:pt x="262" y="256"/>
                      </a:lnTo>
                      <a:lnTo>
                        <a:pt x="265" y="257"/>
                      </a:lnTo>
                      <a:lnTo>
                        <a:pt x="270" y="257"/>
                      </a:lnTo>
                      <a:lnTo>
                        <a:pt x="270" y="257"/>
                      </a:lnTo>
                      <a:close/>
                      <a:moveTo>
                        <a:pt x="146" y="257"/>
                      </a:moveTo>
                      <a:lnTo>
                        <a:pt x="146" y="257"/>
                      </a:lnTo>
                      <a:lnTo>
                        <a:pt x="149" y="257"/>
                      </a:lnTo>
                      <a:lnTo>
                        <a:pt x="151" y="257"/>
                      </a:lnTo>
                      <a:lnTo>
                        <a:pt x="151" y="257"/>
                      </a:lnTo>
                      <a:lnTo>
                        <a:pt x="151" y="256"/>
                      </a:lnTo>
                      <a:lnTo>
                        <a:pt x="149" y="256"/>
                      </a:lnTo>
                      <a:lnTo>
                        <a:pt x="146" y="257"/>
                      </a:lnTo>
                      <a:lnTo>
                        <a:pt x="146" y="257"/>
                      </a:lnTo>
                      <a:close/>
                      <a:moveTo>
                        <a:pt x="738" y="263"/>
                      </a:moveTo>
                      <a:lnTo>
                        <a:pt x="738" y="263"/>
                      </a:lnTo>
                      <a:lnTo>
                        <a:pt x="738" y="259"/>
                      </a:lnTo>
                      <a:lnTo>
                        <a:pt x="736" y="257"/>
                      </a:lnTo>
                      <a:lnTo>
                        <a:pt x="735" y="257"/>
                      </a:lnTo>
                      <a:lnTo>
                        <a:pt x="735" y="257"/>
                      </a:lnTo>
                      <a:lnTo>
                        <a:pt x="736" y="260"/>
                      </a:lnTo>
                      <a:lnTo>
                        <a:pt x="738" y="263"/>
                      </a:lnTo>
                      <a:lnTo>
                        <a:pt x="738" y="263"/>
                      </a:lnTo>
                      <a:close/>
                      <a:moveTo>
                        <a:pt x="90" y="260"/>
                      </a:moveTo>
                      <a:lnTo>
                        <a:pt x="90" y="260"/>
                      </a:lnTo>
                      <a:lnTo>
                        <a:pt x="90" y="260"/>
                      </a:lnTo>
                      <a:lnTo>
                        <a:pt x="88" y="260"/>
                      </a:lnTo>
                      <a:lnTo>
                        <a:pt x="87" y="263"/>
                      </a:lnTo>
                      <a:lnTo>
                        <a:pt x="85" y="273"/>
                      </a:lnTo>
                      <a:lnTo>
                        <a:pt x="85" y="273"/>
                      </a:lnTo>
                      <a:lnTo>
                        <a:pt x="87" y="277"/>
                      </a:lnTo>
                      <a:lnTo>
                        <a:pt x="88" y="283"/>
                      </a:lnTo>
                      <a:lnTo>
                        <a:pt x="91" y="291"/>
                      </a:lnTo>
                      <a:lnTo>
                        <a:pt x="91" y="291"/>
                      </a:lnTo>
                      <a:lnTo>
                        <a:pt x="94" y="288"/>
                      </a:lnTo>
                      <a:lnTo>
                        <a:pt x="96" y="283"/>
                      </a:lnTo>
                      <a:lnTo>
                        <a:pt x="98" y="279"/>
                      </a:lnTo>
                      <a:lnTo>
                        <a:pt x="96" y="274"/>
                      </a:lnTo>
                      <a:lnTo>
                        <a:pt x="94" y="265"/>
                      </a:lnTo>
                      <a:lnTo>
                        <a:pt x="90" y="257"/>
                      </a:lnTo>
                      <a:lnTo>
                        <a:pt x="90" y="257"/>
                      </a:lnTo>
                      <a:lnTo>
                        <a:pt x="90" y="259"/>
                      </a:lnTo>
                      <a:lnTo>
                        <a:pt x="90" y="260"/>
                      </a:lnTo>
                      <a:lnTo>
                        <a:pt x="90" y="260"/>
                      </a:lnTo>
                      <a:close/>
                      <a:moveTo>
                        <a:pt x="759" y="277"/>
                      </a:moveTo>
                      <a:lnTo>
                        <a:pt x="759" y="277"/>
                      </a:lnTo>
                      <a:lnTo>
                        <a:pt x="761" y="280"/>
                      </a:lnTo>
                      <a:lnTo>
                        <a:pt x="762" y="283"/>
                      </a:lnTo>
                      <a:lnTo>
                        <a:pt x="765" y="285"/>
                      </a:lnTo>
                      <a:lnTo>
                        <a:pt x="768" y="288"/>
                      </a:lnTo>
                      <a:lnTo>
                        <a:pt x="768" y="288"/>
                      </a:lnTo>
                      <a:lnTo>
                        <a:pt x="768" y="280"/>
                      </a:lnTo>
                      <a:lnTo>
                        <a:pt x="768" y="271"/>
                      </a:lnTo>
                      <a:lnTo>
                        <a:pt x="767" y="263"/>
                      </a:lnTo>
                      <a:lnTo>
                        <a:pt x="765" y="260"/>
                      </a:lnTo>
                      <a:lnTo>
                        <a:pt x="764" y="257"/>
                      </a:lnTo>
                      <a:lnTo>
                        <a:pt x="764" y="257"/>
                      </a:lnTo>
                      <a:lnTo>
                        <a:pt x="761" y="268"/>
                      </a:lnTo>
                      <a:lnTo>
                        <a:pt x="759" y="277"/>
                      </a:lnTo>
                      <a:lnTo>
                        <a:pt x="759" y="277"/>
                      </a:lnTo>
                      <a:close/>
                      <a:moveTo>
                        <a:pt x="99" y="265"/>
                      </a:moveTo>
                      <a:lnTo>
                        <a:pt x="99" y="265"/>
                      </a:lnTo>
                      <a:lnTo>
                        <a:pt x="101" y="265"/>
                      </a:lnTo>
                      <a:lnTo>
                        <a:pt x="101" y="263"/>
                      </a:lnTo>
                      <a:lnTo>
                        <a:pt x="101" y="259"/>
                      </a:lnTo>
                      <a:lnTo>
                        <a:pt x="101" y="259"/>
                      </a:lnTo>
                      <a:lnTo>
                        <a:pt x="99" y="259"/>
                      </a:lnTo>
                      <a:lnTo>
                        <a:pt x="98" y="257"/>
                      </a:lnTo>
                      <a:lnTo>
                        <a:pt x="98" y="257"/>
                      </a:lnTo>
                      <a:lnTo>
                        <a:pt x="98" y="262"/>
                      </a:lnTo>
                      <a:lnTo>
                        <a:pt x="99" y="265"/>
                      </a:lnTo>
                      <a:lnTo>
                        <a:pt x="99" y="265"/>
                      </a:lnTo>
                      <a:close/>
                      <a:moveTo>
                        <a:pt x="180" y="263"/>
                      </a:moveTo>
                      <a:lnTo>
                        <a:pt x="180" y="263"/>
                      </a:lnTo>
                      <a:lnTo>
                        <a:pt x="177" y="276"/>
                      </a:lnTo>
                      <a:lnTo>
                        <a:pt x="177" y="276"/>
                      </a:lnTo>
                      <a:lnTo>
                        <a:pt x="183" y="279"/>
                      </a:lnTo>
                      <a:lnTo>
                        <a:pt x="189" y="283"/>
                      </a:lnTo>
                      <a:lnTo>
                        <a:pt x="189" y="283"/>
                      </a:lnTo>
                      <a:lnTo>
                        <a:pt x="197" y="282"/>
                      </a:lnTo>
                      <a:lnTo>
                        <a:pt x="197" y="282"/>
                      </a:lnTo>
                      <a:lnTo>
                        <a:pt x="192" y="259"/>
                      </a:lnTo>
                      <a:lnTo>
                        <a:pt x="192" y="259"/>
                      </a:lnTo>
                      <a:lnTo>
                        <a:pt x="187" y="260"/>
                      </a:lnTo>
                      <a:lnTo>
                        <a:pt x="184" y="260"/>
                      </a:lnTo>
                      <a:lnTo>
                        <a:pt x="180" y="263"/>
                      </a:lnTo>
                      <a:lnTo>
                        <a:pt x="180" y="263"/>
                      </a:lnTo>
                      <a:close/>
                      <a:moveTo>
                        <a:pt x="547" y="260"/>
                      </a:moveTo>
                      <a:lnTo>
                        <a:pt x="547" y="260"/>
                      </a:lnTo>
                      <a:lnTo>
                        <a:pt x="547" y="262"/>
                      </a:lnTo>
                      <a:lnTo>
                        <a:pt x="549" y="262"/>
                      </a:lnTo>
                      <a:lnTo>
                        <a:pt x="552" y="260"/>
                      </a:lnTo>
                      <a:lnTo>
                        <a:pt x="552" y="260"/>
                      </a:lnTo>
                      <a:lnTo>
                        <a:pt x="552" y="259"/>
                      </a:lnTo>
                      <a:lnTo>
                        <a:pt x="552" y="259"/>
                      </a:lnTo>
                      <a:lnTo>
                        <a:pt x="549" y="260"/>
                      </a:lnTo>
                      <a:lnTo>
                        <a:pt x="547" y="260"/>
                      </a:lnTo>
                      <a:lnTo>
                        <a:pt x="547" y="260"/>
                      </a:lnTo>
                      <a:close/>
                      <a:moveTo>
                        <a:pt x="691" y="265"/>
                      </a:moveTo>
                      <a:lnTo>
                        <a:pt x="691" y="265"/>
                      </a:lnTo>
                      <a:lnTo>
                        <a:pt x="692" y="266"/>
                      </a:lnTo>
                      <a:lnTo>
                        <a:pt x="692" y="268"/>
                      </a:lnTo>
                      <a:lnTo>
                        <a:pt x="692" y="271"/>
                      </a:lnTo>
                      <a:lnTo>
                        <a:pt x="692" y="273"/>
                      </a:lnTo>
                      <a:lnTo>
                        <a:pt x="692" y="273"/>
                      </a:lnTo>
                      <a:lnTo>
                        <a:pt x="695" y="270"/>
                      </a:lnTo>
                      <a:lnTo>
                        <a:pt x="697" y="266"/>
                      </a:lnTo>
                      <a:lnTo>
                        <a:pt x="700" y="259"/>
                      </a:lnTo>
                      <a:lnTo>
                        <a:pt x="700" y="259"/>
                      </a:lnTo>
                      <a:lnTo>
                        <a:pt x="698" y="262"/>
                      </a:lnTo>
                      <a:lnTo>
                        <a:pt x="695" y="262"/>
                      </a:lnTo>
                      <a:lnTo>
                        <a:pt x="694" y="263"/>
                      </a:lnTo>
                      <a:lnTo>
                        <a:pt x="691" y="265"/>
                      </a:lnTo>
                      <a:lnTo>
                        <a:pt x="691" y="265"/>
                      </a:lnTo>
                      <a:close/>
                      <a:moveTo>
                        <a:pt x="197" y="260"/>
                      </a:moveTo>
                      <a:lnTo>
                        <a:pt x="197" y="260"/>
                      </a:lnTo>
                      <a:lnTo>
                        <a:pt x="198" y="265"/>
                      </a:lnTo>
                      <a:lnTo>
                        <a:pt x="198" y="270"/>
                      </a:lnTo>
                      <a:lnTo>
                        <a:pt x="201" y="279"/>
                      </a:lnTo>
                      <a:lnTo>
                        <a:pt x="201" y="279"/>
                      </a:lnTo>
                      <a:lnTo>
                        <a:pt x="203" y="279"/>
                      </a:lnTo>
                      <a:lnTo>
                        <a:pt x="206" y="277"/>
                      </a:lnTo>
                      <a:lnTo>
                        <a:pt x="206" y="277"/>
                      </a:lnTo>
                      <a:lnTo>
                        <a:pt x="206" y="271"/>
                      </a:lnTo>
                      <a:lnTo>
                        <a:pt x="206" y="263"/>
                      </a:lnTo>
                      <a:lnTo>
                        <a:pt x="206" y="263"/>
                      </a:lnTo>
                      <a:lnTo>
                        <a:pt x="203" y="260"/>
                      </a:lnTo>
                      <a:lnTo>
                        <a:pt x="200" y="260"/>
                      </a:lnTo>
                      <a:lnTo>
                        <a:pt x="197" y="260"/>
                      </a:lnTo>
                      <a:lnTo>
                        <a:pt x="197" y="260"/>
                      </a:lnTo>
                      <a:close/>
                      <a:moveTo>
                        <a:pt x="479" y="262"/>
                      </a:moveTo>
                      <a:lnTo>
                        <a:pt x="479" y="262"/>
                      </a:lnTo>
                      <a:lnTo>
                        <a:pt x="482" y="263"/>
                      </a:lnTo>
                      <a:lnTo>
                        <a:pt x="483" y="265"/>
                      </a:lnTo>
                      <a:lnTo>
                        <a:pt x="491" y="265"/>
                      </a:lnTo>
                      <a:lnTo>
                        <a:pt x="491" y="265"/>
                      </a:lnTo>
                      <a:lnTo>
                        <a:pt x="491" y="262"/>
                      </a:lnTo>
                      <a:lnTo>
                        <a:pt x="491" y="260"/>
                      </a:lnTo>
                      <a:lnTo>
                        <a:pt x="491" y="260"/>
                      </a:lnTo>
                      <a:lnTo>
                        <a:pt x="483" y="260"/>
                      </a:lnTo>
                      <a:lnTo>
                        <a:pt x="479" y="262"/>
                      </a:lnTo>
                      <a:lnTo>
                        <a:pt x="479" y="262"/>
                      </a:lnTo>
                      <a:close/>
                      <a:moveTo>
                        <a:pt x="499" y="265"/>
                      </a:moveTo>
                      <a:lnTo>
                        <a:pt x="499" y="265"/>
                      </a:lnTo>
                      <a:lnTo>
                        <a:pt x="502" y="265"/>
                      </a:lnTo>
                      <a:lnTo>
                        <a:pt x="505" y="265"/>
                      </a:lnTo>
                      <a:lnTo>
                        <a:pt x="505" y="265"/>
                      </a:lnTo>
                      <a:lnTo>
                        <a:pt x="505" y="262"/>
                      </a:lnTo>
                      <a:lnTo>
                        <a:pt x="503" y="260"/>
                      </a:lnTo>
                      <a:lnTo>
                        <a:pt x="499" y="260"/>
                      </a:lnTo>
                      <a:lnTo>
                        <a:pt x="499" y="260"/>
                      </a:lnTo>
                      <a:lnTo>
                        <a:pt x="499" y="262"/>
                      </a:lnTo>
                      <a:lnTo>
                        <a:pt x="499" y="265"/>
                      </a:lnTo>
                      <a:lnTo>
                        <a:pt x="499" y="265"/>
                      </a:lnTo>
                      <a:close/>
                      <a:moveTo>
                        <a:pt x="163" y="266"/>
                      </a:moveTo>
                      <a:lnTo>
                        <a:pt x="163" y="266"/>
                      </a:lnTo>
                      <a:lnTo>
                        <a:pt x="166" y="263"/>
                      </a:lnTo>
                      <a:lnTo>
                        <a:pt x="168" y="262"/>
                      </a:lnTo>
                      <a:lnTo>
                        <a:pt x="166" y="260"/>
                      </a:lnTo>
                      <a:lnTo>
                        <a:pt x="166" y="260"/>
                      </a:lnTo>
                      <a:lnTo>
                        <a:pt x="163" y="263"/>
                      </a:lnTo>
                      <a:lnTo>
                        <a:pt x="163" y="265"/>
                      </a:lnTo>
                      <a:lnTo>
                        <a:pt x="163" y="266"/>
                      </a:lnTo>
                      <a:lnTo>
                        <a:pt x="163" y="266"/>
                      </a:lnTo>
                      <a:close/>
                      <a:moveTo>
                        <a:pt x="572" y="262"/>
                      </a:moveTo>
                      <a:lnTo>
                        <a:pt x="572" y="262"/>
                      </a:lnTo>
                      <a:lnTo>
                        <a:pt x="575" y="262"/>
                      </a:lnTo>
                      <a:lnTo>
                        <a:pt x="576" y="262"/>
                      </a:lnTo>
                      <a:lnTo>
                        <a:pt x="579" y="263"/>
                      </a:lnTo>
                      <a:lnTo>
                        <a:pt x="581" y="262"/>
                      </a:lnTo>
                      <a:lnTo>
                        <a:pt x="581" y="262"/>
                      </a:lnTo>
                      <a:lnTo>
                        <a:pt x="575" y="260"/>
                      </a:lnTo>
                      <a:lnTo>
                        <a:pt x="573" y="260"/>
                      </a:lnTo>
                      <a:lnTo>
                        <a:pt x="572" y="262"/>
                      </a:lnTo>
                      <a:lnTo>
                        <a:pt x="572" y="262"/>
                      </a:lnTo>
                      <a:close/>
                      <a:moveTo>
                        <a:pt x="608" y="262"/>
                      </a:moveTo>
                      <a:lnTo>
                        <a:pt x="608" y="262"/>
                      </a:lnTo>
                      <a:lnTo>
                        <a:pt x="611" y="262"/>
                      </a:lnTo>
                      <a:lnTo>
                        <a:pt x="613" y="262"/>
                      </a:lnTo>
                      <a:lnTo>
                        <a:pt x="613" y="260"/>
                      </a:lnTo>
                      <a:lnTo>
                        <a:pt x="613" y="260"/>
                      </a:lnTo>
                      <a:lnTo>
                        <a:pt x="610" y="260"/>
                      </a:lnTo>
                      <a:lnTo>
                        <a:pt x="608" y="260"/>
                      </a:lnTo>
                      <a:lnTo>
                        <a:pt x="608" y="262"/>
                      </a:lnTo>
                      <a:lnTo>
                        <a:pt x="608" y="262"/>
                      </a:lnTo>
                      <a:close/>
                      <a:moveTo>
                        <a:pt x="649" y="260"/>
                      </a:moveTo>
                      <a:lnTo>
                        <a:pt x="649" y="260"/>
                      </a:lnTo>
                      <a:lnTo>
                        <a:pt x="648" y="271"/>
                      </a:lnTo>
                      <a:lnTo>
                        <a:pt x="649" y="283"/>
                      </a:lnTo>
                      <a:lnTo>
                        <a:pt x="653" y="295"/>
                      </a:lnTo>
                      <a:lnTo>
                        <a:pt x="657" y="306"/>
                      </a:lnTo>
                      <a:lnTo>
                        <a:pt x="657" y="306"/>
                      </a:lnTo>
                      <a:lnTo>
                        <a:pt x="659" y="294"/>
                      </a:lnTo>
                      <a:lnTo>
                        <a:pt x="659" y="283"/>
                      </a:lnTo>
                      <a:lnTo>
                        <a:pt x="657" y="271"/>
                      </a:lnTo>
                      <a:lnTo>
                        <a:pt x="654" y="260"/>
                      </a:lnTo>
                      <a:lnTo>
                        <a:pt x="654" y="260"/>
                      </a:lnTo>
                      <a:lnTo>
                        <a:pt x="649" y="260"/>
                      </a:lnTo>
                      <a:lnTo>
                        <a:pt x="649" y="260"/>
                      </a:lnTo>
                      <a:close/>
                      <a:moveTo>
                        <a:pt x="146" y="263"/>
                      </a:moveTo>
                      <a:lnTo>
                        <a:pt x="146" y="263"/>
                      </a:lnTo>
                      <a:lnTo>
                        <a:pt x="151" y="271"/>
                      </a:lnTo>
                      <a:lnTo>
                        <a:pt x="151" y="271"/>
                      </a:lnTo>
                      <a:lnTo>
                        <a:pt x="155" y="268"/>
                      </a:lnTo>
                      <a:lnTo>
                        <a:pt x="157" y="262"/>
                      </a:lnTo>
                      <a:lnTo>
                        <a:pt x="157" y="262"/>
                      </a:lnTo>
                      <a:lnTo>
                        <a:pt x="151" y="262"/>
                      </a:lnTo>
                      <a:lnTo>
                        <a:pt x="146" y="263"/>
                      </a:lnTo>
                      <a:lnTo>
                        <a:pt x="146" y="263"/>
                      </a:lnTo>
                      <a:close/>
                      <a:moveTo>
                        <a:pt x="334" y="266"/>
                      </a:moveTo>
                      <a:lnTo>
                        <a:pt x="334" y="266"/>
                      </a:lnTo>
                      <a:lnTo>
                        <a:pt x="334" y="262"/>
                      </a:lnTo>
                      <a:lnTo>
                        <a:pt x="334" y="262"/>
                      </a:lnTo>
                      <a:lnTo>
                        <a:pt x="328" y="262"/>
                      </a:lnTo>
                      <a:lnTo>
                        <a:pt x="323" y="262"/>
                      </a:lnTo>
                      <a:lnTo>
                        <a:pt x="323" y="262"/>
                      </a:lnTo>
                      <a:lnTo>
                        <a:pt x="326" y="265"/>
                      </a:lnTo>
                      <a:lnTo>
                        <a:pt x="334" y="266"/>
                      </a:lnTo>
                      <a:lnTo>
                        <a:pt x="334" y="266"/>
                      </a:lnTo>
                      <a:close/>
                      <a:moveTo>
                        <a:pt x="343" y="263"/>
                      </a:moveTo>
                      <a:lnTo>
                        <a:pt x="343" y="263"/>
                      </a:lnTo>
                      <a:lnTo>
                        <a:pt x="346" y="265"/>
                      </a:lnTo>
                      <a:lnTo>
                        <a:pt x="346" y="266"/>
                      </a:lnTo>
                      <a:lnTo>
                        <a:pt x="349" y="266"/>
                      </a:lnTo>
                      <a:lnTo>
                        <a:pt x="349" y="266"/>
                      </a:lnTo>
                      <a:lnTo>
                        <a:pt x="348" y="263"/>
                      </a:lnTo>
                      <a:lnTo>
                        <a:pt x="346" y="262"/>
                      </a:lnTo>
                      <a:lnTo>
                        <a:pt x="345" y="262"/>
                      </a:lnTo>
                      <a:lnTo>
                        <a:pt x="343" y="263"/>
                      </a:lnTo>
                      <a:lnTo>
                        <a:pt x="343" y="263"/>
                      </a:lnTo>
                      <a:close/>
                      <a:moveTo>
                        <a:pt x="517" y="262"/>
                      </a:moveTo>
                      <a:lnTo>
                        <a:pt x="517" y="262"/>
                      </a:lnTo>
                      <a:lnTo>
                        <a:pt x="517" y="262"/>
                      </a:lnTo>
                      <a:lnTo>
                        <a:pt x="514" y="262"/>
                      </a:lnTo>
                      <a:lnTo>
                        <a:pt x="511" y="262"/>
                      </a:lnTo>
                      <a:lnTo>
                        <a:pt x="511" y="262"/>
                      </a:lnTo>
                      <a:lnTo>
                        <a:pt x="511" y="263"/>
                      </a:lnTo>
                      <a:lnTo>
                        <a:pt x="511" y="263"/>
                      </a:lnTo>
                      <a:lnTo>
                        <a:pt x="512" y="265"/>
                      </a:lnTo>
                      <a:lnTo>
                        <a:pt x="515" y="265"/>
                      </a:lnTo>
                      <a:lnTo>
                        <a:pt x="517" y="263"/>
                      </a:lnTo>
                      <a:lnTo>
                        <a:pt x="517" y="262"/>
                      </a:lnTo>
                      <a:lnTo>
                        <a:pt x="517" y="262"/>
                      </a:lnTo>
                      <a:close/>
                      <a:moveTo>
                        <a:pt x="128" y="270"/>
                      </a:moveTo>
                      <a:lnTo>
                        <a:pt x="128" y="270"/>
                      </a:lnTo>
                      <a:lnTo>
                        <a:pt x="126" y="265"/>
                      </a:lnTo>
                      <a:lnTo>
                        <a:pt x="126" y="263"/>
                      </a:lnTo>
                      <a:lnTo>
                        <a:pt x="125" y="262"/>
                      </a:lnTo>
                      <a:lnTo>
                        <a:pt x="125" y="262"/>
                      </a:lnTo>
                      <a:lnTo>
                        <a:pt x="125" y="266"/>
                      </a:lnTo>
                      <a:lnTo>
                        <a:pt x="128" y="270"/>
                      </a:lnTo>
                      <a:lnTo>
                        <a:pt x="128" y="270"/>
                      </a:lnTo>
                      <a:close/>
                      <a:moveTo>
                        <a:pt x="386" y="263"/>
                      </a:moveTo>
                      <a:lnTo>
                        <a:pt x="386" y="263"/>
                      </a:lnTo>
                      <a:lnTo>
                        <a:pt x="386" y="263"/>
                      </a:lnTo>
                      <a:lnTo>
                        <a:pt x="387" y="265"/>
                      </a:lnTo>
                      <a:lnTo>
                        <a:pt x="389" y="265"/>
                      </a:lnTo>
                      <a:lnTo>
                        <a:pt x="389" y="265"/>
                      </a:lnTo>
                      <a:lnTo>
                        <a:pt x="389" y="263"/>
                      </a:lnTo>
                      <a:lnTo>
                        <a:pt x="387" y="262"/>
                      </a:lnTo>
                      <a:lnTo>
                        <a:pt x="386" y="263"/>
                      </a:lnTo>
                      <a:lnTo>
                        <a:pt x="386" y="263"/>
                      </a:lnTo>
                      <a:close/>
                      <a:moveTo>
                        <a:pt x="662" y="268"/>
                      </a:moveTo>
                      <a:lnTo>
                        <a:pt x="662" y="268"/>
                      </a:lnTo>
                      <a:lnTo>
                        <a:pt x="662" y="266"/>
                      </a:lnTo>
                      <a:lnTo>
                        <a:pt x="662" y="265"/>
                      </a:lnTo>
                      <a:lnTo>
                        <a:pt x="660" y="262"/>
                      </a:lnTo>
                      <a:lnTo>
                        <a:pt x="660" y="263"/>
                      </a:lnTo>
                      <a:lnTo>
                        <a:pt x="660" y="263"/>
                      </a:lnTo>
                      <a:lnTo>
                        <a:pt x="660" y="265"/>
                      </a:lnTo>
                      <a:lnTo>
                        <a:pt x="660" y="266"/>
                      </a:lnTo>
                      <a:lnTo>
                        <a:pt x="662" y="268"/>
                      </a:lnTo>
                      <a:lnTo>
                        <a:pt x="662" y="268"/>
                      </a:lnTo>
                      <a:lnTo>
                        <a:pt x="662" y="268"/>
                      </a:lnTo>
                      <a:close/>
                      <a:moveTo>
                        <a:pt x="143" y="277"/>
                      </a:moveTo>
                      <a:lnTo>
                        <a:pt x="143" y="277"/>
                      </a:lnTo>
                      <a:lnTo>
                        <a:pt x="145" y="273"/>
                      </a:lnTo>
                      <a:lnTo>
                        <a:pt x="143" y="270"/>
                      </a:lnTo>
                      <a:lnTo>
                        <a:pt x="140" y="265"/>
                      </a:lnTo>
                      <a:lnTo>
                        <a:pt x="137" y="263"/>
                      </a:lnTo>
                      <a:lnTo>
                        <a:pt x="137" y="263"/>
                      </a:lnTo>
                      <a:lnTo>
                        <a:pt x="140" y="271"/>
                      </a:lnTo>
                      <a:lnTo>
                        <a:pt x="143" y="277"/>
                      </a:lnTo>
                      <a:lnTo>
                        <a:pt x="143" y="277"/>
                      </a:lnTo>
                      <a:close/>
                      <a:moveTo>
                        <a:pt x="76" y="297"/>
                      </a:moveTo>
                      <a:lnTo>
                        <a:pt x="76" y="297"/>
                      </a:lnTo>
                      <a:lnTo>
                        <a:pt x="78" y="289"/>
                      </a:lnTo>
                      <a:lnTo>
                        <a:pt x="78" y="280"/>
                      </a:lnTo>
                      <a:lnTo>
                        <a:pt x="78" y="280"/>
                      </a:lnTo>
                      <a:lnTo>
                        <a:pt x="78" y="280"/>
                      </a:lnTo>
                      <a:lnTo>
                        <a:pt x="76" y="282"/>
                      </a:lnTo>
                      <a:lnTo>
                        <a:pt x="76" y="282"/>
                      </a:lnTo>
                      <a:lnTo>
                        <a:pt x="75" y="282"/>
                      </a:lnTo>
                      <a:lnTo>
                        <a:pt x="75" y="282"/>
                      </a:lnTo>
                      <a:lnTo>
                        <a:pt x="78" y="273"/>
                      </a:lnTo>
                      <a:lnTo>
                        <a:pt x="78" y="268"/>
                      </a:lnTo>
                      <a:lnTo>
                        <a:pt x="75" y="263"/>
                      </a:lnTo>
                      <a:lnTo>
                        <a:pt x="75" y="263"/>
                      </a:lnTo>
                      <a:lnTo>
                        <a:pt x="73" y="273"/>
                      </a:lnTo>
                      <a:lnTo>
                        <a:pt x="72" y="282"/>
                      </a:lnTo>
                      <a:lnTo>
                        <a:pt x="72" y="289"/>
                      </a:lnTo>
                      <a:lnTo>
                        <a:pt x="73" y="294"/>
                      </a:lnTo>
                      <a:lnTo>
                        <a:pt x="76" y="297"/>
                      </a:lnTo>
                      <a:lnTo>
                        <a:pt x="76" y="297"/>
                      </a:lnTo>
                      <a:close/>
                      <a:moveTo>
                        <a:pt x="215" y="273"/>
                      </a:moveTo>
                      <a:lnTo>
                        <a:pt x="215" y="273"/>
                      </a:lnTo>
                      <a:lnTo>
                        <a:pt x="219" y="270"/>
                      </a:lnTo>
                      <a:lnTo>
                        <a:pt x="224" y="266"/>
                      </a:lnTo>
                      <a:lnTo>
                        <a:pt x="224" y="266"/>
                      </a:lnTo>
                      <a:lnTo>
                        <a:pt x="218" y="265"/>
                      </a:lnTo>
                      <a:lnTo>
                        <a:pt x="216" y="265"/>
                      </a:lnTo>
                      <a:lnTo>
                        <a:pt x="213" y="266"/>
                      </a:lnTo>
                      <a:lnTo>
                        <a:pt x="213" y="266"/>
                      </a:lnTo>
                      <a:lnTo>
                        <a:pt x="215" y="273"/>
                      </a:lnTo>
                      <a:lnTo>
                        <a:pt x="215" y="273"/>
                      </a:lnTo>
                      <a:close/>
                      <a:moveTo>
                        <a:pt x="171" y="271"/>
                      </a:moveTo>
                      <a:lnTo>
                        <a:pt x="171" y="271"/>
                      </a:lnTo>
                      <a:lnTo>
                        <a:pt x="172" y="271"/>
                      </a:lnTo>
                      <a:lnTo>
                        <a:pt x="174" y="270"/>
                      </a:lnTo>
                      <a:lnTo>
                        <a:pt x="174" y="266"/>
                      </a:lnTo>
                      <a:lnTo>
                        <a:pt x="174" y="266"/>
                      </a:lnTo>
                      <a:lnTo>
                        <a:pt x="172" y="266"/>
                      </a:lnTo>
                      <a:lnTo>
                        <a:pt x="171" y="268"/>
                      </a:lnTo>
                      <a:lnTo>
                        <a:pt x="171" y="270"/>
                      </a:lnTo>
                      <a:lnTo>
                        <a:pt x="171" y="271"/>
                      </a:lnTo>
                      <a:lnTo>
                        <a:pt x="171" y="271"/>
                      </a:lnTo>
                      <a:close/>
                      <a:moveTo>
                        <a:pt x="264" y="266"/>
                      </a:moveTo>
                      <a:lnTo>
                        <a:pt x="264" y="266"/>
                      </a:lnTo>
                      <a:lnTo>
                        <a:pt x="267" y="274"/>
                      </a:lnTo>
                      <a:lnTo>
                        <a:pt x="268" y="277"/>
                      </a:lnTo>
                      <a:lnTo>
                        <a:pt x="273" y="279"/>
                      </a:lnTo>
                      <a:lnTo>
                        <a:pt x="273" y="279"/>
                      </a:lnTo>
                      <a:lnTo>
                        <a:pt x="273" y="274"/>
                      </a:lnTo>
                      <a:lnTo>
                        <a:pt x="270" y="270"/>
                      </a:lnTo>
                      <a:lnTo>
                        <a:pt x="267" y="268"/>
                      </a:lnTo>
                      <a:lnTo>
                        <a:pt x="264" y="266"/>
                      </a:lnTo>
                      <a:lnTo>
                        <a:pt x="264" y="266"/>
                      </a:lnTo>
                      <a:close/>
                      <a:moveTo>
                        <a:pt x="572" y="268"/>
                      </a:moveTo>
                      <a:lnTo>
                        <a:pt x="572" y="268"/>
                      </a:lnTo>
                      <a:lnTo>
                        <a:pt x="573" y="270"/>
                      </a:lnTo>
                      <a:lnTo>
                        <a:pt x="573" y="270"/>
                      </a:lnTo>
                      <a:lnTo>
                        <a:pt x="573" y="270"/>
                      </a:lnTo>
                      <a:lnTo>
                        <a:pt x="572" y="270"/>
                      </a:lnTo>
                      <a:lnTo>
                        <a:pt x="572" y="270"/>
                      </a:lnTo>
                      <a:lnTo>
                        <a:pt x="570" y="276"/>
                      </a:lnTo>
                      <a:lnTo>
                        <a:pt x="572" y="280"/>
                      </a:lnTo>
                      <a:lnTo>
                        <a:pt x="572" y="280"/>
                      </a:lnTo>
                      <a:lnTo>
                        <a:pt x="578" y="280"/>
                      </a:lnTo>
                      <a:lnTo>
                        <a:pt x="578" y="280"/>
                      </a:lnTo>
                      <a:lnTo>
                        <a:pt x="579" y="276"/>
                      </a:lnTo>
                      <a:lnTo>
                        <a:pt x="578" y="271"/>
                      </a:lnTo>
                      <a:lnTo>
                        <a:pt x="575" y="268"/>
                      </a:lnTo>
                      <a:lnTo>
                        <a:pt x="572" y="268"/>
                      </a:lnTo>
                      <a:lnTo>
                        <a:pt x="572" y="268"/>
                      </a:lnTo>
                      <a:close/>
                      <a:moveTo>
                        <a:pt x="280" y="270"/>
                      </a:moveTo>
                      <a:lnTo>
                        <a:pt x="280" y="270"/>
                      </a:lnTo>
                      <a:lnTo>
                        <a:pt x="282" y="274"/>
                      </a:lnTo>
                      <a:lnTo>
                        <a:pt x="284" y="276"/>
                      </a:lnTo>
                      <a:lnTo>
                        <a:pt x="284" y="276"/>
                      </a:lnTo>
                      <a:lnTo>
                        <a:pt x="285" y="276"/>
                      </a:lnTo>
                      <a:lnTo>
                        <a:pt x="287" y="274"/>
                      </a:lnTo>
                      <a:lnTo>
                        <a:pt x="288" y="268"/>
                      </a:lnTo>
                      <a:lnTo>
                        <a:pt x="288" y="268"/>
                      </a:lnTo>
                      <a:lnTo>
                        <a:pt x="287" y="268"/>
                      </a:lnTo>
                      <a:lnTo>
                        <a:pt x="285" y="268"/>
                      </a:lnTo>
                      <a:lnTo>
                        <a:pt x="284" y="270"/>
                      </a:lnTo>
                      <a:lnTo>
                        <a:pt x="280" y="270"/>
                      </a:lnTo>
                      <a:lnTo>
                        <a:pt x="280" y="270"/>
                      </a:lnTo>
                      <a:close/>
                      <a:moveTo>
                        <a:pt x="499" y="270"/>
                      </a:moveTo>
                      <a:lnTo>
                        <a:pt x="499" y="270"/>
                      </a:lnTo>
                      <a:lnTo>
                        <a:pt x="502" y="273"/>
                      </a:lnTo>
                      <a:lnTo>
                        <a:pt x="508" y="276"/>
                      </a:lnTo>
                      <a:lnTo>
                        <a:pt x="508" y="276"/>
                      </a:lnTo>
                      <a:lnTo>
                        <a:pt x="506" y="268"/>
                      </a:lnTo>
                      <a:lnTo>
                        <a:pt x="506" y="268"/>
                      </a:lnTo>
                      <a:lnTo>
                        <a:pt x="502" y="268"/>
                      </a:lnTo>
                      <a:lnTo>
                        <a:pt x="499" y="270"/>
                      </a:lnTo>
                      <a:lnTo>
                        <a:pt x="499" y="270"/>
                      </a:lnTo>
                      <a:close/>
                      <a:moveTo>
                        <a:pt x="552" y="282"/>
                      </a:moveTo>
                      <a:lnTo>
                        <a:pt x="552" y="282"/>
                      </a:lnTo>
                      <a:lnTo>
                        <a:pt x="552" y="280"/>
                      </a:lnTo>
                      <a:lnTo>
                        <a:pt x="552" y="276"/>
                      </a:lnTo>
                      <a:lnTo>
                        <a:pt x="552" y="268"/>
                      </a:lnTo>
                      <a:lnTo>
                        <a:pt x="552" y="268"/>
                      </a:lnTo>
                      <a:lnTo>
                        <a:pt x="546" y="268"/>
                      </a:lnTo>
                      <a:lnTo>
                        <a:pt x="546" y="268"/>
                      </a:lnTo>
                      <a:lnTo>
                        <a:pt x="547" y="276"/>
                      </a:lnTo>
                      <a:lnTo>
                        <a:pt x="549" y="279"/>
                      </a:lnTo>
                      <a:lnTo>
                        <a:pt x="552" y="282"/>
                      </a:lnTo>
                      <a:lnTo>
                        <a:pt x="552" y="282"/>
                      </a:lnTo>
                      <a:close/>
                      <a:moveTo>
                        <a:pt x="611" y="276"/>
                      </a:moveTo>
                      <a:lnTo>
                        <a:pt x="611" y="276"/>
                      </a:lnTo>
                      <a:lnTo>
                        <a:pt x="611" y="274"/>
                      </a:lnTo>
                      <a:lnTo>
                        <a:pt x="611" y="271"/>
                      </a:lnTo>
                      <a:lnTo>
                        <a:pt x="611" y="270"/>
                      </a:lnTo>
                      <a:lnTo>
                        <a:pt x="611" y="268"/>
                      </a:lnTo>
                      <a:lnTo>
                        <a:pt x="611" y="268"/>
                      </a:lnTo>
                      <a:lnTo>
                        <a:pt x="608" y="268"/>
                      </a:lnTo>
                      <a:lnTo>
                        <a:pt x="608" y="268"/>
                      </a:lnTo>
                      <a:lnTo>
                        <a:pt x="608" y="273"/>
                      </a:lnTo>
                      <a:lnTo>
                        <a:pt x="608" y="276"/>
                      </a:lnTo>
                      <a:lnTo>
                        <a:pt x="611" y="276"/>
                      </a:lnTo>
                      <a:lnTo>
                        <a:pt x="611" y="276"/>
                      </a:lnTo>
                      <a:close/>
                      <a:moveTo>
                        <a:pt x="104" y="279"/>
                      </a:moveTo>
                      <a:lnTo>
                        <a:pt x="104" y="279"/>
                      </a:lnTo>
                      <a:lnTo>
                        <a:pt x="108" y="276"/>
                      </a:lnTo>
                      <a:lnTo>
                        <a:pt x="110" y="271"/>
                      </a:lnTo>
                      <a:lnTo>
                        <a:pt x="110" y="271"/>
                      </a:lnTo>
                      <a:lnTo>
                        <a:pt x="108" y="268"/>
                      </a:lnTo>
                      <a:lnTo>
                        <a:pt x="108" y="268"/>
                      </a:lnTo>
                      <a:lnTo>
                        <a:pt x="104" y="279"/>
                      </a:lnTo>
                      <a:lnTo>
                        <a:pt x="104" y="279"/>
                      </a:lnTo>
                      <a:close/>
                      <a:moveTo>
                        <a:pt x="540" y="274"/>
                      </a:moveTo>
                      <a:lnTo>
                        <a:pt x="540" y="274"/>
                      </a:lnTo>
                      <a:lnTo>
                        <a:pt x="541" y="271"/>
                      </a:lnTo>
                      <a:lnTo>
                        <a:pt x="540" y="270"/>
                      </a:lnTo>
                      <a:lnTo>
                        <a:pt x="538" y="268"/>
                      </a:lnTo>
                      <a:lnTo>
                        <a:pt x="538" y="268"/>
                      </a:lnTo>
                      <a:lnTo>
                        <a:pt x="538" y="271"/>
                      </a:lnTo>
                      <a:lnTo>
                        <a:pt x="540" y="274"/>
                      </a:lnTo>
                      <a:lnTo>
                        <a:pt x="540" y="274"/>
                      </a:lnTo>
                      <a:close/>
                      <a:moveTo>
                        <a:pt x="712" y="274"/>
                      </a:moveTo>
                      <a:lnTo>
                        <a:pt x="712" y="274"/>
                      </a:lnTo>
                      <a:lnTo>
                        <a:pt x="712" y="271"/>
                      </a:lnTo>
                      <a:lnTo>
                        <a:pt x="709" y="270"/>
                      </a:lnTo>
                      <a:lnTo>
                        <a:pt x="709" y="270"/>
                      </a:lnTo>
                      <a:lnTo>
                        <a:pt x="710" y="273"/>
                      </a:lnTo>
                      <a:lnTo>
                        <a:pt x="710" y="274"/>
                      </a:lnTo>
                      <a:lnTo>
                        <a:pt x="712" y="274"/>
                      </a:lnTo>
                      <a:lnTo>
                        <a:pt x="712" y="274"/>
                      </a:lnTo>
                      <a:close/>
                      <a:moveTo>
                        <a:pt x="58" y="289"/>
                      </a:moveTo>
                      <a:lnTo>
                        <a:pt x="58" y="289"/>
                      </a:lnTo>
                      <a:lnTo>
                        <a:pt x="58" y="286"/>
                      </a:lnTo>
                      <a:lnTo>
                        <a:pt x="58" y="283"/>
                      </a:lnTo>
                      <a:lnTo>
                        <a:pt x="61" y="279"/>
                      </a:lnTo>
                      <a:lnTo>
                        <a:pt x="61" y="279"/>
                      </a:lnTo>
                      <a:lnTo>
                        <a:pt x="58" y="273"/>
                      </a:lnTo>
                      <a:lnTo>
                        <a:pt x="55" y="271"/>
                      </a:lnTo>
                      <a:lnTo>
                        <a:pt x="52" y="270"/>
                      </a:lnTo>
                      <a:lnTo>
                        <a:pt x="52" y="270"/>
                      </a:lnTo>
                      <a:lnTo>
                        <a:pt x="50" y="276"/>
                      </a:lnTo>
                      <a:lnTo>
                        <a:pt x="50" y="280"/>
                      </a:lnTo>
                      <a:lnTo>
                        <a:pt x="53" y="286"/>
                      </a:lnTo>
                      <a:lnTo>
                        <a:pt x="58" y="289"/>
                      </a:lnTo>
                      <a:lnTo>
                        <a:pt x="58" y="289"/>
                      </a:lnTo>
                      <a:close/>
                      <a:moveTo>
                        <a:pt x="390" y="273"/>
                      </a:moveTo>
                      <a:lnTo>
                        <a:pt x="390" y="273"/>
                      </a:lnTo>
                      <a:lnTo>
                        <a:pt x="392" y="273"/>
                      </a:lnTo>
                      <a:lnTo>
                        <a:pt x="395" y="273"/>
                      </a:lnTo>
                      <a:lnTo>
                        <a:pt x="395" y="273"/>
                      </a:lnTo>
                      <a:lnTo>
                        <a:pt x="395" y="271"/>
                      </a:lnTo>
                      <a:lnTo>
                        <a:pt x="395" y="271"/>
                      </a:lnTo>
                      <a:lnTo>
                        <a:pt x="392" y="271"/>
                      </a:lnTo>
                      <a:lnTo>
                        <a:pt x="390" y="271"/>
                      </a:lnTo>
                      <a:lnTo>
                        <a:pt x="390" y="273"/>
                      </a:lnTo>
                      <a:lnTo>
                        <a:pt x="390" y="273"/>
                      </a:lnTo>
                      <a:close/>
                      <a:moveTo>
                        <a:pt x="409" y="276"/>
                      </a:moveTo>
                      <a:lnTo>
                        <a:pt x="409" y="276"/>
                      </a:lnTo>
                      <a:lnTo>
                        <a:pt x="409" y="273"/>
                      </a:lnTo>
                      <a:lnTo>
                        <a:pt x="409" y="271"/>
                      </a:lnTo>
                      <a:lnTo>
                        <a:pt x="407" y="270"/>
                      </a:lnTo>
                      <a:lnTo>
                        <a:pt x="407" y="270"/>
                      </a:lnTo>
                      <a:lnTo>
                        <a:pt x="407" y="274"/>
                      </a:lnTo>
                      <a:lnTo>
                        <a:pt x="407" y="276"/>
                      </a:lnTo>
                      <a:lnTo>
                        <a:pt x="409" y="276"/>
                      </a:lnTo>
                      <a:lnTo>
                        <a:pt x="409" y="276"/>
                      </a:lnTo>
                      <a:close/>
                      <a:moveTo>
                        <a:pt x="441" y="271"/>
                      </a:moveTo>
                      <a:lnTo>
                        <a:pt x="441" y="271"/>
                      </a:lnTo>
                      <a:lnTo>
                        <a:pt x="442" y="273"/>
                      </a:lnTo>
                      <a:lnTo>
                        <a:pt x="442" y="273"/>
                      </a:lnTo>
                      <a:lnTo>
                        <a:pt x="442" y="274"/>
                      </a:lnTo>
                      <a:lnTo>
                        <a:pt x="444" y="274"/>
                      </a:lnTo>
                      <a:lnTo>
                        <a:pt x="444" y="274"/>
                      </a:lnTo>
                      <a:lnTo>
                        <a:pt x="444" y="271"/>
                      </a:lnTo>
                      <a:lnTo>
                        <a:pt x="444" y="271"/>
                      </a:lnTo>
                      <a:lnTo>
                        <a:pt x="442" y="270"/>
                      </a:lnTo>
                      <a:lnTo>
                        <a:pt x="441" y="271"/>
                      </a:lnTo>
                      <a:lnTo>
                        <a:pt x="441" y="271"/>
                      </a:lnTo>
                      <a:lnTo>
                        <a:pt x="441" y="271"/>
                      </a:lnTo>
                      <a:close/>
                      <a:moveTo>
                        <a:pt x="495" y="286"/>
                      </a:moveTo>
                      <a:lnTo>
                        <a:pt x="495" y="286"/>
                      </a:lnTo>
                      <a:lnTo>
                        <a:pt x="495" y="283"/>
                      </a:lnTo>
                      <a:lnTo>
                        <a:pt x="499" y="280"/>
                      </a:lnTo>
                      <a:lnTo>
                        <a:pt x="500" y="279"/>
                      </a:lnTo>
                      <a:lnTo>
                        <a:pt x="502" y="276"/>
                      </a:lnTo>
                      <a:lnTo>
                        <a:pt x="502" y="276"/>
                      </a:lnTo>
                      <a:lnTo>
                        <a:pt x="499" y="274"/>
                      </a:lnTo>
                      <a:lnTo>
                        <a:pt x="494" y="271"/>
                      </a:lnTo>
                      <a:lnTo>
                        <a:pt x="488" y="270"/>
                      </a:lnTo>
                      <a:lnTo>
                        <a:pt x="485" y="270"/>
                      </a:lnTo>
                      <a:lnTo>
                        <a:pt x="483" y="271"/>
                      </a:lnTo>
                      <a:lnTo>
                        <a:pt x="483" y="271"/>
                      </a:lnTo>
                      <a:lnTo>
                        <a:pt x="489" y="279"/>
                      </a:lnTo>
                      <a:lnTo>
                        <a:pt x="495" y="286"/>
                      </a:lnTo>
                      <a:lnTo>
                        <a:pt x="495" y="286"/>
                      </a:lnTo>
                      <a:close/>
                      <a:moveTo>
                        <a:pt x="162" y="271"/>
                      </a:moveTo>
                      <a:lnTo>
                        <a:pt x="162" y="271"/>
                      </a:lnTo>
                      <a:lnTo>
                        <a:pt x="162" y="274"/>
                      </a:lnTo>
                      <a:lnTo>
                        <a:pt x="160" y="277"/>
                      </a:lnTo>
                      <a:lnTo>
                        <a:pt x="160" y="277"/>
                      </a:lnTo>
                      <a:lnTo>
                        <a:pt x="162" y="276"/>
                      </a:lnTo>
                      <a:lnTo>
                        <a:pt x="163" y="274"/>
                      </a:lnTo>
                      <a:lnTo>
                        <a:pt x="166" y="271"/>
                      </a:lnTo>
                      <a:lnTo>
                        <a:pt x="166" y="271"/>
                      </a:lnTo>
                      <a:lnTo>
                        <a:pt x="163" y="271"/>
                      </a:lnTo>
                      <a:lnTo>
                        <a:pt x="162" y="271"/>
                      </a:lnTo>
                      <a:lnTo>
                        <a:pt x="162" y="271"/>
                      </a:lnTo>
                      <a:close/>
                      <a:moveTo>
                        <a:pt x="242" y="271"/>
                      </a:moveTo>
                      <a:lnTo>
                        <a:pt x="242" y="271"/>
                      </a:lnTo>
                      <a:lnTo>
                        <a:pt x="244" y="277"/>
                      </a:lnTo>
                      <a:lnTo>
                        <a:pt x="244" y="283"/>
                      </a:lnTo>
                      <a:lnTo>
                        <a:pt x="244" y="283"/>
                      </a:lnTo>
                      <a:lnTo>
                        <a:pt x="247" y="280"/>
                      </a:lnTo>
                      <a:lnTo>
                        <a:pt x="247" y="277"/>
                      </a:lnTo>
                      <a:lnTo>
                        <a:pt x="248" y="271"/>
                      </a:lnTo>
                      <a:lnTo>
                        <a:pt x="248" y="271"/>
                      </a:lnTo>
                      <a:lnTo>
                        <a:pt x="245" y="271"/>
                      </a:lnTo>
                      <a:lnTo>
                        <a:pt x="242" y="271"/>
                      </a:lnTo>
                      <a:lnTo>
                        <a:pt x="242" y="271"/>
                      </a:lnTo>
                      <a:close/>
                      <a:moveTo>
                        <a:pt x="252" y="282"/>
                      </a:moveTo>
                      <a:lnTo>
                        <a:pt x="252" y="282"/>
                      </a:lnTo>
                      <a:lnTo>
                        <a:pt x="253" y="282"/>
                      </a:lnTo>
                      <a:lnTo>
                        <a:pt x="256" y="282"/>
                      </a:lnTo>
                      <a:lnTo>
                        <a:pt x="258" y="280"/>
                      </a:lnTo>
                      <a:lnTo>
                        <a:pt x="261" y="280"/>
                      </a:lnTo>
                      <a:lnTo>
                        <a:pt x="261" y="280"/>
                      </a:lnTo>
                      <a:lnTo>
                        <a:pt x="259" y="274"/>
                      </a:lnTo>
                      <a:lnTo>
                        <a:pt x="258" y="273"/>
                      </a:lnTo>
                      <a:lnTo>
                        <a:pt x="255" y="271"/>
                      </a:lnTo>
                      <a:lnTo>
                        <a:pt x="255" y="271"/>
                      </a:lnTo>
                      <a:lnTo>
                        <a:pt x="252" y="282"/>
                      </a:lnTo>
                      <a:lnTo>
                        <a:pt x="252" y="282"/>
                      </a:lnTo>
                      <a:close/>
                      <a:moveTo>
                        <a:pt x="296" y="274"/>
                      </a:moveTo>
                      <a:lnTo>
                        <a:pt x="296" y="274"/>
                      </a:lnTo>
                      <a:lnTo>
                        <a:pt x="299" y="274"/>
                      </a:lnTo>
                      <a:lnTo>
                        <a:pt x="302" y="273"/>
                      </a:lnTo>
                      <a:lnTo>
                        <a:pt x="302" y="273"/>
                      </a:lnTo>
                      <a:lnTo>
                        <a:pt x="300" y="271"/>
                      </a:lnTo>
                      <a:lnTo>
                        <a:pt x="299" y="271"/>
                      </a:lnTo>
                      <a:lnTo>
                        <a:pt x="299" y="271"/>
                      </a:lnTo>
                      <a:lnTo>
                        <a:pt x="296" y="274"/>
                      </a:lnTo>
                      <a:lnTo>
                        <a:pt x="296" y="274"/>
                      </a:lnTo>
                      <a:close/>
                      <a:moveTo>
                        <a:pt x="415" y="276"/>
                      </a:moveTo>
                      <a:lnTo>
                        <a:pt x="415" y="276"/>
                      </a:lnTo>
                      <a:lnTo>
                        <a:pt x="416" y="277"/>
                      </a:lnTo>
                      <a:lnTo>
                        <a:pt x="419" y="277"/>
                      </a:lnTo>
                      <a:lnTo>
                        <a:pt x="419" y="277"/>
                      </a:lnTo>
                      <a:lnTo>
                        <a:pt x="419" y="273"/>
                      </a:lnTo>
                      <a:lnTo>
                        <a:pt x="418" y="271"/>
                      </a:lnTo>
                      <a:lnTo>
                        <a:pt x="416" y="271"/>
                      </a:lnTo>
                      <a:lnTo>
                        <a:pt x="416" y="271"/>
                      </a:lnTo>
                      <a:lnTo>
                        <a:pt x="415" y="273"/>
                      </a:lnTo>
                      <a:lnTo>
                        <a:pt x="415" y="276"/>
                      </a:lnTo>
                      <a:lnTo>
                        <a:pt x="415" y="276"/>
                      </a:lnTo>
                      <a:close/>
                      <a:moveTo>
                        <a:pt x="483" y="291"/>
                      </a:moveTo>
                      <a:lnTo>
                        <a:pt x="483" y="291"/>
                      </a:lnTo>
                      <a:lnTo>
                        <a:pt x="488" y="291"/>
                      </a:lnTo>
                      <a:lnTo>
                        <a:pt x="491" y="289"/>
                      </a:lnTo>
                      <a:lnTo>
                        <a:pt x="491" y="289"/>
                      </a:lnTo>
                      <a:lnTo>
                        <a:pt x="483" y="279"/>
                      </a:lnTo>
                      <a:lnTo>
                        <a:pt x="479" y="274"/>
                      </a:lnTo>
                      <a:lnTo>
                        <a:pt x="473" y="271"/>
                      </a:lnTo>
                      <a:lnTo>
                        <a:pt x="473" y="271"/>
                      </a:lnTo>
                      <a:lnTo>
                        <a:pt x="477" y="282"/>
                      </a:lnTo>
                      <a:lnTo>
                        <a:pt x="483" y="291"/>
                      </a:lnTo>
                      <a:lnTo>
                        <a:pt x="483" y="291"/>
                      </a:lnTo>
                      <a:close/>
                      <a:moveTo>
                        <a:pt x="643" y="276"/>
                      </a:moveTo>
                      <a:lnTo>
                        <a:pt x="643" y="276"/>
                      </a:lnTo>
                      <a:lnTo>
                        <a:pt x="643" y="273"/>
                      </a:lnTo>
                      <a:lnTo>
                        <a:pt x="643" y="271"/>
                      </a:lnTo>
                      <a:lnTo>
                        <a:pt x="642" y="271"/>
                      </a:lnTo>
                      <a:lnTo>
                        <a:pt x="642" y="271"/>
                      </a:lnTo>
                      <a:lnTo>
                        <a:pt x="642" y="274"/>
                      </a:lnTo>
                      <a:lnTo>
                        <a:pt x="642" y="274"/>
                      </a:lnTo>
                      <a:lnTo>
                        <a:pt x="643" y="276"/>
                      </a:lnTo>
                      <a:lnTo>
                        <a:pt x="643" y="276"/>
                      </a:lnTo>
                      <a:close/>
                      <a:moveTo>
                        <a:pt x="675" y="295"/>
                      </a:moveTo>
                      <a:lnTo>
                        <a:pt x="675" y="295"/>
                      </a:lnTo>
                      <a:lnTo>
                        <a:pt x="674" y="283"/>
                      </a:lnTo>
                      <a:lnTo>
                        <a:pt x="672" y="277"/>
                      </a:lnTo>
                      <a:lnTo>
                        <a:pt x="669" y="271"/>
                      </a:lnTo>
                      <a:lnTo>
                        <a:pt x="669" y="271"/>
                      </a:lnTo>
                      <a:lnTo>
                        <a:pt x="669" y="277"/>
                      </a:lnTo>
                      <a:lnTo>
                        <a:pt x="671" y="283"/>
                      </a:lnTo>
                      <a:lnTo>
                        <a:pt x="675" y="295"/>
                      </a:lnTo>
                      <a:lnTo>
                        <a:pt x="675" y="295"/>
                      </a:lnTo>
                      <a:close/>
                      <a:moveTo>
                        <a:pt x="136" y="280"/>
                      </a:moveTo>
                      <a:lnTo>
                        <a:pt x="136" y="280"/>
                      </a:lnTo>
                      <a:lnTo>
                        <a:pt x="137" y="279"/>
                      </a:lnTo>
                      <a:lnTo>
                        <a:pt x="137" y="276"/>
                      </a:lnTo>
                      <a:lnTo>
                        <a:pt x="134" y="271"/>
                      </a:lnTo>
                      <a:lnTo>
                        <a:pt x="134" y="271"/>
                      </a:lnTo>
                      <a:lnTo>
                        <a:pt x="136" y="276"/>
                      </a:lnTo>
                      <a:lnTo>
                        <a:pt x="136" y="277"/>
                      </a:lnTo>
                      <a:lnTo>
                        <a:pt x="136" y="280"/>
                      </a:lnTo>
                      <a:lnTo>
                        <a:pt x="136" y="280"/>
                      </a:lnTo>
                      <a:close/>
                      <a:moveTo>
                        <a:pt x="337" y="274"/>
                      </a:moveTo>
                      <a:lnTo>
                        <a:pt x="337" y="274"/>
                      </a:lnTo>
                      <a:lnTo>
                        <a:pt x="341" y="276"/>
                      </a:lnTo>
                      <a:lnTo>
                        <a:pt x="345" y="274"/>
                      </a:lnTo>
                      <a:lnTo>
                        <a:pt x="345" y="274"/>
                      </a:lnTo>
                      <a:lnTo>
                        <a:pt x="345" y="273"/>
                      </a:lnTo>
                      <a:lnTo>
                        <a:pt x="343" y="273"/>
                      </a:lnTo>
                      <a:lnTo>
                        <a:pt x="337" y="271"/>
                      </a:lnTo>
                      <a:lnTo>
                        <a:pt x="337" y="271"/>
                      </a:lnTo>
                      <a:lnTo>
                        <a:pt x="337" y="274"/>
                      </a:lnTo>
                      <a:lnTo>
                        <a:pt x="337" y="274"/>
                      </a:lnTo>
                      <a:close/>
                      <a:moveTo>
                        <a:pt x="439" y="279"/>
                      </a:moveTo>
                      <a:lnTo>
                        <a:pt x="439" y="279"/>
                      </a:lnTo>
                      <a:lnTo>
                        <a:pt x="438" y="274"/>
                      </a:lnTo>
                      <a:lnTo>
                        <a:pt x="434" y="271"/>
                      </a:lnTo>
                      <a:lnTo>
                        <a:pt x="434" y="271"/>
                      </a:lnTo>
                      <a:lnTo>
                        <a:pt x="434" y="274"/>
                      </a:lnTo>
                      <a:lnTo>
                        <a:pt x="434" y="277"/>
                      </a:lnTo>
                      <a:lnTo>
                        <a:pt x="436" y="279"/>
                      </a:lnTo>
                      <a:lnTo>
                        <a:pt x="439" y="279"/>
                      </a:lnTo>
                      <a:lnTo>
                        <a:pt x="439" y="279"/>
                      </a:lnTo>
                      <a:close/>
                      <a:moveTo>
                        <a:pt x="566" y="280"/>
                      </a:moveTo>
                      <a:lnTo>
                        <a:pt x="566" y="280"/>
                      </a:lnTo>
                      <a:lnTo>
                        <a:pt x="566" y="276"/>
                      </a:lnTo>
                      <a:lnTo>
                        <a:pt x="564" y="271"/>
                      </a:lnTo>
                      <a:lnTo>
                        <a:pt x="564" y="271"/>
                      </a:lnTo>
                      <a:lnTo>
                        <a:pt x="563" y="274"/>
                      </a:lnTo>
                      <a:lnTo>
                        <a:pt x="564" y="276"/>
                      </a:lnTo>
                      <a:lnTo>
                        <a:pt x="566" y="280"/>
                      </a:lnTo>
                      <a:lnTo>
                        <a:pt x="566" y="280"/>
                      </a:lnTo>
                      <a:close/>
                      <a:moveTo>
                        <a:pt x="616" y="276"/>
                      </a:moveTo>
                      <a:lnTo>
                        <a:pt x="616" y="276"/>
                      </a:lnTo>
                      <a:lnTo>
                        <a:pt x="620" y="276"/>
                      </a:lnTo>
                      <a:lnTo>
                        <a:pt x="620" y="276"/>
                      </a:lnTo>
                      <a:lnTo>
                        <a:pt x="619" y="273"/>
                      </a:lnTo>
                      <a:lnTo>
                        <a:pt x="616" y="271"/>
                      </a:lnTo>
                      <a:lnTo>
                        <a:pt x="616" y="271"/>
                      </a:lnTo>
                      <a:lnTo>
                        <a:pt x="616" y="273"/>
                      </a:lnTo>
                      <a:lnTo>
                        <a:pt x="616" y="276"/>
                      </a:lnTo>
                      <a:lnTo>
                        <a:pt x="616" y="276"/>
                      </a:lnTo>
                      <a:close/>
                      <a:moveTo>
                        <a:pt x="326" y="276"/>
                      </a:moveTo>
                      <a:lnTo>
                        <a:pt x="326" y="276"/>
                      </a:lnTo>
                      <a:lnTo>
                        <a:pt x="329" y="276"/>
                      </a:lnTo>
                      <a:lnTo>
                        <a:pt x="329" y="276"/>
                      </a:lnTo>
                      <a:lnTo>
                        <a:pt x="329" y="273"/>
                      </a:lnTo>
                      <a:lnTo>
                        <a:pt x="326" y="273"/>
                      </a:lnTo>
                      <a:lnTo>
                        <a:pt x="326" y="273"/>
                      </a:lnTo>
                      <a:lnTo>
                        <a:pt x="326" y="276"/>
                      </a:lnTo>
                      <a:lnTo>
                        <a:pt x="326" y="276"/>
                      </a:lnTo>
                      <a:close/>
                      <a:moveTo>
                        <a:pt x="445" y="276"/>
                      </a:moveTo>
                      <a:lnTo>
                        <a:pt x="445" y="276"/>
                      </a:lnTo>
                      <a:lnTo>
                        <a:pt x="447" y="282"/>
                      </a:lnTo>
                      <a:lnTo>
                        <a:pt x="451" y="285"/>
                      </a:lnTo>
                      <a:lnTo>
                        <a:pt x="451" y="285"/>
                      </a:lnTo>
                      <a:lnTo>
                        <a:pt x="456" y="279"/>
                      </a:lnTo>
                      <a:lnTo>
                        <a:pt x="456" y="276"/>
                      </a:lnTo>
                      <a:lnTo>
                        <a:pt x="456" y="273"/>
                      </a:lnTo>
                      <a:lnTo>
                        <a:pt x="456" y="273"/>
                      </a:lnTo>
                      <a:lnTo>
                        <a:pt x="454" y="276"/>
                      </a:lnTo>
                      <a:lnTo>
                        <a:pt x="451" y="276"/>
                      </a:lnTo>
                      <a:lnTo>
                        <a:pt x="445" y="276"/>
                      </a:lnTo>
                      <a:lnTo>
                        <a:pt x="445" y="276"/>
                      </a:lnTo>
                      <a:close/>
                      <a:moveTo>
                        <a:pt x="584" y="279"/>
                      </a:moveTo>
                      <a:lnTo>
                        <a:pt x="584" y="279"/>
                      </a:lnTo>
                      <a:lnTo>
                        <a:pt x="585" y="274"/>
                      </a:lnTo>
                      <a:lnTo>
                        <a:pt x="585" y="273"/>
                      </a:lnTo>
                      <a:lnTo>
                        <a:pt x="584" y="273"/>
                      </a:lnTo>
                      <a:lnTo>
                        <a:pt x="584" y="273"/>
                      </a:lnTo>
                      <a:lnTo>
                        <a:pt x="584" y="274"/>
                      </a:lnTo>
                      <a:lnTo>
                        <a:pt x="582" y="276"/>
                      </a:lnTo>
                      <a:lnTo>
                        <a:pt x="582" y="277"/>
                      </a:lnTo>
                      <a:lnTo>
                        <a:pt x="584" y="279"/>
                      </a:lnTo>
                      <a:lnTo>
                        <a:pt x="584" y="279"/>
                      </a:lnTo>
                      <a:close/>
                      <a:moveTo>
                        <a:pt x="428" y="277"/>
                      </a:moveTo>
                      <a:lnTo>
                        <a:pt x="428" y="277"/>
                      </a:lnTo>
                      <a:lnTo>
                        <a:pt x="428" y="274"/>
                      </a:lnTo>
                      <a:lnTo>
                        <a:pt x="427" y="273"/>
                      </a:lnTo>
                      <a:lnTo>
                        <a:pt x="427" y="273"/>
                      </a:lnTo>
                      <a:lnTo>
                        <a:pt x="427" y="276"/>
                      </a:lnTo>
                      <a:lnTo>
                        <a:pt x="427" y="277"/>
                      </a:lnTo>
                      <a:lnTo>
                        <a:pt x="428" y="277"/>
                      </a:lnTo>
                      <a:lnTo>
                        <a:pt x="428" y="277"/>
                      </a:lnTo>
                      <a:close/>
                      <a:moveTo>
                        <a:pt x="17" y="292"/>
                      </a:moveTo>
                      <a:lnTo>
                        <a:pt x="17" y="292"/>
                      </a:lnTo>
                      <a:lnTo>
                        <a:pt x="18" y="292"/>
                      </a:lnTo>
                      <a:lnTo>
                        <a:pt x="18" y="292"/>
                      </a:lnTo>
                      <a:lnTo>
                        <a:pt x="20" y="294"/>
                      </a:lnTo>
                      <a:lnTo>
                        <a:pt x="20" y="294"/>
                      </a:lnTo>
                      <a:lnTo>
                        <a:pt x="20" y="283"/>
                      </a:lnTo>
                      <a:lnTo>
                        <a:pt x="20" y="277"/>
                      </a:lnTo>
                      <a:lnTo>
                        <a:pt x="18" y="274"/>
                      </a:lnTo>
                      <a:lnTo>
                        <a:pt x="18" y="274"/>
                      </a:lnTo>
                      <a:lnTo>
                        <a:pt x="17" y="282"/>
                      </a:lnTo>
                      <a:lnTo>
                        <a:pt x="17" y="292"/>
                      </a:lnTo>
                      <a:lnTo>
                        <a:pt x="17" y="292"/>
                      </a:lnTo>
                      <a:close/>
                      <a:moveTo>
                        <a:pt x="157" y="280"/>
                      </a:moveTo>
                      <a:lnTo>
                        <a:pt x="157" y="280"/>
                      </a:lnTo>
                      <a:lnTo>
                        <a:pt x="157" y="277"/>
                      </a:lnTo>
                      <a:lnTo>
                        <a:pt x="157" y="276"/>
                      </a:lnTo>
                      <a:lnTo>
                        <a:pt x="155" y="274"/>
                      </a:lnTo>
                      <a:lnTo>
                        <a:pt x="155" y="274"/>
                      </a:lnTo>
                      <a:lnTo>
                        <a:pt x="154" y="276"/>
                      </a:lnTo>
                      <a:lnTo>
                        <a:pt x="155" y="277"/>
                      </a:lnTo>
                      <a:lnTo>
                        <a:pt x="157" y="280"/>
                      </a:lnTo>
                      <a:lnTo>
                        <a:pt x="157" y="280"/>
                      </a:lnTo>
                      <a:close/>
                      <a:moveTo>
                        <a:pt x="363" y="276"/>
                      </a:moveTo>
                      <a:lnTo>
                        <a:pt x="363" y="276"/>
                      </a:lnTo>
                      <a:lnTo>
                        <a:pt x="364" y="276"/>
                      </a:lnTo>
                      <a:lnTo>
                        <a:pt x="364" y="276"/>
                      </a:lnTo>
                      <a:lnTo>
                        <a:pt x="364" y="276"/>
                      </a:lnTo>
                      <a:lnTo>
                        <a:pt x="364" y="274"/>
                      </a:lnTo>
                      <a:lnTo>
                        <a:pt x="364" y="274"/>
                      </a:lnTo>
                      <a:lnTo>
                        <a:pt x="363" y="274"/>
                      </a:lnTo>
                      <a:lnTo>
                        <a:pt x="363" y="276"/>
                      </a:lnTo>
                      <a:lnTo>
                        <a:pt x="363" y="276"/>
                      </a:lnTo>
                      <a:lnTo>
                        <a:pt x="363" y="276"/>
                      </a:lnTo>
                      <a:lnTo>
                        <a:pt x="363" y="276"/>
                      </a:lnTo>
                      <a:lnTo>
                        <a:pt x="363" y="276"/>
                      </a:lnTo>
                      <a:close/>
                      <a:moveTo>
                        <a:pt x="633" y="276"/>
                      </a:moveTo>
                      <a:lnTo>
                        <a:pt x="633" y="276"/>
                      </a:lnTo>
                      <a:lnTo>
                        <a:pt x="636" y="279"/>
                      </a:lnTo>
                      <a:lnTo>
                        <a:pt x="640" y="280"/>
                      </a:lnTo>
                      <a:lnTo>
                        <a:pt x="640" y="280"/>
                      </a:lnTo>
                      <a:lnTo>
                        <a:pt x="639" y="276"/>
                      </a:lnTo>
                      <a:lnTo>
                        <a:pt x="637" y="276"/>
                      </a:lnTo>
                      <a:lnTo>
                        <a:pt x="636" y="274"/>
                      </a:lnTo>
                      <a:lnTo>
                        <a:pt x="636" y="274"/>
                      </a:lnTo>
                      <a:lnTo>
                        <a:pt x="636" y="276"/>
                      </a:lnTo>
                      <a:lnTo>
                        <a:pt x="634" y="276"/>
                      </a:lnTo>
                      <a:lnTo>
                        <a:pt x="633" y="276"/>
                      </a:lnTo>
                      <a:lnTo>
                        <a:pt x="633" y="276"/>
                      </a:lnTo>
                      <a:close/>
                      <a:moveTo>
                        <a:pt x="701" y="297"/>
                      </a:moveTo>
                      <a:lnTo>
                        <a:pt x="701" y="297"/>
                      </a:lnTo>
                      <a:lnTo>
                        <a:pt x="701" y="291"/>
                      </a:lnTo>
                      <a:lnTo>
                        <a:pt x="703" y="285"/>
                      </a:lnTo>
                      <a:lnTo>
                        <a:pt x="703" y="279"/>
                      </a:lnTo>
                      <a:lnTo>
                        <a:pt x="701" y="276"/>
                      </a:lnTo>
                      <a:lnTo>
                        <a:pt x="700" y="274"/>
                      </a:lnTo>
                      <a:lnTo>
                        <a:pt x="700" y="274"/>
                      </a:lnTo>
                      <a:lnTo>
                        <a:pt x="698" y="286"/>
                      </a:lnTo>
                      <a:lnTo>
                        <a:pt x="698" y="292"/>
                      </a:lnTo>
                      <a:lnTo>
                        <a:pt x="701" y="297"/>
                      </a:lnTo>
                      <a:lnTo>
                        <a:pt x="701" y="297"/>
                      </a:lnTo>
                      <a:close/>
                      <a:moveTo>
                        <a:pt x="370" y="279"/>
                      </a:moveTo>
                      <a:lnTo>
                        <a:pt x="370" y="279"/>
                      </a:lnTo>
                      <a:lnTo>
                        <a:pt x="373" y="277"/>
                      </a:lnTo>
                      <a:lnTo>
                        <a:pt x="373" y="277"/>
                      </a:lnTo>
                      <a:lnTo>
                        <a:pt x="372" y="276"/>
                      </a:lnTo>
                      <a:lnTo>
                        <a:pt x="370" y="276"/>
                      </a:lnTo>
                      <a:lnTo>
                        <a:pt x="370" y="276"/>
                      </a:lnTo>
                      <a:lnTo>
                        <a:pt x="370" y="279"/>
                      </a:lnTo>
                      <a:lnTo>
                        <a:pt x="370" y="279"/>
                      </a:lnTo>
                      <a:close/>
                      <a:moveTo>
                        <a:pt x="515" y="280"/>
                      </a:moveTo>
                      <a:lnTo>
                        <a:pt x="515" y="280"/>
                      </a:lnTo>
                      <a:lnTo>
                        <a:pt x="515" y="279"/>
                      </a:lnTo>
                      <a:lnTo>
                        <a:pt x="517" y="276"/>
                      </a:lnTo>
                      <a:lnTo>
                        <a:pt x="517" y="276"/>
                      </a:lnTo>
                      <a:lnTo>
                        <a:pt x="515" y="276"/>
                      </a:lnTo>
                      <a:lnTo>
                        <a:pt x="514" y="277"/>
                      </a:lnTo>
                      <a:lnTo>
                        <a:pt x="515" y="280"/>
                      </a:lnTo>
                      <a:lnTo>
                        <a:pt x="515" y="280"/>
                      </a:lnTo>
                      <a:close/>
                      <a:moveTo>
                        <a:pt x="290" y="282"/>
                      </a:moveTo>
                      <a:lnTo>
                        <a:pt x="290" y="282"/>
                      </a:lnTo>
                      <a:lnTo>
                        <a:pt x="303" y="279"/>
                      </a:lnTo>
                      <a:lnTo>
                        <a:pt x="303" y="279"/>
                      </a:lnTo>
                      <a:lnTo>
                        <a:pt x="303" y="277"/>
                      </a:lnTo>
                      <a:lnTo>
                        <a:pt x="302" y="276"/>
                      </a:lnTo>
                      <a:lnTo>
                        <a:pt x="302" y="276"/>
                      </a:lnTo>
                      <a:lnTo>
                        <a:pt x="299" y="279"/>
                      </a:lnTo>
                      <a:lnTo>
                        <a:pt x="296" y="279"/>
                      </a:lnTo>
                      <a:lnTo>
                        <a:pt x="291" y="279"/>
                      </a:lnTo>
                      <a:lnTo>
                        <a:pt x="290" y="282"/>
                      </a:lnTo>
                      <a:lnTo>
                        <a:pt x="290" y="282"/>
                      </a:lnTo>
                      <a:close/>
                      <a:moveTo>
                        <a:pt x="341" y="279"/>
                      </a:moveTo>
                      <a:lnTo>
                        <a:pt x="341" y="279"/>
                      </a:lnTo>
                      <a:lnTo>
                        <a:pt x="345" y="282"/>
                      </a:lnTo>
                      <a:lnTo>
                        <a:pt x="348" y="285"/>
                      </a:lnTo>
                      <a:lnTo>
                        <a:pt x="354" y="291"/>
                      </a:lnTo>
                      <a:lnTo>
                        <a:pt x="354" y="291"/>
                      </a:lnTo>
                      <a:lnTo>
                        <a:pt x="358" y="288"/>
                      </a:lnTo>
                      <a:lnTo>
                        <a:pt x="358" y="288"/>
                      </a:lnTo>
                      <a:lnTo>
                        <a:pt x="355" y="283"/>
                      </a:lnTo>
                      <a:lnTo>
                        <a:pt x="351" y="279"/>
                      </a:lnTo>
                      <a:lnTo>
                        <a:pt x="346" y="277"/>
                      </a:lnTo>
                      <a:lnTo>
                        <a:pt x="345" y="277"/>
                      </a:lnTo>
                      <a:lnTo>
                        <a:pt x="341" y="279"/>
                      </a:lnTo>
                      <a:lnTo>
                        <a:pt x="341" y="279"/>
                      </a:lnTo>
                      <a:close/>
                      <a:moveTo>
                        <a:pt x="165" y="289"/>
                      </a:moveTo>
                      <a:lnTo>
                        <a:pt x="165" y="289"/>
                      </a:lnTo>
                      <a:lnTo>
                        <a:pt x="166" y="288"/>
                      </a:lnTo>
                      <a:lnTo>
                        <a:pt x="168" y="285"/>
                      </a:lnTo>
                      <a:lnTo>
                        <a:pt x="171" y="279"/>
                      </a:lnTo>
                      <a:lnTo>
                        <a:pt x="171" y="279"/>
                      </a:lnTo>
                      <a:lnTo>
                        <a:pt x="169" y="279"/>
                      </a:lnTo>
                      <a:lnTo>
                        <a:pt x="168" y="277"/>
                      </a:lnTo>
                      <a:lnTo>
                        <a:pt x="168" y="277"/>
                      </a:lnTo>
                      <a:lnTo>
                        <a:pt x="166" y="283"/>
                      </a:lnTo>
                      <a:lnTo>
                        <a:pt x="165" y="289"/>
                      </a:lnTo>
                      <a:lnTo>
                        <a:pt x="165" y="289"/>
                      </a:lnTo>
                      <a:close/>
                      <a:moveTo>
                        <a:pt x="363" y="279"/>
                      </a:moveTo>
                      <a:lnTo>
                        <a:pt x="363" y="279"/>
                      </a:lnTo>
                      <a:lnTo>
                        <a:pt x="363" y="280"/>
                      </a:lnTo>
                      <a:lnTo>
                        <a:pt x="364" y="283"/>
                      </a:lnTo>
                      <a:lnTo>
                        <a:pt x="364" y="283"/>
                      </a:lnTo>
                      <a:lnTo>
                        <a:pt x="366" y="282"/>
                      </a:lnTo>
                      <a:lnTo>
                        <a:pt x="366" y="282"/>
                      </a:lnTo>
                      <a:lnTo>
                        <a:pt x="364" y="279"/>
                      </a:lnTo>
                      <a:lnTo>
                        <a:pt x="364" y="279"/>
                      </a:lnTo>
                      <a:lnTo>
                        <a:pt x="363" y="279"/>
                      </a:lnTo>
                      <a:lnTo>
                        <a:pt x="363" y="279"/>
                      </a:lnTo>
                      <a:close/>
                      <a:moveTo>
                        <a:pt x="532" y="285"/>
                      </a:moveTo>
                      <a:lnTo>
                        <a:pt x="532" y="285"/>
                      </a:lnTo>
                      <a:lnTo>
                        <a:pt x="535" y="285"/>
                      </a:lnTo>
                      <a:lnTo>
                        <a:pt x="537" y="283"/>
                      </a:lnTo>
                      <a:lnTo>
                        <a:pt x="537" y="283"/>
                      </a:lnTo>
                      <a:lnTo>
                        <a:pt x="535" y="280"/>
                      </a:lnTo>
                      <a:lnTo>
                        <a:pt x="535" y="279"/>
                      </a:lnTo>
                      <a:lnTo>
                        <a:pt x="534" y="279"/>
                      </a:lnTo>
                      <a:lnTo>
                        <a:pt x="534" y="279"/>
                      </a:lnTo>
                      <a:lnTo>
                        <a:pt x="532" y="282"/>
                      </a:lnTo>
                      <a:lnTo>
                        <a:pt x="532" y="285"/>
                      </a:lnTo>
                      <a:lnTo>
                        <a:pt x="532" y="285"/>
                      </a:lnTo>
                      <a:close/>
                      <a:moveTo>
                        <a:pt x="32" y="288"/>
                      </a:moveTo>
                      <a:lnTo>
                        <a:pt x="32" y="288"/>
                      </a:lnTo>
                      <a:lnTo>
                        <a:pt x="33" y="283"/>
                      </a:lnTo>
                      <a:lnTo>
                        <a:pt x="33" y="280"/>
                      </a:lnTo>
                      <a:lnTo>
                        <a:pt x="32" y="279"/>
                      </a:lnTo>
                      <a:lnTo>
                        <a:pt x="32" y="279"/>
                      </a:lnTo>
                      <a:lnTo>
                        <a:pt x="32" y="282"/>
                      </a:lnTo>
                      <a:lnTo>
                        <a:pt x="32" y="285"/>
                      </a:lnTo>
                      <a:lnTo>
                        <a:pt x="32" y="286"/>
                      </a:lnTo>
                      <a:lnTo>
                        <a:pt x="32" y="288"/>
                      </a:lnTo>
                      <a:lnTo>
                        <a:pt x="32" y="288"/>
                      </a:lnTo>
                      <a:close/>
                      <a:moveTo>
                        <a:pt x="399" y="283"/>
                      </a:moveTo>
                      <a:lnTo>
                        <a:pt x="399" y="283"/>
                      </a:lnTo>
                      <a:lnTo>
                        <a:pt x="402" y="283"/>
                      </a:lnTo>
                      <a:lnTo>
                        <a:pt x="402" y="283"/>
                      </a:lnTo>
                      <a:lnTo>
                        <a:pt x="401" y="280"/>
                      </a:lnTo>
                      <a:lnTo>
                        <a:pt x="399" y="279"/>
                      </a:lnTo>
                      <a:lnTo>
                        <a:pt x="399" y="279"/>
                      </a:lnTo>
                      <a:lnTo>
                        <a:pt x="399" y="283"/>
                      </a:lnTo>
                      <a:lnTo>
                        <a:pt x="399" y="283"/>
                      </a:lnTo>
                      <a:close/>
                      <a:moveTo>
                        <a:pt x="620" y="282"/>
                      </a:moveTo>
                      <a:lnTo>
                        <a:pt x="620" y="282"/>
                      </a:lnTo>
                      <a:lnTo>
                        <a:pt x="620" y="279"/>
                      </a:lnTo>
                      <a:lnTo>
                        <a:pt x="620" y="279"/>
                      </a:lnTo>
                      <a:lnTo>
                        <a:pt x="617" y="279"/>
                      </a:lnTo>
                      <a:lnTo>
                        <a:pt x="617" y="279"/>
                      </a:lnTo>
                      <a:lnTo>
                        <a:pt x="619" y="282"/>
                      </a:lnTo>
                      <a:lnTo>
                        <a:pt x="620" y="282"/>
                      </a:lnTo>
                      <a:lnTo>
                        <a:pt x="620" y="282"/>
                      </a:lnTo>
                      <a:close/>
                      <a:moveTo>
                        <a:pt x="317" y="282"/>
                      </a:moveTo>
                      <a:lnTo>
                        <a:pt x="317" y="282"/>
                      </a:lnTo>
                      <a:lnTo>
                        <a:pt x="319" y="283"/>
                      </a:lnTo>
                      <a:lnTo>
                        <a:pt x="322" y="285"/>
                      </a:lnTo>
                      <a:lnTo>
                        <a:pt x="322" y="285"/>
                      </a:lnTo>
                      <a:lnTo>
                        <a:pt x="322" y="282"/>
                      </a:lnTo>
                      <a:lnTo>
                        <a:pt x="323" y="280"/>
                      </a:lnTo>
                      <a:lnTo>
                        <a:pt x="323" y="280"/>
                      </a:lnTo>
                      <a:lnTo>
                        <a:pt x="319" y="280"/>
                      </a:lnTo>
                      <a:lnTo>
                        <a:pt x="319" y="280"/>
                      </a:lnTo>
                      <a:lnTo>
                        <a:pt x="317" y="282"/>
                      </a:lnTo>
                      <a:lnTo>
                        <a:pt x="317" y="282"/>
                      </a:lnTo>
                      <a:close/>
                      <a:moveTo>
                        <a:pt x="460" y="288"/>
                      </a:moveTo>
                      <a:lnTo>
                        <a:pt x="460" y="288"/>
                      </a:lnTo>
                      <a:lnTo>
                        <a:pt x="468" y="289"/>
                      </a:lnTo>
                      <a:lnTo>
                        <a:pt x="468" y="289"/>
                      </a:lnTo>
                      <a:lnTo>
                        <a:pt x="468" y="286"/>
                      </a:lnTo>
                      <a:lnTo>
                        <a:pt x="466" y="285"/>
                      </a:lnTo>
                      <a:lnTo>
                        <a:pt x="462" y="280"/>
                      </a:lnTo>
                      <a:lnTo>
                        <a:pt x="462" y="280"/>
                      </a:lnTo>
                      <a:lnTo>
                        <a:pt x="460" y="283"/>
                      </a:lnTo>
                      <a:lnTo>
                        <a:pt x="460" y="288"/>
                      </a:lnTo>
                      <a:lnTo>
                        <a:pt x="460" y="288"/>
                      </a:lnTo>
                      <a:close/>
                      <a:moveTo>
                        <a:pt x="107" y="298"/>
                      </a:moveTo>
                      <a:lnTo>
                        <a:pt x="107" y="298"/>
                      </a:lnTo>
                      <a:lnTo>
                        <a:pt x="107" y="294"/>
                      </a:lnTo>
                      <a:lnTo>
                        <a:pt x="108" y="292"/>
                      </a:lnTo>
                      <a:lnTo>
                        <a:pt x="110" y="292"/>
                      </a:lnTo>
                      <a:lnTo>
                        <a:pt x="110" y="292"/>
                      </a:lnTo>
                      <a:lnTo>
                        <a:pt x="110" y="285"/>
                      </a:lnTo>
                      <a:lnTo>
                        <a:pt x="110" y="282"/>
                      </a:lnTo>
                      <a:lnTo>
                        <a:pt x="110" y="280"/>
                      </a:lnTo>
                      <a:lnTo>
                        <a:pt x="110" y="280"/>
                      </a:lnTo>
                      <a:lnTo>
                        <a:pt x="105" y="289"/>
                      </a:lnTo>
                      <a:lnTo>
                        <a:pt x="104" y="294"/>
                      </a:lnTo>
                      <a:lnTo>
                        <a:pt x="107" y="298"/>
                      </a:lnTo>
                      <a:lnTo>
                        <a:pt x="107" y="298"/>
                      </a:lnTo>
                      <a:close/>
                      <a:moveTo>
                        <a:pt x="213" y="286"/>
                      </a:moveTo>
                      <a:lnTo>
                        <a:pt x="213" y="286"/>
                      </a:lnTo>
                      <a:lnTo>
                        <a:pt x="215" y="286"/>
                      </a:lnTo>
                      <a:lnTo>
                        <a:pt x="216" y="283"/>
                      </a:lnTo>
                      <a:lnTo>
                        <a:pt x="216" y="282"/>
                      </a:lnTo>
                      <a:lnTo>
                        <a:pt x="215" y="280"/>
                      </a:lnTo>
                      <a:lnTo>
                        <a:pt x="215" y="280"/>
                      </a:lnTo>
                      <a:lnTo>
                        <a:pt x="213" y="285"/>
                      </a:lnTo>
                      <a:lnTo>
                        <a:pt x="213" y="286"/>
                      </a:lnTo>
                      <a:lnTo>
                        <a:pt x="213" y="286"/>
                      </a:lnTo>
                      <a:close/>
                      <a:moveTo>
                        <a:pt x="419" y="286"/>
                      </a:moveTo>
                      <a:lnTo>
                        <a:pt x="419" y="286"/>
                      </a:lnTo>
                      <a:lnTo>
                        <a:pt x="419" y="283"/>
                      </a:lnTo>
                      <a:lnTo>
                        <a:pt x="419" y="282"/>
                      </a:lnTo>
                      <a:lnTo>
                        <a:pt x="419" y="282"/>
                      </a:lnTo>
                      <a:lnTo>
                        <a:pt x="416" y="282"/>
                      </a:lnTo>
                      <a:lnTo>
                        <a:pt x="416" y="282"/>
                      </a:lnTo>
                      <a:lnTo>
                        <a:pt x="416" y="283"/>
                      </a:lnTo>
                      <a:lnTo>
                        <a:pt x="416" y="285"/>
                      </a:lnTo>
                      <a:lnTo>
                        <a:pt x="418" y="286"/>
                      </a:lnTo>
                      <a:lnTo>
                        <a:pt x="419" y="286"/>
                      </a:lnTo>
                      <a:lnTo>
                        <a:pt x="419" y="286"/>
                      </a:lnTo>
                      <a:close/>
                      <a:moveTo>
                        <a:pt x="790" y="318"/>
                      </a:moveTo>
                      <a:lnTo>
                        <a:pt x="790" y="318"/>
                      </a:lnTo>
                      <a:lnTo>
                        <a:pt x="790" y="308"/>
                      </a:lnTo>
                      <a:lnTo>
                        <a:pt x="790" y="298"/>
                      </a:lnTo>
                      <a:lnTo>
                        <a:pt x="788" y="291"/>
                      </a:lnTo>
                      <a:lnTo>
                        <a:pt x="787" y="282"/>
                      </a:lnTo>
                      <a:lnTo>
                        <a:pt x="787" y="282"/>
                      </a:lnTo>
                      <a:lnTo>
                        <a:pt x="784" y="282"/>
                      </a:lnTo>
                      <a:lnTo>
                        <a:pt x="784" y="282"/>
                      </a:lnTo>
                      <a:lnTo>
                        <a:pt x="784" y="291"/>
                      </a:lnTo>
                      <a:lnTo>
                        <a:pt x="785" y="300"/>
                      </a:lnTo>
                      <a:lnTo>
                        <a:pt x="790" y="318"/>
                      </a:lnTo>
                      <a:lnTo>
                        <a:pt x="790" y="318"/>
                      </a:lnTo>
                      <a:close/>
                      <a:moveTo>
                        <a:pt x="575" y="285"/>
                      </a:moveTo>
                      <a:lnTo>
                        <a:pt x="575" y="285"/>
                      </a:lnTo>
                      <a:lnTo>
                        <a:pt x="576" y="283"/>
                      </a:lnTo>
                      <a:lnTo>
                        <a:pt x="578" y="282"/>
                      </a:lnTo>
                      <a:lnTo>
                        <a:pt x="578" y="282"/>
                      </a:lnTo>
                      <a:lnTo>
                        <a:pt x="575" y="283"/>
                      </a:lnTo>
                      <a:lnTo>
                        <a:pt x="575" y="285"/>
                      </a:lnTo>
                      <a:lnTo>
                        <a:pt x="575" y="285"/>
                      </a:lnTo>
                      <a:close/>
                      <a:moveTo>
                        <a:pt x="771" y="294"/>
                      </a:moveTo>
                      <a:lnTo>
                        <a:pt x="771" y="294"/>
                      </a:lnTo>
                      <a:lnTo>
                        <a:pt x="773" y="294"/>
                      </a:lnTo>
                      <a:lnTo>
                        <a:pt x="776" y="294"/>
                      </a:lnTo>
                      <a:lnTo>
                        <a:pt x="776" y="294"/>
                      </a:lnTo>
                      <a:lnTo>
                        <a:pt x="774" y="288"/>
                      </a:lnTo>
                      <a:lnTo>
                        <a:pt x="771" y="282"/>
                      </a:lnTo>
                      <a:lnTo>
                        <a:pt x="771" y="282"/>
                      </a:lnTo>
                      <a:lnTo>
                        <a:pt x="771" y="288"/>
                      </a:lnTo>
                      <a:lnTo>
                        <a:pt x="771" y="291"/>
                      </a:lnTo>
                      <a:lnTo>
                        <a:pt x="771" y="294"/>
                      </a:lnTo>
                      <a:lnTo>
                        <a:pt x="771" y="294"/>
                      </a:lnTo>
                      <a:close/>
                      <a:moveTo>
                        <a:pt x="203" y="285"/>
                      </a:moveTo>
                      <a:lnTo>
                        <a:pt x="203" y="285"/>
                      </a:lnTo>
                      <a:lnTo>
                        <a:pt x="206" y="285"/>
                      </a:lnTo>
                      <a:lnTo>
                        <a:pt x="206" y="283"/>
                      </a:lnTo>
                      <a:lnTo>
                        <a:pt x="206" y="283"/>
                      </a:lnTo>
                      <a:lnTo>
                        <a:pt x="204" y="283"/>
                      </a:lnTo>
                      <a:lnTo>
                        <a:pt x="203" y="285"/>
                      </a:lnTo>
                      <a:lnTo>
                        <a:pt x="203" y="285"/>
                      </a:lnTo>
                      <a:close/>
                      <a:moveTo>
                        <a:pt x="293" y="285"/>
                      </a:moveTo>
                      <a:lnTo>
                        <a:pt x="293" y="285"/>
                      </a:lnTo>
                      <a:lnTo>
                        <a:pt x="299" y="291"/>
                      </a:lnTo>
                      <a:lnTo>
                        <a:pt x="305" y="297"/>
                      </a:lnTo>
                      <a:lnTo>
                        <a:pt x="305" y="297"/>
                      </a:lnTo>
                      <a:lnTo>
                        <a:pt x="305" y="291"/>
                      </a:lnTo>
                      <a:lnTo>
                        <a:pt x="303" y="288"/>
                      </a:lnTo>
                      <a:lnTo>
                        <a:pt x="305" y="285"/>
                      </a:lnTo>
                      <a:lnTo>
                        <a:pt x="305" y="285"/>
                      </a:lnTo>
                      <a:lnTo>
                        <a:pt x="302" y="283"/>
                      </a:lnTo>
                      <a:lnTo>
                        <a:pt x="299" y="283"/>
                      </a:lnTo>
                      <a:lnTo>
                        <a:pt x="296" y="285"/>
                      </a:lnTo>
                      <a:lnTo>
                        <a:pt x="293" y="285"/>
                      </a:lnTo>
                      <a:lnTo>
                        <a:pt x="293" y="285"/>
                      </a:lnTo>
                      <a:close/>
                      <a:moveTo>
                        <a:pt x="590" y="295"/>
                      </a:moveTo>
                      <a:lnTo>
                        <a:pt x="590" y="295"/>
                      </a:lnTo>
                      <a:lnTo>
                        <a:pt x="592" y="295"/>
                      </a:lnTo>
                      <a:lnTo>
                        <a:pt x="595" y="294"/>
                      </a:lnTo>
                      <a:lnTo>
                        <a:pt x="595" y="294"/>
                      </a:lnTo>
                      <a:lnTo>
                        <a:pt x="593" y="288"/>
                      </a:lnTo>
                      <a:lnTo>
                        <a:pt x="592" y="285"/>
                      </a:lnTo>
                      <a:lnTo>
                        <a:pt x="590" y="283"/>
                      </a:lnTo>
                      <a:lnTo>
                        <a:pt x="590" y="283"/>
                      </a:lnTo>
                      <a:lnTo>
                        <a:pt x="588" y="289"/>
                      </a:lnTo>
                      <a:lnTo>
                        <a:pt x="590" y="295"/>
                      </a:lnTo>
                      <a:lnTo>
                        <a:pt x="590" y="295"/>
                      </a:lnTo>
                      <a:close/>
                      <a:moveTo>
                        <a:pt x="709" y="294"/>
                      </a:moveTo>
                      <a:lnTo>
                        <a:pt x="709" y="294"/>
                      </a:lnTo>
                      <a:lnTo>
                        <a:pt x="712" y="292"/>
                      </a:lnTo>
                      <a:lnTo>
                        <a:pt x="712" y="289"/>
                      </a:lnTo>
                      <a:lnTo>
                        <a:pt x="712" y="285"/>
                      </a:lnTo>
                      <a:lnTo>
                        <a:pt x="709" y="283"/>
                      </a:lnTo>
                      <a:lnTo>
                        <a:pt x="709" y="283"/>
                      </a:lnTo>
                      <a:lnTo>
                        <a:pt x="710" y="288"/>
                      </a:lnTo>
                      <a:lnTo>
                        <a:pt x="709" y="294"/>
                      </a:lnTo>
                      <a:lnTo>
                        <a:pt x="709" y="294"/>
                      </a:lnTo>
                      <a:close/>
                      <a:moveTo>
                        <a:pt x="750" y="303"/>
                      </a:moveTo>
                      <a:lnTo>
                        <a:pt x="750" y="303"/>
                      </a:lnTo>
                      <a:lnTo>
                        <a:pt x="752" y="292"/>
                      </a:lnTo>
                      <a:lnTo>
                        <a:pt x="752" y="288"/>
                      </a:lnTo>
                      <a:lnTo>
                        <a:pt x="750" y="283"/>
                      </a:lnTo>
                      <a:lnTo>
                        <a:pt x="750" y="283"/>
                      </a:lnTo>
                      <a:lnTo>
                        <a:pt x="750" y="292"/>
                      </a:lnTo>
                      <a:lnTo>
                        <a:pt x="749" y="298"/>
                      </a:lnTo>
                      <a:lnTo>
                        <a:pt x="750" y="303"/>
                      </a:lnTo>
                      <a:lnTo>
                        <a:pt x="750" y="303"/>
                      </a:lnTo>
                      <a:close/>
                      <a:moveTo>
                        <a:pt x="637" y="305"/>
                      </a:moveTo>
                      <a:lnTo>
                        <a:pt x="637" y="305"/>
                      </a:lnTo>
                      <a:lnTo>
                        <a:pt x="642" y="303"/>
                      </a:lnTo>
                      <a:lnTo>
                        <a:pt x="645" y="303"/>
                      </a:lnTo>
                      <a:lnTo>
                        <a:pt x="645" y="303"/>
                      </a:lnTo>
                      <a:lnTo>
                        <a:pt x="645" y="295"/>
                      </a:lnTo>
                      <a:lnTo>
                        <a:pt x="643" y="289"/>
                      </a:lnTo>
                      <a:lnTo>
                        <a:pt x="639" y="286"/>
                      </a:lnTo>
                      <a:lnTo>
                        <a:pt x="634" y="283"/>
                      </a:lnTo>
                      <a:lnTo>
                        <a:pt x="634" y="283"/>
                      </a:lnTo>
                      <a:lnTo>
                        <a:pt x="637" y="305"/>
                      </a:lnTo>
                      <a:lnTo>
                        <a:pt x="637" y="305"/>
                      </a:lnTo>
                      <a:close/>
                      <a:moveTo>
                        <a:pt x="250" y="286"/>
                      </a:moveTo>
                      <a:lnTo>
                        <a:pt x="250" y="286"/>
                      </a:lnTo>
                      <a:lnTo>
                        <a:pt x="252" y="291"/>
                      </a:lnTo>
                      <a:lnTo>
                        <a:pt x="256" y="295"/>
                      </a:lnTo>
                      <a:lnTo>
                        <a:pt x="256" y="295"/>
                      </a:lnTo>
                      <a:lnTo>
                        <a:pt x="259" y="292"/>
                      </a:lnTo>
                      <a:lnTo>
                        <a:pt x="262" y="291"/>
                      </a:lnTo>
                      <a:lnTo>
                        <a:pt x="262" y="291"/>
                      </a:lnTo>
                      <a:lnTo>
                        <a:pt x="262" y="288"/>
                      </a:lnTo>
                      <a:lnTo>
                        <a:pt x="262" y="285"/>
                      </a:lnTo>
                      <a:lnTo>
                        <a:pt x="262" y="285"/>
                      </a:lnTo>
                      <a:lnTo>
                        <a:pt x="255" y="285"/>
                      </a:lnTo>
                      <a:lnTo>
                        <a:pt x="250" y="286"/>
                      </a:lnTo>
                      <a:lnTo>
                        <a:pt x="250" y="286"/>
                      </a:lnTo>
                      <a:close/>
                      <a:moveTo>
                        <a:pt x="267" y="288"/>
                      </a:moveTo>
                      <a:lnTo>
                        <a:pt x="267" y="288"/>
                      </a:lnTo>
                      <a:lnTo>
                        <a:pt x="268" y="288"/>
                      </a:lnTo>
                      <a:lnTo>
                        <a:pt x="270" y="286"/>
                      </a:lnTo>
                      <a:lnTo>
                        <a:pt x="268" y="285"/>
                      </a:lnTo>
                      <a:lnTo>
                        <a:pt x="265" y="285"/>
                      </a:lnTo>
                      <a:lnTo>
                        <a:pt x="265" y="285"/>
                      </a:lnTo>
                      <a:lnTo>
                        <a:pt x="267" y="286"/>
                      </a:lnTo>
                      <a:lnTo>
                        <a:pt x="267" y="288"/>
                      </a:lnTo>
                      <a:lnTo>
                        <a:pt x="267" y="288"/>
                      </a:lnTo>
                      <a:close/>
                      <a:moveTo>
                        <a:pt x="328" y="292"/>
                      </a:moveTo>
                      <a:lnTo>
                        <a:pt x="328" y="292"/>
                      </a:lnTo>
                      <a:lnTo>
                        <a:pt x="329" y="291"/>
                      </a:lnTo>
                      <a:lnTo>
                        <a:pt x="331" y="288"/>
                      </a:lnTo>
                      <a:lnTo>
                        <a:pt x="329" y="285"/>
                      </a:lnTo>
                      <a:lnTo>
                        <a:pt x="328" y="285"/>
                      </a:lnTo>
                      <a:lnTo>
                        <a:pt x="328" y="285"/>
                      </a:lnTo>
                      <a:lnTo>
                        <a:pt x="326" y="288"/>
                      </a:lnTo>
                      <a:lnTo>
                        <a:pt x="328" y="292"/>
                      </a:lnTo>
                      <a:lnTo>
                        <a:pt x="328" y="292"/>
                      </a:lnTo>
                      <a:close/>
                      <a:moveTo>
                        <a:pt x="502" y="288"/>
                      </a:moveTo>
                      <a:lnTo>
                        <a:pt x="502" y="288"/>
                      </a:lnTo>
                      <a:lnTo>
                        <a:pt x="505" y="288"/>
                      </a:lnTo>
                      <a:lnTo>
                        <a:pt x="505" y="288"/>
                      </a:lnTo>
                      <a:lnTo>
                        <a:pt x="506" y="286"/>
                      </a:lnTo>
                      <a:lnTo>
                        <a:pt x="506" y="285"/>
                      </a:lnTo>
                      <a:lnTo>
                        <a:pt x="506" y="285"/>
                      </a:lnTo>
                      <a:lnTo>
                        <a:pt x="503" y="286"/>
                      </a:lnTo>
                      <a:lnTo>
                        <a:pt x="502" y="288"/>
                      </a:lnTo>
                      <a:lnTo>
                        <a:pt x="502" y="288"/>
                      </a:lnTo>
                      <a:close/>
                      <a:moveTo>
                        <a:pt x="685" y="291"/>
                      </a:moveTo>
                      <a:lnTo>
                        <a:pt x="685" y="291"/>
                      </a:lnTo>
                      <a:lnTo>
                        <a:pt x="686" y="286"/>
                      </a:lnTo>
                      <a:lnTo>
                        <a:pt x="685" y="285"/>
                      </a:lnTo>
                      <a:lnTo>
                        <a:pt x="683" y="285"/>
                      </a:lnTo>
                      <a:lnTo>
                        <a:pt x="683" y="285"/>
                      </a:lnTo>
                      <a:lnTo>
                        <a:pt x="685" y="288"/>
                      </a:lnTo>
                      <a:lnTo>
                        <a:pt x="685" y="291"/>
                      </a:lnTo>
                      <a:lnTo>
                        <a:pt x="685" y="291"/>
                      </a:lnTo>
                      <a:close/>
                      <a:moveTo>
                        <a:pt x="139" y="289"/>
                      </a:moveTo>
                      <a:lnTo>
                        <a:pt x="139" y="289"/>
                      </a:lnTo>
                      <a:lnTo>
                        <a:pt x="140" y="288"/>
                      </a:lnTo>
                      <a:lnTo>
                        <a:pt x="140" y="285"/>
                      </a:lnTo>
                      <a:lnTo>
                        <a:pt x="140" y="285"/>
                      </a:lnTo>
                      <a:lnTo>
                        <a:pt x="139" y="285"/>
                      </a:lnTo>
                      <a:lnTo>
                        <a:pt x="137" y="286"/>
                      </a:lnTo>
                      <a:lnTo>
                        <a:pt x="139" y="289"/>
                      </a:lnTo>
                      <a:lnTo>
                        <a:pt x="139" y="289"/>
                      </a:lnTo>
                      <a:close/>
                      <a:moveTo>
                        <a:pt x="146" y="295"/>
                      </a:moveTo>
                      <a:lnTo>
                        <a:pt x="146" y="295"/>
                      </a:lnTo>
                      <a:lnTo>
                        <a:pt x="149" y="295"/>
                      </a:lnTo>
                      <a:lnTo>
                        <a:pt x="152" y="295"/>
                      </a:lnTo>
                      <a:lnTo>
                        <a:pt x="152" y="295"/>
                      </a:lnTo>
                      <a:lnTo>
                        <a:pt x="149" y="289"/>
                      </a:lnTo>
                      <a:lnTo>
                        <a:pt x="146" y="285"/>
                      </a:lnTo>
                      <a:lnTo>
                        <a:pt x="146" y="285"/>
                      </a:lnTo>
                      <a:lnTo>
                        <a:pt x="146" y="288"/>
                      </a:lnTo>
                      <a:lnTo>
                        <a:pt x="146" y="289"/>
                      </a:lnTo>
                      <a:lnTo>
                        <a:pt x="146" y="295"/>
                      </a:lnTo>
                      <a:lnTo>
                        <a:pt x="146" y="295"/>
                      </a:lnTo>
                      <a:close/>
                      <a:moveTo>
                        <a:pt x="175" y="289"/>
                      </a:moveTo>
                      <a:lnTo>
                        <a:pt x="175" y="289"/>
                      </a:lnTo>
                      <a:lnTo>
                        <a:pt x="177" y="289"/>
                      </a:lnTo>
                      <a:lnTo>
                        <a:pt x="177" y="289"/>
                      </a:lnTo>
                      <a:lnTo>
                        <a:pt x="177" y="286"/>
                      </a:lnTo>
                      <a:lnTo>
                        <a:pt x="175" y="285"/>
                      </a:lnTo>
                      <a:lnTo>
                        <a:pt x="175" y="285"/>
                      </a:lnTo>
                      <a:lnTo>
                        <a:pt x="175" y="289"/>
                      </a:lnTo>
                      <a:lnTo>
                        <a:pt x="175" y="289"/>
                      </a:lnTo>
                      <a:close/>
                      <a:moveTo>
                        <a:pt x="614" y="288"/>
                      </a:moveTo>
                      <a:lnTo>
                        <a:pt x="614" y="288"/>
                      </a:lnTo>
                      <a:lnTo>
                        <a:pt x="616" y="289"/>
                      </a:lnTo>
                      <a:lnTo>
                        <a:pt x="617" y="289"/>
                      </a:lnTo>
                      <a:lnTo>
                        <a:pt x="617" y="291"/>
                      </a:lnTo>
                      <a:lnTo>
                        <a:pt x="620" y="291"/>
                      </a:lnTo>
                      <a:lnTo>
                        <a:pt x="620" y="291"/>
                      </a:lnTo>
                      <a:lnTo>
                        <a:pt x="619" y="289"/>
                      </a:lnTo>
                      <a:lnTo>
                        <a:pt x="617" y="288"/>
                      </a:lnTo>
                      <a:lnTo>
                        <a:pt x="614" y="285"/>
                      </a:lnTo>
                      <a:lnTo>
                        <a:pt x="614" y="285"/>
                      </a:lnTo>
                      <a:lnTo>
                        <a:pt x="614" y="288"/>
                      </a:lnTo>
                      <a:lnTo>
                        <a:pt x="614" y="288"/>
                      </a:lnTo>
                      <a:close/>
                      <a:moveTo>
                        <a:pt x="765" y="305"/>
                      </a:moveTo>
                      <a:lnTo>
                        <a:pt x="765" y="305"/>
                      </a:lnTo>
                      <a:lnTo>
                        <a:pt x="767" y="298"/>
                      </a:lnTo>
                      <a:lnTo>
                        <a:pt x="765" y="292"/>
                      </a:lnTo>
                      <a:lnTo>
                        <a:pt x="762" y="288"/>
                      </a:lnTo>
                      <a:lnTo>
                        <a:pt x="759" y="285"/>
                      </a:lnTo>
                      <a:lnTo>
                        <a:pt x="759" y="285"/>
                      </a:lnTo>
                      <a:lnTo>
                        <a:pt x="761" y="297"/>
                      </a:lnTo>
                      <a:lnTo>
                        <a:pt x="762" y="302"/>
                      </a:lnTo>
                      <a:lnTo>
                        <a:pt x="765" y="305"/>
                      </a:lnTo>
                      <a:lnTo>
                        <a:pt x="765" y="305"/>
                      </a:lnTo>
                      <a:close/>
                      <a:moveTo>
                        <a:pt x="194" y="286"/>
                      </a:moveTo>
                      <a:lnTo>
                        <a:pt x="194" y="286"/>
                      </a:lnTo>
                      <a:lnTo>
                        <a:pt x="194" y="288"/>
                      </a:lnTo>
                      <a:lnTo>
                        <a:pt x="195" y="289"/>
                      </a:lnTo>
                      <a:lnTo>
                        <a:pt x="198" y="289"/>
                      </a:lnTo>
                      <a:lnTo>
                        <a:pt x="198" y="289"/>
                      </a:lnTo>
                      <a:lnTo>
                        <a:pt x="198" y="286"/>
                      </a:lnTo>
                      <a:lnTo>
                        <a:pt x="198" y="286"/>
                      </a:lnTo>
                      <a:lnTo>
                        <a:pt x="197" y="286"/>
                      </a:lnTo>
                      <a:lnTo>
                        <a:pt x="194" y="286"/>
                      </a:lnTo>
                      <a:lnTo>
                        <a:pt x="194" y="286"/>
                      </a:lnTo>
                      <a:close/>
                      <a:moveTo>
                        <a:pt x="442" y="286"/>
                      </a:moveTo>
                      <a:lnTo>
                        <a:pt x="442" y="286"/>
                      </a:lnTo>
                      <a:lnTo>
                        <a:pt x="438" y="286"/>
                      </a:lnTo>
                      <a:lnTo>
                        <a:pt x="433" y="286"/>
                      </a:lnTo>
                      <a:lnTo>
                        <a:pt x="433" y="286"/>
                      </a:lnTo>
                      <a:lnTo>
                        <a:pt x="434" y="288"/>
                      </a:lnTo>
                      <a:lnTo>
                        <a:pt x="438" y="288"/>
                      </a:lnTo>
                      <a:lnTo>
                        <a:pt x="442" y="286"/>
                      </a:lnTo>
                      <a:lnTo>
                        <a:pt x="442" y="286"/>
                      </a:lnTo>
                      <a:close/>
                      <a:moveTo>
                        <a:pt x="236" y="302"/>
                      </a:moveTo>
                      <a:lnTo>
                        <a:pt x="236" y="302"/>
                      </a:lnTo>
                      <a:lnTo>
                        <a:pt x="238" y="300"/>
                      </a:lnTo>
                      <a:lnTo>
                        <a:pt x="239" y="298"/>
                      </a:lnTo>
                      <a:lnTo>
                        <a:pt x="239" y="294"/>
                      </a:lnTo>
                      <a:lnTo>
                        <a:pt x="238" y="289"/>
                      </a:lnTo>
                      <a:lnTo>
                        <a:pt x="236" y="286"/>
                      </a:lnTo>
                      <a:lnTo>
                        <a:pt x="236" y="286"/>
                      </a:lnTo>
                      <a:lnTo>
                        <a:pt x="235" y="294"/>
                      </a:lnTo>
                      <a:lnTo>
                        <a:pt x="236" y="302"/>
                      </a:lnTo>
                      <a:lnTo>
                        <a:pt x="236" y="302"/>
                      </a:lnTo>
                      <a:close/>
                      <a:moveTo>
                        <a:pt x="334" y="294"/>
                      </a:moveTo>
                      <a:lnTo>
                        <a:pt x="334" y="294"/>
                      </a:lnTo>
                      <a:lnTo>
                        <a:pt x="338" y="292"/>
                      </a:lnTo>
                      <a:lnTo>
                        <a:pt x="341" y="291"/>
                      </a:lnTo>
                      <a:lnTo>
                        <a:pt x="341" y="291"/>
                      </a:lnTo>
                      <a:lnTo>
                        <a:pt x="338" y="289"/>
                      </a:lnTo>
                      <a:lnTo>
                        <a:pt x="335" y="286"/>
                      </a:lnTo>
                      <a:lnTo>
                        <a:pt x="335" y="286"/>
                      </a:lnTo>
                      <a:lnTo>
                        <a:pt x="334" y="291"/>
                      </a:lnTo>
                      <a:lnTo>
                        <a:pt x="334" y="294"/>
                      </a:lnTo>
                      <a:lnTo>
                        <a:pt x="334" y="294"/>
                      </a:lnTo>
                      <a:close/>
                      <a:moveTo>
                        <a:pt x="529" y="289"/>
                      </a:moveTo>
                      <a:lnTo>
                        <a:pt x="529" y="289"/>
                      </a:lnTo>
                      <a:lnTo>
                        <a:pt x="529" y="292"/>
                      </a:lnTo>
                      <a:lnTo>
                        <a:pt x="529" y="295"/>
                      </a:lnTo>
                      <a:lnTo>
                        <a:pt x="529" y="295"/>
                      </a:lnTo>
                      <a:lnTo>
                        <a:pt x="538" y="295"/>
                      </a:lnTo>
                      <a:lnTo>
                        <a:pt x="538" y="295"/>
                      </a:lnTo>
                      <a:lnTo>
                        <a:pt x="537" y="286"/>
                      </a:lnTo>
                      <a:lnTo>
                        <a:pt x="537" y="286"/>
                      </a:lnTo>
                      <a:lnTo>
                        <a:pt x="532" y="288"/>
                      </a:lnTo>
                      <a:lnTo>
                        <a:pt x="529" y="289"/>
                      </a:lnTo>
                      <a:lnTo>
                        <a:pt x="529" y="289"/>
                      </a:lnTo>
                      <a:close/>
                      <a:moveTo>
                        <a:pt x="582" y="286"/>
                      </a:moveTo>
                      <a:lnTo>
                        <a:pt x="582" y="286"/>
                      </a:lnTo>
                      <a:lnTo>
                        <a:pt x="581" y="288"/>
                      </a:lnTo>
                      <a:lnTo>
                        <a:pt x="579" y="289"/>
                      </a:lnTo>
                      <a:lnTo>
                        <a:pt x="579" y="294"/>
                      </a:lnTo>
                      <a:lnTo>
                        <a:pt x="581" y="298"/>
                      </a:lnTo>
                      <a:lnTo>
                        <a:pt x="582" y="302"/>
                      </a:lnTo>
                      <a:lnTo>
                        <a:pt x="582" y="302"/>
                      </a:lnTo>
                      <a:lnTo>
                        <a:pt x="584" y="298"/>
                      </a:lnTo>
                      <a:lnTo>
                        <a:pt x="585" y="294"/>
                      </a:lnTo>
                      <a:lnTo>
                        <a:pt x="584" y="289"/>
                      </a:lnTo>
                      <a:lnTo>
                        <a:pt x="582" y="286"/>
                      </a:lnTo>
                      <a:lnTo>
                        <a:pt x="582" y="286"/>
                      </a:lnTo>
                      <a:close/>
                      <a:moveTo>
                        <a:pt x="559" y="297"/>
                      </a:moveTo>
                      <a:lnTo>
                        <a:pt x="559" y="297"/>
                      </a:lnTo>
                      <a:lnTo>
                        <a:pt x="561" y="295"/>
                      </a:lnTo>
                      <a:lnTo>
                        <a:pt x="563" y="292"/>
                      </a:lnTo>
                      <a:lnTo>
                        <a:pt x="563" y="292"/>
                      </a:lnTo>
                      <a:lnTo>
                        <a:pt x="563" y="291"/>
                      </a:lnTo>
                      <a:lnTo>
                        <a:pt x="561" y="288"/>
                      </a:lnTo>
                      <a:lnTo>
                        <a:pt x="561" y="288"/>
                      </a:lnTo>
                      <a:lnTo>
                        <a:pt x="559" y="292"/>
                      </a:lnTo>
                      <a:lnTo>
                        <a:pt x="559" y="295"/>
                      </a:lnTo>
                      <a:lnTo>
                        <a:pt x="559" y="297"/>
                      </a:lnTo>
                      <a:lnTo>
                        <a:pt x="559" y="297"/>
                      </a:lnTo>
                      <a:close/>
                      <a:moveTo>
                        <a:pt x="62" y="295"/>
                      </a:moveTo>
                      <a:lnTo>
                        <a:pt x="62" y="295"/>
                      </a:lnTo>
                      <a:lnTo>
                        <a:pt x="64" y="295"/>
                      </a:lnTo>
                      <a:lnTo>
                        <a:pt x="64" y="297"/>
                      </a:lnTo>
                      <a:lnTo>
                        <a:pt x="64" y="298"/>
                      </a:lnTo>
                      <a:lnTo>
                        <a:pt x="65" y="298"/>
                      </a:lnTo>
                      <a:lnTo>
                        <a:pt x="65" y="298"/>
                      </a:lnTo>
                      <a:lnTo>
                        <a:pt x="65" y="297"/>
                      </a:lnTo>
                      <a:lnTo>
                        <a:pt x="65" y="294"/>
                      </a:lnTo>
                      <a:lnTo>
                        <a:pt x="65" y="291"/>
                      </a:lnTo>
                      <a:lnTo>
                        <a:pt x="65" y="288"/>
                      </a:lnTo>
                      <a:lnTo>
                        <a:pt x="65" y="288"/>
                      </a:lnTo>
                      <a:lnTo>
                        <a:pt x="64" y="291"/>
                      </a:lnTo>
                      <a:lnTo>
                        <a:pt x="64" y="292"/>
                      </a:lnTo>
                      <a:lnTo>
                        <a:pt x="62" y="295"/>
                      </a:lnTo>
                      <a:lnTo>
                        <a:pt x="62" y="295"/>
                      </a:lnTo>
                      <a:close/>
                      <a:moveTo>
                        <a:pt x="85" y="297"/>
                      </a:moveTo>
                      <a:lnTo>
                        <a:pt x="85" y="297"/>
                      </a:lnTo>
                      <a:lnTo>
                        <a:pt x="87" y="297"/>
                      </a:lnTo>
                      <a:lnTo>
                        <a:pt x="88" y="295"/>
                      </a:lnTo>
                      <a:lnTo>
                        <a:pt x="88" y="295"/>
                      </a:lnTo>
                      <a:lnTo>
                        <a:pt x="87" y="294"/>
                      </a:lnTo>
                      <a:lnTo>
                        <a:pt x="87" y="292"/>
                      </a:lnTo>
                      <a:lnTo>
                        <a:pt x="85" y="291"/>
                      </a:lnTo>
                      <a:lnTo>
                        <a:pt x="84" y="289"/>
                      </a:lnTo>
                      <a:lnTo>
                        <a:pt x="84" y="289"/>
                      </a:lnTo>
                      <a:lnTo>
                        <a:pt x="85" y="291"/>
                      </a:lnTo>
                      <a:lnTo>
                        <a:pt x="85" y="294"/>
                      </a:lnTo>
                      <a:lnTo>
                        <a:pt x="85" y="297"/>
                      </a:lnTo>
                      <a:lnTo>
                        <a:pt x="85" y="297"/>
                      </a:lnTo>
                      <a:close/>
                      <a:moveTo>
                        <a:pt x="219" y="309"/>
                      </a:moveTo>
                      <a:lnTo>
                        <a:pt x="219" y="309"/>
                      </a:lnTo>
                      <a:lnTo>
                        <a:pt x="221" y="309"/>
                      </a:lnTo>
                      <a:lnTo>
                        <a:pt x="224" y="309"/>
                      </a:lnTo>
                      <a:lnTo>
                        <a:pt x="229" y="309"/>
                      </a:lnTo>
                      <a:lnTo>
                        <a:pt x="229" y="309"/>
                      </a:lnTo>
                      <a:lnTo>
                        <a:pt x="227" y="300"/>
                      </a:lnTo>
                      <a:lnTo>
                        <a:pt x="226" y="289"/>
                      </a:lnTo>
                      <a:lnTo>
                        <a:pt x="226" y="289"/>
                      </a:lnTo>
                      <a:lnTo>
                        <a:pt x="223" y="289"/>
                      </a:lnTo>
                      <a:lnTo>
                        <a:pt x="219" y="289"/>
                      </a:lnTo>
                      <a:lnTo>
                        <a:pt x="219" y="289"/>
                      </a:lnTo>
                      <a:lnTo>
                        <a:pt x="219" y="298"/>
                      </a:lnTo>
                      <a:lnTo>
                        <a:pt x="219" y="309"/>
                      </a:lnTo>
                      <a:lnTo>
                        <a:pt x="219" y="309"/>
                      </a:lnTo>
                      <a:close/>
                      <a:moveTo>
                        <a:pt x="509" y="292"/>
                      </a:moveTo>
                      <a:lnTo>
                        <a:pt x="509" y="292"/>
                      </a:lnTo>
                      <a:lnTo>
                        <a:pt x="512" y="292"/>
                      </a:lnTo>
                      <a:lnTo>
                        <a:pt x="515" y="292"/>
                      </a:lnTo>
                      <a:lnTo>
                        <a:pt x="515" y="292"/>
                      </a:lnTo>
                      <a:lnTo>
                        <a:pt x="514" y="291"/>
                      </a:lnTo>
                      <a:lnTo>
                        <a:pt x="514" y="291"/>
                      </a:lnTo>
                      <a:lnTo>
                        <a:pt x="512" y="291"/>
                      </a:lnTo>
                      <a:lnTo>
                        <a:pt x="509" y="292"/>
                      </a:lnTo>
                      <a:lnTo>
                        <a:pt x="509" y="292"/>
                      </a:lnTo>
                      <a:close/>
                      <a:moveTo>
                        <a:pt x="293" y="300"/>
                      </a:moveTo>
                      <a:lnTo>
                        <a:pt x="293" y="300"/>
                      </a:lnTo>
                      <a:lnTo>
                        <a:pt x="293" y="297"/>
                      </a:lnTo>
                      <a:lnTo>
                        <a:pt x="293" y="295"/>
                      </a:lnTo>
                      <a:lnTo>
                        <a:pt x="291" y="292"/>
                      </a:lnTo>
                      <a:lnTo>
                        <a:pt x="288" y="291"/>
                      </a:lnTo>
                      <a:lnTo>
                        <a:pt x="288" y="291"/>
                      </a:lnTo>
                      <a:lnTo>
                        <a:pt x="290" y="297"/>
                      </a:lnTo>
                      <a:lnTo>
                        <a:pt x="293" y="300"/>
                      </a:lnTo>
                      <a:lnTo>
                        <a:pt x="293" y="300"/>
                      </a:lnTo>
                      <a:close/>
                      <a:moveTo>
                        <a:pt x="41" y="306"/>
                      </a:moveTo>
                      <a:lnTo>
                        <a:pt x="41" y="306"/>
                      </a:lnTo>
                      <a:lnTo>
                        <a:pt x="41" y="298"/>
                      </a:lnTo>
                      <a:lnTo>
                        <a:pt x="38" y="292"/>
                      </a:lnTo>
                      <a:lnTo>
                        <a:pt x="38" y="292"/>
                      </a:lnTo>
                      <a:lnTo>
                        <a:pt x="38" y="295"/>
                      </a:lnTo>
                      <a:lnTo>
                        <a:pt x="38" y="300"/>
                      </a:lnTo>
                      <a:lnTo>
                        <a:pt x="38" y="303"/>
                      </a:lnTo>
                      <a:lnTo>
                        <a:pt x="41" y="306"/>
                      </a:lnTo>
                      <a:lnTo>
                        <a:pt x="41" y="306"/>
                      </a:lnTo>
                      <a:close/>
                      <a:moveTo>
                        <a:pt x="93" y="295"/>
                      </a:moveTo>
                      <a:lnTo>
                        <a:pt x="93" y="295"/>
                      </a:lnTo>
                      <a:lnTo>
                        <a:pt x="94" y="294"/>
                      </a:lnTo>
                      <a:lnTo>
                        <a:pt x="96" y="292"/>
                      </a:lnTo>
                      <a:lnTo>
                        <a:pt x="96" y="292"/>
                      </a:lnTo>
                      <a:lnTo>
                        <a:pt x="93" y="292"/>
                      </a:lnTo>
                      <a:lnTo>
                        <a:pt x="93" y="292"/>
                      </a:lnTo>
                      <a:lnTo>
                        <a:pt x="93" y="295"/>
                      </a:lnTo>
                      <a:lnTo>
                        <a:pt x="93" y="295"/>
                      </a:lnTo>
                      <a:close/>
                      <a:moveTo>
                        <a:pt x="206" y="295"/>
                      </a:moveTo>
                      <a:lnTo>
                        <a:pt x="206" y="295"/>
                      </a:lnTo>
                      <a:lnTo>
                        <a:pt x="209" y="297"/>
                      </a:lnTo>
                      <a:lnTo>
                        <a:pt x="209" y="297"/>
                      </a:lnTo>
                      <a:lnTo>
                        <a:pt x="209" y="295"/>
                      </a:lnTo>
                      <a:lnTo>
                        <a:pt x="209" y="294"/>
                      </a:lnTo>
                      <a:lnTo>
                        <a:pt x="209" y="292"/>
                      </a:lnTo>
                      <a:lnTo>
                        <a:pt x="207" y="292"/>
                      </a:lnTo>
                      <a:lnTo>
                        <a:pt x="207" y="292"/>
                      </a:lnTo>
                      <a:lnTo>
                        <a:pt x="207" y="294"/>
                      </a:lnTo>
                      <a:lnTo>
                        <a:pt x="206" y="295"/>
                      </a:lnTo>
                      <a:lnTo>
                        <a:pt x="206" y="295"/>
                      </a:lnTo>
                      <a:close/>
                      <a:moveTo>
                        <a:pt x="396" y="292"/>
                      </a:moveTo>
                      <a:lnTo>
                        <a:pt x="396" y="292"/>
                      </a:lnTo>
                      <a:lnTo>
                        <a:pt x="396" y="294"/>
                      </a:lnTo>
                      <a:lnTo>
                        <a:pt x="398" y="295"/>
                      </a:lnTo>
                      <a:lnTo>
                        <a:pt x="399" y="295"/>
                      </a:lnTo>
                      <a:lnTo>
                        <a:pt x="399" y="295"/>
                      </a:lnTo>
                      <a:lnTo>
                        <a:pt x="401" y="294"/>
                      </a:lnTo>
                      <a:lnTo>
                        <a:pt x="401" y="292"/>
                      </a:lnTo>
                      <a:lnTo>
                        <a:pt x="401" y="292"/>
                      </a:lnTo>
                      <a:lnTo>
                        <a:pt x="396" y="292"/>
                      </a:lnTo>
                      <a:lnTo>
                        <a:pt x="396" y="292"/>
                      </a:lnTo>
                      <a:close/>
                      <a:moveTo>
                        <a:pt x="404" y="302"/>
                      </a:moveTo>
                      <a:lnTo>
                        <a:pt x="404" y="302"/>
                      </a:lnTo>
                      <a:lnTo>
                        <a:pt x="407" y="302"/>
                      </a:lnTo>
                      <a:lnTo>
                        <a:pt x="413" y="302"/>
                      </a:lnTo>
                      <a:lnTo>
                        <a:pt x="413" y="302"/>
                      </a:lnTo>
                      <a:lnTo>
                        <a:pt x="410" y="295"/>
                      </a:lnTo>
                      <a:lnTo>
                        <a:pt x="409" y="294"/>
                      </a:lnTo>
                      <a:lnTo>
                        <a:pt x="406" y="292"/>
                      </a:lnTo>
                      <a:lnTo>
                        <a:pt x="406" y="292"/>
                      </a:lnTo>
                      <a:lnTo>
                        <a:pt x="406" y="294"/>
                      </a:lnTo>
                      <a:lnTo>
                        <a:pt x="404" y="297"/>
                      </a:lnTo>
                      <a:lnTo>
                        <a:pt x="404" y="298"/>
                      </a:lnTo>
                      <a:lnTo>
                        <a:pt x="404" y="302"/>
                      </a:lnTo>
                      <a:lnTo>
                        <a:pt x="404" y="302"/>
                      </a:lnTo>
                      <a:close/>
                      <a:moveTo>
                        <a:pt x="424" y="298"/>
                      </a:moveTo>
                      <a:lnTo>
                        <a:pt x="424" y="298"/>
                      </a:lnTo>
                      <a:lnTo>
                        <a:pt x="427" y="298"/>
                      </a:lnTo>
                      <a:lnTo>
                        <a:pt x="428" y="298"/>
                      </a:lnTo>
                      <a:lnTo>
                        <a:pt x="428" y="298"/>
                      </a:lnTo>
                      <a:lnTo>
                        <a:pt x="428" y="292"/>
                      </a:lnTo>
                      <a:lnTo>
                        <a:pt x="428" y="292"/>
                      </a:lnTo>
                      <a:lnTo>
                        <a:pt x="427" y="292"/>
                      </a:lnTo>
                      <a:lnTo>
                        <a:pt x="424" y="292"/>
                      </a:lnTo>
                      <a:lnTo>
                        <a:pt x="424" y="292"/>
                      </a:lnTo>
                      <a:lnTo>
                        <a:pt x="424" y="298"/>
                      </a:lnTo>
                      <a:lnTo>
                        <a:pt x="424" y="298"/>
                      </a:lnTo>
                      <a:close/>
                      <a:moveTo>
                        <a:pt x="436" y="297"/>
                      </a:moveTo>
                      <a:lnTo>
                        <a:pt x="436" y="297"/>
                      </a:lnTo>
                      <a:lnTo>
                        <a:pt x="439" y="297"/>
                      </a:lnTo>
                      <a:lnTo>
                        <a:pt x="441" y="295"/>
                      </a:lnTo>
                      <a:lnTo>
                        <a:pt x="442" y="292"/>
                      </a:lnTo>
                      <a:lnTo>
                        <a:pt x="442" y="292"/>
                      </a:lnTo>
                      <a:lnTo>
                        <a:pt x="439" y="292"/>
                      </a:lnTo>
                      <a:lnTo>
                        <a:pt x="436" y="292"/>
                      </a:lnTo>
                      <a:lnTo>
                        <a:pt x="436" y="292"/>
                      </a:lnTo>
                      <a:lnTo>
                        <a:pt x="438" y="294"/>
                      </a:lnTo>
                      <a:lnTo>
                        <a:pt x="438" y="294"/>
                      </a:lnTo>
                      <a:lnTo>
                        <a:pt x="436" y="295"/>
                      </a:lnTo>
                      <a:lnTo>
                        <a:pt x="436" y="297"/>
                      </a:lnTo>
                      <a:lnTo>
                        <a:pt x="436" y="297"/>
                      </a:lnTo>
                      <a:close/>
                      <a:moveTo>
                        <a:pt x="625" y="308"/>
                      </a:moveTo>
                      <a:lnTo>
                        <a:pt x="625" y="308"/>
                      </a:lnTo>
                      <a:lnTo>
                        <a:pt x="627" y="300"/>
                      </a:lnTo>
                      <a:lnTo>
                        <a:pt x="627" y="295"/>
                      </a:lnTo>
                      <a:lnTo>
                        <a:pt x="625" y="292"/>
                      </a:lnTo>
                      <a:lnTo>
                        <a:pt x="625" y="292"/>
                      </a:lnTo>
                      <a:lnTo>
                        <a:pt x="622" y="300"/>
                      </a:lnTo>
                      <a:lnTo>
                        <a:pt x="624" y="305"/>
                      </a:lnTo>
                      <a:lnTo>
                        <a:pt x="625" y="308"/>
                      </a:lnTo>
                      <a:lnTo>
                        <a:pt x="625" y="308"/>
                      </a:lnTo>
                      <a:close/>
                      <a:moveTo>
                        <a:pt x="139" y="295"/>
                      </a:moveTo>
                      <a:lnTo>
                        <a:pt x="139" y="295"/>
                      </a:lnTo>
                      <a:lnTo>
                        <a:pt x="142" y="295"/>
                      </a:lnTo>
                      <a:lnTo>
                        <a:pt x="143" y="295"/>
                      </a:lnTo>
                      <a:lnTo>
                        <a:pt x="143" y="295"/>
                      </a:lnTo>
                      <a:lnTo>
                        <a:pt x="142" y="294"/>
                      </a:lnTo>
                      <a:lnTo>
                        <a:pt x="140" y="292"/>
                      </a:lnTo>
                      <a:lnTo>
                        <a:pt x="140" y="292"/>
                      </a:lnTo>
                      <a:lnTo>
                        <a:pt x="140" y="294"/>
                      </a:lnTo>
                      <a:lnTo>
                        <a:pt x="139" y="295"/>
                      </a:lnTo>
                      <a:lnTo>
                        <a:pt x="139" y="295"/>
                      </a:lnTo>
                      <a:close/>
                      <a:moveTo>
                        <a:pt x="389" y="303"/>
                      </a:moveTo>
                      <a:lnTo>
                        <a:pt x="389" y="303"/>
                      </a:lnTo>
                      <a:lnTo>
                        <a:pt x="389" y="298"/>
                      </a:lnTo>
                      <a:lnTo>
                        <a:pt x="386" y="294"/>
                      </a:lnTo>
                      <a:lnTo>
                        <a:pt x="386" y="294"/>
                      </a:lnTo>
                      <a:lnTo>
                        <a:pt x="387" y="298"/>
                      </a:lnTo>
                      <a:lnTo>
                        <a:pt x="387" y="302"/>
                      </a:lnTo>
                      <a:lnTo>
                        <a:pt x="389" y="303"/>
                      </a:lnTo>
                      <a:lnTo>
                        <a:pt x="389" y="303"/>
                      </a:lnTo>
                      <a:close/>
                      <a:moveTo>
                        <a:pt x="445" y="295"/>
                      </a:moveTo>
                      <a:lnTo>
                        <a:pt x="445" y="295"/>
                      </a:lnTo>
                      <a:lnTo>
                        <a:pt x="450" y="295"/>
                      </a:lnTo>
                      <a:lnTo>
                        <a:pt x="450" y="295"/>
                      </a:lnTo>
                      <a:lnTo>
                        <a:pt x="448" y="294"/>
                      </a:lnTo>
                      <a:lnTo>
                        <a:pt x="447" y="294"/>
                      </a:lnTo>
                      <a:lnTo>
                        <a:pt x="447" y="294"/>
                      </a:lnTo>
                      <a:lnTo>
                        <a:pt x="445" y="295"/>
                      </a:lnTo>
                      <a:lnTo>
                        <a:pt x="445" y="295"/>
                      </a:lnTo>
                      <a:close/>
                      <a:moveTo>
                        <a:pt x="245" y="311"/>
                      </a:moveTo>
                      <a:lnTo>
                        <a:pt x="245" y="311"/>
                      </a:lnTo>
                      <a:lnTo>
                        <a:pt x="250" y="311"/>
                      </a:lnTo>
                      <a:lnTo>
                        <a:pt x="253" y="309"/>
                      </a:lnTo>
                      <a:lnTo>
                        <a:pt x="256" y="305"/>
                      </a:lnTo>
                      <a:lnTo>
                        <a:pt x="256" y="305"/>
                      </a:lnTo>
                      <a:lnTo>
                        <a:pt x="252" y="298"/>
                      </a:lnTo>
                      <a:lnTo>
                        <a:pt x="250" y="295"/>
                      </a:lnTo>
                      <a:lnTo>
                        <a:pt x="245" y="294"/>
                      </a:lnTo>
                      <a:lnTo>
                        <a:pt x="245" y="294"/>
                      </a:lnTo>
                      <a:lnTo>
                        <a:pt x="245" y="298"/>
                      </a:lnTo>
                      <a:lnTo>
                        <a:pt x="245" y="303"/>
                      </a:lnTo>
                      <a:lnTo>
                        <a:pt x="245" y="311"/>
                      </a:lnTo>
                      <a:lnTo>
                        <a:pt x="245" y="311"/>
                      </a:lnTo>
                      <a:close/>
                      <a:moveTo>
                        <a:pt x="287" y="302"/>
                      </a:moveTo>
                      <a:lnTo>
                        <a:pt x="287" y="302"/>
                      </a:lnTo>
                      <a:lnTo>
                        <a:pt x="287" y="298"/>
                      </a:lnTo>
                      <a:lnTo>
                        <a:pt x="284" y="294"/>
                      </a:lnTo>
                      <a:lnTo>
                        <a:pt x="284" y="294"/>
                      </a:lnTo>
                      <a:lnTo>
                        <a:pt x="284" y="298"/>
                      </a:lnTo>
                      <a:lnTo>
                        <a:pt x="285" y="302"/>
                      </a:lnTo>
                      <a:lnTo>
                        <a:pt x="287" y="302"/>
                      </a:lnTo>
                      <a:lnTo>
                        <a:pt x="287" y="302"/>
                      </a:lnTo>
                      <a:close/>
                      <a:moveTo>
                        <a:pt x="357" y="295"/>
                      </a:moveTo>
                      <a:lnTo>
                        <a:pt x="357" y="295"/>
                      </a:lnTo>
                      <a:lnTo>
                        <a:pt x="358" y="298"/>
                      </a:lnTo>
                      <a:lnTo>
                        <a:pt x="361" y="302"/>
                      </a:lnTo>
                      <a:lnTo>
                        <a:pt x="361" y="302"/>
                      </a:lnTo>
                      <a:lnTo>
                        <a:pt x="363" y="297"/>
                      </a:lnTo>
                      <a:lnTo>
                        <a:pt x="361" y="295"/>
                      </a:lnTo>
                      <a:lnTo>
                        <a:pt x="360" y="294"/>
                      </a:lnTo>
                      <a:lnTo>
                        <a:pt x="360" y="294"/>
                      </a:lnTo>
                      <a:lnTo>
                        <a:pt x="360" y="295"/>
                      </a:lnTo>
                      <a:lnTo>
                        <a:pt x="358" y="295"/>
                      </a:lnTo>
                      <a:lnTo>
                        <a:pt x="357" y="295"/>
                      </a:lnTo>
                      <a:lnTo>
                        <a:pt x="357" y="295"/>
                      </a:lnTo>
                      <a:close/>
                      <a:moveTo>
                        <a:pt x="613" y="297"/>
                      </a:moveTo>
                      <a:lnTo>
                        <a:pt x="613" y="297"/>
                      </a:lnTo>
                      <a:lnTo>
                        <a:pt x="614" y="297"/>
                      </a:lnTo>
                      <a:lnTo>
                        <a:pt x="614" y="297"/>
                      </a:lnTo>
                      <a:lnTo>
                        <a:pt x="614" y="295"/>
                      </a:lnTo>
                      <a:lnTo>
                        <a:pt x="613" y="294"/>
                      </a:lnTo>
                      <a:lnTo>
                        <a:pt x="613" y="294"/>
                      </a:lnTo>
                      <a:lnTo>
                        <a:pt x="613" y="297"/>
                      </a:lnTo>
                      <a:lnTo>
                        <a:pt x="613" y="297"/>
                      </a:lnTo>
                      <a:close/>
                      <a:moveTo>
                        <a:pt x="189" y="300"/>
                      </a:moveTo>
                      <a:lnTo>
                        <a:pt x="189" y="300"/>
                      </a:lnTo>
                      <a:lnTo>
                        <a:pt x="192" y="300"/>
                      </a:lnTo>
                      <a:lnTo>
                        <a:pt x="192" y="298"/>
                      </a:lnTo>
                      <a:lnTo>
                        <a:pt x="191" y="297"/>
                      </a:lnTo>
                      <a:lnTo>
                        <a:pt x="189" y="295"/>
                      </a:lnTo>
                      <a:lnTo>
                        <a:pt x="189" y="295"/>
                      </a:lnTo>
                      <a:lnTo>
                        <a:pt x="189" y="298"/>
                      </a:lnTo>
                      <a:lnTo>
                        <a:pt x="189" y="300"/>
                      </a:lnTo>
                      <a:lnTo>
                        <a:pt x="189" y="300"/>
                      </a:lnTo>
                      <a:close/>
                      <a:moveTo>
                        <a:pt x="334" y="297"/>
                      </a:moveTo>
                      <a:lnTo>
                        <a:pt x="334" y="297"/>
                      </a:lnTo>
                      <a:lnTo>
                        <a:pt x="335" y="300"/>
                      </a:lnTo>
                      <a:lnTo>
                        <a:pt x="335" y="302"/>
                      </a:lnTo>
                      <a:lnTo>
                        <a:pt x="338" y="303"/>
                      </a:lnTo>
                      <a:lnTo>
                        <a:pt x="340" y="303"/>
                      </a:lnTo>
                      <a:lnTo>
                        <a:pt x="345" y="300"/>
                      </a:lnTo>
                      <a:lnTo>
                        <a:pt x="348" y="297"/>
                      </a:lnTo>
                      <a:lnTo>
                        <a:pt x="348" y="297"/>
                      </a:lnTo>
                      <a:lnTo>
                        <a:pt x="341" y="297"/>
                      </a:lnTo>
                      <a:lnTo>
                        <a:pt x="334" y="297"/>
                      </a:lnTo>
                      <a:lnTo>
                        <a:pt x="334" y="297"/>
                      </a:lnTo>
                      <a:close/>
                      <a:moveTo>
                        <a:pt x="460" y="300"/>
                      </a:moveTo>
                      <a:lnTo>
                        <a:pt x="460" y="300"/>
                      </a:lnTo>
                      <a:lnTo>
                        <a:pt x="470" y="302"/>
                      </a:lnTo>
                      <a:lnTo>
                        <a:pt x="474" y="302"/>
                      </a:lnTo>
                      <a:lnTo>
                        <a:pt x="477" y="300"/>
                      </a:lnTo>
                      <a:lnTo>
                        <a:pt x="477" y="300"/>
                      </a:lnTo>
                      <a:lnTo>
                        <a:pt x="474" y="297"/>
                      </a:lnTo>
                      <a:lnTo>
                        <a:pt x="470" y="297"/>
                      </a:lnTo>
                      <a:lnTo>
                        <a:pt x="463" y="297"/>
                      </a:lnTo>
                      <a:lnTo>
                        <a:pt x="460" y="300"/>
                      </a:lnTo>
                      <a:lnTo>
                        <a:pt x="460" y="300"/>
                      </a:lnTo>
                      <a:close/>
                      <a:moveTo>
                        <a:pt x="508" y="297"/>
                      </a:moveTo>
                      <a:lnTo>
                        <a:pt x="508" y="297"/>
                      </a:lnTo>
                      <a:lnTo>
                        <a:pt x="511" y="298"/>
                      </a:lnTo>
                      <a:lnTo>
                        <a:pt x="514" y="298"/>
                      </a:lnTo>
                      <a:lnTo>
                        <a:pt x="514" y="298"/>
                      </a:lnTo>
                      <a:lnTo>
                        <a:pt x="514" y="297"/>
                      </a:lnTo>
                      <a:lnTo>
                        <a:pt x="511" y="297"/>
                      </a:lnTo>
                      <a:lnTo>
                        <a:pt x="508" y="297"/>
                      </a:lnTo>
                      <a:lnTo>
                        <a:pt x="508" y="297"/>
                      </a:lnTo>
                      <a:lnTo>
                        <a:pt x="508" y="297"/>
                      </a:lnTo>
                      <a:close/>
                      <a:moveTo>
                        <a:pt x="538" y="302"/>
                      </a:moveTo>
                      <a:lnTo>
                        <a:pt x="538" y="302"/>
                      </a:lnTo>
                      <a:lnTo>
                        <a:pt x="537" y="300"/>
                      </a:lnTo>
                      <a:lnTo>
                        <a:pt x="534" y="298"/>
                      </a:lnTo>
                      <a:lnTo>
                        <a:pt x="531" y="298"/>
                      </a:lnTo>
                      <a:lnTo>
                        <a:pt x="529" y="295"/>
                      </a:lnTo>
                      <a:lnTo>
                        <a:pt x="529" y="295"/>
                      </a:lnTo>
                      <a:lnTo>
                        <a:pt x="529" y="298"/>
                      </a:lnTo>
                      <a:lnTo>
                        <a:pt x="532" y="300"/>
                      </a:lnTo>
                      <a:lnTo>
                        <a:pt x="538" y="302"/>
                      </a:lnTo>
                      <a:lnTo>
                        <a:pt x="538" y="302"/>
                      </a:lnTo>
                      <a:close/>
                      <a:moveTo>
                        <a:pt x="688" y="311"/>
                      </a:moveTo>
                      <a:lnTo>
                        <a:pt x="688" y="311"/>
                      </a:lnTo>
                      <a:lnTo>
                        <a:pt x="689" y="303"/>
                      </a:lnTo>
                      <a:lnTo>
                        <a:pt x="689" y="300"/>
                      </a:lnTo>
                      <a:lnTo>
                        <a:pt x="689" y="295"/>
                      </a:lnTo>
                      <a:lnTo>
                        <a:pt x="689" y="295"/>
                      </a:lnTo>
                      <a:lnTo>
                        <a:pt x="688" y="303"/>
                      </a:lnTo>
                      <a:lnTo>
                        <a:pt x="688" y="308"/>
                      </a:lnTo>
                      <a:lnTo>
                        <a:pt x="688" y="311"/>
                      </a:lnTo>
                      <a:lnTo>
                        <a:pt x="688" y="311"/>
                      </a:lnTo>
                      <a:close/>
                      <a:moveTo>
                        <a:pt x="117" y="297"/>
                      </a:moveTo>
                      <a:lnTo>
                        <a:pt x="117" y="297"/>
                      </a:lnTo>
                      <a:lnTo>
                        <a:pt x="116" y="303"/>
                      </a:lnTo>
                      <a:lnTo>
                        <a:pt x="114" y="311"/>
                      </a:lnTo>
                      <a:lnTo>
                        <a:pt x="114" y="318"/>
                      </a:lnTo>
                      <a:lnTo>
                        <a:pt x="116" y="326"/>
                      </a:lnTo>
                      <a:lnTo>
                        <a:pt x="116" y="326"/>
                      </a:lnTo>
                      <a:lnTo>
                        <a:pt x="119" y="323"/>
                      </a:lnTo>
                      <a:lnTo>
                        <a:pt x="120" y="320"/>
                      </a:lnTo>
                      <a:lnTo>
                        <a:pt x="120" y="312"/>
                      </a:lnTo>
                      <a:lnTo>
                        <a:pt x="119" y="297"/>
                      </a:lnTo>
                      <a:lnTo>
                        <a:pt x="119" y="297"/>
                      </a:lnTo>
                      <a:lnTo>
                        <a:pt x="117" y="297"/>
                      </a:lnTo>
                      <a:lnTo>
                        <a:pt x="117" y="297"/>
                      </a:lnTo>
                      <a:close/>
                      <a:moveTo>
                        <a:pt x="378" y="302"/>
                      </a:moveTo>
                      <a:lnTo>
                        <a:pt x="378" y="302"/>
                      </a:lnTo>
                      <a:lnTo>
                        <a:pt x="380" y="303"/>
                      </a:lnTo>
                      <a:lnTo>
                        <a:pt x="383" y="303"/>
                      </a:lnTo>
                      <a:lnTo>
                        <a:pt x="383" y="303"/>
                      </a:lnTo>
                      <a:lnTo>
                        <a:pt x="383" y="300"/>
                      </a:lnTo>
                      <a:lnTo>
                        <a:pt x="380" y="297"/>
                      </a:lnTo>
                      <a:lnTo>
                        <a:pt x="380" y="297"/>
                      </a:lnTo>
                      <a:lnTo>
                        <a:pt x="380" y="298"/>
                      </a:lnTo>
                      <a:lnTo>
                        <a:pt x="378" y="298"/>
                      </a:lnTo>
                      <a:lnTo>
                        <a:pt x="378" y="300"/>
                      </a:lnTo>
                      <a:lnTo>
                        <a:pt x="378" y="302"/>
                      </a:lnTo>
                      <a:lnTo>
                        <a:pt x="378" y="302"/>
                      </a:lnTo>
                      <a:close/>
                      <a:moveTo>
                        <a:pt x="576" y="300"/>
                      </a:moveTo>
                      <a:lnTo>
                        <a:pt x="576" y="300"/>
                      </a:lnTo>
                      <a:lnTo>
                        <a:pt x="576" y="300"/>
                      </a:lnTo>
                      <a:lnTo>
                        <a:pt x="576" y="298"/>
                      </a:lnTo>
                      <a:lnTo>
                        <a:pt x="576" y="297"/>
                      </a:lnTo>
                      <a:lnTo>
                        <a:pt x="575" y="297"/>
                      </a:lnTo>
                      <a:lnTo>
                        <a:pt x="575" y="297"/>
                      </a:lnTo>
                      <a:lnTo>
                        <a:pt x="575" y="298"/>
                      </a:lnTo>
                      <a:lnTo>
                        <a:pt x="575" y="300"/>
                      </a:lnTo>
                      <a:lnTo>
                        <a:pt x="576" y="302"/>
                      </a:lnTo>
                      <a:lnTo>
                        <a:pt x="576" y="300"/>
                      </a:lnTo>
                      <a:lnTo>
                        <a:pt x="576" y="300"/>
                      </a:lnTo>
                      <a:close/>
                      <a:moveTo>
                        <a:pt x="126" y="308"/>
                      </a:moveTo>
                      <a:lnTo>
                        <a:pt x="126" y="308"/>
                      </a:lnTo>
                      <a:lnTo>
                        <a:pt x="126" y="297"/>
                      </a:lnTo>
                      <a:lnTo>
                        <a:pt x="126" y="297"/>
                      </a:lnTo>
                      <a:lnTo>
                        <a:pt x="125" y="297"/>
                      </a:lnTo>
                      <a:lnTo>
                        <a:pt x="123" y="298"/>
                      </a:lnTo>
                      <a:lnTo>
                        <a:pt x="123" y="298"/>
                      </a:lnTo>
                      <a:lnTo>
                        <a:pt x="125" y="303"/>
                      </a:lnTo>
                      <a:lnTo>
                        <a:pt x="125" y="306"/>
                      </a:lnTo>
                      <a:lnTo>
                        <a:pt x="126" y="308"/>
                      </a:lnTo>
                      <a:lnTo>
                        <a:pt x="126" y="308"/>
                      </a:lnTo>
                      <a:close/>
                      <a:moveTo>
                        <a:pt x="149" y="305"/>
                      </a:moveTo>
                      <a:lnTo>
                        <a:pt x="149" y="305"/>
                      </a:lnTo>
                      <a:lnTo>
                        <a:pt x="151" y="303"/>
                      </a:lnTo>
                      <a:lnTo>
                        <a:pt x="152" y="302"/>
                      </a:lnTo>
                      <a:lnTo>
                        <a:pt x="157" y="300"/>
                      </a:lnTo>
                      <a:lnTo>
                        <a:pt x="157" y="300"/>
                      </a:lnTo>
                      <a:lnTo>
                        <a:pt x="155" y="298"/>
                      </a:lnTo>
                      <a:lnTo>
                        <a:pt x="155" y="297"/>
                      </a:lnTo>
                      <a:lnTo>
                        <a:pt x="155" y="297"/>
                      </a:lnTo>
                      <a:lnTo>
                        <a:pt x="154" y="300"/>
                      </a:lnTo>
                      <a:lnTo>
                        <a:pt x="152" y="300"/>
                      </a:lnTo>
                      <a:lnTo>
                        <a:pt x="149" y="302"/>
                      </a:lnTo>
                      <a:lnTo>
                        <a:pt x="149" y="305"/>
                      </a:lnTo>
                      <a:lnTo>
                        <a:pt x="149" y="305"/>
                      </a:lnTo>
                      <a:close/>
                      <a:moveTo>
                        <a:pt x="755" y="305"/>
                      </a:moveTo>
                      <a:lnTo>
                        <a:pt x="755" y="305"/>
                      </a:lnTo>
                      <a:lnTo>
                        <a:pt x="759" y="300"/>
                      </a:lnTo>
                      <a:lnTo>
                        <a:pt x="759" y="300"/>
                      </a:lnTo>
                      <a:lnTo>
                        <a:pt x="758" y="298"/>
                      </a:lnTo>
                      <a:lnTo>
                        <a:pt x="756" y="297"/>
                      </a:lnTo>
                      <a:lnTo>
                        <a:pt x="756" y="297"/>
                      </a:lnTo>
                      <a:lnTo>
                        <a:pt x="756" y="297"/>
                      </a:lnTo>
                      <a:lnTo>
                        <a:pt x="755" y="302"/>
                      </a:lnTo>
                      <a:lnTo>
                        <a:pt x="755" y="305"/>
                      </a:lnTo>
                      <a:lnTo>
                        <a:pt x="755" y="305"/>
                      </a:lnTo>
                      <a:close/>
                      <a:moveTo>
                        <a:pt x="776" y="327"/>
                      </a:moveTo>
                      <a:lnTo>
                        <a:pt x="776" y="327"/>
                      </a:lnTo>
                      <a:lnTo>
                        <a:pt x="776" y="315"/>
                      </a:lnTo>
                      <a:lnTo>
                        <a:pt x="776" y="300"/>
                      </a:lnTo>
                      <a:lnTo>
                        <a:pt x="776" y="300"/>
                      </a:lnTo>
                      <a:lnTo>
                        <a:pt x="773" y="300"/>
                      </a:lnTo>
                      <a:lnTo>
                        <a:pt x="771" y="297"/>
                      </a:lnTo>
                      <a:lnTo>
                        <a:pt x="771" y="297"/>
                      </a:lnTo>
                      <a:lnTo>
                        <a:pt x="768" y="306"/>
                      </a:lnTo>
                      <a:lnTo>
                        <a:pt x="770" y="314"/>
                      </a:lnTo>
                      <a:lnTo>
                        <a:pt x="773" y="321"/>
                      </a:lnTo>
                      <a:lnTo>
                        <a:pt x="776" y="327"/>
                      </a:lnTo>
                      <a:lnTo>
                        <a:pt x="776" y="327"/>
                      </a:lnTo>
                      <a:close/>
                      <a:moveTo>
                        <a:pt x="85" y="300"/>
                      </a:moveTo>
                      <a:lnTo>
                        <a:pt x="85" y="300"/>
                      </a:lnTo>
                      <a:lnTo>
                        <a:pt x="87" y="305"/>
                      </a:lnTo>
                      <a:lnTo>
                        <a:pt x="87" y="308"/>
                      </a:lnTo>
                      <a:lnTo>
                        <a:pt x="87" y="308"/>
                      </a:lnTo>
                      <a:lnTo>
                        <a:pt x="88" y="306"/>
                      </a:lnTo>
                      <a:lnTo>
                        <a:pt x="90" y="305"/>
                      </a:lnTo>
                      <a:lnTo>
                        <a:pt x="91" y="300"/>
                      </a:lnTo>
                      <a:lnTo>
                        <a:pt x="91" y="300"/>
                      </a:lnTo>
                      <a:lnTo>
                        <a:pt x="90" y="298"/>
                      </a:lnTo>
                      <a:lnTo>
                        <a:pt x="88" y="298"/>
                      </a:lnTo>
                      <a:lnTo>
                        <a:pt x="85" y="300"/>
                      </a:lnTo>
                      <a:lnTo>
                        <a:pt x="85" y="300"/>
                      </a:lnTo>
                      <a:close/>
                      <a:moveTo>
                        <a:pt x="168" y="305"/>
                      </a:moveTo>
                      <a:lnTo>
                        <a:pt x="168" y="305"/>
                      </a:lnTo>
                      <a:lnTo>
                        <a:pt x="168" y="302"/>
                      </a:lnTo>
                      <a:lnTo>
                        <a:pt x="168" y="300"/>
                      </a:lnTo>
                      <a:lnTo>
                        <a:pt x="166" y="298"/>
                      </a:lnTo>
                      <a:lnTo>
                        <a:pt x="166" y="298"/>
                      </a:lnTo>
                      <a:lnTo>
                        <a:pt x="166" y="302"/>
                      </a:lnTo>
                      <a:lnTo>
                        <a:pt x="166" y="303"/>
                      </a:lnTo>
                      <a:lnTo>
                        <a:pt x="168" y="305"/>
                      </a:lnTo>
                      <a:lnTo>
                        <a:pt x="168" y="305"/>
                      </a:lnTo>
                      <a:close/>
                      <a:moveTo>
                        <a:pt x="213" y="305"/>
                      </a:moveTo>
                      <a:lnTo>
                        <a:pt x="213" y="305"/>
                      </a:lnTo>
                      <a:lnTo>
                        <a:pt x="213" y="302"/>
                      </a:lnTo>
                      <a:lnTo>
                        <a:pt x="213" y="300"/>
                      </a:lnTo>
                      <a:lnTo>
                        <a:pt x="213" y="298"/>
                      </a:lnTo>
                      <a:lnTo>
                        <a:pt x="213" y="298"/>
                      </a:lnTo>
                      <a:lnTo>
                        <a:pt x="212" y="302"/>
                      </a:lnTo>
                      <a:lnTo>
                        <a:pt x="213" y="305"/>
                      </a:lnTo>
                      <a:lnTo>
                        <a:pt x="213" y="305"/>
                      </a:lnTo>
                      <a:close/>
                      <a:moveTo>
                        <a:pt x="441" y="302"/>
                      </a:moveTo>
                      <a:lnTo>
                        <a:pt x="441" y="302"/>
                      </a:lnTo>
                      <a:lnTo>
                        <a:pt x="441" y="305"/>
                      </a:lnTo>
                      <a:lnTo>
                        <a:pt x="442" y="306"/>
                      </a:lnTo>
                      <a:lnTo>
                        <a:pt x="442" y="306"/>
                      </a:lnTo>
                      <a:lnTo>
                        <a:pt x="447" y="306"/>
                      </a:lnTo>
                      <a:lnTo>
                        <a:pt x="453" y="306"/>
                      </a:lnTo>
                      <a:lnTo>
                        <a:pt x="453" y="306"/>
                      </a:lnTo>
                      <a:lnTo>
                        <a:pt x="453" y="302"/>
                      </a:lnTo>
                      <a:lnTo>
                        <a:pt x="451" y="300"/>
                      </a:lnTo>
                      <a:lnTo>
                        <a:pt x="450" y="300"/>
                      </a:lnTo>
                      <a:lnTo>
                        <a:pt x="441" y="302"/>
                      </a:lnTo>
                      <a:lnTo>
                        <a:pt x="441" y="302"/>
                      </a:lnTo>
                      <a:close/>
                      <a:moveTo>
                        <a:pt x="592" y="303"/>
                      </a:moveTo>
                      <a:lnTo>
                        <a:pt x="592" y="303"/>
                      </a:lnTo>
                      <a:lnTo>
                        <a:pt x="595" y="302"/>
                      </a:lnTo>
                      <a:lnTo>
                        <a:pt x="596" y="302"/>
                      </a:lnTo>
                      <a:lnTo>
                        <a:pt x="596" y="298"/>
                      </a:lnTo>
                      <a:lnTo>
                        <a:pt x="596" y="298"/>
                      </a:lnTo>
                      <a:lnTo>
                        <a:pt x="593" y="300"/>
                      </a:lnTo>
                      <a:lnTo>
                        <a:pt x="592" y="302"/>
                      </a:lnTo>
                      <a:lnTo>
                        <a:pt x="592" y="303"/>
                      </a:lnTo>
                      <a:lnTo>
                        <a:pt x="592" y="303"/>
                      </a:lnTo>
                      <a:close/>
                      <a:moveTo>
                        <a:pt x="675" y="321"/>
                      </a:moveTo>
                      <a:lnTo>
                        <a:pt x="675" y="321"/>
                      </a:lnTo>
                      <a:lnTo>
                        <a:pt x="675" y="315"/>
                      </a:lnTo>
                      <a:lnTo>
                        <a:pt x="675" y="309"/>
                      </a:lnTo>
                      <a:lnTo>
                        <a:pt x="671" y="300"/>
                      </a:lnTo>
                      <a:lnTo>
                        <a:pt x="671" y="300"/>
                      </a:lnTo>
                      <a:lnTo>
                        <a:pt x="672" y="311"/>
                      </a:lnTo>
                      <a:lnTo>
                        <a:pt x="675" y="321"/>
                      </a:lnTo>
                      <a:lnTo>
                        <a:pt x="675" y="321"/>
                      </a:lnTo>
                      <a:close/>
                      <a:moveTo>
                        <a:pt x="352" y="302"/>
                      </a:moveTo>
                      <a:lnTo>
                        <a:pt x="352" y="302"/>
                      </a:lnTo>
                      <a:lnTo>
                        <a:pt x="349" y="300"/>
                      </a:lnTo>
                      <a:lnTo>
                        <a:pt x="349" y="300"/>
                      </a:lnTo>
                      <a:lnTo>
                        <a:pt x="349" y="302"/>
                      </a:lnTo>
                      <a:lnTo>
                        <a:pt x="351" y="303"/>
                      </a:lnTo>
                      <a:lnTo>
                        <a:pt x="352" y="302"/>
                      </a:lnTo>
                      <a:lnTo>
                        <a:pt x="352" y="302"/>
                      </a:lnTo>
                      <a:lnTo>
                        <a:pt x="352" y="302"/>
                      </a:lnTo>
                      <a:close/>
                      <a:moveTo>
                        <a:pt x="512" y="305"/>
                      </a:moveTo>
                      <a:lnTo>
                        <a:pt x="512" y="305"/>
                      </a:lnTo>
                      <a:lnTo>
                        <a:pt x="514" y="302"/>
                      </a:lnTo>
                      <a:lnTo>
                        <a:pt x="514" y="302"/>
                      </a:lnTo>
                      <a:lnTo>
                        <a:pt x="509" y="302"/>
                      </a:lnTo>
                      <a:lnTo>
                        <a:pt x="505" y="302"/>
                      </a:lnTo>
                      <a:lnTo>
                        <a:pt x="505" y="302"/>
                      </a:lnTo>
                      <a:lnTo>
                        <a:pt x="508" y="303"/>
                      </a:lnTo>
                      <a:lnTo>
                        <a:pt x="512" y="305"/>
                      </a:lnTo>
                      <a:lnTo>
                        <a:pt x="512" y="305"/>
                      </a:lnTo>
                      <a:close/>
                      <a:moveTo>
                        <a:pt x="75" y="311"/>
                      </a:moveTo>
                      <a:lnTo>
                        <a:pt x="75" y="311"/>
                      </a:lnTo>
                      <a:lnTo>
                        <a:pt x="75" y="305"/>
                      </a:lnTo>
                      <a:lnTo>
                        <a:pt x="75" y="303"/>
                      </a:lnTo>
                      <a:lnTo>
                        <a:pt x="73" y="302"/>
                      </a:lnTo>
                      <a:lnTo>
                        <a:pt x="73" y="302"/>
                      </a:lnTo>
                      <a:lnTo>
                        <a:pt x="73" y="306"/>
                      </a:lnTo>
                      <a:lnTo>
                        <a:pt x="75" y="311"/>
                      </a:lnTo>
                      <a:lnTo>
                        <a:pt x="75" y="311"/>
                      </a:lnTo>
                      <a:close/>
                      <a:moveTo>
                        <a:pt x="107" y="341"/>
                      </a:moveTo>
                      <a:lnTo>
                        <a:pt x="107" y="341"/>
                      </a:lnTo>
                      <a:lnTo>
                        <a:pt x="110" y="332"/>
                      </a:lnTo>
                      <a:lnTo>
                        <a:pt x="110" y="323"/>
                      </a:lnTo>
                      <a:lnTo>
                        <a:pt x="108" y="302"/>
                      </a:lnTo>
                      <a:lnTo>
                        <a:pt x="108" y="302"/>
                      </a:lnTo>
                      <a:lnTo>
                        <a:pt x="107" y="311"/>
                      </a:lnTo>
                      <a:lnTo>
                        <a:pt x="107" y="321"/>
                      </a:lnTo>
                      <a:lnTo>
                        <a:pt x="107" y="341"/>
                      </a:lnTo>
                      <a:lnTo>
                        <a:pt x="107" y="341"/>
                      </a:lnTo>
                      <a:close/>
                      <a:moveTo>
                        <a:pt x="177" y="317"/>
                      </a:moveTo>
                      <a:lnTo>
                        <a:pt x="177" y="317"/>
                      </a:lnTo>
                      <a:lnTo>
                        <a:pt x="180" y="315"/>
                      </a:lnTo>
                      <a:lnTo>
                        <a:pt x="181" y="314"/>
                      </a:lnTo>
                      <a:lnTo>
                        <a:pt x="181" y="309"/>
                      </a:lnTo>
                      <a:lnTo>
                        <a:pt x="180" y="305"/>
                      </a:lnTo>
                      <a:lnTo>
                        <a:pt x="177" y="303"/>
                      </a:lnTo>
                      <a:lnTo>
                        <a:pt x="175" y="302"/>
                      </a:lnTo>
                      <a:lnTo>
                        <a:pt x="175" y="302"/>
                      </a:lnTo>
                      <a:lnTo>
                        <a:pt x="177" y="317"/>
                      </a:lnTo>
                      <a:lnTo>
                        <a:pt x="177" y="317"/>
                      </a:lnTo>
                      <a:close/>
                      <a:moveTo>
                        <a:pt x="197" y="317"/>
                      </a:moveTo>
                      <a:lnTo>
                        <a:pt x="197" y="317"/>
                      </a:lnTo>
                      <a:lnTo>
                        <a:pt x="198" y="314"/>
                      </a:lnTo>
                      <a:lnTo>
                        <a:pt x="200" y="309"/>
                      </a:lnTo>
                      <a:lnTo>
                        <a:pt x="198" y="305"/>
                      </a:lnTo>
                      <a:lnTo>
                        <a:pt x="197" y="303"/>
                      </a:lnTo>
                      <a:lnTo>
                        <a:pt x="195" y="302"/>
                      </a:lnTo>
                      <a:lnTo>
                        <a:pt x="195" y="302"/>
                      </a:lnTo>
                      <a:lnTo>
                        <a:pt x="194" y="305"/>
                      </a:lnTo>
                      <a:lnTo>
                        <a:pt x="192" y="309"/>
                      </a:lnTo>
                      <a:lnTo>
                        <a:pt x="194" y="314"/>
                      </a:lnTo>
                      <a:lnTo>
                        <a:pt x="197" y="317"/>
                      </a:lnTo>
                      <a:lnTo>
                        <a:pt x="197" y="317"/>
                      </a:lnTo>
                      <a:close/>
                      <a:moveTo>
                        <a:pt x="494" y="312"/>
                      </a:moveTo>
                      <a:lnTo>
                        <a:pt x="494" y="312"/>
                      </a:lnTo>
                      <a:lnTo>
                        <a:pt x="497" y="311"/>
                      </a:lnTo>
                      <a:lnTo>
                        <a:pt x="499" y="309"/>
                      </a:lnTo>
                      <a:lnTo>
                        <a:pt x="500" y="306"/>
                      </a:lnTo>
                      <a:lnTo>
                        <a:pt x="500" y="306"/>
                      </a:lnTo>
                      <a:lnTo>
                        <a:pt x="499" y="303"/>
                      </a:lnTo>
                      <a:lnTo>
                        <a:pt x="495" y="303"/>
                      </a:lnTo>
                      <a:lnTo>
                        <a:pt x="495" y="303"/>
                      </a:lnTo>
                      <a:lnTo>
                        <a:pt x="495" y="308"/>
                      </a:lnTo>
                      <a:lnTo>
                        <a:pt x="494" y="312"/>
                      </a:lnTo>
                      <a:lnTo>
                        <a:pt x="494" y="312"/>
                      </a:lnTo>
                      <a:close/>
                      <a:moveTo>
                        <a:pt x="47" y="311"/>
                      </a:moveTo>
                      <a:lnTo>
                        <a:pt x="47" y="311"/>
                      </a:lnTo>
                      <a:lnTo>
                        <a:pt x="49" y="311"/>
                      </a:lnTo>
                      <a:lnTo>
                        <a:pt x="49" y="308"/>
                      </a:lnTo>
                      <a:lnTo>
                        <a:pt x="50" y="303"/>
                      </a:lnTo>
                      <a:lnTo>
                        <a:pt x="50" y="303"/>
                      </a:lnTo>
                      <a:lnTo>
                        <a:pt x="47" y="303"/>
                      </a:lnTo>
                      <a:lnTo>
                        <a:pt x="47" y="303"/>
                      </a:lnTo>
                      <a:lnTo>
                        <a:pt x="47" y="308"/>
                      </a:lnTo>
                      <a:lnTo>
                        <a:pt x="47" y="311"/>
                      </a:lnTo>
                      <a:lnTo>
                        <a:pt x="47" y="311"/>
                      </a:lnTo>
                      <a:close/>
                      <a:moveTo>
                        <a:pt x="78" y="324"/>
                      </a:moveTo>
                      <a:lnTo>
                        <a:pt x="78" y="324"/>
                      </a:lnTo>
                      <a:lnTo>
                        <a:pt x="81" y="323"/>
                      </a:lnTo>
                      <a:lnTo>
                        <a:pt x="82" y="320"/>
                      </a:lnTo>
                      <a:lnTo>
                        <a:pt x="82" y="314"/>
                      </a:lnTo>
                      <a:lnTo>
                        <a:pt x="82" y="308"/>
                      </a:lnTo>
                      <a:lnTo>
                        <a:pt x="81" y="303"/>
                      </a:lnTo>
                      <a:lnTo>
                        <a:pt x="81" y="303"/>
                      </a:lnTo>
                      <a:lnTo>
                        <a:pt x="79" y="312"/>
                      </a:lnTo>
                      <a:lnTo>
                        <a:pt x="78" y="324"/>
                      </a:lnTo>
                      <a:lnTo>
                        <a:pt x="78" y="324"/>
                      </a:lnTo>
                      <a:close/>
                      <a:moveTo>
                        <a:pt x="94" y="359"/>
                      </a:moveTo>
                      <a:lnTo>
                        <a:pt x="94" y="359"/>
                      </a:lnTo>
                      <a:lnTo>
                        <a:pt x="98" y="346"/>
                      </a:lnTo>
                      <a:lnTo>
                        <a:pt x="99" y="330"/>
                      </a:lnTo>
                      <a:lnTo>
                        <a:pt x="101" y="315"/>
                      </a:lnTo>
                      <a:lnTo>
                        <a:pt x="101" y="309"/>
                      </a:lnTo>
                      <a:lnTo>
                        <a:pt x="99" y="303"/>
                      </a:lnTo>
                      <a:lnTo>
                        <a:pt x="99" y="303"/>
                      </a:lnTo>
                      <a:lnTo>
                        <a:pt x="98" y="317"/>
                      </a:lnTo>
                      <a:lnTo>
                        <a:pt x="96" y="330"/>
                      </a:lnTo>
                      <a:lnTo>
                        <a:pt x="94" y="344"/>
                      </a:lnTo>
                      <a:lnTo>
                        <a:pt x="94" y="359"/>
                      </a:lnTo>
                      <a:lnTo>
                        <a:pt x="94" y="359"/>
                      </a:lnTo>
                      <a:close/>
                      <a:moveTo>
                        <a:pt x="134" y="355"/>
                      </a:moveTo>
                      <a:lnTo>
                        <a:pt x="134" y="355"/>
                      </a:lnTo>
                      <a:lnTo>
                        <a:pt x="136" y="332"/>
                      </a:lnTo>
                      <a:lnTo>
                        <a:pt x="136" y="318"/>
                      </a:lnTo>
                      <a:lnTo>
                        <a:pt x="136" y="305"/>
                      </a:lnTo>
                      <a:lnTo>
                        <a:pt x="136" y="305"/>
                      </a:lnTo>
                      <a:lnTo>
                        <a:pt x="134" y="303"/>
                      </a:lnTo>
                      <a:lnTo>
                        <a:pt x="134" y="303"/>
                      </a:lnTo>
                      <a:lnTo>
                        <a:pt x="131" y="315"/>
                      </a:lnTo>
                      <a:lnTo>
                        <a:pt x="131" y="329"/>
                      </a:lnTo>
                      <a:lnTo>
                        <a:pt x="131" y="343"/>
                      </a:lnTo>
                      <a:lnTo>
                        <a:pt x="134" y="355"/>
                      </a:lnTo>
                      <a:lnTo>
                        <a:pt x="134" y="355"/>
                      </a:lnTo>
                      <a:close/>
                      <a:moveTo>
                        <a:pt x="532" y="305"/>
                      </a:moveTo>
                      <a:lnTo>
                        <a:pt x="532" y="305"/>
                      </a:lnTo>
                      <a:lnTo>
                        <a:pt x="534" y="308"/>
                      </a:lnTo>
                      <a:lnTo>
                        <a:pt x="535" y="309"/>
                      </a:lnTo>
                      <a:lnTo>
                        <a:pt x="538" y="309"/>
                      </a:lnTo>
                      <a:lnTo>
                        <a:pt x="538" y="309"/>
                      </a:lnTo>
                      <a:lnTo>
                        <a:pt x="538" y="306"/>
                      </a:lnTo>
                      <a:lnTo>
                        <a:pt x="538" y="303"/>
                      </a:lnTo>
                      <a:lnTo>
                        <a:pt x="538" y="303"/>
                      </a:lnTo>
                      <a:lnTo>
                        <a:pt x="535" y="305"/>
                      </a:lnTo>
                      <a:lnTo>
                        <a:pt x="532" y="305"/>
                      </a:lnTo>
                      <a:lnTo>
                        <a:pt x="532" y="305"/>
                      </a:lnTo>
                      <a:close/>
                      <a:moveTo>
                        <a:pt x="87" y="318"/>
                      </a:moveTo>
                      <a:lnTo>
                        <a:pt x="87" y="318"/>
                      </a:lnTo>
                      <a:lnTo>
                        <a:pt x="88" y="323"/>
                      </a:lnTo>
                      <a:lnTo>
                        <a:pt x="88" y="329"/>
                      </a:lnTo>
                      <a:lnTo>
                        <a:pt x="90" y="341"/>
                      </a:lnTo>
                      <a:lnTo>
                        <a:pt x="90" y="341"/>
                      </a:lnTo>
                      <a:lnTo>
                        <a:pt x="91" y="321"/>
                      </a:lnTo>
                      <a:lnTo>
                        <a:pt x="93" y="305"/>
                      </a:lnTo>
                      <a:lnTo>
                        <a:pt x="93" y="305"/>
                      </a:lnTo>
                      <a:lnTo>
                        <a:pt x="91" y="312"/>
                      </a:lnTo>
                      <a:lnTo>
                        <a:pt x="87" y="318"/>
                      </a:lnTo>
                      <a:lnTo>
                        <a:pt x="87" y="318"/>
                      </a:lnTo>
                      <a:close/>
                      <a:moveTo>
                        <a:pt x="296" y="305"/>
                      </a:moveTo>
                      <a:lnTo>
                        <a:pt x="296" y="305"/>
                      </a:lnTo>
                      <a:lnTo>
                        <a:pt x="296" y="308"/>
                      </a:lnTo>
                      <a:lnTo>
                        <a:pt x="297" y="309"/>
                      </a:lnTo>
                      <a:lnTo>
                        <a:pt x="297" y="309"/>
                      </a:lnTo>
                      <a:lnTo>
                        <a:pt x="299" y="308"/>
                      </a:lnTo>
                      <a:lnTo>
                        <a:pt x="300" y="308"/>
                      </a:lnTo>
                      <a:lnTo>
                        <a:pt x="300" y="308"/>
                      </a:lnTo>
                      <a:lnTo>
                        <a:pt x="302" y="306"/>
                      </a:lnTo>
                      <a:lnTo>
                        <a:pt x="302" y="306"/>
                      </a:lnTo>
                      <a:lnTo>
                        <a:pt x="300" y="306"/>
                      </a:lnTo>
                      <a:lnTo>
                        <a:pt x="299" y="305"/>
                      </a:lnTo>
                      <a:lnTo>
                        <a:pt x="299" y="305"/>
                      </a:lnTo>
                      <a:lnTo>
                        <a:pt x="296" y="305"/>
                      </a:lnTo>
                      <a:lnTo>
                        <a:pt x="296" y="305"/>
                      </a:lnTo>
                      <a:close/>
                      <a:moveTo>
                        <a:pt x="145" y="317"/>
                      </a:moveTo>
                      <a:lnTo>
                        <a:pt x="145" y="317"/>
                      </a:lnTo>
                      <a:lnTo>
                        <a:pt x="145" y="311"/>
                      </a:lnTo>
                      <a:lnTo>
                        <a:pt x="145" y="305"/>
                      </a:lnTo>
                      <a:lnTo>
                        <a:pt x="145" y="305"/>
                      </a:lnTo>
                      <a:lnTo>
                        <a:pt x="142" y="305"/>
                      </a:lnTo>
                      <a:lnTo>
                        <a:pt x="142" y="305"/>
                      </a:lnTo>
                      <a:lnTo>
                        <a:pt x="140" y="306"/>
                      </a:lnTo>
                      <a:lnTo>
                        <a:pt x="140" y="306"/>
                      </a:lnTo>
                      <a:lnTo>
                        <a:pt x="142" y="308"/>
                      </a:lnTo>
                      <a:lnTo>
                        <a:pt x="142" y="312"/>
                      </a:lnTo>
                      <a:lnTo>
                        <a:pt x="143" y="315"/>
                      </a:lnTo>
                      <a:lnTo>
                        <a:pt x="145" y="317"/>
                      </a:lnTo>
                      <a:lnTo>
                        <a:pt x="145" y="317"/>
                      </a:lnTo>
                      <a:close/>
                      <a:moveTo>
                        <a:pt x="654" y="330"/>
                      </a:moveTo>
                      <a:lnTo>
                        <a:pt x="654" y="330"/>
                      </a:lnTo>
                      <a:lnTo>
                        <a:pt x="656" y="315"/>
                      </a:lnTo>
                      <a:lnTo>
                        <a:pt x="654" y="309"/>
                      </a:lnTo>
                      <a:lnTo>
                        <a:pt x="653" y="308"/>
                      </a:lnTo>
                      <a:lnTo>
                        <a:pt x="651" y="306"/>
                      </a:lnTo>
                      <a:lnTo>
                        <a:pt x="651" y="306"/>
                      </a:lnTo>
                      <a:lnTo>
                        <a:pt x="654" y="330"/>
                      </a:lnTo>
                      <a:lnTo>
                        <a:pt x="654" y="330"/>
                      </a:lnTo>
                      <a:close/>
                      <a:moveTo>
                        <a:pt x="238" y="315"/>
                      </a:moveTo>
                      <a:lnTo>
                        <a:pt x="238" y="315"/>
                      </a:lnTo>
                      <a:lnTo>
                        <a:pt x="241" y="314"/>
                      </a:lnTo>
                      <a:lnTo>
                        <a:pt x="241" y="311"/>
                      </a:lnTo>
                      <a:lnTo>
                        <a:pt x="239" y="308"/>
                      </a:lnTo>
                      <a:lnTo>
                        <a:pt x="238" y="306"/>
                      </a:lnTo>
                      <a:lnTo>
                        <a:pt x="238" y="306"/>
                      </a:lnTo>
                      <a:lnTo>
                        <a:pt x="238" y="308"/>
                      </a:lnTo>
                      <a:lnTo>
                        <a:pt x="238" y="311"/>
                      </a:lnTo>
                      <a:lnTo>
                        <a:pt x="238" y="315"/>
                      </a:lnTo>
                      <a:lnTo>
                        <a:pt x="238" y="315"/>
                      </a:lnTo>
                      <a:close/>
                      <a:moveTo>
                        <a:pt x="462" y="308"/>
                      </a:moveTo>
                      <a:lnTo>
                        <a:pt x="462" y="308"/>
                      </a:lnTo>
                      <a:lnTo>
                        <a:pt x="463" y="309"/>
                      </a:lnTo>
                      <a:lnTo>
                        <a:pt x="468" y="311"/>
                      </a:lnTo>
                      <a:lnTo>
                        <a:pt x="471" y="309"/>
                      </a:lnTo>
                      <a:lnTo>
                        <a:pt x="473" y="306"/>
                      </a:lnTo>
                      <a:lnTo>
                        <a:pt x="473" y="306"/>
                      </a:lnTo>
                      <a:lnTo>
                        <a:pt x="471" y="306"/>
                      </a:lnTo>
                      <a:lnTo>
                        <a:pt x="468" y="308"/>
                      </a:lnTo>
                      <a:lnTo>
                        <a:pt x="465" y="308"/>
                      </a:lnTo>
                      <a:lnTo>
                        <a:pt x="462" y="308"/>
                      </a:lnTo>
                      <a:lnTo>
                        <a:pt x="462" y="308"/>
                      </a:lnTo>
                      <a:close/>
                      <a:moveTo>
                        <a:pt x="662" y="315"/>
                      </a:moveTo>
                      <a:lnTo>
                        <a:pt x="662" y="315"/>
                      </a:lnTo>
                      <a:lnTo>
                        <a:pt x="663" y="311"/>
                      </a:lnTo>
                      <a:lnTo>
                        <a:pt x="662" y="306"/>
                      </a:lnTo>
                      <a:lnTo>
                        <a:pt x="662" y="306"/>
                      </a:lnTo>
                      <a:lnTo>
                        <a:pt x="660" y="311"/>
                      </a:lnTo>
                      <a:lnTo>
                        <a:pt x="660" y="314"/>
                      </a:lnTo>
                      <a:lnTo>
                        <a:pt x="662" y="315"/>
                      </a:lnTo>
                      <a:lnTo>
                        <a:pt x="662" y="315"/>
                      </a:lnTo>
                      <a:close/>
                      <a:moveTo>
                        <a:pt x="341" y="309"/>
                      </a:moveTo>
                      <a:lnTo>
                        <a:pt x="341" y="309"/>
                      </a:lnTo>
                      <a:lnTo>
                        <a:pt x="355" y="308"/>
                      </a:lnTo>
                      <a:lnTo>
                        <a:pt x="355" y="308"/>
                      </a:lnTo>
                      <a:lnTo>
                        <a:pt x="352" y="308"/>
                      </a:lnTo>
                      <a:lnTo>
                        <a:pt x="348" y="306"/>
                      </a:lnTo>
                      <a:lnTo>
                        <a:pt x="345" y="308"/>
                      </a:lnTo>
                      <a:lnTo>
                        <a:pt x="341" y="309"/>
                      </a:lnTo>
                      <a:lnTo>
                        <a:pt x="341" y="309"/>
                      </a:lnTo>
                      <a:close/>
                      <a:moveTo>
                        <a:pt x="62" y="317"/>
                      </a:moveTo>
                      <a:lnTo>
                        <a:pt x="62" y="317"/>
                      </a:lnTo>
                      <a:lnTo>
                        <a:pt x="61" y="312"/>
                      </a:lnTo>
                      <a:lnTo>
                        <a:pt x="58" y="308"/>
                      </a:lnTo>
                      <a:lnTo>
                        <a:pt x="58" y="308"/>
                      </a:lnTo>
                      <a:lnTo>
                        <a:pt x="59" y="314"/>
                      </a:lnTo>
                      <a:lnTo>
                        <a:pt x="62" y="317"/>
                      </a:lnTo>
                      <a:lnTo>
                        <a:pt x="62" y="317"/>
                      </a:lnTo>
                      <a:close/>
                      <a:moveTo>
                        <a:pt x="372" y="309"/>
                      </a:moveTo>
                      <a:lnTo>
                        <a:pt x="372" y="309"/>
                      </a:lnTo>
                      <a:lnTo>
                        <a:pt x="372" y="311"/>
                      </a:lnTo>
                      <a:lnTo>
                        <a:pt x="372" y="312"/>
                      </a:lnTo>
                      <a:lnTo>
                        <a:pt x="373" y="312"/>
                      </a:lnTo>
                      <a:lnTo>
                        <a:pt x="373" y="312"/>
                      </a:lnTo>
                      <a:lnTo>
                        <a:pt x="373" y="311"/>
                      </a:lnTo>
                      <a:lnTo>
                        <a:pt x="373" y="309"/>
                      </a:lnTo>
                      <a:lnTo>
                        <a:pt x="372" y="309"/>
                      </a:lnTo>
                      <a:lnTo>
                        <a:pt x="372" y="309"/>
                      </a:lnTo>
                      <a:close/>
                      <a:moveTo>
                        <a:pt x="386" y="314"/>
                      </a:moveTo>
                      <a:lnTo>
                        <a:pt x="386" y="314"/>
                      </a:lnTo>
                      <a:lnTo>
                        <a:pt x="387" y="311"/>
                      </a:lnTo>
                      <a:lnTo>
                        <a:pt x="384" y="309"/>
                      </a:lnTo>
                      <a:lnTo>
                        <a:pt x="384" y="309"/>
                      </a:lnTo>
                      <a:lnTo>
                        <a:pt x="384" y="309"/>
                      </a:lnTo>
                      <a:lnTo>
                        <a:pt x="384" y="309"/>
                      </a:lnTo>
                      <a:lnTo>
                        <a:pt x="384" y="309"/>
                      </a:lnTo>
                      <a:lnTo>
                        <a:pt x="384" y="312"/>
                      </a:lnTo>
                      <a:lnTo>
                        <a:pt x="386" y="314"/>
                      </a:lnTo>
                      <a:lnTo>
                        <a:pt x="386" y="314"/>
                      </a:lnTo>
                      <a:close/>
                      <a:moveTo>
                        <a:pt x="476" y="312"/>
                      </a:moveTo>
                      <a:lnTo>
                        <a:pt x="476" y="312"/>
                      </a:lnTo>
                      <a:lnTo>
                        <a:pt x="482" y="312"/>
                      </a:lnTo>
                      <a:lnTo>
                        <a:pt x="486" y="314"/>
                      </a:lnTo>
                      <a:lnTo>
                        <a:pt x="486" y="314"/>
                      </a:lnTo>
                      <a:lnTo>
                        <a:pt x="485" y="311"/>
                      </a:lnTo>
                      <a:lnTo>
                        <a:pt x="482" y="309"/>
                      </a:lnTo>
                      <a:lnTo>
                        <a:pt x="479" y="309"/>
                      </a:lnTo>
                      <a:lnTo>
                        <a:pt x="476" y="312"/>
                      </a:lnTo>
                      <a:lnTo>
                        <a:pt x="476" y="312"/>
                      </a:lnTo>
                      <a:close/>
                      <a:moveTo>
                        <a:pt x="588" y="309"/>
                      </a:moveTo>
                      <a:lnTo>
                        <a:pt x="588" y="309"/>
                      </a:lnTo>
                      <a:lnTo>
                        <a:pt x="588" y="318"/>
                      </a:lnTo>
                      <a:lnTo>
                        <a:pt x="590" y="326"/>
                      </a:lnTo>
                      <a:lnTo>
                        <a:pt x="593" y="340"/>
                      </a:lnTo>
                      <a:lnTo>
                        <a:pt x="593" y="340"/>
                      </a:lnTo>
                      <a:lnTo>
                        <a:pt x="598" y="334"/>
                      </a:lnTo>
                      <a:lnTo>
                        <a:pt x="599" y="327"/>
                      </a:lnTo>
                      <a:lnTo>
                        <a:pt x="601" y="312"/>
                      </a:lnTo>
                      <a:lnTo>
                        <a:pt x="601" y="312"/>
                      </a:lnTo>
                      <a:lnTo>
                        <a:pt x="595" y="311"/>
                      </a:lnTo>
                      <a:lnTo>
                        <a:pt x="588" y="309"/>
                      </a:lnTo>
                      <a:lnTo>
                        <a:pt x="588" y="309"/>
                      </a:lnTo>
                      <a:close/>
                      <a:moveTo>
                        <a:pt x="758" y="364"/>
                      </a:moveTo>
                      <a:lnTo>
                        <a:pt x="758" y="364"/>
                      </a:lnTo>
                      <a:lnTo>
                        <a:pt x="762" y="334"/>
                      </a:lnTo>
                      <a:lnTo>
                        <a:pt x="762" y="327"/>
                      </a:lnTo>
                      <a:lnTo>
                        <a:pt x="762" y="320"/>
                      </a:lnTo>
                      <a:lnTo>
                        <a:pt x="761" y="314"/>
                      </a:lnTo>
                      <a:lnTo>
                        <a:pt x="758" y="309"/>
                      </a:lnTo>
                      <a:lnTo>
                        <a:pt x="758" y="309"/>
                      </a:lnTo>
                      <a:lnTo>
                        <a:pt x="756" y="315"/>
                      </a:lnTo>
                      <a:lnTo>
                        <a:pt x="755" y="321"/>
                      </a:lnTo>
                      <a:lnTo>
                        <a:pt x="753" y="337"/>
                      </a:lnTo>
                      <a:lnTo>
                        <a:pt x="755" y="350"/>
                      </a:lnTo>
                      <a:lnTo>
                        <a:pt x="758" y="364"/>
                      </a:lnTo>
                      <a:lnTo>
                        <a:pt x="758" y="364"/>
                      </a:lnTo>
                      <a:close/>
                      <a:moveTo>
                        <a:pt x="154" y="320"/>
                      </a:moveTo>
                      <a:lnTo>
                        <a:pt x="154" y="320"/>
                      </a:lnTo>
                      <a:lnTo>
                        <a:pt x="154" y="317"/>
                      </a:lnTo>
                      <a:lnTo>
                        <a:pt x="155" y="314"/>
                      </a:lnTo>
                      <a:lnTo>
                        <a:pt x="155" y="311"/>
                      </a:lnTo>
                      <a:lnTo>
                        <a:pt x="154" y="309"/>
                      </a:lnTo>
                      <a:lnTo>
                        <a:pt x="154" y="309"/>
                      </a:lnTo>
                      <a:lnTo>
                        <a:pt x="151" y="315"/>
                      </a:lnTo>
                      <a:lnTo>
                        <a:pt x="151" y="318"/>
                      </a:lnTo>
                      <a:lnTo>
                        <a:pt x="154" y="320"/>
                      </a:lnTo>
                      <a:lnTo>
                        <a:pt x="154" y="320"/>
                      </a:lnTo>
                      <a:close/>
                      <a:moveTo>
                        <a:pt x="198" y="323"/>
                      </a:moveTo>
                      <a:lnTo>
                        <a:pt x="198" y="323"/>
                      </a:lnTo>
                      <a:lnTo>
                        <a:pt x="206" y="323"/>
                      </a:lnTo>
                      <a:lnTo>
                        <a:pt x="206" y="323"/>
                      </a:lnTo>
                      <a:lnTo>
                        <a:pt x="206" y="318"/>
                      </a:lnTo>
                      <a:lnTo>
                        <a:pt x="206" y="315"/>
                      </a:lnTo>
                      <a:lnTo>
                        <a:pt x="204" y="312"/>
                      </a:lnTo>
                      <a:lnTo>
                        <a:pt x="201" y="309"/>
                      </a:lnTo>
                      <a:lnTo>
                        <a:pt x="201" y="309"/>
                      </a:lnTo>
                      <a:lnTo>
                        <a:pt x="200" y="315"/>
                      </a:lnTo>
                      <a:lnTo>
                        <a:pt x="198" y="318"/>
                      </a:lnTo>
                      <a:lnTo>
                        <a:pt x="198" y="323"/>
                      </a:lnTo>
                      <a:lnTo>
                        <a:pt x="198" y="323"/>
                      </a:lnTo>
                      <a:close/>
                      <a:moveTo>
                        <a:pt x="396" y="314"/>
                      </a:moveTo>
                      <a:lnTo>
                        <a:pt x="396" y="314"/>
                      </a:lnTo>
                      <a:lnTo>
                        <a:pt x="402" y="312"/>
                      </a:lnTo>
                      <a:lnTo>
                        <a:pt x="407" y="314"/>
                      </a:lnTo>
                      <a:lnTo>
                        <a:pt x="407" y="314"/>
                      </a:lnTo>
                      <a:lnTo>
                        <a:pt x="406" y="312"/>
                      </a:lnTo>
                      <a:lnTo>
                        <a:pt x="402" y="311"/>
                      </a:lnTo>
                      <a:lnTo>
                        <a:pt x="398" y="309"/>
                      </a:lnTo>
                      <a:lnTo>
                        <a:pt x="398" y="309"/>
                      </a:lnTo>
                      <a:lnTo>
                        <a:pt x="396" y="312"/>
                      </a:lnTo>
                      <a:lnTo>
                        <a:pt x="396" y="314"/>
                      </a:lnTo>
                      <a:lnTo>
                        <a:pt x="396" y="314"/>
                      </a:lnTo>
                      <a:close/>
                      <a:moveTo>
                        <a:pt x="37" y="321"/>
                      </a:moveTo>
                      <a:lnTo>
                        <a:pt x="37" y="321"/>
                      </a:lnTo>
                      <a:lnTo>
                        <a:pt x="38" y="320"/>
                      </a:lnTo>
                      <a:lnTo>
                        <a:pt x="38" y="318"/>
                      </a:lnTo>
                      <a:lnTo>
                        <a:pt x="40" y="314"/>
                      </a:lnTo>
                      <a:lnTo>
                        <a:pt x="40" y="314"/>
                      </a:lnTo>
                      <a:lnTo>
                        <a:pt x="40" y="314"/>
                      </a:lnTo>
                      <a:lnTo>
                        <a:pt x="38" y="312"/>
                      </a:lnTo>
                      <a:lnTo>
                        <a:pt x="38" y="311"/>
                      </a:lnTo>
                      <a:lnTo>
                        <a:pt x="38" y="311"/>
                      </a:lnTo>
                      <a:lnTo>
                        <a:pt x="37" y="315"/>
                      </a:lnTo>
                      <a:lnTo>
                        <a:pt x="37" y="321"/>
                      </a:lnTo>
                      <a:lnTo>
                        <a:pt x="37" y="321"/>
                      </a:lnTo>
                      <a:close/>
                      <a:moveTo>
                        <a:pt x="160" y="321"/>
                      </a:moveTo>
                      <a:lnTo>
                        <a:pt x="160" y="321"/>
                      </a:lnTo>
                      <a:lnTo>
                        <a:pt x="162" y="321"/>
                      </a:lnTo>
                      <a:lnTo>
                        <a:pt x="165" y="323"/>
                      </a:lnTo>
                      <a:lnTo>
                        <a:pt x="165" y="323"/>
                      </a:lnTo>
                      <a:lnTo>
                        <a:pt x="163" y="315"/>
                      </a:lnTo>
                      <a:lnTo>
                        <a:pt x="160" y="311"/>
                      </a:lnTo>
                      <a:lnTo>
                        <a:pt x="160" y="311"/>
                      </a:lnTo>
                      <a:lnTo>
                        <a:pt x="160" y="315"/>
                      </a:lnTo>
                      <a:lnTo>
                        <a:pt x="160" y="321"/>
                      </a:lnTo>
                      <a:lnTo>
                        <a:pt x="160" y="321"/>
                      </a:lnTo>
                      <a:close/>
                      <a:moveTo>
                        <a:pt x="273" y="314"/>
                      </a:moveTo>
                      <a:lnTo>
                        <a:pt x="273" y="314"/>
                      </a:lnTo>
                      <a:lnTo>
                        <a:pt x="274" y="314"/>
                      </a:lnTo>
                      <a:lnTo>
                        <a:pt x="276" y="314"/>
                      </a:lnTo>
                      <a:lnTo>
                        <a:pt x="276" y="314"/>
                      </a:lnTo>
                      <a:lnTo>
                        <a:pt x="276" y="311"/>
                      </a:lnTo>
                      <a:lnTo>
                        <a:pt x="276" y="311"/>
                      </a:lnTo>
                      <a:lnTo>
                        <a:pt x="274" y="312"/>
                      </a:lnTo>
                      <a:lnTo>
                        <a:pt x="273" y="312"/>
                      </a:lnTo>
                      <a:lnTo>
                        <a:pt x="273" y="314"/>
                      </a:lnTo>
                      <a:lnTo>
                        <a:pt x="273" y="314"/>
                      </a:lnTo>
                      <a:close/>
                      <a:moveTo>
                        <a:pt x="345" y="312"/>
                      </a:moveTo>
                      <a:lnTo>
                        <a:pt x="345" y="312"/>
                      </a:lnTo>
                      <a:lnTo>
                        <a:pt x="348" y="315"/>
                      </a:lnTo>
                      <a:lnTo>
                        <a:pt x="349" y="318"/>
                      </a:lnTo>
                      <a:lnTo>
                        <a:pt x="349" y="318"/>
                      </a:lnTo>
                      <a:lnTo>
                        <a:pt x="354" y="318"/>
                      </a:lnTo>
                      <a:lnTo>
                        <a:pt x="357" y="317"/>
                      </a:lnTo>
                      <a:lnTo>
                        <a:pt x="361" y="312"/>
                      </a:lnTo>
                      <a:lnTo>
                        <a:pt x="361" y="312"/>
                      </a:lnTo>
                      <a:lnTo>
                        <a:pt x="358" y="311"/>
                      </a:lnTo>
                      <a:lnTo>
                        <a:pt x="354" y="312"/>
                      </a:lnTo>
                      <a:lnTo>
                        <a:pt x="351" y="312"/>
                      </a:lnTo>
                      <a:lnTo>
                        <a:pt x="345" y="312"/>
                      </a:lnTo>
                      <a:lnTo>
                        <a:pt x="345" y="312"/>
                      </a:lnTo>
                      <a:close/>
                      <a:moveTo>
                        <a:pt x="561" y="311"/>
                      </a:moveTo>
                      <a:lnTo>
                        <a:pt x="561" y="311"/>
                      </a:lnTo>
                      <a:lnTo>
                        <a:pt x="563" y="315"/>
                      </a:lnTo>
                      <a:lnTo>
                        <a:pt x="566" y="318"/>
                      </a:lnTo>
                      <a:lnTo>
                        <a:pt x="566" y="318"/>
                      </a:lnTo>
                      <a:lnTo>
                        <a:pt x="567" y="317"/>
                      </a:lnTo>
                      <a:lnTo>
                        <a:pt x="567" y="315"/>
                      </a:lnTo>
                      <a:lnTo>
                        <a:pt x="566" y="312"/>
                      </a:lnTo>
                      <a:lnTo>
                        <a:pt x="567" y="311"/>
                      </a:lnTo>
                      <a:lnTo>
                        <a:pt x="567" y="311"/>
                      </a:lnTo>
                      <a:lnTo>
                        <a:pt x="564" y="311"/>
                      </a:lnTo>
                      <a:lnTo>
                        <a:pt x="561" y="311"/>
                      </a:lnTo>
                      <a:lnTo>
                        <a:pt x="561" y="311"/>
                      </a:lnTo>
                      <a:close/>
                      <a:moveTo>
                        <a:pt x="584" y="335"/>
                      </a:moveTo>
                      <a:lnTo>
                        <a:pt x="584" y="335"/>
                      </a:lnTo>
                      <a:lnTo>
                        <a:pt x="584" y="327"/>
                      </a:lnTo>
                      <a:lnTo>
                        <a:pt x="584" y="321"/>
                      </a:lnTo>
                      <a:lnTo>
                        <a:pt x="582" y="315"/>
                      </a:lnTo>
                      <a:lnTo>
                        <a:pt x="579" y="311"/>
                      </a:lnTo>
                      <a:lnTo>
                        <a:pt x="579" y="311"/>
                      </a:lnTo>
                      <a:lnTo>
                        <a:pt x="578" y="317"/>
                      </a:lnTo>
                      <a:lnTo>
                        <a:pt x="578" y="324"/>
                      </a:lnTo>
                      <a:lnTo>
                        <a:pt x="579" y="332"/>
                      </a:lnTo>
                      <a:lnTo>
                        <a:pt x="581" y="335"/>
                      </a:lnTo>
                      <a:lnTo>
                        <a:pt x="584" y="335"/>
                      </a:lnTo>
                      <a:lnTo>
                        <a:pt x="584" y="335"/>
                      </a:lnTo>
                      <a:close/>
                      <a:moveTo>
                        <a:pt x="639" y="312"/>
                      </a:moveTo>
                      <a:lnTo>
                        <a:pt x="639" y="312"/>
                      </a:lnTo>
                      <a:lnTo>
                        <a:pt x="639" y="317"/>
                      </a:lnTo>
                      <a:lnTo>
                        <a:pt x="642" y="321"/>
                      </a:lnTo>
                      <a:lnTo>
                        <a:pt x="645" y="323"/>
                      </a:lnTo>
                      <a:lnTo>
                        <a:pt x="648" y="326"/>
                      </a:lnTo>
                      <a:lnTo>
                        <a:pt x="648" y="326"/>
                      </a:lnTo>
                      <a:lnTo>
                        <a:pt x="646" y="311"/>
                      </a:lnTo>
                      <a:lnTo>
                        <a:pt x="646" y="311"/>
                      </a:lnTo>
                      <a:lnTo>
                        <a:pt x="642" y="311"/>
                      </a:lnTo>
                      <a:lnTo>
                        <a:pt x="639" y="312"/>
                      </a:lnTo>
                      <a:lnTo>
                        <a:pt x="639" y="312"/>
                      </a:lnTo>
                      <a:close/>
                      <a:moveTo>
                        <a:pt x="252" y="318"/>
                      </a:moveTo>
                      <a:lnTo>
                        <a:pt x="252" y="318"/>
                      </a:lnTo>
                      <a:lnTo>
                        <a:pt x="256" y="318"/>
                      </a:lnTo>
                      <a:lnTo>
                        <a:pt x="261" y="318"/>
                      </a:lnTo>
                      <a:lnTo>
                        <a:pt x="261" y="318"/>
                      </a:lnTo>
                      <a:lnTo>
                        <a:pt x="261" y="317"/>
                      </a:lnTo>
                      <a:lnTo>
                        <a:pt x="262" y="317"/>
                      </a:lnTo>
                      <a:lnTo>
                        <a:pt x="265" y="315"/>
                      </a:lnTo>
                      <a:lnTo>
                        <a:pt x="265" y="315"/>
                      </a:lnTo>
                      <a:lnTo>
                        <a:pt x="264" y="314"/>
                      </a:lnTo>
                      <a:lnTo>
                        <a:pt x="262" y="312"/>
                      </a:lnTo>
                      <a:lnTo>
                        <a:pt x="258" y="312"/>
                      </a:lnTo>
                      <a:lnTo>
                        <a:pt x="253" y="315"/>
                      </a:lnTo>
                      <a:lnTo>
                        <a:pt x="252" y="317"/>
                      </a:lnTo>
                      <a:lnTo>
                        <a:pt x="252" y="318"/>
                      </a:lnTo>
                      <a:lnTo>
                        <a:pt x="252" y="318"/>
                      </a:lnTo>
                      <a:close/>
                      <a:moveTo>
                        <a:pt x="299" y="314"/>
                      </a:moveTo>
                      <a:lnTo>
                        <a:pt x="299" y="314"/>
                      </a:lnTo>
                      <a:lnTo>
                        <a:pt x="303" y="314"/>
                      </a:lnTo>
                      <a:lnTo>
                        <a:pt x="305" y="314"/>
                      </a:lnTo>
                      <a:lnTo>
                        <a:pt x="305" y="314"/>
                      </a:lnTo>
                      <a:lnTo>
                        <a:pt x="305" y="314"/>
                      </a:lnTo>
                      <a:lnTo>
                        <a:pt x="305" y="312"/>
                      </a:lnTo>
                      <a:lnTo>
                        <a:pt x="305" y="312"/>
                      </a:lnTo>
                      <a:lnTo>
                        <a:pt x="302" y="312"/>
                      </a:lnTo>
                      <a:lnTo>
                        <a:pt x="300" y="312"/>
                      </a:lnTo>
                      <a:lnTo>
                        <a:pt x="299" y="314"/>
                      </a:lnTo>
                      <a:lnTo>
                        <a:pt x="299" y="314"/>
                      </a:lnTo>
                      <a:close/>
                      <a:moveTo>
                        <a:pt x="439" y="317"/>
                      </a:moveTo>
                      <a:lnTo>
                        <a:pt x="439" y="317"/>
                      </a:lnTo>
                      <a:lnTo>
                        <a:pt x="439" y="314"/>
                      </a:lnTo>
                      <a:lnTo>
                        <a:pt x="439" y="314"/>
                      </a:lnTo>
                      <a:lnTo>
                        <a:pt x="436" y="312"/>
                      </a:lnTo>
                      <a:lnTo>
                        <a:pt x="434" y="312"/>
                      </a:lnTo>
                      <a:lnTo>
                        <a:pt x="434" y="312"/>
                      </a:lnTo>
                      <a:lnTo>
                        <a:pt x="434" y="312"/>
                      </a:lnTo>
                      <a:lnTo>
                        <a:pt x="436" y="315"/>
                      </a:lnTo>
                      <a:lnTo>
                        <a:pt x="439" y="317"/>
                      </a:lnTo>
                      <a:lnTo>
                        <a:pt x="439" y="317"/>
                      </a:lnTo>
                      <a:close/>
                      <a:moveTo>
                        <a:pt x="444" y="312"/>
                      </a:moveTo>
                      <a:lnTo>
                        <a:pt x="444" y="312"/>
                      </a:lnTo>
                      <a:lnTo>
                        <a:pt x="445" y="317"/>
                      </a:lnTo>
                      <a:lnTo>
                        <a:pt x="447" y="318"/>
                      </a:lnTo>
                      <a:lnTo>
                        <a:pt x="448" y="320"/>
                      </a:lnTo>
                      <a:lnTo>
                        <a:pt x="448" y="320"/>
                      </a:lnTo>
                      <a:lnTo>
                        <a:pt x="448" y="317"/>
                      </a:lnTo>
                      <a:lnTo>
                        <a:pt x="450" y="312"/>
                      </a:lnTo>
                      <a:lnTo>
                        <a:pt x="450" y="312"/>
                      </a:lnTo>
                      <a:lnTo>
                        <a:pt x="447" y="312"/>
                      </a:lnTo>
                      <a:lnTo>
                        <a:pt x="445" y="312"/>
                      </a:lnTo>
                      <a:lnTo>
                        <a:pt x="444" y="312"/>
                      </a:lnTo>
                      <a:lnTo>
                        <a:pt x="444" y="312"/>
                      </a:lnTo>
                      <a:close/>
                      <a:moveTo>
                        <a:pt x="221" y="318"/>
                      </a:moveTo>
                      <a:lnTo>
                        <a:pt x="221" y="318"/>
                      </a:lnTo>
                      <a:lnTo>
                        <a:pt x="227" y="317"/>
                      </a:lnTo>
                      <a:lnTo>
                        <a:pt x="229" y="317"/>
                      </a:lnTo>
                      <a:lnTo>
                        <a:pt x="230" y="315"/>
                      </a:lnTo>
                      <a:lnTo>
                        <a:pt x="230" y="315"/>
                      </a:lnTo>
                      <a:lnTo>
                        <a:pt x="230" y="314"/>
                      </a:lnTo>
                      <a:lnTo>
                        <a:pt x="230" y="314"/>
                      </a:lnTo>
                      <a:lnTo>
                        <a:pt x="224" y="314"/>
                      </a:lnTo>
                      <a:lnTo>
                        <a:pt x="219" y="312"/>
                      </a:lnTo>
                      <a:lnTo>
                        <a:pt x="219" y="312"/>
                      </a:lnTo>
                      <a:lnTo>
                        <a:pt x="219" y="315"/>
                      </a:lnTo>
                      <a:lnTo>
                        <a:pt x="221" y="318"/>
                      </a:lnTo>
                      <a:lnTo>
                        <a:pt x="221" y="318"/>
                      </a:lnTo>
                      <a:close/>
                      <a:moveTo>
                        <a:pt x="546" y="318"/>
                      </a:moveTo>
                      <a:lnTo>
                        <a:pt x="546" y="318"/>
                      </a:lnTo>
                      <a:lnTo>
                        <a:pt x="549" y="312"/>
                      </a:lnTo>
                      <a:lnTo>
                        <a:pt x="549" y="312"/>
                      </a:lnTo>
                      <a:lnTo>
                        <a:pt x="546" y="315"/>
                      </a:lnTo>
                      <a:lnTo>
                        <a:pt x="544" y="317"/>
                      </a:lnTo>
                      <a:lnTo>
                        <a:pt x="546" y="318"/>
                      </a:lnTo>
                      <a:lnTo>
                        <a:pt x="546" y="318"/>
                      </a:lnTo>
                      <a:close/>
                      <a:moveTo>
                        <a:pt x="15" y="337"/>
                      </a:moveTo>
                      <a:lnTo>
                        <a:pt x="15" y="337"/>
                      </a:lnTo>
                      <a:lnTo>
                        <a:pt x="17" y="330"/>
                      </a:lnTo>
                      <a:lnTo>
                        <a:pt x="17" y="324"/>
                      </a:lnTo>
                      <a:lnTo>
                        <a:pt x="15" y="318"/>
                      </a:lnTo>
                      <a:lnTo>
                        <a:pt x="14" y="314"/>
                      </a:lnTo>
                      <a:lnTo>
                        <a:pt x="14" y="314"/>
                      </a:lnTo>
                      <a:lnTo>
                        <a:pt x="14" y="326"/>
                      </a:lnTo>
                      <a:lnTo>
                        <a:pt x="14" y="332"/>
                      </a:lnTo>
                      <a:lnTo>
                        <a:pt x="15" y="337"/>
                      </a:lnTo>
                      <a:lnTo>
                        <a:pt x="15" y="337"/>
                      </a:lnTo>
                      <a:close/>
                      <a:moveTo>
                        <a:pt x="454" y="314"/>
                      </a:moveTo>
                      <a:lnTo>
                        <a:pt x="454" y="314"/>
                      </a:lnTo>
                      <a:lnTo>
                        <a:pt x="453" y="318"/>
                      </a:lnTo>
                      <a:lnTo>
                        <a:pt x="453" y="321"/>
                      </a:lnTo>
                      <a:lnTo>
                        <a:pt x="453" y="321"/>
                      </a:lnTo>
                      <a:lnTo>
                        <a:pt x="456" y="321"/>
                      </a:lnTo>
                      <a:lnTo>
                        <a:pt x="460" y="320"/>
                      </a:lnTo>
                      <a:lnTo>
                        <a:pt x="460" y="320"/>
                      </a:lnTo>
                      <a:lnTo>
                        <a:pt x="460" y="318"/>
                      </a:lnTo>
                      <a:lnTo>
                        <a:pt x="460" y="315"/>
                      </a:lnTo>
                      <a:lnTo>
                        <a:pt x="460" y="315"/>
                      </a:lnTo>
                      <a:lnTo>
                        <a:pt x="457" y="314"/>
                      </a:lnTo>
                      <a:lnTo>
                        <a:pt x="454" y="314"/>
                      </a:lnTo>
                      <a:lnTo>
                        <a:pt x="454" y="314"/>
                      </a:lnTo>
                      <a:close/>
                      <a:moveTo>
                        <a:pt x="561" y="323"/>
                      </a:moveTo>
                      <a:lnTo>
                        <a:pt x="561" y="323"/>
                      </a:lnTo>
                      <a:lnTo>
                        <a:pt x="558" y="318"/>
                      </a:lnTo>
                      <a:lnTo>
                        <a:pt x="555" y="314"/>
                      </a:lnTo>
                      <a:lnTo>
                        <a:pt x="555" y="314"/>
                      </a:lnTo>
                      <a:lnTo>
                        <a:pt x="555" y="320"/>
                      </a:lnTo>
                      <a:lnTo>
                        <a:pt x="556" y="323"/>
                      </a:lnTo>
                      <a:lnTo>
                        <a:pt x="558" y="323"/>
                      </a:lnTo>
                      <a:lnTo>
                        <a:pt x="561" y="323"/>
                      </a:lnTo>
                      <a:lnTo>
                        <a:pt x="561" y="323"/>
                      </a:lnTo>
                      <a:close/>
                      <a:moveTo>
                        <a:pt x="732" y="326"/>
                      </a:moveTo>
                      <a:lnTo>
                        <a:pt x="732" y="326"/>
                      </a:lnTo>
                      <a:lnTo>
                        <a:pt x="730" y="318"/>
                      </a:lnTo>
                      <a:lnTo>
                        <a:pt x="729" y="314"/>
                      </a:lnTo>
                      <a:lnTo>
                        <a:pt x="729" y="314"/>
                      </a:lnTo>
                      <a:lnTo>
                        <a:pt x="730" y="321"/>
                      </a:lnTo>
                      <a:lnTo>
                        <a:pt x="732" y="326"/>
                      </a:lnTo>
                      <a:lnTo>
                        <a:pt x="732" y="326"/>
                      </a:lnTo>
                      <a:close/>
                      <a:moveTo>
                        <a:pt x="332" y="317"/>
                      </a:moveTo>
                      <a:lnTo>
                        <a:pt x="332" y="317"/>
                      </a:lnTo>
                      <a:lnTo>
                        <a:pt x="335" y="318"/>
                      </a:lnTo>
                      <a:lnTo>
                        <a:pt x="340" y="318"/>
                      </a:lnTo>
                      <a:lnTo>
                        <a:pt x="340" y="318"/>
                      </a:lnTo>
                      <a:lnTo>
                        <a:pt x="338" y="315"/>
                      </a:lnTo>
                      <a:lnTo>
                        <a:pt x="337" y="314"/>
                      </a:lnTo>
                      <a:lnTo>
                        <a:pt x="334" y="315"/>
                      </a:lnTo>
                      <a:lnTo>
                        <a:pt x="332" y="317"/>
                      </a:lnTo>
                      <a:lnTo>
                        <a:pt x="332" y="317"/>
                      </a:lnTo>
                      <a:close/>
                      <a:moveTo>
                        <a:pt x="172" y="320"/>
                      </a:moveTo>
                      <a:lnTo>
                        <a:pt x="172" y="320"/>
                      </a:lnTo>
                      <a:lnTo>
                        <a:pt x="172" y="318"/>
                      </a:lnTo>
                      <a:lnTo>
                        <a:pt x="172" y="317"/>
                      </a:lnTo>
                      <a:lnTo>
                        <a:pt x="172" y="315"/>
                      </a:lnTo>
                      <a:lnTo>
                        <a:pt x="172" y="315"/>
                      </a:lnTo>
                      <a:lnTo>
                        <a:pt x="172" y="315"/>
                      </a:lnTo>
                      <a:lnTo>
                        <a:pt x="171" y="318"/>
                      </a:lnTo>
                      <a:lnTo>
                        <a:pt x="172" y="320"/>
                      </a:lnTo>
                      <a:lnTo>
                        <a:pt x="172" y="320"/>
                      </a:lnTo>
                      <a:close/>
                      <a:moveTo>
                        <a:pt x="617" y="317"/>
                      </a:moveTo>
                      <a:lnTo>
                        <a:pt x="617" y="317"/>
                      </a:lnTo>
                      <a:lnTo>
                        <a:pt x="611" y="315"/>
                      </a:lnTo>
                      <a:lnTo>
                        <a:pt x="611" y="315"/>
                      </a:lnTo>
                      <a:lnTo>
                        <a:pt x="610" y="320"/>
                      </a:lnTo>
                      <a:lnTo>
                        <a:pt x="611" y="321"/>
                      </a:lnTo>
                      <a:lnTo>
                        <a:pt x="613" y="321"/>
                      </a:lnTo>
                      <a:lnTo>
                        <a:pt x="616" y="320"/>
                      </a:lnTo>
                      <a:lnTo>
                        <a:pt x="617" y="317"/>
                      </a:lnTo>
                      <a:lnTo>
                        <a:pt x="617" y="317"/>
                      </a:lnTo>
                      <a:close/>
                      <a:moveTo>
                        <a:pt x="689" y="329"/>
                      </a:moveTo>
                      <a:lnTo>
                        <a:pt x="689" y="329"/>
                      </a:lnTo>
                      <a:lnTo>
                        <a:pt x="692" y="332"/>
                      </a:lnTo>
                      <a:lnTo>
                        <a:pt x="697" y="335"/>
                      </a:lnTo>
                      <a:lnTo>
                        <a:pt x="697" y="335"/>
                      </a:lnTo>
                      <a:lnTo>
                        <a:pt x="692" y="315"/>
                      </a:lnTo>
                      <a:lnTo>
                        <a:pt x="692" y="315"/>
                      </a:lnTo>
                      <a:lnTo>
                        <a:pt x="691" y="321"/>
                      </a:lnTo>
                      <a:lnTo>
                        <a:pt x="689" y="329"/>
                      </a:lnTo>
                      <a:lnTo>
                        <a:pt x="689" y="329"/>
                      </a:lnTo>
                      <a:close/>
                      <a:moveTo>
                        <a:pt x="470" y="318"/>
                      </a:moveTo>
                      <a:lnTo>
                        <a:pt x="470" y="318"/>
                      </a:lnTo>
                      <a:lnTo>
                        <a:pt x="474" y="318"/>
                      </a:lnTo>
                      <a:lnTo>
                        <a:pt x="477" y="318"/>
                      </a:lnTo>
                      <a:lnTo>
                        <a:pt x="479" y="317"/>
                      </a:lnTo>
                      <a:lnTo>
                        <a:pt x="479" y="317"/>
                      </a:lnTo>
                      <a:lnTo>
                        <a:pt x="473" y="315"/>
                      </a:lnTo>
                      <a:lnTo>
                        <a:pt x="470" y="317"/>
                      </a:lnTo>
                      <a:lnTo>
                        <a:pt x="470" y="318"/>
                      </a:lnTo>
                      <a:lnTo>
                        <a:pt x="470" y="318"/>
                      </a:lnTo>
                      <a:close/>
                      <a:moveTo>
                        <a:pt x="395" y="320"/>
                      </a:moveTo>
                      <a:lnTo>
                        <a:pt x="395" y="320"/>
                      </a:lnTo>
                      <a:lnTo>
                        <a:pt x="399" y="323"/>
                      </a:lnTo>
                      <a:lnTo>
                        <a:pt x="402" y="324"/>
                      </a:lnTo>
                      <a:lnTo>
                        <a:pt x="412" y="326"/>
                      </a:lnTo>
                      <a:lnTo>
                        <a:pt x="412" y="326"/>
                      </a:lnTo>
                      <a:lnTo>
                        <a:pt x="413" y="324"/>
                      </a:lnTo>
                      <a:lnTo>
                        <a:pt x="415" y="321"/>
                      </a:lnTo>
                      <a:lnTo>
                        <a:pt x="415" y="321"/>
                      </a:lnTo>
                      <a:lnTo>
                        <a:pt x="412" y="318"/>
                      </a:lnTo>
                      <a:lnTo>
                        <a:pt x="407" y="317"/>
                      </a:lnTo>
                      <a:lnTo>
                        <a:pt x="401" y="317"/>
                      </a:lnTo>
                      <a:lnTo>
                        <a:pt x="395" y="320"/>
                      </a:lnTo>
                      <a:lnTo>
                        <a:pt x="395" y="320"/>
                      </a:lnTo>
                      <a:close/>
                      <a:moveTo>
                        <a:pt x="532" y="323"/>
                      </a:moveTo>
                      <a:lnTo>
                        <a:pt x="532" y="323"/>
                      </a:lnTo>
                      <a:lnTo>
                        <a:pt x="532" y="321"/>
                      </a:lnTo>
                      <a:lnTo>
                        <a:pt x="534" y="320"/>
                      </a:lnTo>
                      <a:lnTo>
                        <a:pt x="534" y="318"/>
                      </a:lnTo>
                      <a:lnTo>
                        <a:pt x="534" y="318"/>
                      </a:lnTo>
                      <a:lnTo>
                        <a:pt x="532" y="317"/>
                      </a:lnTo>
                      <a:lnTo>
                        <a:pt x="529" y="315"/>
                      </a:lnTo>
                      <a:lnTo>
                        <a:pt x="529" y="315"/>
                      </a:lnTo>
                      <a:lnTo>
                        <a:pt x="529" y="320"/>
                      </a:lnTo>
                      <a:lnTo>
                        <a:pt x="532" y="323"/>
                      </a:lnTo>
                      <a:lnTo>
                        <a:pt x="532" y="323"/>
                      </a:lnTo>
                      <a:close/>
                      <a:moveTo>
                        <a:pt x="187" y="324"/>
                      </a:moveTo>
                      <a:lnTo>
                        <a:pt x="187" y="324"/>
                      </a:lnTo>
                      <a:lnTo>
                        <a:pt x="192" y="324"/>
                      </a:lnTo>
                      <a:lnTo>
                        <a:pt x="192" y="324"/>
                      </a:lnTo>
                      <a:lnTo>
                        <a:pt x="191" y="320"/>
                      </a:lnTo>
                      <a:lnTo>
                        <a:pt x="187" y="317"/>
                      </a:lnTo>
                      <a:lnTo>
                        <a:pt x="187" y="317"/>
                      </a:lnTo>
                      <a:lnTo>
                        <a:pt x="187" y="324"/>
                      </a:lnTo>
                      <a:lnTo>
                        <a:pt x="187" y="324"/>
                      </a:lnTo>
                      <a:close/>
                      <a:moveTo>
                        <a:pt x="720" y="343"/>
                      </a:moveTo>
                      <a:lnTo>
                        <a:pt x="720" y="343"/>
                      </a:lnTo>
                      <a:lnTo>
                        <a:pt x="720" y="329"/>
                      </a:lnTo>
                      <a:lnTo>
                        <a:pt x="718" y="317"/>
                      </a:lnTo>
                      <a:lnTo>
                        <a:pt x="718" y="317"/>
                      </a:lnTo>
                      <a:lnTo>
                        <a:pt x="715" y="332"/>
                      </a:lnTo>
                      <a:lnTo>
                        <a:pt x="717" y="338"/>
                      </a:lnTo>
                      <a:lnTo>
                        <a:pt x="718" y="341"/>
                      </a:lnTo>
                      <a:lnTo>
                        <a:pt x="720" y="343"/>
                      </a:lnTo>
                      <a:lnTo>
                        <a:pt x="720" y="343"/>
                      </a:lnTo>
                      <a:close/>
                      <a:moveTo>
                        <a:pt x="309" y="324"/>
                      </a:moveTo>
                      <a:lnTo>
                        <a:pt x="309" y="324"/>
                      </a:lnTo>
                      <a:lnTo>
                        <a:pt x="309" y="321"/>
                      </a:lnTo>
                      <a:lnTo>
                        <a:pt x="308" y="320"/>
                      </a:lnTo>
                      <a:lnTo>
                        <a:pt x="308" y="320"/>
                      </a:lnTo>
                      <a:lnTo>
                        <a:pt x="308" y="320"/>
                      </a:lnTo>
                      <a:lnTo>
                        <a:pt x="305" y="320"/>
                      </a:lnTo>
                      <a:lnTo>
                        <a:pt x="299" y="318"/>
                      </a:lnTo>
                      <a:lnTo>
                        <a:pt x="299" y="318"/>
                      </a:lnTo>
                      <a:lnTo>
                        <a:pt x="299" y="320"/>
                      </a:lnTo>
                      <a:lnTo>
                        <a:pt x="300" y="323"/>
                      </a:lnTo>
                      <a:lnTo>
                        <a:pt x="303" y="324"/>
                      </a:lnTo>
                      <a:lnTo>
                        <a:pt x="309" y="324"/>
                      </a:lnTo>
                      <a:lnTo>
                        <a:pt x="309" y="324"/>
                      </a:lnTo>
                      <a:close/>
                      <a:moveTo>
                        <a:pt x="683" y="321"/>
                      </a:moveTo>
                      <a:lnTo>
                        <a:pt x="685" y="321"/>
                      </a:lnTo>
                      <a:lnTo>
                        <a:pt x="685" y="321"/>
                      </a:lnTo>
                      <a:lnTo>
                        <a:pt x="686" y="320"/>
                      </a:lnTo>
                      <a:lnTo>
                        <a:pt x="686" y="318"/>
                      </a:lnTo>
                      <a:lnTo>
                        <a:pt x="686" y="318"/>
                      </a:lnTo>
                      <a:lnTo>
                        <a:pt x="685" y="318"/>
                      </a:lnTo>
                      <a:lnTo>
                        <a:pt x="685" y="318"/>
                      </a:lnTo>
                      <a:lnTo>
                        <a:pt x="683" y="320"/>
                      </a:lnTo>
                      <a:lnTo>
                        <a:pt x="683" y="321"/>
                      </a:lnTo>
                      <a:lnTo>
                        <a:pt x="683" y="321"/>
                      </a:lnTo>
                      <a:close/>
                      <a:moveTo>
                        <a:pt x="294" y="337"/>
                      </a:moveTo>
                      <a:lnTo>
                        <a:pt x="294" y="337"/>
                      </a:lnTo>
                      <a:lnTo>
                        <a:pt x="293" y="327"/>
                      </a:lnTo>
                      <a:lnTo>
                        <a:pt x="291" y="323"/>
                      </a:lnTo>
                      <a:lnTo>
                        <a:pt x="290" y="318"/>
                      </a:lnTo>
                      <a:lnTo>
                        <a:pt x="290" y="318"/>
                      </a:lnTo>
                      <a:lnTo>
                        <a:pt x="291" y="329"/>
                      </a:lnTo>
                      <a:lnTo>
                        <a:pt x="294" y="337"/>
                      </a:lnTo>
                      <a:lnTo>
                        <a:pt x="294" y="337"/>
                      </a:lnTo>
                      <a:close/>
                      <a:moveTo>
                        <a:pt x="430" y="326"/>
                      </a:moveTo>
                      <a:lnTo>
                        <a:pt x="430" y="326"/>
                      </a:lnTo>
                      <a:lnTo>
                        <a:pt x="428" y="321"/>
                      </a:lnTo>
                      <a:lnTo>
                        <a:pt x="424" y="318"/>
                      </a:lnTo>
                      <a:lnTo>
                        <a:pt x="424" y="318"/>
                      </a:lnTo>
                      <a:lnTo>
                        <a:pt x="425" y="324"/>
                      </a:lnTo>
                      <a:lnTo>
                        <a:pt x="427" y="326"/>
                      </a:lnTo>
                      <a:lnTo>
                        <a:pt x="430" y="326"/>
                      </a:lnTo>
                      <a:lnTo>
                        <a:pt x="430" y="326"/>
                      </a:lnTo>
                      <a:close/>
                      <a:moveTo>
                        <a:pt x="470" y="324"/>
                      </a:moveTo>
                      <a:lnTo>
                        <a:pt x="470" y="324"/>
                      </a:lnTo>
                      <a:lnTo>
                        <a:pt x="471" y="327"/>
                      </a:lnTo>
                      <a:lnTo>
                        <a:pt x="476" y="330"/>
                      </a:lnTo>
                      <a:lnTo>
                        <a:pt x="482" y="332"/>
                      </a:lnTo>
                      <a:lnTo>
                        <a:pt x="486" y="334"/>
                      </a:lnTo>
                      <a:lnTo>
                        <a:pt x="486" y="334"/>
                      </a:lnTo>
                      <a:lnTo>
                        <a:pt x="488" y="326"/>
                      </a:lnTo>
                      <a:lnTo>
                        <a:pt x="488" y="323"/>
                      </a:lnTo>
                      <a:lnTo>
                        <a:pt x="486" y="318"/>
                      </a:lnTo>
                      <a:lnTo>
                        <a:pt x="486" y="318"/>
                      </a:lnTo>
                      <a:lnTo>
                        <a:pt x="483" y="321"/>
                      </a:lnTo>
                      <a:lnTo>
                        <a:pt x="479" y="323"/>
                      </a:lnTo>
                      <a:lnTo>
                        <a:pt x="474" y="323"/>
                      </a:lnTo>
                      <a:lnTo>
                        <a:pt x="470" y="324"/>
                      </a:lnTo>
                      <a:lnTo>
                        <a:pt x="470" y="324"/>
                      </a:lnTo>
                      <a:close/>
                      <a:moveTo>
                        <a:pt x="148" y="329"/>
                      </a:moveTo>
                      <a:lnTo>
                        <a:pt x="148" y="329"/>
                      </a:lnTo>
                      <a:lnTo>
                        <a:pt x="148" y="323"/>
                      </a:lnTo>
                      <a:lnTo>
                        <a:pt x="146" y="321"/>
                      </a:lnTo>
                      <a:lnTo>
                        <a:pt x="145" y="320"/>
                      </a:lnTo>
                      <a:lnTo>
                        <a:pt x="145" y="320"/>
                      </a:lnTo>
                      <a:lnTo>
                        <a:pt x="145" y="324"/>
                      </a:lnTo>
                      <a:lnTo>
                        <a:pt x="146" y="327"/>
                      </a:lnTo>
                      <a:lnTo>
                        <a:pt x="148" y="329"/>
                      </a:lnTo>
                      <a:lnTo>
                        <a:pt x="148" y="329"/>
                      </a:lnTo>
                      <a:close/>
                      <a:moveTo>
                        <a:pt x="180" y="324"/>
                      </a:moveTo>
                      <a:lnTo>
                        <a:pt x="180" y="324"/>
                      </a:lnTo>
                      <a:lnTo>
                        <a:pt x="181" y="323"/>
                      </a:lnTo>
                      <a:lnTo>
                        <a:pt x="181" y="323"/>
                      </a:lnTo>
                      <a:lnTo>
                        <a:pt x="181" y="321"/>
                      </a:lnTo>
                      <a:lnTo>
                        <a:pt x="181" y="320"/>
                      </a:lnTo>
                      <a:lnTo>
                        <a:pt x="181" y="320"/>
                      </a:lnTo>
                      <a:lnTo>
                        <a:pt x="180" y="321"/>
                      </a:lnTo>
                      <a:lnTo>
                        <a:pt x="178" y="323"/>
                      </a:lnTo>
                      <a:lnTo>
                        <a:pt x="180" y="324"/>
                      </a:lnTo>
                      <a:lnTo>
                        <a:pt x="180" y="324"/>
                      </a:lnTo>
                      <a:close/>
                      <a:moveTo>
                        <a:pt x="226" y="321"/>
                      </a:moveTo>
                      <a:lnTo>
                        <a:pt x="226" y="321"/>
                      </a:lnTo>
                      <a:lnTo>
                        <a:pt x="230" y="321"/>
                      </a:lnTo>
                      <a:lnTo>
                        <a:pt x="232" y="321"/>
                      </a:lnTo>
                      <a:lnTo>
                        <a:pt x="233" y="320"/>
                      </a:lnTo>
                      <a:lnTo>
                        <a:pt x="233" y="320"/>
                      </a:lnTo>
                      <a:lnTo>
                        <a:pt x="229" y="320"/>
                      </a:lnTo>
                      <a:lnTo>
                        <a:pt x="226" y="321"/>
                      </a:lnTo>
                      <a:lnTo>
                        <a:pt x="226" y="321"/>
                      </a:lnTo>
                      <a:close/>
                      <a:moveTo>
                        <a:pt x="285" y="326"/>
                      </a:moveTo>
                      <a:lnTo>
                        <a:pt x="285" y="326"/>
                      </a:lnTo>
                      <a:lnTo>
                        <a:pt x="285" y="323"/>
                      </a:lnTo>
                      <a:lnTo>
                        <a:pt x="284" y="321"/>
                      </a:lnTo>
                      <a:lnTo>
                        <a:pt x="284" y="321"/>
                      </a:lnTo>
                      <a:lnTo>
                        <a:pt x="284" y="321"/>
                      </a:lnTo>
                      <a:lnTo>
                        <a:pt x="284" y="323"/>
                      </a:lnTo>
                      <a:lnTo>
                        <a:pt x="284" y="324"/>
                      </a:lnTo>
                      <a:lnTo>
                        <a:pt x="284" y="326"/>
                      </a:lnTo>
                      <a:lnTo>
                        <a:pt x="285" y="326"/>
                      </a:lnTo>
                      <a:lnTo>
                        <a:pt x="285" y="326"/>
                      </a:lnTo>
                      <a:close/>
                      <a:moveTo>
                        <a:pt x="355" y="326"/>
                      </a:moveTo>
                      <a:lnTo>
                        <a:pt x="355" y="326"/>
                      </a:lnTo>
                      <a:lnTo>
                        <a:pt x="355" y="327"/>
                      </a:lnTo>
                      <a:lnTo>
                        <a:pt x="355" y="327"/>
                      </a:lnTo>
                      <a:lnTo>
                        <a:pt x="361" y="329"/>
                      </a:lnTo>
                      <a:lnTo>
                        <a:pt x="367" y="329"/>
                      </a:lnTo>
                      <a:lnTo>
                        <a:pt x="367" y="329"/>
                      </a:lnTo>
                      <a:lnTo>
                        <a:pt x="367" y="326"/>
                      </a:lnTo>
                      <a:lnTo>
                        <a:pt x="367" y="321"/>
                      </a:lnTo>
                      <a:lnTo>
                        <a:pt x="367" y="321"/>
                      </a:lnTo>
                      <a:lnTo>
                        <a:pt x="360" y="321"/>
                      </a:lnTo>
                      <a:lnTo>
                        <a:pt x="357" y="323"/>
                      </a:lnTo>
                      <a:lnTo>
                        <a:pt x="355" y="326"/>
                      </a:lnTo>
                      <a:lnTo>
                        <a:pt x="355" y="326"/>
                      </a:lnTo>
                      <a:close/>
                      <a:moveTo>
                        <a:pt x="541" y="326"/>
                      </a:moveTo>
                      <a:lnTo>
                        <a:pt x="541" y="326"/>
                      </a:lnTo>
                      <a:lnTo>
                        <a:pt x="543" y="324"/>
                      </a:lnTo>
                      <a:lnTo>
                        <a:pt x="544" y="324"/>
                      </a:lnTo>
                      <a:lnTo>
                        <a:pt x="544" y="321"/>
                      </a:lnTo>
                      <a:lnTo>
                        <a:pt x="544" y="321"/>
                      </a:lnTo>
                      <a:lnTo>
                        <a:pt x="541" y="321"/>
                      </a:lnTo>
                      <a:lnTo>
                        <a:pt x="541" y="321"/>
                      </a:lnTo>
                      <a:lnTo>
                        <a:pt x="541" y="326"/>
                      </a:lnTo>
                      <a:lnTo>
                        <a:pt x="541" y="326"/>
                      </a:lnTo>
                      <a:close/>
                      <a:moveTo>
                        <a:pt x="627" y="346"/>
                      </a:moveTo>
                      <a:lnTo>
                        <a:pt x="627" y="346"/>
                      </a:lnTo>
                      <a:lnTo>
                        <a:pt x="628" y="346"/>
                      </a:lnTo>
                      <a:lnTo>
                        <a:pt x="630" y="344"/>
                      </a:lnTo>
                      <a:lnTo>
                        <a:pt x="633" y="341"/>
                      </a:lnTo>
                      <a:lnTo>
                        <a:pt x="633" y="341"/>
                      </a:lnTo>
                      <a:lnTo>
                        <a:pt x="633" y="335"/>
                      </a:lnTo>
                      <a:lnTo>
                        <a:pt x="633" y="329"/>
                      </a:lnTo>
                      <a:lnTo>
                        <a:pt x="631" y="324"/>
                      </a:lnTo>
                      <a:lnTo>
                        <a:pt x="630" y="323"/>
                      </a:lnTo>
                      <a:lnTo>
                        <a:pt x="628" y="321"/>
                      </a:lnTo>
                      <a:lnTo>
                        <a:pt x="628" y="321"/>
                      </a:lnTo>
                      <a:lnTo>
                        <a:pt x="627" y="346"/>
                      </a:lnTo>
                      <a:lnTo>
                        <a:pt x="627" y="346"/>
                      </a:lnTo>
                      <a:close/>
                      <a:moveTo>
                        <a:pt x="657" y="346"/>
                      </a:moveTo>
                      <a:lnTo>
                        <a:pt x="657" y="346"/>
                      </a:lnTo>
                      <a:lnTo>
                        <a:pt x="663" y="344"/>
                      </a:lnTo>
                      <a:lnTo>
                        <a:pt x="663" y="344"/>
                      </a:lnTo>
                      <a:lnTo>
                        <a:pt x="663" y="330"/>
                      </a:lnTo>
                      <a:lnTo>
                        <a:pt x="663" y="326"/>
                      </a:lnTo>
                      <a:lnTo>
                        <a:pt x="660" y="321"/>
                      </a:lnTo>
                      <a:lnTo>
                        <a:pt x="660" y="321"/>
                      </a:lnTo>
                      <a:lnTo>
                        <a:pt x="659" y="335"/>
                      </a:lnTo>
                      <a:lnTo>
                        <a:pt x="657" y="346"/>
                      </a:lnTo>
                      <a:lnTo>
                        <a:pt x="657" y="346"/>
                      </a:lnTo>
                      <a:close/>
                      <a:moveTo>
                        <a:pt x="669" y="324"/>
                      </a:moveTo>
                      <a:lnTo>
                        <a:pt x="669" y="324"/>
                      </a:lnTo>
                      <a:lnTo>
                        <a:pt x="669" y="327"/>
                      </a:lnTo>
                      <a:lnTo>
                        <a:pt x="671" y="330"/>
                      </a:lnTo>
                      <a:lnTo>
                        <a:pt x="671" y="334"/>
                      </a:lnTo>
                      <a:lnTo>
                        <a:pt x="674" y="335"/>
                      </a:lnTo>
                      <a:lnTo>
                        <a:pt x="674" y="335"/>
                      </a:lnTo>
                      <a:lnTo>
                        <a:pt x="671" y="326"/>
                      </a:lnTo>
                      <a:lnTo>
                        <a:pt x="671" y="323"/>
                      </a:lnTo>
                      <a:lnTo>
                        <a:pt x="669" y="324"/>
                      </a:lnTo>
                      <a:lnTo>
                        <a:pt x="669" y="324"/>
                      </a:lnTo>
                      <a:close/>
                      <a:moveTo>
                        <a:pt x="335" y="324"/>
                      </a:moveTo>
                      <a:lnTo>
                        <a:pt x="335" y="324"/>
                      </a:lnTo>
                      <a:lnTo>
                        <a:pt x="338" y="326"/>
                      </a:lnTo>
                      <a:lnTo>
                        <a:pt x="340" y="327"/>
                      </a:lnTo>
                      <a:lnTo>
                        <a:pt x="341" y="330"/>
                      </a:lnTo>
                      <a:lnTo>
                        <a:pt x="343" y="332"/>
                      </a:lnTo>
                      <a:lnTo>
                        <a:pt x="343" y="332"/>
                      </a:lnTo>
                      <a:lnTo>
                        <a:pt x="346" y="329"/>
                      </a:lnTo>
                      <a:lnTo>
                        <a:pt x="346" y="329"/>
                      </a:lnTo>
                      <a:lnTo>
                        <a:pt x="348" y="326"/>
                      </a:lnTo>
                      <a:lnTo>
                        <a:pt x="348" y="326"/>
                      </a:lnTo>
                      <a:lnTo>
                        <a:pt x="345" y="323"/>
                      </a:lnTo>
                      <a:lnTo>
                        <a:pt x="345" y="323"/>
                      </a:lnTo>
                      <a:lnTo>
                        <a:pt x="340" y="323"/>
                      </a:lnTo>
                      <a:lnTo>
                        <a:pt x="337" y="323"/>
                      </a:lnTo>
                      <a:lnTo>
                        <a:pt x="335" y="324"/>
                      </a:lnTo>
                      <a:lnTo>
                        <a:pt x="335" y="324"/>
                      </a:lnTo>
                      <a:close/>
                      <a:moveTo>
                        <a:pt x="503" y="327"/>
                      </a:moveTo>
                      <a:lnTo>
                        <a:pt x="503" y="327"/>
                      </a:lnTo>
                      <a:lnTo>
                        <a:pt x="506" y="335"/>
                      </a:lnTo>
                      <a:lnTo>
                        <a:pt x="512" y="341"/>
                      </a:lnTo>
                      <a:lnTo>
                        <a:pt x="512" y="341"/>
                      </a:lnTo>
                      <a:lnTo>
                        <a:pt x="514" y="340"/>
                      </a:lnTo>
                      <a:lnTo>
                        <a:pt x="514" y="337"/>
                      </a:lnTo>
                      <a:lnTo>
                        <a:pt x="514" y="332"/>
                      </a:lnTo>
                      <a:lnTo>
                        <a:pt x="511" y="326"/>
                      </a:lnTo>
                      <a:lnTo>
                        <a:pt x="506" y="323"/>
                      </a:lnTo>
                      <a:lnTo>
                        <a:pt x="506" y="323"/>
                      </a:lnTo>
                      <a:lnTo>
                        <a:pt x="505" y="326"/>
                      </a:lnTo>
                      <a:lnTo>
                        <a:pt x="503" y="327"/>
                      </a:lnTo>
                      <a:lnTo>
                        <a:pt x="503" y="327"/>
                      </a:lnTo>
                      <a:close/>
                      <a:moveTo>
                        <a:pt x="117" y="405"/>
                      </a:moveTo>
                      <a:lnTo>
                        <a:pt x="117" y="405"/>
                      </a:lnTo>
                      <a:lnTo>
                        <a:pt x="120" y="402"/>
                      </a:lnTo>
                      <a:lnTo>
                        <a:pt x="122" y="399"/>
                      </a:lnTo>
                      <a:lnTo>
                        <a:pt x="125" y="393"/>
                      </a:lnTo>
                      <a:lnTo>
                        <a:pt x="125" y="385"/>
                      </a:lnTo>
                      <a:lnTo>
                        <a:pt x="125" y="378"/>
                      </a:lnTo>
                      <a:lnTo>
                        <a:pt x="125" y="378"/>
                      </a:lnTo>
                      <a:lnTo>
                        <a:pt x="125" y="349"/>
                      </a:lnTo>
                      <a:lnTo>
                        <a:pt x="123" y="335"/>
                      </a:lnTo>
                      <a:lnTo>
                        <a:pt x="122" y="323"/>
                      </a:lnTo>
                      <a:lnTo>
                        <a:pt x="122" y="323"/>
                      </a:lnTo>
                      <a:lnTo>
                        <a:pt x="117" y="330"/>
                      </a:lnTo>
                      <a:lnTo>
                        <a:pt x="116" y="341"/>
                      </a:lnTo>
                      <a:lnTo>
                        <a:pt x="114" y="352"/>
                      </a:lnTo>
                      <a:lnTo>
                        <a:pt x="116" y="363"/>
                      </a:lnTo>
                      <a:lnTo>
                        <a:pt x="117" y="384"/>
                      </a:lnTo>
                      <a:lnTo>
                        <a:pt x="117" y="395"/>
                      </a:lnTo>
                      <a:lnTo>
                        <a:pt x="117" y="405"/>
                      </a:lnTo>
                      <a:lnTo>
                        <a:pt x="117" y="405"/>
                      </a:lnTo>
                      <a:close/>
                      <a:moveTo>
                        <a:pt x="619" y="323"/>
                      </a:moveTo>
                      <a:lnTo>
                        <a:pt x="619" y="323"/>
                      </a:lnTo>
                      <a:lnTo>
                        <a:pt x="613" y="329"/>
                      </a:lnTo>
                      <a:lnTo>
                        <a:pt x="613" y="329"/>
                      </a:lnTo>
                      <a:lnTo>
                        <a:pt x="614" y="337"/>
                      </a:lnTo>
                      <a:lnTo>
                        <a:pt x="616" y="343"/>
                      </a:lnTo>
                      <a:lnTo>
                        <a:pt x="616" y="343"/>
                      </a:lnTo>
                      <a:lnTo>
                        <a:pt x="619" y="340"/>
                      </a:lnTo>
                      <a:lnTo>
                        <a:pt x="620" y="334"/>
                      </a:lnTo>
                      <a:lnTo>
                        <a:pt x="620" y="327"/>
                      </a:lnTo>
                      <a:lnTo>
                        <a:pt x="619" y="323"/>
                      </a:lnTo>
                      <a:lnTo>
                        <a:pt x="619" y="323"/>
                      </a:lnTo>
                      <a:close/>
                      <a:moveTo>
                        <a:pt x="61" y="364"/>
                      </a:moveTo>
                      <a:lnTo>
                        <a:pt x="61" y="364"/>
                      </a:lnTo>
                      <a:lnTo>
                        <a:pt x="64" y="361"/>
                      </a:lnTo>
                      <a:lnTo>
                        <a:pt x="65" y="358"/>
                      </a:lnTo>
                      <a:lnTo>
                        <a:pt x="65" y="352"/>
                      </a:lnTo>
                      <a:lnTo>
                        <a:pt x="64" y="346"/>
                      </a:lnTo>
                      <a:lnTo>
                        <a:pt x="62" y="340"/>
                      </a:lnTo>
                      <a:lnTo>
                        <a:pt x="62" y="340"/>
                      </a:lnTo>
                      <a:lnTo>
                        <a:pt x="61" y="330"/>
                      </a:lnTo>
                      <a:lnTo>
                        <a:pt x="59" y="326"/>
                      </a:lnTo>
                      <a:lnTo>
                        <a:pt x="58" y="324"/>
                      </a:lnTo>
                      <a:lnTo>
                        <a:pt x="58" y="324"/>
                      </a:lnTo>
                      <a:lnTo>
                        <a:pt x="58" y="344"/>
                      </a:lnTo>
                      <a:lnTo>
                        <a:pt x="59" y="355"/>
                      </a:lnTo>
                      <a:lnTo>
                        <a:pt x="61" y="364"/>
                      </a:lnTo>
                      <a:lnTo>
                        <a:pt x="61" y="364"/>
                      </a:lnTo>
                      <a:close/>
                      <a:moveTo>
                        <a:pt x="274" y="340"/>
                      </a:moveTo>
                      <a:lnTo>
                        <a:pt x="274" y="340"/>
                      </a:lnTo>
                      <a:lnTo>
                        <a:pt x="279" y="340"/>
                      </a:lnTo>
                      <a:lnTo>
                        <a:pt x="282" y="338"/>
                      </a:lnTo>
                      <a:lnTo>
                        <a:pt x="282" y="338"/>
                      </a:lnTo>
                      <a:lnTo>
                        <a:pt x="280" y="334"/>
                      </a:lnTo>
                      <a:lnTo>
                        <a:pt x="277" y="330"/>
                      </a:lnTo>
                      <a:lnTo>
                        <a:pt x="273" y="324"/>
                      </a:lnTo>
                      <a:lnTo>
                        <a:pt x="273" y="324"/>
                      </a:lnTo>
                      <a:lnTo>
                        <a:pt x="274" y="332"/>
                      </a:lnTo>
                      <a:lnTo>
                        <a:pt x="274" y="340"/>
                      </a:lnTo>
                      <a:lnTo>
                        <a:pt x="274" y="340"/>
                      </a:lnTo>
                      <a:close/>
                      <a:moveTo>
                        <a:pt x="549" y="326"/>
                      </a:moveTo>
                      <a:lnTo>
                        <a:pt x="549" y="326"/>
                      </a:lnTo>
                      <a:lnTo>
                        <a:pt x="550" y="327"/>
                      </a:lnTo>
                      <a:lnTo>
                        <a:pt x="550" y="326"/>
                      </a:lnTo>
                      <a:lnTo>
                        <a:pt x="550" y="324"/>
                      </a:lnTo>
                      <a:lnTo>
                        <a:pt x="549" y="324"/>
                      </a:lnTo>
                      <a:lnTo>
                        <a:pt x="549" y="324"/>
                      </a:lnTo>
                      <a:lnTo>
                        <a:pt x="549" y="326"/>
                      </a:lnTo>
                      <a:lnTo>
                        <a:pt x="549" y="326"/>
                      </a:lnTo>
                      <a:close/>
                      <a:moveTo>
                        <a:pt x="152" y="335"/>
                      </a:moveTo>
                      <a:lnTo>
                        <a:pt x="152" y="335"/>
                      </a:lnTo>
                      <a:lnTo>
                        <a:pt x="154" y="332"/>
                      </a:lnTo>
                      <a:lnTo>
                        <a:pt x="154" y="329"/>
                      </a:lnTo>
                      <a:lnTo>
                        <a:pt x="154" y="324"/>
                      </a:lnTo>
                      <a:lnTo>
                        <a:pt x="154" y="324"/>
                      </a:lnTo>
                      <a:lnTo>
                        <a:pt x="151" y="324"/>
                      </a:lnTo>
                      <a:lnTo>
                        <a:pt x="151" y="324"/>
                      </a:lnTo>
                      <a:lnTo>
                        <a:pt x="152" y="329"/>
                      </a:lnTo>
                      <a:lnTo>
                        <a:pt x="152" y="335"/>
                      </a:lnTo>
                      <a:lnTo>
                        <a:pt x="152" y="335"/>
                      </a:lnTo>
                      <a:close/>
                      <a:moveTo>
                        <a:pt x="250" y="327"/>
                      </a:moveTo>
                      <a:lnTo>
                        <a:pt x="250" y="327"/>
                      </a:lnTo>
                      <a:lnTo>
                        <a:pt x="250" y="337"/>
                      </a:lnTo>
                      <a:lnTo>
                        <a:pt x="252" y="340"/>
                      </a:lnTo>
                      <a:lnTo>
                        <a:pt x="253" y="344"/>
                      </a:lnTo>
                      <a:lnTo>
                        <a:pt x="253" y="344"/>
                      </a:lnTo>
                      <a:lnTo>
                        <a:pt x="258" y="334"/>
                      </a:lnTo>
                      <a:lnTo>
                        <a:pt x="259" y="329"/>
                      </a:lnTo>
                      <a:lnTo>
                        <a:pt x="259" y="324"/>
                      </a:lnTo>
                      <a:lnTo>
                        <a:pt x="259" y="324"/>
                      </a:lnTo>
                      <a:lnTo>
                        <a:pt x="258" y="326"/>
                      </a:lnTo>
                      <a:lnTo>
                        <a:pt x="255" y="327"/>
                      </a:lnTo>
                      <a:lnTo>
                        <a:pt x="250" y="327"/>
                      </a:lnTo>
                      <a:lnTo>
                        <a:pt x="250" y="327"/>
                      </a:lnTo>
                      <a:close/>
                      <a:moveTo>
                        <a:pt x="255" y="355"/>
                      </a:moveTo>
                      <a:lnTo>
                        <a:pt x="255" y="355"/>
                      </a:lnTo>
                      <a:lnTo>
                        <a:pt x="259" y="356"/>
                      </a:lnTo>
                      <a:lnTo>
                        <a:pt x="261" y="355"/>
                      </a:lnTo>
                      <a:lnTo>
                        <a:pt x="261" y="355"/>
                      </a:lnTo>
                      <a:lnTo>
                        <a:pt x="261" y="350"/>
                      </a:lnTo>
                      <a:lnTo>
                        <a:pt x="262" y="346"/>
                      </a:lnTo>
                      <a:lnTo>
                        <a:pt x="265" y="344"/>
                      </a:lnTo>
                      <a:lnTo>
                        <a:pt x="270" y="343"/>
                      </a:lnTo>
                      <a:lnTo>
                        <a:pt x="270" y="343"/>
                      </a:lnTo>
                      <a:lnTo>
                        <a:pt x="270" y="332"/>
                      </a:lnTo>
                      <a:lnTo>
                        <a:pt x="268" y="327"/>
                      </a:lnTo>
                      <a:lnTo>
                        <a:pt x="267" y="324"/>
                      </a:lnTo>
                      <a:lnTo>
                        <a:pt x="267" y="324"/>
                      </a:lnTo>
                      <a:lnTo>
                        <a:pt x="261" y="340"/>
                      </a:lnTo>
                      <a:lnTo>
                        <a:pt x="258" y="347"/>
                      </a:lnTo>
                      <a:lnTo>
                        <a:pt x="255" y="355"/>
                      </a:lnTo>
                      <a:lnTo>
                        <a:pt x="255" y="355"/>
                      </a:lnTo>
                      <a:close/>
                      <a:moveTo>
                        <a:pt x="770" y="358"/>
                      </a:moveTo>
                      <a:lnTo>
                        <a:pt x="770" y="358"/>
                      </a:lnTo>
                      <a:lnTo>
                        <a:pt x="768" y="376"/>
                      </a:lnTo>
                      <a:lnTo>
                        <a:pt x="768" y="385"/>
                      </a:lnTo>
                      <a:lnTo>
                        <a:pt x="768" y="395"/>
                      </a:lnTo>
                      <a:lnTo>
                        <a:pt x="768" y="395"/>
                      </a:lnTo>
                      <a:lnTo>
                        <a:pt x="771" y="404"/>
                      </a:lnTo>
                      <a:lnTo>
                        <a:pt x="774" y="408"/>
                      </a:lnTo>
                      <a:lnTo>
                        <a:pt x="774" y="413"/>
                      </a:lnTo>
                      <a:lnTo>
                        <a:pt x="774" y="413"/>
                      </a:lnTo>
                      <a:lnTo>
                        <a:pt x="778" y="390"/>
                      </a:lnTo>
                      <a:lnTo>
                        <a:pt x="778" y="367"/>
                      </a:lnTo>
                      <a:lnTo>
                        <a:pt x="774" y="346"/>
                      </a:lnTo>
                      <a:lnTo>
                        <a:pt x="771" y="335"/>
                      </a:lnTo>
                      <a:lnTo>
                        <a:pt x="768" y="324"/>
                      </a:lnTo>
                      <a:lnTo>
                        <a:pt x="768" y="324"/>
                      </a:lnTo>
                      <a:lnTo>
                        <a:pt x="768" y="341"/>
                      </a:lnTo>
                      <a:lnTo>
                        <a:pt x="770" y="358"/>
                      </a:lnTo>
                      <a:lnTo>
                        <a:pt x="770" y="358"/>
                      </a:lnTo>
                      <a:close/>
                      <a:moveTo>
                        <a:pt x="159" y="326"/>
                      </a:moveTo>
                      <a:lnTo>
                        <a:pt x="159" y="326"/>
                      </a:lnTo>
                      <a:lnTo>
                        <a:pt x="159" y="334"/>
                      </a:lnTo>
                      <a:lnTo>
                        <a:pt x="159" y="341"/>
                      </a:lnTo>
                      <a:lnTo>
                        <a:pt x="159" y="341"/>
                      </a:lnTo>
                      <a:lnTo>
                        <a:pt x="162" y="340"/>
                      </a:lnTo>
                      <a:lnTo>
                        <a:pt x="163" y="335"/>
                      </a:lnTo>
                      <a:lnTo>
                        <a:pt x="165" y="326"/>
                      </a:lnTo>
                      <a:lnTo>
                        <a:pt x="165" y="326"/>
                      </a:lnTo>
                      <a:lnTo>
                        <a:pt x="162" y="326"/>
                      </a:lnTo>
                      <a:lnTo>
                        <a:pt x="159" y="326"/>
                      </a:lnTo>
                      <a:lnTo>
                        <a:pt x="159" y="326"/>
                      </a:lnTo>
                      <a:close/>
                      <a:moveTo>
                        <a:pt x="389" y="334"/>
                      </a:moveTo>
                      <a:lnTo>
                        <a:pt x="389" y="334"/>
                      </a:lnTo>
                      <a:lnTo>
                        <a:pt x="387" y="327"/>
                      </a:lnTo>
                      <a:lnTo>
                        <a:pt x="387" y="326"/>
                      </a:lnTo>
                      <a:lnTo>
                        <a:pt x="384" y="326"/>
                      </a:lnTo>
                      <a:lnTo>
                        <a:pt x="384" y="326"/>
                      </a:lnTo>
                      <a:lnTo>
                        <a:pt x="384" y="330"/>
                      </a:lnTo>
                      <a:lnTo>
                        <a:pt x="386" y="332"/>
                      </a:lnTo>
                      <a:lnTo>
                        <a:pt x="389" y="334"/>
                      </a:lnTo>
                      <a:lnTo>
                        <a:pt x="389" y="334"/>
                      </a:lnTo>
                      <a:close/>
                      <a:moveTo>
                        <a:pt x="573" y="330"/>
                      </a:moveTo>
                      <a:lnTo>
                        <a:pt x="573" y="330"/>
                      </a:lnTo>
                      <a:lnTo>
                        <a:pt x="573" y="327"/>
                      </a:lnTo>
                      <a:lnTo>
                        <a:pt x="573" y="326"/>
                      </a:lnTo>
                      <a:lnTo>
                        <a:pt x="572" y="326"/>
                      </a:lnTo>
                      <a:lnTo>
                        <a:pt x="572" y="326"/>
                      </a:lnTo>
                      <a:lnTo>
                        <a:pt x="573" y="327"/>
                      </a:lnTo>
                      <a:lnTo>
                        <a:pt x="573" y="330"/>
                      </a:lnTo>
                      <a:lnTo>
                        <a:pt x="573" y="330"/>
                      </a:lnTo>
                      <a:close/>
                      <a:moveTo>
                        <a:pt x="209" y="334"/>
                      </a:moveTo>
                      <a:lnTo>
                        <a:pt x="209" y="334"/>
                      </a:lnTo>
                      <a:lnTo>
                        <a:pt x="210" y="332"/>
                      </a:lnTo>
                      <a:lnTo>
                        <a:pt x="212" y="330"/>
                      </a:lnTo>
                      <a:lnTo>
                        <a:pt x="212" y="330"/>
                      </a:lnTo>
                      <a:lnTo>
                        <a:pt x="210" y="329"/>
                      </a:lnTo>
                      <a:lnTo>
                        <a:pt x="210" y="329"/>
                      </a:lnTo>
                      <a:lnTo>
                        <a:pt x="212" y="326"/>
                      </a:lnTo>
                      <a:lnTo>
                        <a:pt x="212" y="326"/>
                      </a:lnTo>
                      <a:lnTo>
                        <a:pt x="209" y="326"/>
                      </a:lnTo>
                      <a:lnTo>
                        <a:pt x="209" y="326"/>
                      </a:lnTo>
                      <a:lnTo>
                        <a:pt x="209" y="329"/>
                      </a:lnTo>
                      <a:lnTo>
                        <a:pt x="207" y="332"/>
                      </a:lnTo>
                      <a:lnTo>
                        <a:pt x="209" y="334"/>
                      </a:lnTo>
                      <a:lnTo>
                        <a:pt x="209" y="334"/>
                      </a:lnTo>
                      <a:close/>
                      <a:moveTo>
                        <a:pt x="305" y="338"/>
                      </a:moveTo>
                      <a:lnTo>
                        <a:pt x="305" y="338"/>
                      </a:lnTo>
                      <a:lnTo>
                        <a:pt x="308" y="337"/>
                      </a:lnTo>
                      <a:lnTo>
                        <a:pt x="309" y="335"/>
                      </a:lnTo>
                      <a:lnTo>
                        <a:pt x="309" y="335"/>
                      </a:lnTo>
                      <a:lnTo>
                        <a:pt x="309" y="330"/>
                      </a:lnTo>
                      <a:lnTo>
                        <a:pt x="308" y="327"/>
                      </a:lnTo>
                      <a:lnTo>
                        <a:pt x="308" y="327"/>
                      </a:lnTo>
                      <a:lnTo>
                        <a:pt x="305" y="327"/>
                      </a:lnTo>
                      <a:lnTo>
                        <a:pt x="300" y="326"/>
                      </a:lnTo>
                      <a:lnTo>
                        <a:pt x="300" y="326"/>
                      </a:lnTo>
                      <a:lnTo>
                        <a:pt x="302" y="332"/>
                      </a:lnTo>
                      <a:lnTo>
                        <a:pt x="303" y="337"/>
                      </a:lnTo>
                      <a:lnTo>
                        <a:pt x="305" y="338"/>
                      </a:lnTo>
                      <a:lnTo>
                        <a:pt x="305" y="338"/>
                      </a:lnTo>
                      <a:close/>
                      <a:moveTo>
                        <a:pt x="335" y="340"/>
                      </a:moveTo>
                      <a:lnTo>
                        <a:pt x="335" y="340"/>
                      </a:lnTo>
                      <a:lnTo>
                        <a:pt x="338" y="338"/>
                      </a:lnTo>
                      <a:lnTo>
                        <a:pt x="340" y="337"/>
                      </a:lnTo>
                      <a:lnTo>
                        <a:pt x="340" y="337"/>
                      </a:lnTo>
                      <a:lnTo>
                        <a:pt x="337" y="330"/>
                      </a:lnTo>
                      <a:lnTo>
                        <a:pt x="332" y="326"/>
                      </a:lnTo>
                      <a:lnTo>
                        <a:pt x="332" y="326"/>
                      </a:lnTo>
                      <a:lnTo>
                        <a:pt x="335" y="340"/>
                      </a:lnTo>
                      <a:lnTo>
                        <a:pt x="335" y="340"/>
                      </a:lnTo>
                      <a:close/>
                      <a:moveTo>
                        <a:pt x="450" y="326"/>
                      </a:moveTo>
                      <a:lnTo>
                        <a:pt x="450" y="326"/>
                      </a:lnTo>
                      <a:lnTo>
                        <a:pt x="450" y="330"/>
                      </a:lnTo>
                      <a:lnTo>
                        <a:pt x="450" y="330"/>
                      </a:lnTo>
                      <a:lnTo>
                        <a:pt x="453" y="329"/>
                      </a:lnTo>
                      <a:lnTo>
                        <a:pt x="454" y="326"/>
                      </a:lnTo>
                      <a:lnTo>
                        <a:pt x="454" y="326"/>
                      </a:lnTo>
                      <a:lnTo>
                        <a:pt x="450" y="326"/>
                      </a:lnTo>
                      <a:lnTo>
                        <a:pt x="450" y="326"/>
                      </a:lnTo>
                      <a:close/>
                      <a:moveTo>
                        <a:pt x="187" y="327"/>
                      </a:moveTo>
                      <a:lnTo>
                        <a:pt x="187" y="327"/>
                      </a:lnTo>
                      <a:lnTo>
                        <a:pt x="189" y="329"/>
                      </a:lnTo>
                      <a:lnTo>
                        <a:pt x="191" y="329"/>
                      </a:lnTo>
                      <a:lnTo>
                        <a:pt x="192" y="327"/>
                      </a:lnTo>
                      <a:lnTo>
                        <a:pt x="192" y="326"/>
                      </a:lnTo>
                      <a:lnTo>
                        <a:pt x="192" y="326"/>
                      </a:lnTo>
                      <a:lnTo>
                        <a:pt x="189" y="326"/>
                      </a:lnTo>
                      <a:lnTo>
                        <a:pt x="187" y="327"/>
                      </a:lnTo>
                      <a:lnTo>
                        <a:pt x="187" y="327"/>
                      </a:lnTo>
                      <a:lnTo>
                        <a:pt x="187" y="327"/>
                      </a:lnTo>
                      <a:close/>
                      <a:moveTo>
                        <a:pt x="399" y="330"/>
                      </a:moveTo>
                      <a:lnTo>
                        <a:pt x="399" y="330"/>
                      </a:lnTo>
                      <a:lnTo>
                        <a:pt x="404" y="330"/>
                      </a:lnTo>
                      <a:lnTo>
                        <a:pt x="406" y="329"/>
                      </a:lnTo>
                      <a:lnTo>
                        <a:pt x="406" y="327"/>
                      </a:lnTo>
                      <a:lnTo>
                        <a:pt x="406" y="327"/>
                      </a:lnTo>
                      <a:lnTo>
                        <a:pt x="402" y="327"/>
                      </a:lnTo>
                      <a:lnTo>
                        <a:pt x="398" y="326"/>
                      </a:lnTo>
                      <a:lnTo>
                        <a:pt x="398" y="326"/>
                      </a:lnTo>
                      <a:lnTo>
                        <a:pt x="398" y="329"/>
                      </a:lnTo>
                      <a:lnTo>
                        <a:pt x="399" y="330"/>
                      </a:lnTo>
                      <a:lnTo>
                        <a:pt x="399" y="330"/>
                      </a:lnTo>
                      <a:close/>
                      <a:moveTo>
                        <a:pt x="49" y="385"/>
                      </a:moveTo>
                      <a:lnTo>
                        <a:pt x="49" y="385"/>
                      </a:lnTo>
                      <a:lnTo>
                        <a:pt x="50" y="379"/>
                      </a:lnTo>
                      <a:lnTo>
                        <a:pt x="52" y="372"/>
                      </a:lnTo>
                      <a:lnTo>
                        <a:pt x="49" y="356"/>
                      </a:lnTo>
                      <a:lnTo>
                        <a:pt x="49" y="356"/>
                      </a:lnTo>
                      <a:lnTo>
                        <a:pt x="47" y="340"/>
                      </a:lnTo>
                      <a:lnTo>
                        <a:pt x="47" y="332"/>
                      </a:lnTo>
                      <a:lnTo>
                        <a:pt x="46" y="327"/>
                      </a:lnTo>
                      <a:lnTo>
                        <a:pt x="46" y="327"/>
                      </a:lnTo>
                      <a:lnTo>
                        <a:pt x="49" y="385"/>
                      </a:lnTo>
                      <a:lnTo>
                        <a:pt x="49" y="385"/>
                      </a:lnTo>
                      <a:close/>
                      <a:moveTo>
                        <a:pt x="84" y="350"/>
                      </a:moveTo>
                      <a:lnTo>
                        <a:pt x="84" y="350"/>
                      </a:lnTo>
                      <a:lnTo>
                        <a:pt x="84" y="369"/>
                      </a:lnTo>
                      <a:lnTo>
                        <a:pt x="85" y="382"/>
                      </a:lnTo>
                      <a:lnTo>
                        <a:pt x="85" y="382"/>
                      </a:lnTo>
                      <a:lnTo>
                        <a:pt x="88" y="379"/>
                      </a:lnTo>
                      <a:lnTo>
                        <a:pt x="88" y="375"/>
                      </a:lnTo>
                      <a:lnTo>
                        <a:pt x="87" y="366"/>
                      </a:lnTo>
                      <a:lnTo>
                        <a:pt x="87" y="366"/>
                      </a:lnTo>
                      <a:lnTo>
                        <a:pt x="88" y="363"/>
                      </a:lnTo>
                      <a:lnTo>
                        <a:pt x="88" y="358"/>
                      </a:lnTo>
                      <a:lnTo>
                        <a:pt x="88" y="358"/>
                      </a:lnTo>
                      <a:lnTo>
                        <a:pt x="87" y="358"/>
                      </a:lnTo>
                      <a:lnTo>
                        <a:pt x="85" y="358"/>
                      </a:lnTo>
                      <a:lnTo>
                        <a:pt x="85" y="356"/>
                      </a:lnTo>
                      <a:lnTo>
                        <a:pt x="85" y="356"/>
                      </a:lnTo>
                      <a:lnTo>
                        <a:pt x="85" y="341"/>
                      </a:lnTo>
                      <a:lnTo>
                        <a:pt x="82" y="327"/>
                      </a:lnTo>
                      <a:lnTo>
                        <a:pt x="82" y="327"/>
                      </a:lnTo>
                      <a:lnTo>
                        <a:pt x="81" y="332"/>
                      </a:lnTo>
                      <a:lnTo>
                        <a:pt x="81" y="338"/>
                      </a:lnTo>
                      <a:lnTo>
                        <a:pt x="84" y="350"/>
                      </a:lnTo>
                      <a:lnTo>
                        <a:pt x="84" y="350"/>
                      </a:lnTo>
                      <a:close/>
                      <a:moveTo>
                        <a:pt x="137" y="356"/>
                      </a:moveTo>
                      <a:lnTo>
                        <a:pt x="137" y="356"/>
                      </a:lnTo>
                      <a:lnTo>
                        <a:pt x="142" y="353"/>
                      </a:lnTo>
                      <a:lnTo>
                        <a:pt x="145" y="349"/>
                      </a:lnTo>
                      <a:lnTo>
                        <a:pt x="145" y="349"/>
                      </a:lnTo>
                      <a:lnTo>
                        <a:pt x="143" y="338"/>
                      </a:lnTo>
                      <a:lnTo>
                        <a:pt x="142" y="332"/>
                      </a:lnTo>
                      <a:lnTo>
                        <a:pt x="140" y="327"/>
                      </a:lnTo>
                      <a:lnTo>
                        <a:pt x="140" y="327"/>
                      </a:lnTo>
                      <a:lnTo>
                        <a:pt x="140" y="343"/>
                      </a:lnTo>
                      <a:lnTo>
                        <a:pt x="137" y="356"/>
                      </a:lnTo>
                      <a:lnTo>
                        <a:pt x="137" y="356"/>
                      </a:lnTo>
                      <a:close/>
                      <a:moveTo>
                        <a:pt x="180" y="332"/>
                      </a:moveTo>
                      <a:lnTo>
                        <a:pt x="180" y="332"/>
                      </a:lnTo>
                      <a:lnTo>
                        <a:pt x="181" y="332"/>
                      </a:lnTo>
                      <a:lnTo>
                        <a:pt x="183" y="329"/>
                      </a:lnTo>
                      <a:lnTo>
                        <a:pt x="181" y="327"/>
                      </a:lnTo>
                      <a:lnTo>
                        <a:pt x="180" y="327"/>
                      </a:lnTo>
                      <a:lnTo>
                        <a:pt x="180" y="327"/>
                      </a:lnTo>
                      <a:lnTo>
                        <a:pt x="180" y="332"/>
                      </a:lnTo>
                      <a:lnTo>
                        <a:pt x="180" y="332"/>
                      </a:lnTo>
                      <a:close/>
                      <a:moveTo>
                        <a:pt x="287" y="332"/>
                      </a:moveTo>
                      <a:lnTo>
                        <a:pt x="287" y="332"/>
                      </a:lnTo>
                      <a:lnTo>
                        <a:pt x="287" y="329"/>
                      </a:lnTo>
                      <a:lnTo>
                        <a:pt x="285" y="327"/>
                      </a:lnTo>
                      <a:lnTo>
                        <a:pt x="285" y="327"/>
                      </a:lnTo>
                      <a:lnTo>
                        <a:pt x="285" y="327"/>
                      </a:lnTo>
                      <a:lnTo>
                        <a:pt x="285" y="330"/>
                      </a:lnTo>
                      <a:lnTo>
                        <a:pt x="287" y="332"/>
                      </a:lnTo>
                      <a:lnTo>
                        <a:pt x="287" y="332"/>
                      </a:lnTo>
                      <a:lnTo>
                        <a:pt x="287" y="332"/>
                      </a:lnTo>
                      <a:close/>
                      <a:moveTo>
                        <a:pt x="646" y="340"/>
                      </a:moveTo>
                      <a:lnTo>
                        <a:pt x="646" y="340"/>
                      </a:lnTo>
                      <a:lnTo>
                        <a:pt x="646" y="338"/>
                      </a:lnTo>
                      <a:lnTo>
                        <a:pt x="646" y="337"/>
                      </a:lnTo>
                      <a:lnTo>
                        <a:pt x="648" y="335"/>
                      </a:lnTo>
                      <a:lnTo>
                        <a:pt x="648" y="332"/>
                      </a:lnTo>
                      <a:lnTo>
                        <a:pt x="648" y="332"/>
                      </a:lnTo>
                      <a:lnTo>
                        <a:pt x="645" y="329"/>
                      </a:lnTo>
                      <a:lnTo>
                        <a:pt x="642" y="327"/>
                      </a:lnTo>
                      <a:lnTo>
                        <a:pt x="642" y="327"/>
                      </a:lnTo>
                      <a:lnTo>
                        <a:pt x="642" y="335"/>
                      </a:lnTo>
                      <a:lnTo>
                        <a:pt x="643" y="338"/>
                      </a:lnTo>
                      <a:lnTo>
                        <a:pt x="646" y="340"/>
                      </a:lnTo>
                      <a:lnTo>
                        <a:pt x="646" y="340"/>
                      </a:lnTo>
                      <a:close/>
                      <a:moveTo>
                        <a:pt x="733" y="334"/>
                      </a:moveTo>
                      <a:lnTo>
                        <a:pt x="733" y="334"/>
                      </a:lnTo>
                      <a:lnTo>
                        <a:pt x="733" y="330"/>
                      </a:lnTo>
                      <a:lnTo>
                        <a:pt x="732" y="327"/>
                      </a:lnTo>
                      <a:lnTo>
                        <a:pt x="732" y="327"/>
                      </a:lnTo>
                      <a:lnTo>
                        <a:pt x="732" y="330"/>
                      </a:lnTo>
                      <a:lnTo>
                        <a:pt x="732" y="332"/>
                      </a:lnTo>
                      <a:lnTo>
                        <a:pt x="733" y="334"/>
                      </a:lnTo>
                      <a:lnTo>
                        <a:pt x="733" y="334"/>
                      </a:lnTo>
                      <a:close/>
                      <a:moveTo>
                        <a:pt x="204" y="332"/>
                      </a:moveTo>
                      <a:lnTo>
                        <a:pt x="204" y="332"/>
                      </a:lnTo>
                      <a:lnTo>
                        <a:pt x="204" y="329"/>
                      </a:lnTo>
                      <a:lnTo>
                        <a:pt x="203" y="327"/>
                      </a:lnTo>
                      <a:lnTo>
                        <a:pt x="203" y="327"/>
                      </a:lnTo>
                      <a:lnTo>
                        <a:pt x="203" y="327"/>
                      </a:lnTo>
                      <a:lnTo>
                        <a:pt x="201" y="330"/>
                      </a:lnTo>
                      <a:lnTo>
                        <a:pt x="203" y="332"/>
                      </a:lnTo>
                      <a:lnTo>
                        <a:pt x="204" y="332"/>
                      </a:lnTo>
                      <a:lnTo>
                        <a:pt x="204" y="332"/>
                      </a:lnTo>
                      <a:close/>
                      <a:moveTo>
                        <a:pt x="230" y="330"/>
                      </a:moveTo>
                      <a:lnTo>
                        <a:pt x="230" y="330"/>
                      </a:lnTo>
                      <a:lnTo>
                        <a:pt x="232" y="332"/>
                      </a:lnTo>
                      <a:lnTo>
                        <a:pt x="232" y="332"/>
                      </a:lnTo>
                      <a:lnTo>
                        <a:pt x="235" y="330"/>
                      </a:lnTo>
                      <a:lnTo>
                        <a:pt x="235" y="327"/>
                      </a:lnTo>
                      <a:lnTo>
                        <a:pt x="235" y="327"/>
                      </a:lnTo>
                      <a:lnTo>
                        <a:pt x="232" y="329"/>
                      </a:lnTo>
                      <a:lnTo>
                        <a:pt x="230" y="330"/>
                      </a:lnTo>
                      <a:lnTo>
                        <a:pt x="230" y="330"/>
                      </a:lnTo>
                      <a:close/>
                      <a:moveTo>
                        <a:pt x="453" y="335"/>
                      </a:moveTo>
                      <a:lnTo>
                        <a:pt x="453" y="335"/>
                      </a:lnTo>
                      <a:lnTo>
                        <a:pt x="453" y="338"/>
                      </a:lnTo>
                      <a:lnTo>
                        <a:pt x="454" y="340"/>
                      </a:lnTo>
                      <a:lnTo>
                        <a:pt x="460" y="343"/>
                      </a:lnTo>
                      <a:lnTo>
                        <a:pt x="466" y="343"/>
                      </a:lnTo>
                      <a:lnTo>
                        <a:pt x="473" y="346"/>
                      </a:lnTo>
                      <a:lnTo>
                        <a:pt x="473" y="346"/>
                      </a:lnTo>
                      <a:lnTo>
                        <a:pt x="471" y="343"/>
                      </a:lnTo>
                      <a:lnTo>
                        <a:pt x="471" y="340"/>
                      </a:lnTo>
                      <a:lnTo>
                        <a:pt x="468" y="332"/>
                      </a:lnTo>
                      <a:lnTo>
                        <a:pt x="468" y="332"/>
                      </a:lnTo>
                      <a:lnTo>
                        <a:pt x="463" y="329"/>
                      </a:lnTo>
                      <a:lnTo>
                        <a:pt x="459" y="329"/>
                      </a:lnTo>
                      <a:lnTo>
                        <a:pt x="456" y="330"/>
                      </a:lnTo>
                      <a:lnTo>
                        <a:pt x="453" y="335"/>
                      </a:lnTo>
                      <a:lnTo>
                        <a:pt x="453" y="335"/>
                      </a:lnTo>
                      <a:close/>
                      <a:moveTo>
                        <a:pt x="43" y="375"/>
                      </a:moveTo>
                      <a:lnTo>
                        <a:pt x="43" y="375"/>
                      </a:lnTo>
                      <a:lnTo>
                        <a:pt x="41" y="352"/>
                      </a:lnTo>
                      <a:lnTo>
                        <a:pt x="40" y="329"/>
                      </a:lnTo>
                      <a:lnTo>
                        <a:pt x="40" y="329"/>
                      </a:lnTo>
                      <a:lnTo>
                        <a:pt x="38" y="341"/>
                      </a:lnTo>
                      <a:lnTo>
                        <a:pt x="38" y="352"/>
                      </a:lnTo>
                      <a:lnTo>
                        <a:pt x="40" y="364"/>
                      </a:lnTo>
                      <a:lnTo>
                        <a:pt x="43" y="375"/>
                      </a:lnTo>
                      <a:lnTo>
                        <a:pt x="43" y="375"/>
                      </a:lnTo>
                      <a:close/>
                      <a:moveTo>
                        <a:pt x="444" y="335"/>
                      </a:moveTo>
                      <a:lnTo>
                        <a:pt x="444" y="335"/>
                      </a:lnTo>
                      <a:lnTo>
                        <a:pt x="441" y="332"/>
                      </a:lnTo>
                      <a:lnTo>
                        <a:pt x="441" y="330"/>
                      </a:lnTo>
                      <a:lnTo>
                        <a:pt x="438" y="329"/>
                      </a:lnTo>
                      <a:lnTo>
                        <a:pt x="438" y="329"/>
                      </a:lnTo>
                      <a:lnTo>
                        <a:pt x="441" y="334"/>
                      </a:lnTo>
                      <a:lnTo>
                        <a:pt x="442" y="335"/>
                      </a:lnTo>
                      <a:lnTo>
                        <a:pt x="444" y="335"/>
                      </a:lnTo>
                      <a:lnTo>
                        <a:pt x="444" y="335"/>
                      </a:lnTo>
                      <a:close/>
                      <a:moveTo>
                        <a:pt x="538" y="334"/>
                      </a:moveTo>
                      <a:lnTo>
                        <a:pt x="538" y="334"/>
                      </a:lnTo>
                      <a:lnTo>
                        <a:pt x="538" y="332"/>
                      </a:lnTo>
                      <a:lnTo>
                        <a:pt x="538" y="329"/>
                      </a:lnTo>
                      <a:lnTo>
                        <a:pt x="538" y="329"/>
                      </a:lnTo>
                      <a:lnTo>
                        <a:pt x="535" y="329"/>
                      </a:lnTo>
                      <a:lnTo>
                        <a:pt x="535" y="329"/>
                      </a:lnTo>
                      <a:lnTo>
                        <a:pt x="537" y="332"/>
                      </a:lnTo>
                      <a:lnTo>
                        <a:pt x="538" y="334"/>
                      </a:lnTo>
                      <a:lnTo>
                        <a:pt x="538" y="334"/>
                      </a:lnTo>
                      <a:close/>
                      <a:moveTo>
                        <a:pt x="431" y="332"/>
                      </a:moveTo>
                      <a:lnTo>
                        <a:pt x="431" y="332"/>
                      </a:lnTo>
                      <a:lnTo>
                        <a:pt x="431" y="330"/>
                      </a:lnTo>
                      <a:lnTo>
                        <a:pt x="431" y="329"/>
                      </a:lnTo>
                      <a:lnTo>
                        <a:pt x="431" y="329"/>
                      </a:lnTo>
                      <a:lnTo>
                        <a:pt x="428" y="329"/>
                      </a:lnTo>
                      <a:lnTo>
                        <a:pt x="428" y="329"/>
                      </a:lnTo>
                      <a:lnTo>
                        <a:pt x="428" y="332"/>
                      </a:lnTo>
                      <a:lnTo>
                        <a:pt x="431" y="332"/>
                      </a:lnTo>
                      <a:lnTo>
                        <a:pt x="431" y="332"/>
                      </a:lnTo>
                      <a:close/>
                      <a:moveTo>
                        <a:pt x="189" y="343"/>
                      </a:moveTo>
                      <a:lnTo>
                        <a:pt x="189" y="343"/>
                      </a:lnTo>
                      <a:lnTo>
                        <a:pt x="197" y="338"/>
                      </a:lnTo>
                      <a:lnTo>
                        <a:pt x="197" y="338"/>
                      </a:lnTo>
                      <a:lnTo>
                        <a:pt x="197" y="335"/>
                      </a:lnTo>
                      <a:lnTo>
                        <a:pt x="195" y="332"/>
                      </a:lnTo>
                      <a:lnTo>
                        <a:pt x="194" y="332"/>
                      </a:lnTo>
                      <a:lnTo>
                        <a:pt x="191" y="334"/>
                      </a:lnTo>
                      <a:lnTo>
                        <a:pt x="189" y="338"/>
                      </a:lnTo>
                      <a:lnTo>
                        <a:pt x="189" y="341"/>
                      </a:lnTo>
                      <a:lnTo>
                        <a:pt x="189" y="343"/>
                      </a:lnTo>
                      <a:lnTo>
                        <a:pt x="189" y="343"/>
                      </a:lnTo>
                      <a:close/>
                      <a:moveTo>
                        <a:pt x="227" y="338"/>
                      </a:moveTo>
                      <a:lnTo>
                        <a:pt x="227" y="338"/>
                      </a:lnTo>
                      <a:lnTo>
                        <a:pt x="229" y="337"/>
                      </a:lnTo>
                      <a:lnTo>
                        <a:pt x="227" y="335"/>
                      </a:lnTo>
                      <a:lnTo>
                        <a:pt x="226" y="334"/>
                      </a:lnTo>
                      <a:lnTo>
                        <a:pt x="226" y="332"/>
                      </a:lnTo>
                      <a:lnTo>
                        <a:pt x="226" y="332"/>
                      </a:lnTo>
                      <a:lnTo>
                        <a:pt x="223" y="332"/>
                      </a:lnTo>
                      <a:lnTo>
                        <a:pt x="223" y="332"/>
                      </a:lnTo>
                      <a:lnTo>
                        <a:pt x="224" y="337"/>
                      </a:lnTo>
                      <a:lnTo>
                        <a:pt x="226" y="338"/>
                      </a:lnTo>
                      <a:lnTo>
                        <a:pt x="227" y="338"/>
                      </a:lnTo>
                      <a:lnTo>
                        <a:pt x="227" y="338"/>
                      </a:lnTo>
                      <a:close/>
                      <a:moveTo>
                        <a:pt x="406" y="341"/>
                      </a:moveTo>
                      <a:lnTo>
                        <a:pt x="406" y="341"/>
                      </a:lnTo>
                      <a:lnTo>
                        <a:pt x="421" y="346"/>
                      </a:lnTo>
                      <a:lnTo>
                        <a:pt x="421" y="346"/>
                      </a:lnTo>
                      <a:lnTo>
                        <a:pt x="419" y="340"/>
                      </a:lnTo>
                      <a:lnTo>
                        <a:pt x="419" y="334"/>
                      </a:lnTo>
                      <a:lnTo>
                        <a:pt x="419" y="334"/>
                      </a:lnTo>
                      <a:lnTo>
                        <a:pt x="415" y="332"/>
                      </a:lnTo>
                      <a:lnTo>
                        <a:pt x="412" y="334"/>
                      </a:lnTo>
                      <a:lnTo>
                        <a:pt x="409" y="338"/>
                      </a:lnTo>
                      <a:lnTo>
                        <a:pt x="406" y="341"/>
                      </a:lnTo>
                      <a:lnTo>
                        <a:pt x="406" y="341"/>
                      </a:lnTo>
                      <a:close/>
                      <a:moveTo>
                        <a:pt x="547" y="337"/>
                      </a:moveTo>
                      <a:lnTo>
                        <a:pt x="547" y="337"/>
                      </a:lnTo>
                      <a:lnTo>
                        <a:pt x="549" y="335"/>
                      </a:lnTo>
                      <a:lnTo>
                        <a:pt x="550" y="334"/>
                      </a:lnTo>
                      <a:lnTo>
                        <a:pt x="550" y="332"/>
                      </a:lnTo>
                      <a:lnTo>
                        <a:pt x="550" y="332"/>
                      </a:lnTo>
                      <a:lnTo>
                        <a:pt x="549" y="332"/>
                      </a:lnTo>
                      <a:lnTo>
                        <a:pt x="546" y="332"/>
                      </a:lnTo>
                      <a:lnTo>
                        <a:pt x="546" y="332"/>
                      </a:lnTo>
                      <a:lnTo>
                        <a:pt x="546" y="335"/>
                      </a:lnTo>
                      <a:lnTo>
                        <a:pt x="547" y="337"/>
                      </a:lnTo>
                      <a:lnTo>
                        <a:pt x="547" y="337"/>
                      </a:lnTo>
                      <a:close/>
                      <a:moveTo>
                        <a:pt x="348" y="340"/>
                      </a:moveTo>
                      <a:lnTo>
                        <a:pt x="348" y="340"/>
                      </a:lnTo>
                      <a:lnTo>
                        <a:pt x="352" y="340"/>
                      </a:lnTo>
                      <a:lnTo>
                        <a:pt x="354" y="340"/>
                      </a:lnTo>
                      <a:lnTo>
                        <a:pt x="355" y="338"/>
                      </a:lnTo>
                      <a:lnTo>
                        <a:pt x="355" y="338"/>
                      </a:lnTo>
                      <a:lnTo>
                        <a:pt x="352" y="335"/>
                      </a:lnTo>
                      <a:lnTo>
                        <a:pt x="348" y="332"/>
                      </a:lnTo>
                      <a:lnTo>
                        <a:pt x="348" y="332"/>
                      </a:lnTo>
                      <a:lnTo>
                        <a:pt x="346" y="337"/>
                      </a:lnTo>
                      <a:lnTo>
                        <a:pt x="346" y="338"/>
                      </a:lnTo>
                      <a:lnTo>
                        <a:pt x="348" y="340"/>
                      </a:lnTo>
                      <a:lnTo>
                        <a:pt x="348" y="340"/>
                      </a:lnTo>
                      <a:close/>
                      <a:moveTo>
                        <a:pt x="796" y="376"/>
                      </a:moveTo>
                      <a:lnTo>
                        <a:pt x="796" y="376"/>
                      </a:lnTo>
                      <a:lnTo>
                        <a:pt x="797" y="373"/>
                      </a:lnTo>
                      <a:lnTo>
                        <a:pt x="799" y="367"/>
                      </a:lnTo>
                      <a:lnTo>
                        <a:pt x="799" y="356"/>
                      </a:lnTo>
                      <a:lnTo>
                        <a:pt x="799" y="356"/>
                      </a:lnTo>
                      <a:lnTo>
                        <a:pt x="797" y="343"/>
                      </a:lnTo>
                      <a:lnTo>
                        <a:pt x="796" y="337"/>
                      </a:lnTo>
                      <a:lnTo>
                        <a:pt x="794" y="332"/>
                      </a:lnTo>
                      <a:lnTo>
                        <a:pt x="794" y="332"/>
                      </a:lnTo>
                      <a:lnTo>
                        <a:pt x="791" y="353"/>
                      </a:lnTo>
                      <a:lnTo>
                        <a:pt x="793" y="366"/>
                      </a:lnTo>
                      <a:lnTo>
                        <a:pt x="793" y="372"/>
                      </a:lnTo>
                      <a:lnTo>
                        <a:pt x="796" y="376"/>
                      </a:lnTo>
                      <a:lnTo>
                        <a:pt x="796" y="376"/>
                      </a:lnTo>
                      <a:close/>
                      <a:moveTo>
                        <a:pt x="556" y="334"/>
                      </a:moveTo>
                      <a:lnTo>
                        <a:pt x="556" y="334"/>
                      </a:lnTo>
                      <a:lnTo>
                        <a:pt x="555" y="338"/>
                      </a:lnTo>
                      <a:lnTo>
                        <a:pt x="555" y="344"/>
                      </a:lnTo>
                      <a:lnTo>
                        <a:pt x="555" y="353"/>
                      </a:lnTo>
                      <a:lnTo>
                        <a:pt x="555" y="353"/>
                      </a:lnTo>
                      <a:lnTo>
                        <a:pt x="570" y="352"/>
                      </a:lnTo>
                      <a:lnTo>
                        <a:pt x="570" y="352"/>
                      </a:lnTo>
                      <a:lnTo>
                        <a:pt x="569" y="344"/>
                      </a:lnTo>
                      <a:lnTo>
                        <a:pt x="566" y="337"/>
                      </a:lnTo>
                      <a:lnTo>
                        <a:pt x="566" y="337"/>
                      </a:lnTo>
                      <a:lnTo>
                        <a:pt x="561" y="335"/>
                      </a:lnTo>
                      <a:lnTo>
                        <a:pt x="556" y="334"/>
                      </a:lnTo>
                      <a:lnTo>
                        <a:pt x="556" y="334"/>
                      </a:lnTo>
                      <a:close/>
                      <a:moveTo>
                        <a:pt x="238" y="341"/>
                      </a:moveTo>
                      <a:lnTo>
                        <a:pt x="238" y="341"/>
                      </a:lnTo>
                      <a:lnTo>
                        <a:pt x="236" y="335"/>
                      </a:lnTo>
                      <a:lnTo>
                        <a:pt x="236" y="335"/>
                      </a:lnTo>
                      <a:lnTo>
                        <a:pt x="235" y="337"/>
                      </a:lnTo>
                      <a:lnTo>
                        <a:pt x="235" y="338"/>
                      </a:lnTo>
                      <a:lnTo>
                        <a:pt x="236" y="340"/>
                      </a:lnTo>
                      <a:lnTo>
                        <a:pt x="238" y="341"/>
                      </a:lnTo>
                      <a:lnTo>
                        <a:pt x="238" y="341"/>
                      </a:lnTo>
                      <a:close/>
                      <a:moveTo>
                        <a:pt x="247" y="355"/>
                      </a:moveTo>
                      <a:lnTo>
                        <a:pt x="247" y="355"/>
                      </a:lnTo>
                      <a:lnTo>
                        <a:pt x="248" y="350"/>
                      </a:lnTo>
                      <a:lnTo>
                        <a:pt x="248" y="344"/>
                      </a:lnTo>
                      <a:lnTo>
                        <a:pt x="245" y="335"/>
                      </a:lnTo>
                      <a:lnTo>
                        <a:pt x="245" y="335"/>
                      </a:lnTo>
                      <a:lnTo>
                        <a:pt x="245" y="346"/>
                      </a:lnTo>
                      <a:lnTo>
                        <a:pt x="247" y="355"/>
                      </a:lnTo>
                      <a:lnTo>
                        <a:pt x="247" y="355"/>
                      </a:lnTo>
                      <a:close/>
                      <a:moveTo>
                        <a:pt x="482" y="347"/>
                      </a:moveTo>
                      <a:lnTo>
                        <a:pt x="482" y="347"/>
                      </a:lnTo>
                      <a:lnTo>
                        <a:pt x="485" y="344"/>
                      </a:lnTo>
                      <a:lnTo>
                        <a:pt x="486" y="341"/>
                      </a:lnTo>
                      <a:lnTo>
                        <a:pt x="485" y="338"/>
                      </a:lnTo>
                      <a:lnTo>
                        <a:pt x="485" y="338"/>
                      </a:lnTo>
                      <a:lnTo>
                        <a:pt x="479" y="337"/>
                      </a:lnTo>
                      <a:lnTo>
                        <a:pt x="476" y="335"/>
                      </a:lnTo>
                      <a:lnTo>
                        <a:pt x="473" y="335"/>
                      </a:lnTo>
                      <a:lnTo>
                        <a:pt x="473" y="335"/>
                      </a:lnTo>
                      <a:lnTo>
                        <a:pt x="476" y="338"/>
                      </a:lnTo>
                      <a:lnTo>
                        <a:pt x="476" y="343"/>
                      </a:lnTo>
                      <a:lnTo>
                        <a:pt x="479" y="346"/>
                      </a:lnTo>
                      <a:lnTo>
                        <a:pt x="482" y="347"/>
                      </a:lnTo>
                      <a:lnTo>
                        <a:pt x="482" y="347"/>
                      </a:lnTo>
                      <a:close/>
                      <a:moveTo>
                        <a:pt x="399" y="337"/>
                      </a:moveTo>
                      <a:lnTo>
                        <a:pt x="399" y="337"/>
                      </a:lnTo>
                      <a:lnTo>
                        <a:pt x="401" y="338"/>
                      </a:lnTo>
                      <a:lnTo>
                        <a:pt x="401" y="338"/>
                      </a:lnTo>
                      <a:lnTo>
                        <a:pt x="402" y="338"/>
                      </a:lnTo>
                      <a:lnTo>
                        <a:pt x="402" y="337"/>
                      </a:lnTo>
                      <a:lnTo>
                        <a:pt x="404" y="335"/>
                      </a:lnTo>
                      <a:lnTo>
                        <a:pt x="404" y="335"/>
                      </a:lnTo>
                      <a:lnTo>
                        <a:pt x="401" y="335"/>
                      </a:lnTo>
                      <a:lnTo>
                        <a:pt x="399" y="335"/>
                      </a:lnTo>
                      <a:lnTo>
                        <a:pt x="399" y="337"/>
                      </a:lnTo>
                      <a:lnTo>
                        <a:pt x="399" y="337"/>
                      </a:lnTo>
                      <a:close/>
                      <a:moveTo>
                        <a:pt x="681" y="349"/>
                      </a:moveTo>
                      <a:lnTo>
                        <a:pt x="681" y="349"/>
                      </a:lnTo>
                      <a:lnTo>
                        <a:pt x="681" y="341"/>
                      </a:lnTo>
                      <a:lnTo>
                        <a:pt x="681" y="338"/>
                      </a:lnTo>
                      <a:lnTo>
                        <a:pt x="680" y="335"/>
                      </a:lnTo>
                      <a:lnTo>
                        <a:pt x="680" y="335"/>
                      </a:lnTo>
                      <a:lnTo>
                        <a:pt x="680" y="343"/>
                      </a:lnTo>
                      <a:lnTo>
                        <a:pt x="680" y="347"/>
                      </a:lnTo>
                      <a:lnTo>
                        <a:pt x="681" y="349"/>
                      </a:lnTo>
                      <a:lnTo>
                        <a:pt x="681" y="349"/>
                      </a:lnTo>
                      <a:close/>
                      <a:moveTo>
                        <a:pt x="698" y="376"/>
                      </a:moveTo>
                      <a:lnTo>
                        <a:pt x="698" y="376"/>
                      </a:lnTo>
                      <a:lnTo>
                        <a:pt x="698" y="358"/>
                      </a:lnTo>
                      <a:lnTo>
                        <a:pt x="698" y="340"/>
                      </a:lnTo>
                      <a:lnTo>
                        <a:pt x="698" y="340"/>
                      </a:lnTo>
                      <a:lnTo>
                        <a:pt x="694" y="338"/>
                      </a:lnTo>
                      <a:lnTo>
                        <a:pt x="689" y="335"/>
                      </a:lnTo>
                      <a:lnTo>
                        <a:pt x="689" y="335"/>
                      </a:lnTo>
                      <a:lnTo>
                        <a:pt x="688" y="347"/>
                      </a:lnTo>
                      <a:lnTo>
                        <a:pt x="689" y="359"/>
                      </a:lnTo>
                      <a:lnTo>
                        <a:pt x="692" y="369"/>
                      </a:lnTo>
                      <a:lnTo>
                        <a:pt x="695" y="372"/>
                      </a:lnTo>
                      <a:lnTo>
                        <a:pt x="698" y="376"/>
                      </a:lnTo>
                      <a:lnTo>
                        <a:pt x="698" y="376"/>
                      </a:lnTo>
                      <a:close/>
                      <a:moveTo>
                        <a:pt x="729" y="361"/>
                      </a:moveTo>
                      <a:lnTo>
                        <a:pt x="729" y="361"/>
                      </a:lnTo>
                      <a:lnTo>
                        <a:pt x="730" y="353"/>
                      </a:lnTo>
                      <a:lnTo>
                        <a:pt x="730" y="347"/>
                      </a:lnTo>
                      <a:lnTo>
                        <a:pt x="729" y="341"/>
                      </a:lnTo>
                      <a:lnTo>
                        <a:pt x="727" y="337"/>
                      </a:lnTo>
                      <a:lnTo>
                        <a:pt x="727" y="337"/>
                      </a:lnTo>
                      <a:lnTo>
                        <a:pt x="727" y="349"/>
                      </a:lnTo>
                      <a:lnTo>
                        <a:pt x="729" y="361"/>
                      </a:lnTo>
                      <a:lnTo>
                        <a:pt x="729" y="361"/>
                      </a:lnTo>
                      <a:close/>
                      <a:moveTo>
                        <a:pt x="183" y="341"/>
                      </a:moveTo>
                      <a:lnTo>
                        <a:pt x="183" y="341"/>
                      </a:lnTo>
                      <a:lnTo>
                        <a:pt x="183" y="338"/>
                      </a:lnTo>
                      <a:lnTo>
                        <a:pt x="183" y="337"/>
                      </a:lnTo>
                      <a:lnTo>
                        <a:pt x="181" y="337"/>
                      </a:lnTo>
                      <a:lnTo>
                        <a:pt x="181" y="337"/>
                      </a:lnTo>
                      <a:lnTo>
                        <a:pt x="181" y="340"/>
                      </a:lnTo>
                      <a:lnTo>
                        <a:pt x="183" y="341"/>
                      </a:lnTo>
                      <a:lnTo>
                        <a:pt x="183" y="341"/>
                      </a:lnTo>
                      <a:close/>
                      <a:moveTo>
                        <a:pt x="494" y="350"/>
                      </a:moveTo>
                      <a:lnTo>
                        <a:pt x="494" y="350"/>
                      </a:lnTo>
                      <a:lnTo>
                        <a:pt x="497" y="350"/>
                      </a:lnTo>
                      <a:lnTo>
                        <a:pt x="500" y="352"/>
                      </a:lnTo>
                      <a:lnTo>
                        <a:pt x="500" y="352"/>
                      </a:lnTo>
                      <a:lnTo>
                        <a:pt x="502" y="350"/>
                      </a:lnTo>
                      <a:lnTo>
                        <a:pt x="503" y="349"/>
                      </a:lnTo>
                      <a:lnTo>
                        <a:pt x="502" y="346"/>
                      </a:lnTo>
                      <a:lnTo>
                        <a:pt x="502" y="346"/>
                      </a:lnTo>
                      <a:lnTo>
                        <a:pt x="499" y="344"/>
                      </a:lnTo>
                      <a:lnTo>
                        <a:pt x="497" y="343"/>
                      </a:lnTo>
                      <a:lnTo>
                        <a:pt x="495" y="341"/>
                      </a:lnTo>
                      <a:lnTo>
                        <a:pt x="495" y="341"/>
                      </a:lnTo>
                      <a:lnTo>
                        <a:pt x="495" y="340"/>
                      </a:lnTo>
                      <a:lnTo>
                        <a:pt x="495" y="340"/>
                      </a:lnTo>
                      <a:lnTo>
                        <a:pt x="499" y="340"/>
                      </a:lnTo>
                      <a:lnTo>
                        <a:pt x="500" y="338"/>
                      </a:lnTo>
                      <a:lnTo>
                        <a:pt x="500" y="338"/>
                      </a:lnTo>
                      <a:lnTo>
                        <a:pt x="499" y="337"/>
                      </a:lnTo>
                      <a:lnTo>
                        <a:pt x="497" y="337"/>
                      </a:lnTo>
                      <a:lnTo>
                        <a:pt x="497" y="337"/>
                      </a:lnTo>
                      <a:lnTo>
                        <a:pt x="494" y="343"/>
                      </a:lnTo>
                      <a:lnTo>
                        <a:pt x="494" y="350"/>
                      </a:lnTo>
                      <a:lnTo>
                        <a:pt x="494" y="350"/>
                      </a:lnTo>
                      <a:close/>
                      <a:moveTo>
                        <a:pt x="206" y="338"/>
                      </a:moveTo>
                      <a:lnTo>
                        <a:pt x="206" y="338"/>
                      </a:lnTo>
                      <a:lnTo>
                        <a:pt x="209" y="349"/>
                      </a:lnTo>
                      <a:lnTo>
                        <a:pt x="213" y="356"/>
                      </a:lnTo>
                      <a:lnTo>
                        <a:pt x="213" y="356"/>
                      </a:lnTo>
                      <a:lnTo>
                        <a:pt x="213" y="347"/>
                      </a:lnTo>
                      <a:lnTo>
                        <a:pt x="212" y="337"/>
                      </a:lnTo>
                      <a:lnTo>
                        <a:pt x="212" y="337"/>
                      </a:lnTo>
                      <a:lnTo>
                        <a:pt x="209" y="338"/>
                      </a:lnTo>
                      <a:lnTo>
                        <a:pt x="206" y="338"/>
                      </a:lnTo>
                      <a:lnTo>
                        <a:pt x="206" y="338"/>
                      </a:lnTo>
                      <a:close/>
                      <a:moveTo>
                        <a:pt x="602" y="346"/>
                      </a:moveTo>
                      <a:lnTo>
                        <a:pt x="602" y="346"/>
                      </a:lnTo>
                      <a:lnTo>
                        <a:pt x="602" y="343"/>
                      </a:lnTo>
                      <a:lnTo>
                        <a:pt x="602" y="341"/>
                      </a:lnTo>
                      <a:lnTo>
                        <a:pt x="602" y="340"/>
                      </a:lnTo>
                      <a:lnTo>
                        <a:pt x="601" y="338"/>
                      </a:lnTo>
                      <a:lnTo>
                        <a:pt x="601" y="338"/>
                      </a:lnTo>
                      <a:lnTo>
                        <a:pt x="599" y="343"/>
                      </a:lnTo>
                      <a:lnTo>
                        <a:pt x="599" y="344"/>
                      </a:lnTo>
                      <a:lnTo>
                        <a:pt x="602" y="346"/>
                      </a:lnTo>
                      <a:lnTo>
                        <a:pt x="602" y="346"/>
                      </a:lnTo>
                      <a:close/>
                      <a:moveTo>
                        <a:pt x="381" y="344"/>
                      </a:moveTo>
                      <a:lnTo>
                        <a:pt x="381" y="344"/>
                      </a:lnTo>
                      <a:lnTo>
                        <a:pt x="380" y="341"/>
                      </a:lnTo>
                      <a:lnTo>
                        <a:pt x="380" y="340"/>
                      </a:lnTo>
                      <a:lnTo>
                        <a:pt x="378" y="338"/>
                      </a:lnTo>
                      <a:lnTo>
                        <a:pt x="378" y="338"/>
                      </a:lnTo>
                      <a:lnTo>
                        <a:pt x="378" y="343"/>
                      </a:lnTo>
                      <a:lnTo>
                        <a:pt x="381" y="344"/>
                      </a:lnTo>
                      <a:lnTo>
                        <a:pt x="381" y="344"/>
                      </a:lnTo>
                      <a:close/>
                      <a:moveTo>
                        <a:pt x="436" y="343"/>
                      </a:moveTo>
                      <a:lnTo>
                        <a:pt x="436" y="343"/>
                      </a:lnTo>
                      <a:lnTo>
                        <a:pt x="439" y="343"/>
                      </a:lnTo>
                      <a:lnTo>
                        <a:pt x="439" y="340"/>
                      </a:lnTo>
                      <a:lnTo>
                        <a:pt x="439" y="340"/>
                      </a:lnTo>
                      <a:lnTo>
                        <a:pt x="436" y="338"/>
                      </a:lnTo>
                      <a:lnTo>
                        <a:pt x="436" y="338"/>
                      </a:lnTo>
                      <a:lnTo>
                        <a:pt x="436" y="340"/>
                      </a:lnTo>
                      <a:lnTo>
                        <a:pt x="436" y="343"/>
                      </a:lnTo>
                      <a:lnTo>
                        <a:pt x="436" y="343"/>
                      </a:lnTo>
                      <a:close/>
                      <a:moveTo>
                        <a:pt x="425" y="349"/>
                      </a:moveTo>
                      <a:lnTo>
                        <a:pt x="425" y="349"/>
                      </a:lnTo>
                      <a:lnTo>
                        <a:pt x="428" y="349"/>
                      </a:lnTo>
                      <a:lnTo>
                        <a:pt x="428" y="349"/>
                      </a:lnTo>
                      <a:lnTo>
                        <a:pt x="427" y="344"/>
                      </a:lnTo>
                      <a:lnTo>
                        <a:pt x="424" y="340"/>
                      </a:lnTo>
                      <a:lnTo>
                        <a:pt x="424" y="340"/>
                      </a:lnTo>
                      <a:lnTo>
                        <a:pt x="425" y="349"/>
                      </a:lnTo>
                      <a:lnTo>
                        <a:pt x="425" y="349"/>
                      </a:lnTo>
                      <a:close/>
                      <a:moveTo>
                        <a:pt x="531" y="349"/>
                      </a:moveTo>
                      <a:lnTo>
                        <a:pt x="531" y="349"/>
                      </a:lnTo>
                      <a:lnTo>
                        <a:pt x="531" y="344"/>
                      </a:lnTo>
                      <a:lnTo>
                        <a:pt x="529" y="340"/>
                      </a:lnTo>
                      <a:lnTo>
                        <a:pt x="529" y="340"/>
                      </a:lnTo>
                      <a:lnTo>
                        <a:pt x="529" y="346"/>
                      </a:lnTo>
                      <a:lnTo>
                        <a:pt x="529" y="347"/>
                      </a:lnTo>
                      <a:lnTo>
                        <a:pt x="531" y="349"/>
                      </a:lnTo>
                      <a:lnTo>
                        <a:pt x="531" y="349"/>
                      </a:lnTo>
                      <a:close/>
                      <a:moveTo>
                        <a:pt x="550" y="344"/>
                      </a:moveTo>
                      <a:lnTo>
                        <a:pt x="550" y="344"/>
                      </a:lnTo>
                      <a:lnTo>
                        <a:pt x="550" y="341"/>
                      </a:lnTo>
                      <a:lnTo>
                        <a:pt x="550" y="340"/>
                      </a:lnTo>
                      <a:lnTo>
                        <a:pt x="549" y="340"/>
                      </a:lnTo>
                      <a:lnTo>
                        <a:pt x="549" y="340"/>
                      </a:lnTo>
                      <a:lnTo>
                        <a:pt x="549" y="343"/>
                      </a:lnTo>
                      <a:lnTo>
                        <a:pt x="549" y="343"/>
                      </a:lnTo>
                      <a:lnTo>
                        <a:pt x="550" y="344"/>
                      </a:lnTo>
                      <a:lnTo>
                        <a:pt x="550" y="344"/>
                      </a:lnTo>
                      <a:close/>
                      <a:moveTo>
                        <a:pt x="239" y="358"/>
                      </a:moveTo>
                      <a:lnTo>
                        <a:pt x="239" y="358"/>
                      </a:lnTo>
                      <a:lnTo>
                        <a:pt x="238" y="352"/>
                      </a:lnTo>
                      <a:lnTo>
                        <a:pt x="236" y="347"/>
                      </a:lnTo>
                      <a:lnTo>
                        <a:pt x="233" y="344"/>
                      </a:lnTo>
                      <a:lnTo>
                        <a:pt x="230" y="341"/>
                      </a:lnTo>
                      <a:lnTo>
                        <a:pt x="230" y="341"/>
                      </a:lnTo>
                      <a:lnTo>
                        <a:pt x="230" y="346"/>
                      </a:lnTo>
                      <a:lnTo>
                        <a:pt x="232" y="352"/>
                      </a:lnTo>
                      <a:lnTo>
                        <a:pt x="235" y="356"/>
                      </a:lnTo>
                      <a:lnTo>
                        <a:pt x="239" y="358"/>
                      </a:lnTo>
                      <a:lnTo>
                        <a:pt x="239" y="358"/>
                      </a:lnTo>
                      <a:close/>
                      <a:moveTo>
                        <a:pt x="221" y="346"/>
                      </a:moveTo>
                      <a:lnTo>
                        <a:pt x="221" y="346"/>
                      </a:lnTo>
                      <a:lnTo>
                        <a:pt x="223" y="344"/>
                      </a:lnTo>
                      <a:lnTo>
                        <a:pt x="223" y="343"/>
                      </a:lnTo>
                      <a:lnTo>
                        <a:pt x="223" y="343"/>
                      </a:lnTo>
                      <a:lnTo>
                        <a:pt x="221" y="341"/>
                      </a:lnTo>
                      <a:lnTo>
                        <a:pt x="221" y="341"/>
                      </a:lnTo>
                      <a:lnTo>
                        <a:pt x="221" y="346"/>
                      </a:lnTo>
                      <a:lnTo>
                        <a:pt x="221" y="346"/>
                      </a:lnTo>
                      <a:close/>
                      <a:moveTo>
                        <a:pt x="351" y="346"/>
                      </a:moveTo>
                      <a:lnTo>
                        <a:pt x="351" y="346"/>
                      </a:lnTo>
                      <a:lnTo>
                        <a:pt x="363" y="349"/>
                      </a:lnTo>
                      <a:lnTo>
                        <a:pt x="363" y="349"/>
                      </a:lnTo>
                      <a:lnTo>
                        <a:pt x="361" y="344"/>
                      </a:lnTo>
                      <a:lnTo>
                        <a:pt x="357" y="343"/>
                      </a:lnTo>
                      <a:lnTo>
                        <a:pt x="354" y="343"/>
                      </a:lnTo>
                      <a:lnTo>
                        <a:pt x="351" y="346"/>
                      </a:lnTo>
                      <a:lnTo>
                        <a:pt x="351" y="346"/>
                      </a:lnTo>
                      <a:close/>
                      <a:moveTo>
                        <a:pt x="370" y="346"/>
                      </a:moveTo>
                      <a:lnTo>
                        <a:pt x="370" y="346"/>
                      </a:lnTo>
                      <a:lnTo>
                        <a:pt x="369" y="344"/>
                      </a:lnTo>
                      <a:lnTo>
                        <a:pt x="366" y="343"/>
                      </a:lnTo>
                      <a:lnTo>
                        <a:pt x="366" y="343"/>
                      </a:lnTo>
                      <a:lnTo>
                        <a:pt x="367" y="346"/>
                      </a:lnTo>
                      <a:lnTo>
                        <a:pt x="369" y="346"/>
                      </a:lnTo>
                      <a:lnTo>
                        <a:pt x="370" y="346"/>
                      </a:lnTo>
                      <a:lnTo>
                        <a:pt x="370" y="346"/>
                      </a:lnTo>
                      <a:close/>
                      <a:moveTo>
                        <a:pt x="396" y="346"/>
                      </a:moveTo>
                      <a:lnTo>
                        <a:pt x="396" y="346"/>
                      </a:lnTo>
                      <a:lnTo>
                        <a:pt x="396" y="343"/>
                      </a:lnTo>
                      <a:lnTo>
                        <a:pt x="393" y="343"/>
                      </a:lnTo>
                      <a:lnTo>
                        <a:pt x="393" y="343"/>
                      </a:lnTo>
                      <a:lnTo>
                        <a:pt x="395" y="344"/>
                      </a:lnTo>
                      <a:lnTo>
                        <a:pt x="396" y="346"/>
                      </a:lnTo>
                      <a:lnTo>
                        <a:pt x="396" y="346"/>
                      </a:lnTo>
                      <a:close/>
                      <a:moveTo>
                        <a:pt x="166" y="366"/>
                      </a:moveTo>
                      <a:lnTo>
                        <a:pt x="166" y="366"/>
                      </a:lnTo>
                      <a:lnTo>
                        <a:pt x="177" y="364"/>
                      </a:lnTo>
                      <a:lnTo>
                        <a:pt x="177" y="364"/>
                      </a:lnTo>
                      <a:lnTo>
                        <a:pt x="174" y="352"/>
                      </a:lnTo>
                      <a:lnTo>
                        <a:pt x="172" y="347"/>
                      </a:lnTo>
                      <a:lnTo>
                        <a:pt x="168" y="343"/>
                      </a:lnTo>
                      <a:lnTo>
                        <a:pt x="168" y="343"/>
                      </a:lnTo>
                      <a:lnTo>
                        <a:pt x="166" y="366"/>
                      </a:lnTo>
                      <a:lnTo>
                        <a:pt x="166" y="366"/>
                      </a:lnTo>
                      <a:close/>
                      <a:moveTo>
                        <a:pt x="308" y="347"/>
                      </a:moveTo>
                      <a:lnTo>
                        <a:pt x="308" y="347"/>
                      </a:lnTo>
                      <a:lnTo>
                        <a:pt x="311" y="347"/>
                      </a:lnTo>
                      <a:lnTo>
                        <a:pt x="314" y="346"/>
                      </a:lnTo>
                      <a:lnTo>
                        <a:pt x="314" y="346"/>
                      </a:lnTo>
                      <a:lnTo>
                        <a:pt x="312" y="344"/>
                      </a:lnTo>
                      <a:lnTo>
                        <a:pt x="312" y="344"/>
                      </a:lnTo>
                      <a:lnTo>
                        <a:pt x="311" y="343"/>
                      </a:lnTo>
                      <a:lnTo>
                        <a:pt x="311" y="343"/>
                      </a:lnTo>
                      <a:lnTo>
                        <a:pt x="311" y="343"/>
                      </a:lnTo>
                      <a:lnTo>
                        <a:pt x="308" y="347"/>
                      </a:lnTo>
                      <a:lnTo>
                        <a:pt x="308" y="347"/>
                      </a:lnTo>
                      <a:close/>
                      <a:moveTo>
                        <a:pt x="512" y="346"/>
                      </a:moveTo>
                      <a:lnTo>
                        <a:pt x="512" y="346"/>
                      </a:lnTo>
                      <a:lnTo>
                        <a:pt x="515" y="347"/>
                      </a:lnTo>
                      <a:lnTo>
                        <a:pt x="515" y="347"/>
                      </a:lnTo>
                      <a:lnTo>
                        <a:pt x="515" y="344"/>
                      </a:lnTo>
                      <a:lnTo>
                        <a:pt x="514" y="343"/>
                      </a:lnTo>
                      <a:lnTo>
                        <a:pt x="514" y="343"/>
                      </a:lnTo>
                      <a:lnTo>
                        <a:pt x="514" y="344"/>
                      </a:lnTo>
                      <a:lnTo>
                        <a:pt x="514" y="344"/>
                      </a:lnTo>
                      <a:lnTo>
                        <a:pt x="512" y="346"/>
                      </a:lnTo>
                      <a:lnTo>
                        <a:pt x="512" y="346"/>
                      </a:lnTo>
                      <a:lnTo>
                        <a:pt x="512" y="346"/>
                      </a:lnTo>
                      <a:close/>
                      <a:moveTo>
                        <a:pt x="581" y="350"/>
                      </a:moveTo>
                      <a:lnTo>
                        <a:pt x="581" y="350"/>
                      </a:lnTo>
                      <a:lnTo>
                        <a:pt x="584" y="350"/>
                      </a:lnTo>
                      <a:lnTo>
                        <a:pt x="584" y="350"/>
                      </a:lnTo>
                      <a:lnTo>
                        <a:pt x="584" y="347"/>
                      </a:lnTo>
                      <a:lnTo>
                        <a:pt x="584" y="344"/>
                      </a:lnTo>
                      <a:lnTo>
                        <a:pt x="584" y="344"/>
                      </a:lnTo>
                      <a:lnTo>
                        <a:pt x="582" y="343"/>
                      </a:lnTo>
                      <a:lnTo>
                        <a:pt x="581" y="343"/>
                      </a:lnTo>
                      <a:lnTo>
                        <a:pt x="581" y="343"/>
                      </a:lnTo>
                      <a:lnTo>
                        <a:pt x="581" y="350"/>
                      </a:lnTo>
                      <a:lnTo>
                        <a:pt x="581" y="350"/>
                      </a:lnTo>
                      <a:close/>
                      <a:moveTo>
                        <a:pt x="277" y="353"/>
                      </a:moveTo>
                      <a:lnTo>
                        <a:pt x="277" y="353"/>
                      </a:lnTo>
                      <a:lnTo>
                        <a:pt x="282" y="352"/>
                      </a:lnTo>
                      <a:lnTo>
                        <a:pt x="284" y="352"/>
                      </a:lnTo>
                      <a:lnTo>
                        <a:pt x="285" y="350"/>
                      </a:lnTo>
                      <a:lnTo>
                        <a:pt x="285" y="350"/>
                      </a:lnTo>
                      <a:lnTo>
                        <a:pt x="284" y="344"/>
                      </a:lnTo>
                      <a:lnTo>
                        <a:pt x="284" y="344"/>
                      </a:lnTo>
                      <a:lnTo>
                        <a:pt x="279" y="344"/>
                      </a:lnTo>
                      <a:lnTo>
                        <a:pt x="277" y="344"/>
                      </a:lnTo>
                      <a:lnTo>
                        <a:pt x="276" y="344"/>
                      </a:lnTo>
                      <a:lnTo>
                        <a:pt x="276" y="344"/>
                      </a:lnTo>
                      <a:lnTo>
                        <a:pt x="276" y="346"/>
                      </a:lnTo>
                      <a:lnTo>
                        <a:pt x="276" y="349"/>
                      </a:lnTo>
                      <a:lnTo>
                        <a:pt x="277" y="353"/>
                      </a:lnTo>
                      <a:lnTo>
                        <a:pt x="277" y="353"/>
                      </a:lnTo>
                      <a:close/>
                      <a:moveTo>
                        <a:pt x="197" y="344"/>
                      </a:moveTo>
                      <a:lnTo>
                        <a:pt x="197" y="344"/>
                      </a:lnTo>
                      <a:lnTo>
                        <a:pt x="192" y="347"/>
                      </a:lnTo>
                      <a:lnTo>
                        <a:pt x="191" y="352"/>
                      </a:lnTo>
                      <a:lnTo>
                        <a:pt x="189" y="356"/>
                      </a:lnTo>
                      <a:lnTo>
                        <a:pt x="191" y="363"/>
                      </a:lnTo>
                      <a:lnTo>
                        <a:pt x="191" y="363"/>
                      </a:lnTo>
                      <a:lnTo>
                        <a:pt x="195" y="359"/>
                      </a:lnTo>
                      <a:lnTo>
                        <a:pt x="197" y="353"/>
                      </a:lnTo>
                      <a:lnTo>
                        <a:pt x="198" y="349"/>
                      </a:lnTo>
                      <a:lnTo>
                        <a:pt x="197" y="346"/>
                      </a:lnTo>
                      <a:lnTo>
                        <a:pt x="197" y="344"/>
                      </a:lnTo>
                      <a:lnTo>
                        <a:pt x="197" y="344"/>
                      </a:lnTo>
                      <a:close/>
                      <a:moveTo>
                        <a:pt x="462" y="359"/>
                      </a:moveTo>
                      <a:lnTo>
                        <a:pt x="462" y="359"/>
                      </a:lnTo>
                      <a:lnTo>
                        <a:pt x="468" y="359"/>
                      </a:lnTo>
                      <a:lnTo>
                        <a:pt x="473" y="361"/>
                      </a:lnTo>
                      <a:lnTo>
                        <a:pt x="473" y="361"/>
                      </a:lnTo>
                      <a:lnTo>
                        <a:pt x="476" y="358"/>
                      </a:lnTo>
                      <a:lnTo>
                        <a:pt x="476" y="355"/>
                      </a:lnTo>
                      <a:lnTo>
                        <a:pt x="474" y="352"/>
                      </a:lnTo>
                      <a:lnTo>
                        <a:pt x="471" y="350"/>
                      </a:lnTo>
                      <a:lnTo>
                        <a:pt x="463" y="346"/>
                      </a:lnTo>
                      <a:lnTo>
                        <a:pt x="456" y="344"/>
                      </a:lnTo>
                      <a:lnTo>
                        <a:pt x="456" y="344"/>
                      </a:lnTo>
                      <a:lnTo>
                        <a:pt x="457" y="349"/>
                      </a:lnTo>
                      <a:lnTo>
                        <a:pt x="459" y="353"/>
                      </a:lnTo>
                      <a:lnTo>
                        <a:pt x="462" y="359"/>
                      </a:lnTo>
                      <a:lnTo>
                        <a:pt x="462" y="359"/>
                      </a:lnTo>
                      <a:close/>
                      <a:moveTo>
                        <a:pt x="108" y="388"/>
                      </a:moveTo>
                      <a:lnTo>
                        <a:pt x="108" y="388"/>
                      </a:lnTo>
                      <a:lnTo>
                        <a:pt x="111" y="420"/>
                      </a:lnTo>
                      <a:lnTo>
                        <a:pt x="111" y="420"/>
                      </a:lnTo>
                      <a:lnTo>
                        <a:pt x="113" y="417"/>
                      </a:lnTo>
                      <a:lnTo>
                        <a:pt x="114" y="414"/>
                      </a:lnTo>
                      <a:lnTo>
                        <a:pt x="114" y="414"/>
                      </a:lnTo>
                      <a:lnTo>
                        <a:pt x="110" y="346"/>
                      </a:lnTo>
                      <a:lnTo>
                        <a:pt x="110" y="346"/>
                      </a:lnTo>
                      <a:lnTo>
                        <a:pt x="108" y="355"/>
                      </a:lnTo>
                      <a:lnTo>
                        <a:pt x="108" y="366"/>
                      </a:lnTo>
                      <a:lnTo>
                        <a:pt x="108" y="388"/>
                      </a:lnTo>
                      <a:lnTo>
                        <a:pt x="108" y="388"/>
                      </a:lnTo>
                      <a:close/>
                      <a:moveTo>
                        <a:pt x="340" y="346"/>
                      </a:moveTo>
                      <a:lnTo>
                        <a:pt x="340" y="346"/>
                      </a:lnTo>
                      <a:lnTo>
                        <a:pt x="341" y="349"/>
                      </a:lnTo>
                      <a:lnTo>
                        <a:pt x="343" y="352"/>
                      </a:lnTo>
                      <a:lnTo>
                        <a:pt x="343" y="352"/>
                      </a:lnTo>
                      <a:lnTo>
                        <a:pt x="346" y="352"/>
                      </a:lnTo>
                      <a:lnTo>
                        <a:pt x="349" y="352"/>
                      </a:lnTo>
                      <a:lnTo>
                        <a:pt x="349" y="350"/>
                      </a:lnTo>
                      <a:lnTo>
                        <a:pt x="349" y="350"/>
                      </a:lnTo>
                      <a:lnTo>
                        <a:pt x="348" y="349"/>
                      </a:lnTo>
                      <a:lnTo>
                        <a:pt x="346" y="347"/>
                      </a:lnTo>
                      <a:lnTo>
                        <a:pt x="343" y="346"/>
                      </a:lnTo>
                      <a:lnTo>
                        <a:pt x="340" y="346"/>
                      </a:lnTo>
                      <a:lnTo>
                        <a:pt x="340" y="346"/>
                      </a:lnTo>
                      <a:close/>
                      <a:moveTo>
                        <a:pt x="451" y="356"/>
                      </a:moveTo>
                      <a:lnTo>
                        <a:pt x="451" y="356"/>
                      </a:lnTo>
                      <a:lnTo>
                        <a:pt x="448" y="350"/>
                      </a:lnTo>
                      <a:lnTo>
                        <a:pt x="445" y="347"/>
                      </a:lnTo>
                      <a:lnTo>
                        <a:pt x="442" y="346"/>
                      </a:lnTo>
                      <a:lnTo>
                        <a:pt x="442" y="346"/>
                      </a:lnTo>
                      <a:lnTo>
                        <a:pt x="442" y="350"/>
                      </a:lnTo>
                      <a:lnTo>
                        <a:pt x="444" y="355"/>
                      </a:lnTo>
                      <a:lnTo>
                        <a:pt x="447" y="356"/>
                      </a:lnTo>
                      <a:lnTo>
                        <a:pt x="450" y="358"/>
                      </a:lnTo>
                      <a:lnTo>
                        <a:pt x="451" y="356"/>
                      </a:lnTo>
                      <a:lnTo>
                        <a:pt x="451" y="356"/>
                      </a:lnTo>
                      <a:close/>
                      <a:moveTo>
                        <a:pt x="651" y="350"/>
                      </a:moveTo>
                      <a:lnTo>
                        <a:pt x="651" y="350"/>
                      </a:lnTo>
                      <a:lnTo>
                        <a:pt x="651" y="349"/>
                      </a:lnTo>
                      <a:lnTo>
                        <a:pt x="649" y="346"/>
                      </a:lnTo>
                      <a:lnTo>
                        <a:pt x="649" y="346"/>
                      </a:lnTo>
                      <a:lnTo>
                        <a:pt x="649" y="349"/>
                      </a:lnTo>
                      <a:lnTo>
                        <a:pt x="649" y="350"/>
                      </a:lnTo>
                      <a:lnTo>
                        <a:pt x="651" y="350"/>
                      </a:lnTo>
                      <a:lnTo>
                        <a:pt x="651" y="350"/>
                      </a:lnTo>
                      <a:close/>
                      <a:moveTo>
                        <a:pt x="102" y="352"/>
                      </a:moveTo>
                      <a:lnTo>
                        <a:pt x="102" y="352"/>
                      </a:lnTo>
                      <a:lnTo>
                        <a:pt x="104" y="349"/>
                      </a:lnTo>
                      <a:lnTo>
                        <a:pt x="104" y="347"/>
                      </a:lnTo>
                      <a:lnTo>
                        <a:pt x="102" y="346"/>
                      </a:lnTo>
                      <a:lnTo>
                        <a:pt x="102" y="346"/>
                      </a:lnTo>
                      <a:lnTo>
                        <a:pt x="101" y="349"/>
                      </a:lnTo>
                      <a:lnTo>
                        <a:pt x="101" y="350"/>
                      </a:lnTo>
                      <a:lnTo>
                        <a:pt x="102" y="352"/>
                      </a:lnTo>
                      <a:lnTo>
                        <a:pt x="102" y="352"/>
                      </a:lnTo>
                      <a:close/>
                      <a:moveTo>
                        <a:pt x="265" y="350"/>
                      </a:moveTo>
                      <a:lnTo>
                        <a:pt x="265" y="350"/>
                      </a:lnTo>
                      <a:lnTo>
                        <a:pt x="267" y="352"/>
                      </a:lnTo>
                      <a:lnTo>
                        <a:pt x="267" y="355"/>
                      </a:lnTo>
                      <a:lnTo>
                        <a:pt x="267" y="355"/>
                      </a:lnTo>
                      <a:lnTo>
                        <a:pt x="270" y="353"/>
                      </a:lnTo>
                      <a:lnTo>
                        <a:pt x="273" y="353"/>
                      </a:lnTo>
                      <a:lnTo>
                        <a:pt x="273" y="353"/>
                      </a:lnTo>
                      <a:lnTo>
                        <a:pt x="271" y="349"/>
                      </a:lnTo>
                      <a:lnTo>
                        <a:pt x="270" y="347"/>
                      </a:lnTo>
                      <a:lnTo>
                        <a:pt x="268" y="347"/>
                      </a:lnTo>
                      <a:lnTo>
                        <a:pt x="265" y="350"/>
                      </a:lnTo>
                      <a:lnTo>
                        <a:pt x="265" y="350"/>
                      </a:lnTo>
                      <a:close/>
                      <a:moveTo>
                        <a:pt x="159" y="366"/>
                      </a:moveTo>
                      <a:lnTo>
                        <a:pt x="159" y="366"/>
                      </a:lnTo>
                      <a:lnTo>
                        <a:pt x="162" y="366"/>
                      </a:lnTo>
                      <a:lnTo>
                        <a:pt x="162" y="366"/>
                      </a:lnTo>
                      <a:lnTo>
                        <a:pt x="163" y="347"/>
                      </a:lnTo>
                      <a:lnTo>
                        <a:pt x="163" y="347"/>
                      </a:lnTo>
                      <a:lnTo>
                        <a:pt x="160" y="349"/>
                      </a:lnTo>
                      <a:lnTo>
                        <a:pt x="159" y="350"/>
                      </a:lnTo>
                      <a:lnTo>
                        <a:pt x="157" y="355"/>
                      </a:lnTo>
                      <a:lnTo>
                        <a:pt x="159" y="366"/>
                      </a:lnTo>
                      <a:lnTo>
                        <a:pt x="159" y="366"/>
                      </a:lnTo>
                      <a:close/>
                      <a:moveTo>
                        <a:pt x="383" y="352"/>
                      </a:moveTo>
                      <a:lnTo>
                        <a:pt x="383" y="352"/>
                      </a:lnTo>
                      <a:lnTo>
                        <a:pt x="383" y="349"/>
                      </a:lnTo>
                      <a:lnTo>
                        <a:pt x="380" y="347"/>
                      </a:lnTo>
                      <a:lnTo>
                        <a:pt x="380" y="347"/>
                      </a:lnTo>
                      <a:lnTo>
                        <a:pt x="381" y="350"/>
                      </a:lnTo>
                      <a:lnTo>
                        <a:pt x="383" y="352"/>
                      </a:lnTo>
                      <a:lnTo>
                        <a:pt x="383" y="352"/>
                      </a:lnTo>
                      <a:close/>
                      <a:moveTo>
                        <a:pt x="421" y="355"/>
                      </a:moveTo>
                      <a:lnTo>
                        <a:pt x="421" y="355"/>
                      </a:lnTo>
                      <a:lnTo>
                        <a:pt x="419" y="352"/>
                      </a:lnTo>
                      <a:lnTo>
                        <a:pt x="416" y="350"/>
                      </a:lnTo>
                      <a:lnTo>
                        <a:pt x="409" y="347"/>
                      </a:lnTo>
                      <a:lnTo>
                        <a:pt x="409" y="347"/>
                      </a:lnTo>
                      <a:lnTo>
                        <a:pt x="409" y="352"/>
                      </a:lnTo>
                      <a:lnTo>
                        <a:pt x="412" y="353"/>
                      </a:lnTo>
                      <a:lnTo>
                        <a:pt x="416" y="355"/>
                      </a:lnTo>
                      <a:lnTo>
                        <a:pt x="421" y="355"/>
                      </a:lnTo>
                      <a:lnTo>
                        <a:pt x="421" y="355"/>
                      </a:lnTo>
                      <a:close/>
                      <a:moveTo>
                        <a:pt x="639" y="359"/>
                      </a:moveTo>
                      <a:lnTo>
                        <a:pt x="639" y="359"/>
                      </a:lnTo>
                      <a:lnTo>
                        <a:pt x="640" y="359"/>
                      </a:lnTo>
                      <a:lnTo>
                        <a:pt x="640" y="358"/>
                      </a:lnTo>
                      <a:lnTo>
                        <a:pt x="642" y="353"/>
                      </a:lnTo>
                      <a:lnTo>
                        <a:pt x="640" y="350"/>
                      </a:lnTo>
                      <a:lnTo>
                        <a:pt x="639" y="349"/>
                      </a:lnTo>
                      <a:lnTo>
                        <a:pt x="639" y="347"/>
                      </a:lnTo>
                      <a:lnTo>
                        <a:pt x="639" y="347"/>
                      </a:lnTo>
                      <a:lnTo>
                        <a:pt x="639" y="353"/>
                      </a:lnTo>
                      <a:lnTo>
                        <a:pt x="639" y="359"/>
                      </a:lnTo>
                      <a:lnTo>
                        <a:pt x="639" y="359"/>
                      </a:lnTo>
                      <a:close/>
                      <a:moveTo>
                        <a:pt x="223" y="359"/>
                      </a:moveTo>
                      <a:lnTo>
                        <a:pt x="223" y="359"/>
                      </a:lnTo>
                      <a:lnTo>
                        <a:pt x="226" y="359"/>
                      </a:lnTo>
                      <a:lnTo>
                        <a:pt x="230" y="359"/>
                      </a:lnTo>
                      <a:lnTo>
                        <a:pt x="230" y="359"/>
                      </a:lnTo>
                      <a:lnTo>
                        <a:pt x="229" y="355"/>
                      </a:lnTo>
                      <a:lnTo>
                        <a:pt x="227" y="349"/>
                      </a:lnTo>
                      <a:lnTo>
                        <a:pt x="227" y="349"/>
                      </a:lnTo>
                      <a:lnTo>
                        <a:pt x="224" y="349"/>
                      </a:lnTo>
                      <a:lnTo>
                        <a:pt x="224" y="349"/>
                      </a:lnTo>
                      <a:lnTo>
                        <a:pt x="223" y="350"/>
                      </a:lnTo>
                      <a:lnTo>
                        <a:pt x="223" y="353"/>
                      </a:lnTo>
                      <a:lnTo>
                        <a:pt x="223" y="359"/>
                      </a:lnTo>
                      <a:lnTo>
                        <a:pt x="223" y="359"/>
                      </a:lnTo>
                      <a:close/>
                      <a:moveTo>
                        <a:pt x="325" y="353"/>
                      </a:moveTo>
                      <a:lnTo>
                        <a:pt x="325" y="353"/>
                      </a:lnTo>
                      <a:lnTo>
                        <a:pt x="326" y="353"/>
                      </a:lnTo>
                      <a:lnTo>
                        <a:pt x="326" y="353"/>
                      </a:lnTo>
                      <a:lnTo>
                        <a:pt x="326" y="350"/>
                      </a:lnTo>
                      <a:lnTo>
                        <a:pt x="323" y="349"/>
                      </a:lnTo>
                      <a:lnTo>
                        <a:pt x="323" y="349"/>
                      </a:lnTo>
                      <a:lnTo>
                        <a:pt x="323" y="350"/>
                      </a:lnTo>
                      <a:lnTo>
                        <a:pt x="325" y="353"/>
                      </a:lnTo>
                      <a:lnTo>
                        <a:pt x="325" y="353"/>
                      </a:lnTo>
                      <a:close/>
                      <a:moveTo>
                        <a:pt x="718" y="353"/>
                      </a:moveTo>
                      <a:lnTo>
                        <a:pt x="718" y="353"/>
                      </a:lnTo>
                      <a:lnTo>
                        <a:pt x="718" y="350"/>
                      </a:lnTo>
                      <a:lnTo>
                        <a:pt x="717" y="349"/>
                      </a:lnTo>
                      <a:lnTo>
                        <a:pt x="717" y="349"/>
                      </a:lnTo>
                      <a:lnTo>
                        <a:pt x="717" y="349"/>
                      </a:lnTo>
                      <a:lnTo>
                        <a:pt x="717" y="352"/>
                      </a:lnTo>
                      <a:lnTo>
                        <a:pt x="717" y="352"/>
                      </a:lnTo>
                      <a:lnTo>
                        <a:pt x="718" y="353"/>
                      </a:lnTo>
                      <a:lnTo>
                        <a:pt x="718" y="353"/>
                      </a:lnTo>
                      <a:close/>
                      <a:moveTo>
                        <a:pt x="764" y="395"/>
                      </a:moveTo>
                      <a:lnTo>
                        <a:pt x="764" y="395"/>
                      </a:lnTo>
                      <a:lnTo>
                        <a:pt x="765" y="375"/>
                      </a:lnTo>
                      <a:lnTo>
                        <a:pt x="765" y="356"/>
                      </a:lnTo>
                      <a:lnTo>
                        <a:pt x="765" y="356"/>
                      </a:lnTo>
                      <a:lnTo>
                        <a:pt x="767" y="352"/>
                      </a:lnTo>
                      <a:lnTo>
                        <a:pt x="765" y="350"/>
                      </a:lnTo>
                      <a:lnTo>
                        <a:pt x="764" y="349"/>
                      </a:lnTo>
                      <a:lnTo>
                        <a:pt x="764" y="349"/>
                      </a:lnTo>
                      <a:lnTo>
                        <a:pt x="762" y="361"/>
                      </a:lnTo>
                      <a:lnTo>
                        <a:pt x="761" y="372"/>
                      </a:lnTo>
                      <a:lnTo>
                        <a:pt x="761" y="384"/>
                      </a:lnTo>
                      <a:lnTo>
                        <a:pt x="761" y="388"/>
                      </a:lnTo>
                      <a:lnTo>
                        <a:pt x="764" y="395"/>
                      </a:lnTo>
                      <a:lnTo>
                        <a:pt x="764" y="395"/>
                      </a:lnTo>
                      <a:close/>
                      <a:moveTo>
                        <a:pt x="355" y="352"/>
                      </a:moveTo>
                      <a:lnTo>
                        <a:pt x="355" y="352"/>
                      </a:lnTo>
                      <a:lnTo>
                        <a:pt x="360" y="352"/>
                      </a:lnTo>
                      <a:lnTo>
                        <a:pt x="361" y="352"/>
                      </a:lnTo>
                      <a:lnTo>
                        <a:pt x="363" y="350"/>
                      </a:lnTo>
                      <a:lnTo>
                        <a:pt x="363" y="350"/>
                      </a:lnTo>
                      <a:lnTo>
                        <a:pt x="354" y="349"/>
                      </a:lnTo>
                      <a:lnTo>
                        <a:pt x="354" y="349"/>
                      </a:lnTo>
                      <a:lnTo>
                        <a:pt x="355" y="352"/>
                      </a:lnTo>
                      <a:lnTo>
                        <a:pt x="355" y="352"/>
                      </a:lnTo>
                      <a:close/>
                      <a:moveTo>
                        <a:pt x="511" y="353"/>
                      </a:moveTo>
                      <a:lnTo>
                        <a:pt x="511" y="353"/>
                      </a:lnTo>
                      <a:lnTo>
                        <a:pt x="511" y="350"/>
                      </a:lnTo>
                      <a:lnTo>
                        <a:pt x="509" y="349"/>
                      </a:lnTo>
                      <a:lnTo>
                        <a:pt x="509" y="349"/>
                      </a:lnTo>
                      <a:lnTo>
                        <a:pt x="509" y="352"/>
                      </a:lnTo>
                      <a:lnTo>
                        <a:pt x="511" y="353"/>
                      </a:lnTo>
                      <a:lnTo>
                        <a:pt x="511" y="353"/>
                      </a:lnTo>
                      <a:close/>
                      <a:moveTo>
                        <a:pt x="631" y="349"/>
                      </a:moveTo>
                      <a:lnTo>
                        <a:pt x="631" y="349"/>
                      </a:lnTo>
                      <a:lnTo>
                        <a:pt x="627" y="353"/>
                      </a:lnTo>
                      <a:lnTo>
                        <a:pt x="625" y="358"/>
                      </a:lnTo>
                      <a:lnTo>
                        <a:pt x="625" y="364"/>
                      </a:lnTo>
                      <a:lnTo>
                        <a:pt x="627" y="369"/>
                      </a:lnTo>
                      <a:lnTo>
                        <a:pt x="627" y="369"/>
                      </a:lnTo>
                      <a:lnTo>
                        <a:pt x="630" y="367"/>
                      </a:lnTo>
                      <a:lnTo>
                        <a:pt x="633" y="364"/>
                      </a:lnTo>
                      <a:lnTo>
                        <a:pt x="633" y="364"/>
                      </a:lnTo>
                      <a:lnTo>
                        <a:pt x="631" y="361"/>
                      </a:lnTo>
                      <a:lnTo>
                        <a:pt x="633" y="355"/>
                      </a:lnTo>
                      <a:lnTo>
                        <a:pt x="633" y="352"/>
                      </a:lnTo>
                      <a:lnTo>
                        <a:pt x="631" y="350"/>
                      </a:lnTo>
                      <a:lnTo>
                        <a:pt x="631" y="349"/>
                      </a:lnTo>
                      <a:lnTo>
                        <a:pt x="631" y="349"/>
                      </a:lnTo>
                      <a:close/>
                      <a:moveTo>
                        <a:pt x="309" y="353"/>
                      </a:moveTo>
                      <a:lnTo>
                        <a:pt x="309" y="353"/>
                      </a:lnTo>
                      <a:lnTo>
                        <a:pt x="311" y="355"/>
                      </a:lnTo>
                      <a:lnTo>
                        <a:pt x="312" y="355"/>
                      </a:lnTo>
                      <a:lnTo>
                        <a:pt x="316" y="355"/>
                      </a:lnTo>
                      <a:lnTo>
                        <a:pt x="316" y="355"/>
                      </a:lnTo>
                      <a:lnTo>
                        <a:pt x="316" y="352"/>
                      </a:lnTo>
                      <a:lnTo>
                        <a:pt x="316" y="350"/>
                      </a:lnTo>
                      <a:lnTo>
                        <a:pt x="312" y="350"/>
                      </a:lnTo>
                      <a:lnTo>
                        <a:pt x="309" y="352"/>
                      </a:lnTo>
                      <a:lnTo>
                        <a:pt x="309" y="353"/>
                      </a:lnTo>
                      <a:lnTo>
                        <a:pt x="309" y="353"/>
                      </a:lnTo>
                      <a:close/>
                      <a:moveTo>
                        <a:pt x="657" y="353"/>
                      </a:moveTo>
                      <a:lnTo>
                        <a:pt x="657" y="353"/>
                      </a:lnTo>
                      <a:lnTo>
                        <a:pt x="659" y="356"/>
                      </a:lnTo>
                      <a:lnTo>
                        <a:pt x="659" y="358"/>
                      </a:lnTo>
                      <a:lnTo>
                        <a:pt x="660" y="358"/>
                      </a:lnTo>
                      <a:lnTo>
                        <a:pt x="660" y="358"/>
                      </a:lnTo>
                      <a:lnTo>
                        <a:pt x="662" y="355"/>
                      </a:lnTo>
                      <a:lnTo>
                        <a:pt x="662" y="352"/>
                      </a:lnTo>
                      <a:lnTo>
                        <a:pt x="660" y="350"/>
                      </a:lnTo>
                      <a:lnTo>
                        <a:pt x="660" y="350"/>
                      </a:lnTo>
                      <a:lnTo>
                        <a:pt x="660" y="352"/>
                      </a:lnTo>
                      <a:lnTo>
                        <a:pt x="657" y="353"/>
                      </a:lnTo>
                      <a:lnTo>
                        <a:pt x="657" y="353"/>
                      </a:lnTo>
                      <a:close/>
                      <a:moveTo>
                        <a:pt x="671" y="369"/>
                      </a:moveTo>
                      <a:lnTo>
                        <a:pt x="671" y="369"/>
                      </a:lnTo>
                      <a:lnTo>
                        <a:pt x="672" y="358"/>
                      </a:lnTo>
                      <a:lnTo>
                        <a:pt x="672" y="353"/>
                      </a:lnTo>
                      <a:lnTo>
                        <a:pt x="671" y="352"/>
                      </a:lnTo>
                      <a:lnTo>
                        <a:pt x="669" y="352"/>
                      </a:lnTo>
                      <a:lnTo>
                        <a:pt x="669" y="352"/>
                      </a:lnTo>
                      <a:lnTo>
                        <a:pt x="669" y="359"/>
                      </a:lnTo>
                      <a:lnTo>
                        <a:pt x="669" y="366"/>
                      </a:lnTo>
                      <a:lnTo>
                        <a:pt x="671" y="369"/>
                      </a:lnTo>
                      <a:lnTo>
                        <a:pt x="671" y="369"/>
                      </a:lnTo>
                      <a:close/>
                      <a:moveTo>
                        <a:pt x="485" y="361"/>
                      </a:moveTo>
                      <a:lnTo>
                        <a:pt x="485" y="361"/>
                      </a:lnTo>
                      <a:lnTo>
                        <a:pt x="485" y="356"/>
                      </a:lnTo>
                      <a:lnTo>
                        <a:pt x="485" y="353"/>
                      </a:lnTo>
                      <a:lnTo>
                        <a:pt x="483" y="353"/>
                      </a:lnTo>
                      <a:lnTo>
                        <a:pt x="483" y="353"/>
                      </a:lnTo>
                      <a:lnTo>
                        <a:pt x="482" y="358"/>
                      </a:lnTo>
                      <a:lnTo>
                        <a:pt x="483" y="359"/>
                      </a:lnTo>
                      <a:lnTo>
                        <a:pt x="485" y="361"/>
                      </a:lnTo>
                      <a:lnTo>
                        <a:pt x="485" y="361"/>
                      </a:lnTo>
                      <a:close/>
                      <a:moveTo>
                        <a:pt x="492" y="355"/>
                      </a:moveTo>
                      <a:lnTo>
                        <a:pt x="492" y="355"/>
                      </a:lnTo>
                      <a:lnTo>
                        <a:pt x="492" y="356"/>
                      </a:lnTo>
                      <a:lnTo>
                        <a:pt x="492" y="358"/>
                      </a:lnTo>
                      <a:lnTo>
                        <a:pt x="492" y="358"/>
                      </a:lnTo>
                      <a:lnTo>
                        <a:pt x="494" y="358"/>
                      </a:lnTo>
                      <a:lnTo>
                        <a:pt x="495" y="358"/>
                      </a:lnTo>
                      <a:lnTo>
                        <a:pt x="497" y="353"/>
                      </a:lnTo>
                      <a:lnTo>
                        <a:pt x="497" y="353"/>
                      </a:lnTo>
                      <a:lnTo>
                        <a:pt x="495" y="353"/>
                      </a:lnTo>
                      <a:lnTo>
                        <a:pt x="492" y="355"/>
                      </a:lnTo>
                      <a:lnTo>
                        <a:pt x="492" y="355"/>
                      </a:lnTo>
                      <a:close/>
                      <a:moveTo>
                        <a:pt x="207" y="363"/>
                      </a:moveTo>
                      <a:lnTo>
                        <a:pt x="207" y="363"/>
                      </a:lnTo>
                      <a:lnTo>
                        <a:pt x="207" y="358"/>
                      </a:lnTo>
                      <a:lnTo>
                        <a:pt x="206" y="355"/>
                      </a:lnTo>
                      <a:lnTo>
                        <a:pt x="206" y="355"/>
                      </a:lnTo>
                      <a:lnTo>
                        <a:pt x="206" y="359"/>
                      </a:lnTo>
                      <a:lnTo>
                        <a:pt x="207" y="363"/>
                      </a:lnTo>
                      <a:lnTo>
                        <a:pt x="207" y="363"/>
                      </a:lnTo>
                      <a:close/>
                      <a:moveTo>
                        <a:pt x="553" y="361"/>
                      </a:moveTo>
                      <a:lnTo>
                        <a:pt x="553" y="361"/>
                      </a:lnTo>
                      <a:lnTo>
                        <a:pt x="556" y="363"/>
                      </a:lnTo>
                      <a:lnTo>
                        <a:pt x="561" y="364"/>
                      </a:lnTo>
                      <a:lnTo>
                        <a:pt x="569" y="366"/>
                      </a:lnTo>
                      <a:lnTo>
                        <a:pt x="569" y="366"/>
                      </a:lnTo>
                      <a:lnTo>
                        <a:pt x="570" y="361"/>
                      </a:lnTo>
                      <a:lnTo>
                        <a:pt x="570" y="356"/>
                      </a:lnTo>
                      <a:lnTo>
                        <a:pt x="570" y="356"/>
                      </a:lnTo>
                      <a:lnTo>
                        <a:pt x="569" y="356"/>
                      </a:lnTo>
                      <a:lnTo>
                        <a:pt x="567" y="355"/>
                      </a:lnTo>
                      <a:lnTo>
                        <a:pt x="567" y="355"/>
                      </a:lnTo>
                      <a:lnTo>
                        <a:pt x="563" y="356"/>
                      </a:lnTo>
                      <a:lnTo>
                        <a:pt x="559" y="356"/>
                      </a:lnTo>
                      <a:lnTo>
                        <a:pt x="556" y="358"/>
                      </a:lnTo>
                      <a:lnTo>
                        <a:pt x="555" y="358"/>
                      </a:lnTo>
                      <a:lnTo>
                        <a:pt x="553" y="361"/>
                      </a:lnTo>
                      <a:lnTo>
                        <a:pt x="553" y="361"/>
                      </a:lnTo>
                      <a:close/>
                      <a:moveTo>
                        <a:pt x="581" y="356"/>
                      </a:moveTo>
                      <a:lnTo>
                        <a:pt x="581" y="356"/>
                      </a:lnTo>
                      <a:lnTo>
                        <a:pt x="582" y="363"/>
                      </a:lnTo>
                      <a:lnTo>
                        <a:pt x="584" y="364"/>
                      </a:lnTo>
                      <a:lnTo>
                        <a:pt x="585" y="366"/>
                      </a:lnTo>
                      <a:lnTo>
                        <a:pt x="585" y="366"/>
                      </a:lnTo>
                      <a:lnTo>
                        <a:pt x="584" y="355"/>
                      </a:lnTo>
                      <a:lnTo>
                        <a:pt x="584" y="355"/>
                      </a:lnTo>
                      <a:lnTo>
                        <a:pt x="584" y="356"/>
                      </a:lnTo>
                      <a:lnTo>
                        <a:pt x="581" y="356"/>
                      </a:lnTo>
                      <a:lnTo>
                        <a:pt x="581" y="356"/>
                      </a:lnTo>
                      <a:close/>
                      <a:moveTo>
                        <a:pt x="598" y="366"/>
                      </a:moveTo>
                      <a:lnTo>
                        <a:pt x="598" y="366"/>
                      </a:lnTo>
                      <a:lnTo>
                        <a:pt x="601" y="364"/>
                      </a:lnTo>
                      <a:lnTo>
                        <a:pt x="601" y="359"/>
                      </a:lnTo>
                      <a:lnTo>
                        <a:pt x="599" y="356"/>
                      </a:lnTo>
                      <a:lnTo>
                        <a:pt x="596" y="355"/>
                      </a:lnTo>
                      <a:lnTo>
                        <a:pt x="596" y="355"/>
                      </a:lnTo>
                      <a:lnTo>
                        <a:pt x="598" y="361"/>
                      </a:lnTo>
                      <a:lnTo>
                        <a:pt x="598" y="366"/>
                      </a:lnTo>
                      <a:lnTo>
                        <a:pt x="598" y="366"/>
                      </a:lnTo>
                      <a:close/>
                      <a:moveTo>
                        <a:pt x="277" y="358"/>
                      </a:moveTo>
                      <a:lnTo>
                        <a:pt x="277" y="358"/>
                      </a:lnTo>
                      <a:lnTo>
                        <a:pt x="284" y="358"/>
                      </a:lnTo>
                      <a:lnTo>
                        <a:pt x="285" y="356"/>
                      </a:lnTo>
                      <a:lnTo>
                        <a:pt x="285" y="355"/>
                      </a:lnTo>
                      <a:lnTo>
                        <a:pt x="285" y="355"/>
                      </a:lnTo>
                      <a:lnTo>
                        <a:pt x="282" y="356"/>
                      </a:lnTo>
                      <a:lnTo>
                        <a:pt x="280" y="356"/>
                      </a:lnTo>
                      <a:lnTo>
                        <a:pt x="279" y="355"/>
                      </a:lnTo>
                      <a:lnTo>
                        <a:pt x="279" y="355"/>
                      </a:lnTo>
                      <a:lnTo>
                        <a:pt x="279" y="356"/>
                      </a:lnTo>
                      <a:lnTo>
                        <a:pt x="279" y="356"/>
                      </a:lnTo>
                      <a:lnTo>
                        <a:pt x="277" y="358"/>
                      </a:lnTo>
                      <a:lnTo>
                        <a:pt x="277" y="358"/>
                      </a:lnTo>
                      <a:lnTo>
                        <a:pt x="277" y="358"/>
                      </a:lnTo>
                      <a:close/>
                      <a:moveTo>
                        <a:pt x="358" y="356"/>
                      </a:moveTo>
                      <a:lnTo>
                        <a:pt x="358" y="356"/>
                      </a:lnTo>
                      <a:lnTo>
                        <a:pt x="363" y="366"/>
                      </a:lnTo>
                      <a:lnTo>
                        <a:pt x="367" y="367"/>
                      </a:lnTo>
                      <a:lnTo>
                        <a:pt x="369" y="369"/>
                      </a:lnTo>
                      <a:lnTo>
                        <a:pt x="372" y="367"/>
                      </a:lnTo>
                      <a:lnTo>
                        <a:pt x="372" y="367"/>
                      </a:lnTo>
                      <a:lnTo>
                        <a:pt x="372" y="364"/>
                      </a:lnTo>
                      <a:lnTo>
                        <a:pt x="370" y="361"/>
                      </a:lnTo>
                      <a:lnTo>
                        <a:pt x="367" y="356"/>
                      </a:lnTo>
                      <a:lnTo>
                        <a:pt x="367" y="356"/>
                      </a:lnTo>
                      <a:lnTo>
                        <a:pt x="363" y="356"/>
                      </a:lnTo>
                      <a:lnTo>
                        <a:pt x="360" y="356"/>
                      </a:lnTo>
                      <a:lnTo>
                        <a:pt x="358" y="356"/>
                      </a:lnTo>
                      <a:lnTo>
                        <a:pt x="358" y="356"/>
                      </a:lnTo>
                      <a:close/>
                      <a:moveTo>
                        <a:pt x="607" y="364"/>
                      </a:moveTo>
                      <a:lnTo>
                        <a:pt x="607" y="364"/>
                      </a:lnTo>
                      <a:lnTo>
                        <a:pt x="608" y="363"/>
                      </a:lnTo>
                      <a:lnTo>
                        <a:pt x="608" y="359"/>
                      </a:lnTo>
                      <a:lnTo>
                        <a:pt x="608" y="358"/>
                      </a:lnTo>
                      <a:lnTo>
                        <a:pt x="607" y="355"/>
                      </a:lnTo>
                      <a:lnTo>
                        <a:pt x="607" y="355"/>
                      </a:lnTo>
                      <a:lnTo>
                        <a:pt x="607" y="359"/>
                      </a:lnTo>
                      <a:lnTo>
                        <a:pt x="607" y="364"/>
                      </a:lnTo>
                      <a:lnTo>
                        <a:pt x="607" y="364"/>
                      </a:lnTo>
                      <a:close/>
                      <a:moveTo>
                        <a:pt x="351" y="369"/>
                      </a:moveTo>
                      <a:lnTo>
                        <a:pt x="351" y="369"/>
                      </a:lnTo>
                      <a:lnTo>
                        <a:pt x="355" y="369"/>
                      </a:lnTo>
                      <a:lnTo>
                        <a:pt x="360" y="367"/>
                      </a:lnTo>
                      <a:lnTo>
                        <a:pt x="360" y="367"/>
                      </a:lnTo>
                      <a:lnTo>
                        <a:pt x="358" y="364"/>
                      </a:lnTo>
                      <a:lnTo>
                        <a:pt x="357" y="363"/>
                      </a:lnTo>
                      <a:lnTo>
                        <a:pt x="354" y="356"/>
                      </a:lnTo>
                      <a:lnTo>
                        <a:pt x="354" y="356"/>
                      </a:lnTo>
                      <a:lnTo>
                        <a:pt x="349" y="356"/>
                      </a:lnTo>
                      <a:lnTo>
                        <a:pt x="348" y="356"/>
                      </a:lnTo>
                      <a:lnTo>
                        <a:pt x="346" y="358"/>
                      </a:lnTo>
                      <a:lnTo>
                        <a:pt x="346" y="359"/>
                      </a:lnTo>
                      <a:lnTo>
                        <a:pt x="348" y="364"/>
                      </a:lnTo>
                      <a:lnTo>
                        <a:pt x="351" y="369"/>
                      </a:lnTo>
                      <a:lnTo>
                        <a:pt x="351" y="369"/>
                      </a:lnTo>
                      <a:close/>
                      <a:moveTo>
                        <a:pt x="378" y="361"/>
                      </a:moveTo>
                      <a:lnTo>
                        <a:pt x="378" y="361"/>
                      </a:lnTo>
                      <a:lnTo>
                        <a:pt x="378" y="358"/>
                      </a:lnTo>
                      <a:lnTo>
                        <a:pt x="377" y="356"/>
                      </a:lnTo>
                      <a:lnTo>
                        <a:pt x="377" y="356"/>
                      </a:lnTo>
                      <a:lnTo>
                        <a:pt x="377" y="359"/>
                      </a:lnTo>
                      <a:lnTo>
                        <a:pt x="378" y="361"/>
                      </a:lnTo>
                      <a:lnTo>
                        <a:pt x="378" y="361"/>
                      </a:lnTo>
                      <a:close/>
                      <a:moveTo>
                        <a:pt x="398" y="359"/>
                      </a:moveTo>
                      <a:lnTo>
                        <a:pt x="398" y="359"/>
                      </a:lnTo>
                      <a:lnTo>
                        <a:pt x="396" y="361"/>
                      </a:lnTo>
                      <a:lnTo>
                        <a:pt x="396" y="363"/>
                      </a:lnTo>
                      <a:lnTo>
                        <a:pt x="399" y="367"/>
                      </a:lnTo>
                      <a:lnTo>
                        <a:pt x="399" y="367"/>
                      </a:lnTo>
                      <a:lnTo>
                        <a:pt x="404" y="367"/>
                      </a:lnTo>
                      <a:lnTo>
                        <a:pt x="404" y="367"/>
                      </a:lnTo>
                      <a:lnTo>
                        <a:pt x="402" y="364"/>
                      </a:lnTo>
                      <a:lnTo>
                        <a:pt x="402" y="363"/>
                      </a:lnTo>
                      <a:lnTo>
                        <a:pt x="399" y="361"/>
                      </a:lnTo>
                      <a:lnTo>
                        <a:pt x="399" y="361"/>
                      </a:lnTo>
                      <a:lnTo>
                        <a:pt x="399" y="359"/>
                      </a:lnTo>
                      <a:lnTo>
                        <a:pt x="398" y="358"/>
                      </a:lnTo>
                      <a:lnTo>
                        <a:pt x="395" y="356"/>
                      </a:lnTo>
                      <a:lnTo>
                        <a:pt x="395" y="356"/>
                      </a:lnTo>
                      <a:lnTo>
                        <a:pt x="395" y="358"/>
                      </a:lnTo>
                      <a:lnTo>
                        <a:pt x="396" y="358"/>
                      </a:lnTo>
                      <a:lnTo>
                        <a:pt x="398" y="359"/>
                      </a:lnTo>
                      <a:lnTo>
                        <a:pt x="398" y="359"/>
                      </a:lnTo>
                      <a:close/>
                      <a:moveTo>
                        <a:pt x="500" y="358"/>
                      </a:moveTo>
                      <a:lnTo>
                        <a:pt x="500" y="358"/>
                      </a:lnTo>
                      <a:lnTo>
                        <a:pt x="505" y="358"/>
                      </a:lnTo>
                      <a:lnTo>
                        <a:pt x="505" y="358"/>
                      </a:lnTo>
                      <a:lnTo>
                        <a:pt x="505" y="358"/>
                      </a:lnTo>
                      <a:lnTo>
                        <a:pt x="503" y="356"/>
                      </a:lnTo>
                      <a:lnTo>
                        <a:pt x="502" y="356"/>
                      </a:lnTo>
                      <a:lnTo>
                        <a:pt x="502" y="356"/>
                      </a:lnTo>
                      <a:lnTo>
                        <a:pt x="500" y="358"/>
                      </a:lnTo>
                      <a:lnTo>
                        <a:pt x="500" y="358"/>
                      </a:lnTo>
                      <a:close/>
                      <a:moveTo>
                        <a:pt x="651" y="364"/>
                      </a:moveTo>
                      <a:lnTo>
                        <a:pt x="651" y="364"/>
                      </a:lnTo>
                      <a:lnTo>
                        <a:pt x="651" y="359"/>
                      </a:lnTo>
                      <a:lnTo>
                        <a:pt x="651" y="358"/>
                      </a:lnTo>
                      <a:lnTo>
                        <a:pt x="651" y="356"/>
                      </a:lnTo>
                      <a:lnTo>
                        <a:pt x="651" y="356"/>
                      </a:lnTo>
                      <a:lnTo>
                        <a:pt x="649" y="361"/>
                      </a:lnTo>
                      <a:lnTo>
                        <a:pt x="651" y="364"/>
                      </a:lnTo>
                      <a:lnTo>
                        <a:pt x="651" y="364"/>
                      </a:lnTo>
                      <a:close/>
                      <a:moveTo>
                        <a:pt x="659" y="370"/>
                      </a:moveTo>
                      <a:lnTo>
                        <a:pt x="659" y="370"/>
                      </a:lnTo>
                      <a:lnTo>
                        <a:pt x="657" y="369"/>
                      </a:lnTo>
                      <a:lnTo>
                        <a:pt x="656" y="366"/>
                      </a:lnTo>
                      <a:lnTo>
                        <a:pt x="656" y="366"/>
                      </a:lnTo>
                      <a:lnTo>
                        <a:pt x="654" y="378"/>
                      </a:lnTo>
                      <a:lnTo>
                        <a:pt x="654" y="390"/>
                      </a:lnTo>
                      <a:lnTo>
                        <a:pt x="653" y="404"/>
                      </a:lnTo>
                      <a:lnTo>
                        <a:pt x="654" y="416"/>
                      </a:lnTo>
                      <a:lnTo>
                        <a:pt x="654" y="416"/>
                      </a:lnTo>
                      <a:lnTo>
                        <a:pt x="660" y="413"/>
                      </a:lnTo>
                      <a:lnTo>
                        <a:pt x="662" y="407"/>
                      </a:lnTo>
                      <a:lnTo>
                        <a:pt x="665" y="399"/>
                      </a:lnTo>
                      <a:lnTo>
                        <a:pt x="665" y="391"/>
                      </a:lnTo>
                      <a:lnTo>
                        <a:pt x="665" y="375"/>
                      </a:lnTo>
                      <a:lnTo>
                        <a:pt x="665" y="367"/>
                      </a:lnTo>
                      <a:lnTo>
                        <a:pt x="666" y="361"/>
                      </a:lnTo>
                      <a:lnTo>
                        <a:pt x="666" y="361"/>
                      </a:lnTo>
                      <a:lnTo>
                        <a:pt x="666" y="359"/>
                      </a:lnTo>
                      <a:lnTo>
                        <a:pt x="665" y="359"/>
                      </a:lnTo>
                      <a:lnTo>
                        <a:pt x="665" y="356"/>
                      </a:lnTo>
                      <a:lnTo>
                        <a:pt x="665" y="356"/>
                      </a:lnTo>
                      <a:lnTo>
                        <a:pt x="663" y="366"/>
                      </a:lnTo>
                      <a:lnTo>
                        <a:pt x="662" y="369"/>
                      </a:lnTo>
                      <a:lnTo>
                        <a:pt x="659" y="370"/>
                      </a:lnTo>
                      <a:lnTo>
                        <a:pt x="659" y="370"/>
                      </a:lnTo>
                      <a:close/>
                      <a:moveTo>
                        <a:pt x="105" y="425"/>
                      </a:moveTo>
                      <a:lnTo>
                        <a:pt x="105" y="425"/>
                      </a:lnTo>
                      <a:lnTo>
                        <a:pt x="105" y="387"/>
                      </a:lnTo>
                      <a:lnTo>
                        <a:pt x="105" y="372"/>
                      </a:lnTo>
                      <a:lnTo>
                        <a:pt x="104" y="358"/>
                      </a:lnTo>
                      <a:lnTo>
                        <a:pt x="104" y="358"/>
                      </a:lnTo>
                      <a:lnTo>
                        <a:pt x="99" y="364"/>
                      </a:lnTo>
                      <a:lnTo>
                        <a:pt x="96" y="373"/>
                      </a:lnTo>
                      <a:lnTo>
                        <a:pt x="94" y="382"/>
                      </a:lnTo>
                      <a:lnTo>
                        <a:pt x="94" y="391"/>
                      </a:lnTo>
                      <a:lnTo>
                        <a:pt x="96" y="401"/>
                      </a:lnTo>
                      <a:lnTo>
                        <a:pt x="98" y="410"/>
                      </a:lnTo>
                      <a:lnTo>
                        <a:pt x="101" y="417"/>
                      </a:lnTo>
                      <a:lnTo>
                        <a:pt x="105" y="425"/>
                      </a:lnTo>
                      <a:lnTo>
                        <a:pt x="105" y="425"/>
                      </a:lnTo>
                      <a:close/>
                      <a:moveTo>
                        <a:pt x="329" y="369"/>
                      </a:moveTo>
                      <a:lnTo>
                        <a:pt x="329" y="369"/>
                      </a:lnTo>
                      <a:lnTo>
                        <a:pt x="331" y="363"/>
                      </a:lnTo>
                      <a:lnTo>
                        <a:pt x="329" y="359"/>
                      </a:lnTo>
                      <a:lnTo>
                        <a:pt x="326" y="358"/>
                      </a:lnTo>
                      <a:lnTo>
                        <a:pt x="326" y="358"/>
                      </a:lnTo>
                      <a:lnTo>
                        <a:pt x="326" y="361"/>
                      </a:lnTo>
                      <a:lnTo>
                        <a:pt x="325" y="364"/>
                      </a:lnTo>
                      <a:lnTo>
                        <a:pt x="326" y="367"/>
                      </a:lnTo>
                      <a:lnTo>
                        <a:pt x="329" y="369"/>
                      </a:lnTo>
                      <a:lnTo>
                        <a:pt x="329" y="369"/>
                      </a:lnTo>
                      <a:close/>
                      <a:moveTo>
                        <a:pt x="75" y="370"/>
                      </a:moveTo>
                      <a:lnTo>
                        <a:pt x="75" y="370"/>
                      </a:lnTo>
                      <a:lnTo>
                        <a:pt x="75" y="367"/>
                      </a:lnTo>
                      <a:lnTo>
                        <a:pt x="75" y="364"/>
                      </a:lnTo>
                      <a:lnTo>
                        <a:pt x="73" y="358"/>
                      </a:lnTo>
                      <a:lnTo>
                        <a:pt x="73" y="358"/>
                      </a:lnTo>
                      <a:lnTo>
                        <a:pt x="72" y="364"/>
                      </a:lnTo>
                      <a:lnTo>
                        <a:pt x="73" y="367"/>
                      </a:lnTo>
                      <a:lnTo>
                        <a:pt x="75" y="370"/>
                      </a:lnTo>
                      <a:lnTo>
                        <a:pt x="75" y="370"/>
                      </a:lnTo>
                      <a:close/>
                      <a:moveTo>
                        <a:pt x="256" y="359"/>
                      </a:moveTo>
                      <a:lnTo>
                        <a:pt x="256" y="359"/>
                      </a:lnTo>
                      <a:lnTo>
                        <a:pt x="258" y="361"/>
                      </a:lnTo>
                      <a:lnTo>
                        <a:pt x="261" y="361"/>
                      </a:lnTo>
                      <a:lnTo>
                        <a:pt x="264" y="361"/>
                      </a:lnTo>
                      <a:lnTo>
                        <a:pt x="265" y="361"/>
                      </a:lnTo>
                      <a:lnTo>
                        <a:pt x="265" y="361"/>
                      </a:lnTo>
                      <a:lnTo>
                        <a:pt x="265" y="359"/>
                      </a:lnTo>
                      <a:lnTo>
                        <a:pt x="262" y="359"/>
                      </a:lnTo>
                      <a:lnTo>
                        <a:pt x="259" y="359"/>
                      </a:lnTo>
                      <a:lnTo>
                        <a:pt x="256" y="359"/>
                      </a:lnTo>
                      <a:lnTo>
                        <a:pt x="256" y="359"/>
                      </a:lnTo>
                      <a:close/>
                      <a:moveTo>
                        <a:pt x="311" y="359"/>
                      </a:moveTo>
                      <a:lnTo>
                        <a:pt x="311" y="359"/>
                      </a:lnTo>
                      <a:lnTo>
                        <a:pt x="312" y="364"/>
                      </a:lnTo>
                      <a:lnTo>
                        <a:pt x="312" y="367"/>
                      </a:lnTo>
                      <a:lnTo>
                        <a:pt x="314" y="367"/>
                      </a:lnTo>
                      <a:lnTo>
                        <a:pt x="314" y="367"/>
                      </a:lnTo>
                      <a:lnTo>
                        <a:pt x="317" y="364"/>
                      </a:lnTo>
                      <a:lnTo>
                        <a:pt x="319" y="359"/>
                      </a:lnTo>
                      <a:lnTo>
                        <a:pt x="319" y="359"/>
                      </a:lnTo>
                      <a:lnTo>
                        <a:pt x="314" y="358"/>
                      </a:lnTo>
                      <a:lnTo>
                        <a:pt x="311" y="359"/>
                      </a:lnTo>
                      <a:lnTo>
                        <a:pt x="311" y="359"/>
                      </a:lnTo>
                      <a:close/>
                      <a:moveTo>
                        <a:pt x="303" y="361"/>
                      </a:moveTo>
                      <a:lnTo>
                        <a:pt x="303" y="361"/>
                      </a:lnTo>
                      <a:lnTo>
                        <a:pt x="303" y="364"/>
                      </a:lnTo>
                      <a:lnTo>
                        <a:pt x="305" y="367"/>
                      </a:lnTo>
                      <a:lnTo>
                        <a:pt x="305" y="367"/>
                      </a:lnTo>
                      <a:lnTo>
                        <a:pt x="306" y="367"/>
                      </a:lnTo>
                      <a:lnTo>
                        <a:pt x="306" y="367"/>
                      </a:lnTo>
                      <a:lnTo>
                        <a:pt x="308" y="366"/>
                      </a:lnTo>
                      <a:lnTo>
                        <a:pt x="306" y="364"/>
                      </a:lnTo>
                      <a:lnTo>
                        <a:pt x="306" y="363"/>
                      </a:lnTo>
                      <a:lnTo>
                        <a:pt x="306" y="359"/>
                      </a:lnTo>
                      <a:lnTo>
                        <a:pt x="306" y="359"/>
                      </a:lnTo>
                      <a:lnTo>
                        <a:pt x="303" y="361"/>
                      </a:lnTo>
                      <a:lnTo>
                        <a:pt x="303" y="361"/>
                      </a:lnTo>
                      <a:close/>
                      <a:moveTo>
                        <a:pt x="386" y="367"/>
                      </a:moveTo>
                      <a:lnTo>
                        <a:pt x="386" y="367"/>
                      </a:lnTo>
                      <a:lnTo>
                        <a:pt x="389" y="367"/>
                      </a:lnTo>
                      <a:lnTo>
                        <a:pt x="392" y="367"/>
                      </a:lnTo>
                      <a:lnTo>
                        <a:pt x="392" y="367"/>
                      </a:lnTo>
                      <a:lnTo>
                        <a:pt x="390" y="363"/>
                      </a:lnTo>
                      <a:lnTo>
                        <a:pt x="389" y="361"/>
                      </a:lnTo>
                      <a:lnTo>
                        <a:pt x="387" y="361"/>
                      </a:lnTo>
                      <a:lnTo>
                        <a:pt x="387" y="361"/>
                      </a:lnTo>
                      <a:lnTo>
                        <a:pt x="386" y="364"/>
                      </a:lnTo>
                      <a:lnTo>
                        <a:pt x="386" y="367"/>
                      </a:lnTo>
                      <a:lnTo>
                        <a:pt x="386" y="367"/>
                      </a:lnTo>
                      <a:close/>
                      <a:moveTo>
                        <a:pt x="720" y="378"/>
                      </a:moveTo>
                      <a:lnTo>
                        <a:pt x="720" y="378"/>
                      </a:lnTo>
                      <a:lnTo>
                        <a:pt x="721" y="379"/>
                      </a:lnTo>
                      <a:lnTo>
                        <a:pt x="721" y="382"/>
                      </a:lnTo>
                      <a:lnTo>
                        <a:pt x="721" y="382"/>
                      </a:lnTo>
                      <a:lnTo>
                        <a:pt x="726" y="381"/>
                      </a:lnTo>
                      <a:lnTo>
                        <a:pt x="726" y="381"/>
                      </a:lnTo>
                      <a:lnTo>
                        <a:pt x="726" y="369"/>
                      </a:lnTo>
                      <a:lnTo>
                        <a:pt x="724" y="364"/>
                      </a:lnTo>
                      <a:lnTo>
                        <a:pt x="721" y="361"/>
                      </a:lnTo>
                      <a:lnTo>
                        <a:pt x="721" y="361"/>
                      </a:lnTo>
                      <a:lnTo>
                        <a:pt x="720" y="378"/>
                      </a:lnTo>
                      <a:lnTo>
                        <a:pt x="720" y="378"/>
                      </a:lnTo>
                      <a:close/>
                      <a:moveTo>
                        <a:pt x="252" y="361"/>
                      </a:moveTo>
                      <a:lnTo>
                        <a:pt x="252" y="361"/>
                      </a:lnTo>
                      <a:lnTo>
                        <a:pt x="250" y="363"/>
                      </a:lnTo>
                      <a:lnTo>
                        <a:pt x="250" y="364"/>
                      </a:lnTo>
                      <a:lnTo>
                        <a:pt x="250" y="364"/>
                      </a:lnTo>
                      <a:lnTo>
                        <a:pt x="252" y="364"/>
                      </a:lnTo>
                      <a:lnTo>
                        <a:pt x="252" y="361"/>
                      </a:lnTo>
                      <a:lnTo>
                        <a:pt x="252" y="361"/>
                      </a:lnTo>
                      <a:close/>
                      <a:moveTo>
                        <a:pt x="296" y="367"/>
                      </a:moveTo>
                      <a:lnTo>
                        <a:pt x="296" y="367"/>
                      </a:lnTo>
                      <a:lnTo>
                        <a:pt x="296" y="366"/>
                      </a:lnTo>
                      <a:lnTo>
                        <a:pt x="296" y="363"/>
                      </a:lnTo>
                      <a:lnTo>
                        <a:pt x="296" y="363"/>
                      </a:lnTo>
                      <a:lnTo>
                        <a:pt x="296" y="363"/>
                      </a:lnTo>
                      <a:lnTo>
                        <a:pt x="294" y="363"/>
                      </a:lnTo>
                      <a:lnTo>
                        <a:pt x="294" y="361"/>
                      </a:lnTo>
                      <a:lnTo>
                        <a:pt x="293" y="361"/>
                      </a:lnTo>
                      <a:lnTo>
                        <a:pt x="293" y="361"/>
                      </a:lnTo>
                      <a:lnTo>
                        <a:pt x="293" y="366"/>
                      </a:lnTo>
                      <a:lnTo>
                        <a:pt x="294" y="367"/>
                      </a:lnTo>
                      <a:lnTo>
                        <a:pt x="296" y="367"/>
                      </a:lnTo>
                      <a:lnTo>
                        <a:pt x="296" y="367"/>
                      </a:lnTo>
                      <a:close/>
                      <a:moveTo>
                        <a:pt x="418" y="366"/>
                      </a:moveTo>
                      <a:lnTo>
                        <a:pt x="418" y="366"/>
                      </a:lnTo>
                      <a:lnTo>
                        <a:pt x="419" y="364"/>
                      </a:lnTo>
                      <a:lnTo>
                        <a:pt x="421" y="363"/>
                      </a:lnTo>
                      <a:lnTo>
                        <a:pt x="421" y="363"/>
                      </a:lnTo>
                      <a:lnTo>
                        <a:pt x="418" y="361"/>
                      </a:lnTo>
                      <a:lnTo>
                        <a:pt x="416" y="361"/>
                      </a:lnTo>
                      <a:lnTo>
                        <a:pt x="416" y="361"/>
                      </a:lnTo>
                      <a:lnTo>
                        <a:pt x="418" y="366"/>
                      </a:lnTo>
                      <a:lnTo>
                        <a:pt x="418" y="366"/>
                      </a:lnTo>
                      <a:close/>
                      <a:moveTo>
                        <a:pt x="444" y="361"/>
                      </a:moveTo>
                      <a:lnTo>
                        <a:pt x="444" y="361"/>
                      </a:lnTo>
                      <a:lnTo>
                        <a:pt x="439" y="361"/>
                      </a:lnTo>
                      <a:lnTo>
                        <a:pt x="439" y="361"/>
                      </a:lnTo>
                      <a:lnTo>
                        <a:pt x="439" y="364"/>
                      </a:lnTo>
                      <a:lnTo>
                        <a:pt x="441" y="364"/>
                      </a:lnTo>
                      <a:lnTo>
                        <a:pt x="444" y="364"/>
                      </a:lnTo>
                      <a:lnTo>
                        <a:pt x="444" y="361"/>
                      </a:lnTo>
                      <a:lnTo>
                        <a:pt x="444" y="361"/>
                      </a:lnTo>
                      <a:close/>
                      <a:moveTo>
                        <a:pt x="280" y="364"/>
                      </a:moveTo>
                      <a:lnTo>
                        <a:pt x="280" y="364"/>
                      </a:lnTo>
                      <a:lnTo>
                        <a:pt x="284" y="364"/>
                      </a:lnTo>
                      <a:lnTo>
                        <a:pt x="285" y="364"/>
                      </a:lnTo>
                      <a:lnTo>
                        <a:pt x="285" y="363"/>
                      </a:lnTo>
                      <a:lnTo>
                        <a:pt x="285" y="363"/>
                      </a:lnTo>
                      <a:lnTo>
                        <a:pt x="282" y="363"/>
                      </a:lnTo>
                      <a:lnTo>
                        <a:pt x="280" y="364"/>
                      </a:lnTo>
                      <a:lnTo>
                        <a:pt x="280" y="364"/>
                      </a:lnTo>
                      <a:close/>
                      <a:moveTo>
                        <a:pt x="236" y="364"/>
                      </a:moveTo>
                      <a:lnTo>
                        <a:pt x="236" y="364"/>
                      </a:lnTo>
                      <a:lnTo>
                        <a:pt x="238" y="366"/>
                      </a:lnTo>
                      <a:lnTo>
                        <a:pt x="238" y="366"/>
                      </a:lnTo>
                      <a:lnTo>
                        <a:pt x="238" y="366"/>
                      </a:lnTo>
                      <a:lnTo>
                        <a:pt x="239" y="364"/>
                      </a:lnTo>
                      <a:lnTo>
                        <a:pt x="241" y="364"/>
                      </a:lnTo>
                      <a:lnTo>
                        <a:pt x="241" y="364"/>
                      </a:lnTo>
                      <a:lnTo>
                        <a:pt x="239" y="363"/>
                      </a:lnTo>
                      <a:lnTo>
                        <a:pt x="236" y="364"/>
                      </a:lnTo>
                      <a:lnTo>
                        <a:pt x="236" y="364"/>
                      </a:lnTo>
                      <a:close/>
                      <a:moveTo>
                        <a:pt x="495" y="364"/>
                      </a:moveTo>
                      <a:lnTo>
                        <a:pt x="495" y="364"/>
                      </a:lnTo>
                      <a:lnTo>
                        <a:pt x="495" y="364"/>
                      </a:lnTo>
                      <a:lnTo>
                        <a:pt x="499" y="366"/>
                      </a:lnTo>
                      <a:lnTo>
                        <a:pt x="500" y="364"/>
                      </a:lnTo>
                      <a:lnTo>
                        <a:pt x="502" y="364"/>
                      </a:lnTo>
                      <a:lnTo>
                        <a:pt x="502" y="364"/>
                      </a:lnTo>
                      <a:lnTo>
                        <a:pt x="499" y="363"/>
                      </a:lnTo>
                      <a:lnTo>
                        <a:pt x="495" y="364"/>
                      </a:lnTo>
                      <a:lnTo>
                        <a:pt x="495" y="364"/>
                      </a:lnTo>
                      <a:close/>
                      <a:moveTo>
                        <a:pt x="531" y="372"/>
                      </a:moveTo>
                      <a:lnTo>
                        <a:pt x="531" y="372"/>
                      </a:lnTo>
                      <a:lnTo>
                        <a:pt x="538" y="373"/>
                      </a:lnTo>
                      <a:lnTo>
                        <a:pt x="538" y="373"/>
                      </a:lnTo>
                      <a:lnTo>
                        <a:pt x="540" y="369"/>
                      </a:lnTo>
                      <a:lnTo>
                        <a:pt x="538" y="364"/>
                      </a:lnTo>
                      <a:lnTo>
                        <a:pt x="538" y="364"/>
                      </a:lnTo>
                      <a:lnTo>
                        <a:pt x="537" y="364"/>
                      </a:lnTo>
                      <a:lnTo>
                        <a:pt x="534" y="364"/>
                      </a:lnTo>
                      <a:lnTo>
                        <a:pt x="532" y="363"/>
                      </a:lnTo>
                      <a:lnTo>
                        <a:pt x="531" y="363"/>
                      </a:lnTo>
                      <a:lnTo>
                        <a:pt x="531" y="363"/>
                      </a:lnTo>
                      <a:lnTo>
                        <a:pt x="529" y="367"/>
                      </a:lnTo>
                      <a:lnTo>
                        <a:pt x="531" y="372"/>
                      </a:lnTo>
                      <a:lnTo>
                        <a:pt x="531" y="372"/>
                      </a:lnTo>
                      <a:close/>
                      <a:moveTo>
                        <a:pt x="590" y="370"/>
                      </a:moveTo>
                      <a:lnTo>
                        <a:pt x="590" y="370"/>
                      </a:lnTo>
                      <a:lnTo>
                        <a:pt x="592" y="370"/>
                      </a:lnTo>
                      <a:lnTo>
                        <a:pt x="592" y="370"/>
                      </a:lnTo>
                      <a:lnTo>
                        <a:pt x="593" y="369"/>
                      </a:lnTo>
                      <a:lnTo>
                        <a:pt x="593" y="367"/>
                      </a:lnTo>
                      <a:lnTo>
                        <a:pt x="593" y="364"/>
                      </a:lnTo>
                      <a:lnTo>
                        <a:pt x="592" y="363"/>
                      </a:lnTo>
                      <a:lnTo>
                        <a:pt x="592" y="363"/>
                      </a:lnTo>
                      <a:lnTo>
                        <a:pt x="590" y="367"/>
                      </a:lnTo>
                      <a:lnTo>
                        <a:pt x="590" y="369"/>
                      </a:lnTo>
                      <a:lnTo>
                        <a:pt x="590" y="370"/>
                      </a:lnTo>
                      <a:lnTo>
                        <a:pt x="590" y="370"/>
                      </a:lnTo>
                      <a:close/>
                      <a:moveTo>
                        <a:pt x="224" y="366"/>
                      </a:moveTo>
                      <a:lnTo>
                        <a:pt x="224" y="366"/>
                      </a:lnTo>
                      <a:lnTo>
                        <a:pt x="229" y="366"/>
                      </a:lnTo>
                      <a:lnTo>
                        <a:pt x="230" y="366"/>
                      </a:lnTo>
                      <a:lnTo>
                        <a:pt x="232" y="364"/>
                      </a:lnTo>
                      <a:lnTo>
                        <a:pt x="232" y="364"/>
                      </a:lnTo>
                      <a:lnTo>
                        <a:pt x="229" y="364"/>
                      </a:lnTo>
                      <a:lnTo>
                        <a:pt x="227" y="364"/>
                      </a:lnTo>
                      <a:lnTo>
                        <a:pt x="226" y="364"/>
                      </a:lnTo>
                      <a:lnTo>
                        <a:pt x="226" y="364"/>
                      </a:lnTo>
                      <a:lnTo>
                        <a:pt x="226" y="364"/>
                      </a:lnTo>
                      <a:lnTo>
                        <a:pt x="224" y="364"/>
                      </a:lnTo>
                      <a:lnTo>
                        <a:pt x="224" y="366"/>
                      </a:lnTo>
                      <a:lnTo>
                        <a:pt x="224" y="366"/>
                      </a:lnTo>
                      <a:lnTo>
                        <a:pt x="224" y="366"/>
                      </a:lnTo>
                      <a:close/>
                      <a:moveTo>
                        <a:pt x="517" y="369"/>
                      </a:moveTo>
                      <a:lnTo>
                        <a:pt x="517" y="369"/>
                      </a:lnTo>
                      <a:lnTo>
                        <a:pt x="517" y="367"/>
                      </a:lnTo>
                      <a:lnTo>
                        <a:pt x="517" y="366"/>
                      </a:lnTo>
                      <a:lnTo>
                        <a:pt x="517" y="364"/>
                      </a:lnTo>
                      <a:lnTo>
                        <a:pt x="517" y="364"/>
                      </a:lnTo>
                      <a:lnTo>
                        <a:pt x="514" y="364"/>
                      </a:lnTo>
                      <a:lnTo>
                        <a:pt x="514" y="366"/>
                      </a:lnTo>
                      <a:lnTo>
                        <a:pt x="514" y="366"/>
                      </a:lnTo>
                      <a:lnTo>
                        <a:pt x="515" y="369"/>
                      </a:lnTo>
                      <a:lnTo>
                        <a:pt x="517" y="369"/>
                      </a:lnTo>
                      <a:lnTo>
                        <a:pt x="517" y="369"/>
                      </a:lnTo>
                      <a:lnTo>
                        <a:pt x="517" y="369"/>
                      </a:lnTo>
                      <a:close/>
                      <a:moveTo>
                        <a:pt x="262" y="366"/>
                      </a:moveTo>
                      <a:lnTo>
                        <a:pt x="262" y="366"/>
                      </a:lnTo>
                      <a:lnTo>
                        <a:pt x="268" y="367"/>
                      </a:lnTo>
                      <a:lnTo>
                        <a:pt x="274" y="366"/>
                      </a:lnTo>
                      <a:lnTo>
                        <a:pt x="274" y="366"/>
                      </a:lnTo>
                      <a:lnTo>
                        <a:pt x="273" y="364"/>
                      </a:lnTo>
                      <a:lnTo>
                        <a:pt x="268" y="364"/>
                      </a:lnTo>
                      <a:lnTo>
                        <a:pt x="262" y="366"/>
                      </a:lnTo>
                      <a:lnTo>
                        <a:pt x="262" y="366"/>
                      </a:lnTo>
                      <a:close/>
                      <a:moveTo>
                        <a:pt x="750" y="404"/>
                      </a:moveTo>
                      <a:lnTo>
                        <a:pt x="750" y="404"/>
                      </a:lnTo>
                      <a:lnTo>
                        <a:pt x="753" y="395"/>
                      </a:lnTo>
                      <a:lnTo>
                        <a:pt x="755" y="385"/>
                      </a:lnTo>
                      <a:lnTo>
                        <a:pt x="755" y="375"/>
                      </a:lnTo>
                      <a:lnTo>
                        <a:pt x="752" y="366"/>
                      </a:lnTo>
                      <a:lnTo>
                        <a:pt x="752" y="366"/>
                      </a:lnTo>
                      <a:lnTo>
                        <a:pt x="750" y="384"/>
                      </a:lnTo>
                      <a:lnTo>
                        <a:pt x="750" y="393"/>
                      </a:lnTo>
                      <a:lnTo>
                        <a:pt x="750" y="404"/>
                      </a:lnTo>
                      <a:lnTo>
                        <a:pt x="750" y="404"/>
                      </a:lnTo>
                      <a:close/>
                      <a:moveTo>
                        <a:pt x="137" y="366"/>
                      </a:moveTo>
                      <a:lnTo>
                        <a:pt x="137" y="366"/>
                      </a:lnTo>
                      <a:lnTo>
                        <a:pt x="136" y="372"/>
                      </a:lnTo>
                      <a:lnTo>
                        <a:pt x="136" y="376"/>
                      </a:lnTo>
                      <a:lnTo>
                        <a:pt x="136" y="378"/>
                      </a:lnTo>
                      <a:lnTo>
                        <a:pt x="136" y="378"/>
                      </a:lnTo>
                      <a:lnTo>
                        <a:pt x="137" y="375"/>
                      </a:lnTo>
                      <a:lnTo>
                        <a:pt x="140" y="372"/>
                      </a:lnTo>
                      <a:lnTo>
                        <a:pt x="142" y="369"/>
                      </a:lnTo>
                      <a:lnTo>
                        <a:pt x="142" y="367"/>
                      </a:lnTo>
                      <a:lnTo>
                        <a:pt x="140" y="366"/>
                      </a:lnTo>
                      <a:lnTo>
                        <a:pt x="140" y="366"/>
                      </a:lnTo>
                      <a:lnTo>
                        <a:pt x="140" y="367"/>
                      </a:lnTo>
                      <a:lnTo>
                        <a:pt x="137" y="366"/>
                      </a:lnTo>
                      <a:lnTo>
                        <a:pt x="137" y="366"/>
                      </a:lnTo>
                      <a:close/>
                      <a:moveTo>
                        <a:pt x="473" y="367"/>
                      </a:moveTo>
                      <a:lnTo>
                        <a:pt x="473" y="367"/>
                      </a:lnTo>
                      <a:lnTo>
                        <a:pt x="473" y="369"/>
                      </a:lnTo>
                      <a:lnTo>
                        <a:pt x="473" y="369"/>
                      </a:lnTo>
                      <a:lnTo>
                        <a:pt x="479" y="370"/>
                      </a:lnTo>
                      <a:lnTo>
                        <a:pt x="480" y="369"/>
                      </a:lnTo>
                      <a:lnTo>
                        <a:pt x="480" y="366"/>
                      </a:lnTo>
                      <a:lnTo>
                        <a:pt x="480" y="366"/>
                      </a:lnTo>
                      <a:lnTo>
                        <a:pt x="477" y="366"/>
                      </a:lnTo>
                      <a:lnTo>
                        <a:pt x="473" y="367"/>
                      </a:lnTo>
                      <a:lnTo>
                        <a:pt x="473" y="367"/>
                      </a:lnTo>
                      <a:close/>
                      <a:moveTo>
                        <a:pt x="543" y="375"/>
                      </a:moveTo>
                      <a:lnTo>
                        <a:pt x="543" y="375"/>
                      </a:lnTo>
                      <a:lnTo>
                        <a:pt x="549" y="376"/>
                      </a:lnTo>
                      <a:lnTo>
                        <a:pt x="549" y="376"/>
                      </a:lnTo>
                      <a:lnTo>
                        <a:pt x="549" y="369"/>
                      </a:lnTo>
                      <a:lnTo>
                        <a:pt x="549" y="369"/>
                      </a:lnTo>
                      <a:lnTo>
                        <a:pt x="546" y="367"/>
                      </a:lnTo>
                      <a:lnTo>
                        <a:pt x="543" y="366"/>
                      </a:lnTo>
                      <a:lnTo>
                        <a:pt x="543" y="366"/>
                      </a:lnTo>
                      <a:lnTo>
                        <a:pt x="543" y="370"/>
                      </a:lnTo>
                      <a:lnTo>
                        <a:pt x="543" y="375"/>
                      </a:lnTo>
                      <a:lnTo>
                        <a:pt x="543" y="375"/>
                      </a:lnTo>
                      <a:close/>
                      <a:moveTo>
                        <a:pt x="194" y="381"/>
                      </a:moveTo>
                      <a:lnTo>
                        <a:pt x="194" y="381"/>
                      </a:lnTo>
                      <a:lnTo>
                        <a:pt x="200" y="375"/>
                      </a:lnTo>
                      <a:lnTo>
                        <a:pt x="201" y="372"/>
                      </a:lnTo>
                      <a:lnTo>
                        <a:pt x="201" y="369"/>
                      </a:lnTo>
                      <a:lnTo>
                        <a:pt x="201" y="369"/>
                      </a:lnTo>
                      <a:lnTo>
                        <a:pt x="198" y="369"/>
                      </a:lnTo>
                      <a:lnTo>
                        <a:pt x="197" y="367"/>
                      </a:lnTo>
                      <a:lnTo>
                        <a:pt x="197" y="367"/>
                      </a:lnTo>
                      <a:lnTo>
                        <a:pt x="194" y="375"/>
                      </a:lnTo>
                      <a:lnTo>
                        <a:pt x="192" y="378"/>
                      </a:lnTo>
                      <a:lnTo>
                        <a:pt x="194" y="381"/>
                      </a:lnTo>
                      <a:lnTo>
                        <a:pt x="194" y="381"/>
                      </a:lnTo>
                      <a:close/>
                      <a:moveTo>
                        <a:pt x="564" y="369"/>
                      </a:moveTo>
                      <a:lnTo>
                        <a:pt x="564" y="369"/>
                      </a:lnTo>
                      <a:lnTo>
                        <a:pt x="563" y="369"/>
                      </a:lnTo>
                      <a:lnTo>
                        <a:pt x="561" y="369"/>
                      </a:lnTo>
                      <a:lnTo>
                        <a:pt x="559" y="367"/>
                      </a:lnTo>
                      <a:lnTo>
                        <a:pt x="558" y="369"/>
                      </a:lnTo>
                      <a:lnTo>
                        <a:pt x="558" y="369"/>
                      </a:lnTo>
                      <a:lnTo>
                        <a:pt x="561" y="370"/>
                      </a:lnTo>
                      <a:lnTo>
                        <a:pt x="564" y="370"/>
                      </a:lnTo>
                      <a:lnTo>
                        <a:pt x="564" y="369"/>
                      </a:lnTo>
                      <a:lnTo>
                        <a:pt x="564" y="369"/>
                      </a:lnTo>
                      <a:close/>
                      <a:moveTo>
                        <a:pt x="168" y="369"/>
                      </a:moveTo>
                      <a:lnTo>
                        <a:pt x="168" y="369"/>
                      </a:lnTo>
                      <a:lnTo>
                        <a:pt x="168" y="387"/>
                      </a:lnTo>
                      <a:lnTo>
                        <a:pt x="168" y="396"/>
                      </a:lnTo>
                      <a:lnTo>
                        <a:pt x="169" y="405"/>
                      </a:lnTo>
                      <a:lnTo>
                        <a:pt x="169" y="405"/>
                      </a:lnTo>
                      <a:lnTo>
                        <a:pt x="175" y="396"/>
                      </a:lnTo>
                      <a:lnTo>
                        <a:pt x="180" y="388"/>
                      </a:lnTo>
                      <a:lnTo>
                        <a:pt x="180" y="388"/>
                      </a:lnTo>
                      <a:lnTo>
                        <a:pt x="178" y="378"/>
                      </a:lnTo>
                      <a:lnTo>
                        <a:pt x="177" y="369"/>
                      </a:lnTo>
                      <a:lnTo>
                        <a:pt x="177" y="369"/>
                      </a:lnTo>
                      <a:lnTo>
                        <a:pt x="172" y="369"/>
                      </a:lnTo>
                      <a:lnTo>
                        <a:pt x="168" y="369"/>
                      </a:lnTo>
                      <a:lnTo>
                        <a:pt x="168" y="369"/>
                      </a:lnTo>
                      <a:close/>
                      <a:moveTo>
                        <a:pt x="184" y="382"/>
                      </a:moveTo>
                      <a:lnTo>
                        <a:pt x="184" y="382"/>
                      </a:lnTo>
                      <a:lnTo>
                        <a:pt x="186" y="375"/>
                      </a:lnTo>
                      <a:lnTo>
                        <a:pt x="184" y="372"/>
                      </a:lnTo>
                      <a:lnTo>
                        <a:pt x="183" y="369"/>
                      </a:lnTo>
                      <a:lnTo>
                        <a:pt x="183" y="369"/>
                      </a:lnTo>
                      <a:lnTo>
                        <a:pt x="183" y="375"/>
                      </a:lnTo>
                      <a:lnTo>
                        <a:pt x="183" y="379"/>
                      </a:lnTo>
                      <a:lnTo>
                        <a:pt x="184" y="382"/>
                      </a:lnTo>
                      <a:lnTo>
                        <a:pt x="184" y="382"/>
                      </a:lnTo>
                      <a:close/>
                      <a:moveTo>
                        <a:pt x="136" y="387"/>
                      </a:moveTo>
                      <a:lnTo>
                        <a:pt x="136" y="387"/>
                      </a:lnTo>
                      <a:lnTo>
                        <a:pt x="136" y="396"/>
                      </a:lnTo>
                      <a:lnTo>
                        <a:pt x="137" y="405"/>
                      </a:lnTo>
                      <a:lnTo>
                        <a:pt x="139" y="414"/>
                      </a:lnTo>
                      <a:lnTo>
                        <a:pt x="140" y="425"/>
                      </a:lnTo>
                      <a:lnTo>
                        <a:pt x="140" y="425"/>
                      </a:lnTo>
                      <a:lnTo>
                        <a:pt x="145" y="424"/>
                      </a:lnTo>
                      <a:lnTo>
                        <a:pt x="149" y="424"/>
                      </a:lnTo>
                      <a:lnTo>
                        <a:pt x="149" y="424"/>
                      </a:lnTo>
                      <a:lnTo>
                        <a:pt x="149" y="398"/>
                      </a:lnTo>
                      <a:lnTo>
                        <a:pt x="148" y="370"/>
                      </a:lnTo>
                      <a:lnTo>
                        <a:pt x="148" y="370"/>
                      </a:lnTo>
                      <a:lnTo>
                        <a:pt x="146" y="369"/>
                      </a:lnTo>
                      <a:lnTo>
                        <a:pt x="146" y="369"/>
                      </a:lnTo>
                      <a:lnTo>
                        <a:pt x="143" y="373"/>
                      </a:lnTo>
                      <a:lnTo>
                        <a:pt x="140" y="378"/>
                      </a:lnTo>
                      <a:lnTo>
                        <a:pt x="137" y="382"/>
                      </a:lnTo>
                      <a:lnTo>
                        <a:pt x="136" y="387"/>
                      </a:lnTo>
                      <a:lnTo>
                        <a:pt x="136" y="387"/>
                      </a:lnTo>
                      <a:close/>
                      <a:moveTo>
                        <a:pt x="162" y="414"/>
                      </a:moveTo>
                      <a:lnTo>
                        <a:pt x="162" y="414"/>
                      </a:lnTo>
                      <a:lnTo>
                        <a:pt x="163" y="411"/>
                      </a:lnTo>
                      <a:lnTo>
                        <a:pt x="165" y="407"/>
                      </a:lnTo>
                      <a:lnTo>
                        <a:pt x="163" y="396"/>
                      </a:lnTo>
                      <a:lnTo>
                        <a:pt x="162" y="385"/>
                      </a:lnTo>
                      <a:lnTo>
                        <a:pt x="163" y="381"/>
                      </a:lnTo>
                      <a:lnTo>
                        <a:pt x="163" y="376"/>
                      </a:lnTo>
                      <a:lnTo>
                        <a:pt x="163" y="376"/>
                      </a:lnTo>
                      <a:lnTo>
                        <a:pt x="162" y="375"/>
                      </a:lnTo>
                      <a:lnTo>
                        <a:pt x="162" y="373"/>
                      </a:lnTo>
                      <a:lnTo>
                        <a:pt x="162" y="369"/>
                      </a:lnTo>
                      <a:lnTo>
                        <a:pt x="162" y="369"/>
                      </a:lnTo>
                      <a:lnTo>
                        <a:pt x="159" y="369"/>
                      </a:lnTo>
                      <a:lnTo>
                        <a:pt x="159" y="369"/>
                      </a:lnTo>
                      <a:lnTo>
                        <a:pt x="159" y="391"/>
                      </a:lnTo>
                      <a:lnTo>
                        <a:pt x="162" y="414"/>
                      </a:lnTo>
                      <a:lnTo>
                        <a:pt x="162" y="414"/>
                      </a:lnTo>
                      <a:close/>
                      <a:moveTo>
                        <a:pt x="431" y="370"/>
                      </a:moveTo>
                      <a:lnTo>
                        <a:pt x="431" y="370"/>
                      </a:lnTo>
                      <a:lnTo>
                        <a:pt x="433" y="372"/>
                      </a:lnTo>
                      <a:lnTo>
                        <a:pt x="434" y="373"/>
                      </a:lnTo>
                      <a:lnTo>
                        <a:pt x="434" y="373"/>
                      </a:lnTo>
                      <a:lnTo>
                        <a:pt x="434" y="372"/>
                      </a:lnTo>
                      <a:lnTo>
                        <a:pt x="434" y="369"/>
                      </a:lnTo>
                      <a:lnTo>
                        <a:pt x="434" y="369"/>
                      </a:lnTo>
                      <a:lnTo>
                        <a:pt x="431" y="370"/>
                      </a:lnTo>
                      <a:lnTo>
                        <a:pt x="431" y="370"/>
                      </a:lnTo>
                      <a:close/>
                      <a:moveTo>
                        <a:pt x="450" y="375"/>
                      </a:moveTo>
                      <a:lnTo>
                        <a:pt x="450" y="375"/>
                      </a:lnTo>
                      <a:lnTo>
                        <a:pt x="445" y="370"/>
                      </a:lnTo>
                      <a:lnTo>
                        <a:pt x="444" y="370"/>
                      </a:lnTo>
                      <a:lnTo>
                        <a:pt x="441" y="369"/>
                      </a:lnTo>
                      <a:lnTo>
                        <a:pt x="441" y="369"/>
                      </a:lnTo>
                      <a:lnTo>
                        <a:pt x="441" y="373"/>
                      </a:lnTo>
                      <a:lnTo>
                        <a:pt x="442" y="375"/>
                      </a:lnTo>
                      <a:lnTo>
                        <a:pt x="447" y="376"/>
                      </a:lnTo>
                      <a:lnTo>
                        <a:pt x="450" y="375"/>
                      </a:lnTo>
                      <a:lnTo>
                        <a:pt x="450" y="375"/>
                      </a:lnTo>
                      <a:close/>
                      <a:moveTo>
                        <a:pt x="207" y="375"/>
                      </a:moveTo>
                      <a:lnTo>
                        <a:pt x="207" y="375"/>
                      </a:lnTo>
                      <a:lnTo>
                        <a:pt x="210" y="375"/>
                      </a:lnTo>
                      <a:lnTo>
                        <a:pt x="212" y="373"/>
                      </a:lnTo>
                      <a:lnTo>
                        <a:pt x="212" y="373"/>
                      </a:lnTo>
                      <a:lnTo>
                        <a:pt x="210" y="372"/>
                      </a:lnTo>
                      <a:lnTo>
                        <a:pt x="210" y="370"/>
                      </a:lnTo>
                      <a:lnTo>
                        <a:pt x="210" y="370"/>
                      </a:lnTo>
                      <a:lnTo>
                        <a:pt x="207" y="370"/>
                      </a:lnTo>
                      <a:lnTo>
                        <a:pt x="207" y="370"/>
                      </a:lnTo>
                      <a:lnTo>
                        <a:pt x="207" y="375"/>
                      </a:lnTo>
                      <a:lnTo>
                        <a:pt x="207" y="375"/>
                      </a:lnTo>
                      <a:close/>
                      <a:moveTo>
                        <a:pt x="491" y="378"/>
                      </a:moveTo>
                      <a:lnTo>
                        <a:pt x="491" y="378"/>
                      </a:lnTo>
                      <a:lnTo>
                        <a:pt x="497" y="379"/>
                      </a:lnTo>
                      <a:lnTo>
                        <a:pt x="502" y="381"/>
                      </a:lnTo>
                      <a:lnTo>
                        <a:pt x="508" y="381"/>
                      </a:lnTo>
                      <a:lnTo>
                        <a:pt x="511" y="381"/>
                      </a:lnTo>
                      <a:lnTo>
                        <a:pt x="512" y="379"/>
                      </a:lnTo>
                      <a:lnTo>
                        <a:pt x="512" y="379"/>
                      </a:lnTo>
                      <a:lnTo>
                        <a:pt x="511" y="372"/>
                      </a:lnTo>
                      <a:lnTo>
                        <a:pt x="511" y="372"/>
                      </a:lnTo>
                      <a:lnTo>
                        <a:pt x="505" y="372"/>
                      </a:lnTo>
                      <a:lnTo>
                        <a:pt x="497" y="370"/>
                      </a:lnTo>
                      <a:lnTo>
                        <a:pt x="494" y="370"/>
                      </a:lnTo>
                      <a:lnTo>
                        <a:pt x="492" y="372"/>
                      </a:lnTo>
                      <a:lnTo>
                        <a:pt x="491" y="373"/>
                      </a:lnTo>
                      <a:lnTo>
                        <a:pt x="491" y="378"/>
                      </a:lnTo>
                      <a:lnTo>
                        <a:pt x="491" y="378"/>
                      </a:lnTo>
                      <a:close/>
                      <a:moveTo>
                        <a:pt x="261" y="372"/>
                      </a:moveTo>
                      <a:lnTo>
                        <a:pt x="261" y="372"/>
                      </a:lnTo>
                      <a:lnTo>
                        <a:pt x="264" y="387"/>
                      </a:lnTo>
                      <a:lnTo>
                        <a:pt x="264" y="387"/>
                      </a:lnTo>
                      <a:lnTo>
                        <a:pt x="268" y="384"/>
                      </a:lnTo>
                      <a:lnTo>
                        <a:pt x="271" y="381"/>
                      </a:lnTo>
                      <a:lnTo>
                        <a:pt x="276" y="373"/>
                      </a:lnTo>
                      <a:lnTo>
                        <a:pt x="276" y="373"/>
                      </a:lnTo>
                      <a:lnTo>
                        <a:pt x="268" y="372"/>
                      </a:lnTo>
                      <a:lnTo>
                        <a:pt x="261" y="372"/>
                      </a:lnTo>
                      <a:lnTo>
                        <a:pt x="261" y="372"/>
                      </a:lnTo>
                      <a:close/>
                      <a:moveTo>
                        <a:pt x="404" y="381"/>
                      </a:moveTo>
                      <a:lnTo>
                        <a:pt x="404" y="381"/>
                      </a:lnTo>
                      <a:lnTo>
                        <a:pt x="406" y="378"/>
                      </a:lnTo>
                      <a:lnTo>
                        <a:pt x="406" y="375"/>
                      </a:lnTo>
                      <a:lnTo>
                        <a:pt x="404" y="372"/>
                      </a:lnTo>
                      <a:lnTo>
                        <a:pt x="401" y="370"/>
                      </a:lnTo>
                      <a:lnTo>
                        <a:pt x="401" y="370"/>
                      </a:lnTo>
                      <a:lnTo>
                        <a:pt x="402" y="376"/>
                      </a:lnTo>
                      <a:lnTo>
                        <a:pt x="404" y="381"/>
                      </a:lnTo>
                      <a:lnTo>
                        <a:pt x="404" y="381"/>
                      </a:lnTo>
                      <a:close/>
                      <a:moveTo>
                        <a:pt x="567" y="375"/>
                      </a:moveTo>
                      <a:lnTo>
                        <a:pt x="567" y="375"/>
                      </a:lnTo>
                      <a:lnTo>
                        <a:pt x="569" y="375"/>
                      </a:lnTo>
                      <a:lnTo>
                        <a:pt x="570" y="375"/>
                      </a:lnTo>
                      <a:lnTo>
                        <a:pt x="570" y="375"/>
                      </a:lnTo>
                      <a:lnTo>
                        <a:pt x="570" y="373"/>
                      </a:lnTo>
                      <a:lnTo>
                        <a:pt x="570" y="373"/>
                      </a:lnTo>
                      <a:lnTo>
                        <a:pt x="572" y="370"/>
                      </a:lnTo>
                      <a:lnTo>
                        <a:pt x="572" y="370"/>
                      </a:lnTo>
                      <a:lnTo>
                        <a:pt x="569" y="370"/>
                      </a:lnTo>
                      <a:lnTo>
                        <a:pt x="569" y="372"/>
                      </a:lnTo>
                      <a:lnTo>
                        <a:pt x="567" y="375"/>
                      </a:lnTo>
                      <a:lnTo>
                        <a:pt x="567" y="375"/>
                      </a:lnTo>
                      <a:close/>
                      <a:moveTo>
                        <a:pt x="47" y="411"/>
                      </a:moveTo>
                      <a:lnTo>
                        <a:pt x="47" y="411"/>
                      </a:lnTo>
                      <a:lnTo>
                        <a:pt x="44" y="401"/>
                      </a:lnTo>
                      <a:lnTo>
                        <a:pt x="43" y="390"/>
                      </a:lnTo>
                      <a:lnTo>
                        <a:pt x="37" y="372"/>
                      </a:lnTo>
                      <a:lnTo>
                        <a:pt x="37" y="372"/>
                      </a:lnTo>
                      <a:lnTo>
                        <a:pt x="37" y="382"/>
                      </a:lnTo>
                      <a:lnTo>
                        <a:pt x="40" y="393"/>
                      </a:lnTo>
                      <a:lnTo>
                        <a:pt x="47" y="411"/>
                      </a:lnTo>
                      <a:lnTo>
                        <a:pt x="47" y="411"/>
                      </a:lnTo>
                      <a:close/>
                      <a:moveTo>
                        <a:pt x="64" y="419"/>
                      </a:moveTo>
                      <a:lnTo>
                        <a:pt x="64" y="419"/>
                      </a:lnTo>
                      <a:lnTo>
                        <a:pt x="67" y="408"/>
                      </a:lnTo>
                      <a:lnTo>
                        <a:pt x="67" y="398"/>
                      </a:lnTo>
                      <a:lnTo>
                        <a:pt x="67" y="385"/>
                      </a:lnTo>
                      <a:lnTo>
                        <a:pt x="69" y="375"/>
                      </a:lnTo>
                      <a:lnTo>
                        <a:pt x="69" y="375"/>
                      </a:lnTo>
                      <a:lnTo>
                        <a:pt x="67" y="372"/>
                      </a:lnTo>
                      <a:lnTo>
                        <a:pt x="67" y="372"/>
                      </a:lnTo>
                      <a:lnTo>
                        <a:pt x="65" y="372"/>
                      </a:lnTo>
                      <a:lnTo>
                        <a:pt x="65" y="372"/>
                      </a:lnTo>
                      <a:lnTo>
                        <a:pt x="62" y="384"/>
                      </a:lnTo>
                      <a:lnTo>
                        <a:pt x="61" y="396"/>
                      </a:lnTo>
                      <a:lnTo>
                        <a:pt x="61" y="408"/>
                      </a:lnTo>
                      <a:lnTo>
                        <a:pt x="62" y="414"/>
                      </a:lnTo>
                      <a:lnTo>
                        <a:pt x="64" y="419"/>
                      </a:lnTo>
                      <a:lnTo>
                        <a:pt x="64" y="419"/>
                      </a:lnTo>
                      <a:close/>
                      <a:moveTo>
                        <a:pt x="247" y="396"/>
                      </a:moveTo>
                      <a:lnTo>
                        <a:pt x="247" y="396"/>
                      </a:lnTo>
                      <a:lnTo>
                        <a:pt x="253" y="395"/>
                      </a:lnTo>
                      <a:lnTo>
                        <a:pt x="253" y="395"/>
                      </a:lnTo>
                      <a:lnTo>
                        <a:pt x="245" y="372"/>
                      </a:lnTo>
                      <a:lnTo>
                        <a:pt x="245" y="372"/>
                      </a:lnTo>
                      <a:lnTo>
                        <a:pt x="244" y="372"/>
                      </a:lnTo>
                      <a:lnTo>
                        <a:pt x="244" y="372"/>
                      </a:lnTo>
                      <a:lnTo>
                        <a:pt x="244" y="378"/>
                      </a:lnTo>
                      <a:lnTo>
                        <a:pt x="244" y="384"/>
                      </a:lnTo>
                      <a:lnTo>
                        <a:pt x="247" y="396"/>
                      </a:lnTo>
                      <a:lnTo>
                        <a:pt x="247" y="396"/>
                      </a:lnTo>
                      <a:close/>
                      <a:moveTo>
                        <a:pt x="279" y="378"/>
                      </a:moveTo>
                      <a:lnTo>
                        <a:pt x="279" y="378"/>
                      </a:lnTo>
                      <a:lnTo>
                        <a:pt x="280" y="379"/>
                      </a:lnTo>
                      <a:lnTo>
                        <a:pt x="282" y="384"/>
                      </a:lnTo>
                      <a:lnTo>
                        <a:pt x="282" y="387"/>
                      </a:lnTo>
                      <a:lnTo>
                        <a:pt x="284" y="388"/>
                      </a:lnTo>
                      <a:lnTo>
                        <a:pt x="284" y="388"/>
                      </a:lnTo>
                      <a:lnTo>
                        <a:pt x="288" y="381"/>
                      </a:lnTo>
                      <a:lnTo>
                        <a:pt x="290" y="376"/>
                      </a:lnTo>
                      <a:lnTo>
                        <a:pt x="290" y="372"/>
                      </a:lnTo>
                      <a:lnTo>
                        <a:pt x="290" y="372"/>
                      </a:lnTo>
                      <a:lnTo>
                        <a:pt x="285" y="372"/>
                      </a:lnTo>
                      <a:lnTo>
                        <a:pt x="284" y="372"/>
                      </a:lnTo>
                      <a:lnTo>
                        <a:pt x="280" y="375"/>
                      </a:lnTo>
                      <a:lnTo>
                        <a:pt x="279" y="378"/>
                      </a:lnTo>
                      <a:lnTo>
                        <a:pt x="279" y="378"/>
                      </a:lnTo>
                      <a:close/>
                      <a:moveTo>
                        <a:pt x="575" y="375"/>
                      </a:moveTo>
                      <a:lnTo>
                        <a:pt x="575" y="375"/>
                      </a:lnTo>
                      <a:lnTo>
                        <a:pt x="576" y="375"/>
                      </a:lnTo>
                      <a:lnTo>
                        <a:pt x="578" y="373"/>
                      </a:lnTo>
                      <a:lnTo>
                        <a:pt x="576" y="372"/>
                      </a:lnTo>
                      <a:lnTo>
                        <a:pt x="575" y="372"/>
                      </a:lnTo>
                      <a:lnTo>
                        <a:pt x="575" y="372"/>
                      </a:lnTo>
                      <a:lnTo>
                        <a:pt x="575" y="375"/>
                      </a:lnTo>
                      <a:lnTo>
                        <a:pt x="575" y="375"/>
                      </a:lnTo>
                      <a:close/>
                      <a:moveTo>
                        <a:pt x="226" y="375"/>
                      </a:moveTo>
                      <a:lnTo>
                        <a:pt x="226" y="375"/>
                      </a:lnTo>
                      <a:lnTo>
                        <a:pt x="226" y="381"/>
                      </a:lnTo>
                      <a:lnTo>
                        <a:pt x="227" y="387"/>
                      </a:lnTo>
                      <a:lnTo>
                        <a:pt x="227" y="387"/>
                      </a:lnTo>
                      <a:lnTo>
                        <a:pt x="230" y="385"/>
                      </a:lnTo>
                      <a:lnTo>
                        <a:pt x="232" y="382"/>
                      </a:lnTo>
                      <a:lnTo>
                        <a:pt x="233" y="379"/>
                      </a:lnTo>
                      <a:lnTo>
                        <a:pt x="236" y="376"/>
                      </a:lnTo>
                      <a:lnTo>
                        <a:pt x="236" y="376"/>
                      </a:lnTo>
                      <a:lnTo>
                        <a:pt x="235" y="373"/>
                      </a:lnTo>
                      <a:lnTo>
                        <a:pt x="232" y="373"/>
                      </a:lnTo>
                      <a:lnTo>
                        <a:pt x="226" y="375"/>
                      </a:lnTo>
                      <a:lnTo>
                        <a:pt x="226" y="375"/>
                      </a:lnTo>
                      <a:close/>
                      <a:moveTo>
                        <a:pt x="316" y="373"/>
                      </a:moveTo>
                      <a:lnTo>
                        <a:pt x="316" y="373"/>
                      </a:lnTo>
                      <a:lnTo>
                        <a:pt x="317" y="375"/>
                      </a:lnTo>
                      <a:lnTo>
                        <a:pt x="319" y="375"/>
                      </a:lnTo>
                      <a:lnTo>
                        <a:pt x="322" y="375"/>
                      </a:lnTo>
                      <a:lnTo>
                        <a:pt x="322" y="375"/>
                      </a:lnTo>
                      <a:lnTo>
                        <a:pt x="322" y="373"/>
                      </a:lnTo>
                      <a:lnTo>
                        <a:pt x="320" y="372"/>
                      </a:lnTo>
                      <a:lnTo>
                        <a:pt x="316" y="373"/>
                      </a:lnTo>
                      <a:lnTo>
                        <a:pt x="316" y="373"/>
                      </a:lnTo>
                      <a:close/>
                      <a:moveTo>
                        <a:pt x="332" y="378"/>
                      </a:moveTo>
                      <a:lnTo>
                        <a:pt x="332" y="378"/>
                      </a:lnTo>
                      <a:lnTo>
                        <a:pt x="332" y="375"/>
                      </a:lnTo>
                      <a:lnTo>
                        <a:pt x="331" y="373"/>
                      </a:lnTo>
                      <a:lnTo>
                        <a:pt x="331" y="373"/>
                      </a:lnTo>
                      <a:lnTo>
                        <a:pt x="329" y="373"/>
                      </a:lnTo>
                      <a:lnTo>
                        <a:pt x="328" y="372"/>
                      </a:lnTo>
                      <a:lnTo>
                        <a:pt x="328" y="372"/>
                      </a:lnTo>
                      <a:lnTo>
                        <a:pt x="328" y="376"/>
                      </a:lnTo>
                      <a:lnTo>
                        <a:pt x="329" y="378"/>
                      </a:lnTo>
                      <a:lnTo>
                        <a:pt x="332" y="378"/>
                      </a:lnTo>
                      <a:lnTo>
                        <a:pt x="332" y="378"/>
                      </a:lnTo>
                      <a:close/>
                      <a:moveTo>
                        <a:pt x="352" y="373"/>
                      </a:moveTo>
                      <a:lnTo>
                        <a:pt x="352" y="373"/>
                      </a:lnTo>
                      <a:lnTo>
                        <a:pt x="354" y="378"/>
                      </a:lnTo>
                      <a:lnTo>
                        <a:pt x="355" y="382"/>
                      </a:lnTo>
                      <a:lnTo>
                        <a:pt x="355" y="382"/>
                      </a:lnTo>
                      <a:lnTo>
                        <a:pt x="361" y="382"/>
                      </a:lnTo>
                      <a:lnTo>
                        <a:pt x="366" y="382"/>
                      </a:lnTo>
                      <a:lnTo>
                        <a:pt x="367" y="381"/>
                      </a:lnTo>
                      <a:lnTo>
                        <a:pt x="367" y="381"/>
                      </a:lnTo>
                      <a:lnTo>
                        <a:pt x="366" y="375"/>
                      </a:lnTo>
                      <a:lnTo>
                        <a:pt x="363" y="373"/>
                      </a:lnTo>
                      <a:lnTo>
                        <a:pt x="357" y="372"/>
                      </a:lnTo>
                      <a:lnTo>
                        <a:pt x="352" y="373"/>
                      </a:lnTo>
                      <a:lnTo>
                        <a:pt x="352" y="373"/>
                      </a:lnTo>
                      <a:close/>
                      <a:moveTo>
                        <a:pt x="372" y="375"/>
                      </a:moveTo>
                      <a:lnTo>
                        <a:pt x="372" y="375"/>
                      </a:lnTo>
                      <a:lnTo>
                        <a:pt x="372" y="372"/>
                      </a:lnTo>
                      <a:lnTo>
                        <a:pt x="372" y="372"/>
                      </a:lnTo>
                      <a:lnTo>
                        <a:pt x="370" y="372"/>
                      </a:lnTo>
                      <a:lnTo>
                        <a:pt x="369" y="372"/>
                      </a:lnTo>
                      <a:lnTo>
                        <a:pt x="369" y="373"/>
                      </a:lnTo>
                      <a:lnTo>
                        <a:pt x="369" y="373"/>
                      </a:lnTo>
                      <a:lnTo>
                        <a:pt x="370" y="375"/>
                      </a:lnTo>
                      <a:lnTo>
                        <a:pt x="372" y="375"/>
                      </a:lnTo>
                      <a:lnTo>
                        <a:pt x="372" y="375"/>
                      </a:lnTo>
                      <a:close/>
                      <a:moveTo>
                        <a:pt x="389" y="373"/>
                      </a:moveTo>
                      <a:lnTo>
                        <a:pt x="389" y="373"/>
                      </a:lnTo>
                      <a:lnTo>
                        <a:pt x="392" y="382"/>
                      </a:lnTo>
                      <a:lnTo>
                        <a:pt x="392" y="382"/>
                      </a:lnTo>
                      <a:lnTo>
                        <a:pt x="393" y="382"/>
                      </a:lnTo>
                      <a:lnTo>
                        <a:pt x="395" y="382"/>
                      </a:lnTo>
                      <a:lnTo>
                        <a:pt x="395" y="382"/>
                      </a:lnTo>
                      <a:lnTo>
                        <a:pt x="393" y="372"/>
                      </a:lnTo>
                      <a:lnTo>
                        <a:pt x="393" y="372"/>
                      </a:lnTo>
                      <a:lnTo>
                        <a:pt x="390" y="372"/>
                      </a:lnTo>
                      <a:lnTo>
                        <a:pt x="389" y="373"/>
                      </a:lnTo>
                      <a:lnTo>
                        <a:pt x="389" y="373"/>
                      </a:lnTo>
                      <a:close/>
                      <a:moveTo>
                        <a:pt x="628" y="375"/>
                      </a:moveTo>
                      <a:lnTo>
                        <a:pt x="628" y="375"/>
                      </a:lnTo>
                      <a:lnTo>
                        <a:pt x="630" y="375"/>
                      </a:lnTo>
                      <a:lnTo>
                        <a:pt x="630" y="376"/>
                      </a:lnTo>
                      <a:lnTo>
                        <a:pt x="630" y="378"/>
                      </a:lnTo>
                      <a:lnTo>
                        <a:pt x="631" y="378"/>
                      </a:lnTo>
                      <a:lnTo>
                        <a:pt x="631" y="378"/>
                      </a:lnTo>
                      <a:lnTo>
                        <a:pt x="631" y="375"/>
                      </a:lnTo>
                      <a:lnTo>
                        <a:pt x="633" y="373"/>
                      </a:lnTo>
                      <a:lnTo>
                        <a:pt x="631" y="372"/>
                      </a:lnTo>
                      <a:lnTo>
                        <a:pt x="631" y="372"/>
                      </a:lnTo>
                      <a:lnTo>
                        <a:pt x="631" y="373"/>
                      </a:lnTo>
                      <a:lnTo>
                        <a:pt x="630" y="373"/>
                      </a:lnTo>
                      <a:lnTo>
                        <a:pt x="628" y="373"/>
                      </a:lnTo>
                      <a:lnTo>
                        <a:pt x="628" y="375"/>
                      </a:lnTo>
                      <a:lnTo>
                        <a:pt x="628" y="375"/>
                      </a:lnTo>
                      <a:close/>
                      <a:moveTo>
                        <a:pt x="343" y="381"/>
                      </a:moveTo>
                      <a:lnTo>
                        <a:pt x="343" y="381"/>
                      </a:lnTo>
                      <a:lnTo>
                        <a:pt x="343" y="378"/>
                      </a:lnTo>
                      <a:lnTo>
                        <a:pt x="343" y="376"/>
                      </a:lnTo>
                      <a:lnTo>
                        <a:pt x="340" y="373"/>
                      </a:lnTo>
                      <a:lnTo>
                        <a:pt x="340" y="373"/>
                      </a:lnTo>
                      <a:lnTo>
                        <a:pt x="341" y="378"/>
                      </a:lnTo>
                      <a:lnTo>
                        <a:pt x="341" y="379"/>
                      </a:lnTo>
                      <a:lnTo>
                        <a:pt x="343" y="381"/>
                      </a:lnTo>
                      <a:lnTo>
                        <a:pt x="343" y="381"/>
                      </a:lnTo>
                      <a:close/>
                      <a:moveTo>
                        <a:pt x="430" y="379"/>
                      </a:moveTo>
                      <a:lnTo>
                        <a:pt x="430" y="379"/>
                      </a:lnTo>
                      <a:lnTo>
                        <a:pt x="433" y="378"/>
                      </a:lnTo>
                      <a:lnTo>
                        <a:pt x="434" y="378"/>
                      </a:lnTo>
                      <a:lnTo>
                        <a:pt x="436" y="376"/>
                      </a:lnTo>
                      <a:lnTo>
                        <a:pt x="436" y="376"/>
                      </a:lnTo>
                      <a:lnTo>
                        <a:pt x="433" y="375"/>
                      </a:lnTo>
                      <a:lnTo>
                        <a:pt x="430" y="373"/>
                      </a:lnTo>
                      <a:lnTo>
                        <a:pt x="430" y="373"/>
                      </a:lnTo>
                      <a:lnTo>
                        <a:pt x="428" y="376"/>
                      </a:lnTo>
                      <a:lnTo>
                        <a:pt x="430" y="379"/>
                      </a:lnTo>
                      <a:lnTo>
                        <a:pt x="430" y="379"/>
                      </a:lnTo>
                      <a:close/>
                      <a:moveTo>
                        <a:pt x="558" y="378"/>
                      </a:moveTo>
                      <a:lnTo>
                        <a:pt x="558" y="378"/>
                      </a:lnTo>
                      <a:lnTo>
                        <a:pt x="558" y="376"/>
                      </a:lnTo>
                      <a:lnTo>
                        <a:pt x="558" y="376"/>
                      </a:lnTo>
                      <a:lnTo>
                        <a:pt x="559" y="376"/>
                      </a:lnTo>
                      <a:lnTo>
                        <a:pt x="559" y="375"/>
                      </a:lnTo>
                      <a:lnTo>
                        <a:pt x="559" y="375"/>
                      </a:lnTo>
                      <a:lnTo>
                        <a:pt x="558" y="373"/>
                      </a:lnTo>
                      <a:lnTo>
                        <a:pt x="556" y="373"/>
                      </a:lnTo>
                      <a:lnTo>
                        <a:pt x="556" y="373"/>
                      </a:lnTo>
                      <a:lnTo>
                        <a:pt x="556" y="376"/>
                      </a:lnTo>
                      <a:lnTo>
                        <a:pt x="558" y="378"/>
                      </a:lnTo>
                      <a:lnTo>
                        <a:pt x="558" y="378"/>
                      </a:lnTo>
                      <a:close/>
                      <a:moveTo>
                        <a:pt x="299" y="387"/>
                      </a:moveTo>
                      <a:lnTo>
                        <a:pt x="299" y="387"/>
                      </a:lnTo>
                      <a:lnTo>
                        <a:pt x="300" y="379"/>
                      </a:lnTo>
                      <a:lnTo>
                        <a:pt x="299" y="376"/>
                      </a:lnTo>
                      <a:lnTo>
                        <a:pt x="297" y="375"/>
                      </a:lnTo>
                      <a:lnTo>
                        <a:pt x="297" y="375"/>
                      </a:lnTo>
                      <a:lnTo>
                        <a:pt x="297" y="378"/>
                      </a:lnTo>
                      <a:lnTo>
                        <a:pt x="297" y="381"/>
                      </a:lnTo>
                      <a:lnTo>
                        <a:pt x="299" y="387"/>
                      </a:lnTo>
                      <a:lnTo>
                        <a:pt x="299" y="387"/>
                      </a:lnTo>
                      <a:close/>
                      <a:moveTo>
                        <a:pt x="642" y="401"/>
                      </a:moveTo>
                      <a:lnTo>
                        <a:pt x="642" y="401"/>
                      </a:lnTo>
                      <a:lnTo>
                        <a:pt x="643" y="387"/>
                      </a:lnTo>
                      <a:lnTo>
                        <a:pt x="645" y="379"/>
                      </a:lnTo>
                      <a:lnTo>
                        <a:pt x="642" y="375"/>
                      </a:lnTo>
                      <a:lnTo>
                        <a:pt x="642" y="375"/>
                      </a:lnTo>
                      <a:lnTo>
                        <a:pt x="640" y="381"/>
                      </a:lnTo>
                      <a:lnTo>
                        <a:pt x="639" y="387"/>
                      </a:lnTo>
                      <a:lnTo>
                        <a:pt x="639" y="395"/>
                      </a:lnTo>
                      <a:lnTo>
                        <a:pt x="642" y="401"/>
                      </a:lnTo>
                      <a:lnTo>
                        <a:pt x="642" y="401"/>
                      </a:lnTo>
                      <a:close/>
                      <a:moveTo>
                        <a:pt x="378" y="382"/>
                      </a:moveTo>
                      <a:lnTo>
                        <a:pt x="378" y="382"/>
                      </a:lnTo>
                      <a:lnTo>
                        <a:pt x="381" y="382"/>
                      </a:lnTo>
                      <a:lnTo>
                        <a:pt x="381" y="382"/>
                      </a:lnTo>
                      <a:lnTo>
                        <a:pt x="380" y="378"/>
                      </a:lnTo>
                      <a:lnTo>
                        <a:pt x="377" y="375"/>
                      </a:lnTo>
                      <a:lnTo>
                        <a:pt x="377" y="375"/>
                      </a:lnTo>
                      <a:lnTo>
                        <a:pt x="377" y="376"/>
                      </a:lnTo>
                      <a:lnTo>
                        <a:pt x="377" y="378"/>
                      </a:lnTo>
                      <a:lnTo>
                        <a:pt x="378" y="379"/>
                      </a:lnTo>
                      <a:lnTo>
                        <a:pt x="378" y="382"/>
                      </a:lnTo>
                      <a:lnTo>
                        <a:pt x="378" y="382"/>
                      </a:lnTo>
                      <a:close/>
                      <a:moveTo>
                        <a:pt x="590" y="376"/>
                      </a:moveTo>
                      <a:lnTo>
                        <a:pt x="590" y="376"/>
                      </a:lnTo>
                      <a:lnTo>
                        <a:pt x="592" y="379"/>
                      </a:lnTo>
                      <a:lnTo>
                        <a:pt x="592" y="379"/>
                      </a:lnTo>
                      <a:lnTo>
                        <a:pt x="593" y="379"/>
                      </a:lnTo>
                      <a:lnTo>
                        <a:pt x="595" y="378"/>
                      </a:lnTo>
                      <a:lnTo>
                        <a:pt x="595" y="376"/>
                      </a:lnTo>
                      <a:lnTo>
                        <a:pt x="592" y="375"/>
                      </a:lnTo>
                      <a:lnTo>
                        <a:pt x="592" y="375"/>
                      </a:lnTo>
                      <a:lnTo>
                        <a:pt x="592" y="376"/>
                      </a:lnTo>
                      <a:lnTo>
                        <a:pt x="590" y="376"/>
                      </a:lnTo>
                      <a:lnTo>
                        <a:pt x="590" y="376"/>
                      </a:lnTo>
                      <a:close/>
                      <a:moveTo>
                        <a:pt x="691" y="384"/>
                      </a:moveTo>
                      <a:lnTo>
                        <a:pt x="691" y="384"/>
                      </a:lnTo>
                      <a:lnTo>
                        <a:pt x="694" y="382"/>
                      </a:lnTo>
                      <a:lnTo>
                        <a:pt x="697" y="382"/>
                      </a:lnTo>
                      <a:lnTo>
                        <a:pt x="697" y="382"/>
                      </a:lnTo>
                      <a:lnTo>
                        <a:pt x="694" y="378"/>
                      </a:lnTo>
                      <a:lnTo>
                        <a:pt x="692" y="375"/>
                      </a:lnTo>
                      <a:lnTo>
                        <a:pt x="689" y="376"/>
                      </a:lnTo>
                      <a:lnTo>
                        <a:pt x="689" y="376"/>
                      </a:lnTo>
                      <a:lnTo>
                        <a:pt x="692" y="376"/>
                      </a:lnTo>
                      <a:lnTo>
                        <a:pt x="692" y="378"/>
                      </a:lnTo>
                      <a:lnTo>
                        <a:pt x="691" y="379"/>
                      </a:lnTo>
                      <a:lnTo>
                        <a:pt x="691" y="384"/>
                      </a:lnTo>
                      <a:lnTo>
                        <a:pt x="691" y="384"/>
                      </a:lnTo>
                      <a:close/>
                      <a:moveTo>
                        <a:pt x="540" y="379"/>
                      </a:moveTo>
                      <a:lnTo>
                        <a:pt x="540" y="379"/>
                      </a:lnTo>
                      <a:lnTo>
                        <a:pt x="535" y="378"/>
                      </a:lnTo>
                      <a:lnTo>
                        <a:pt x="534" y="378"/>
                      </a:lnTo>
                      <a:lnTo>
                        <a:pt x="532" y="378"/>
                      </a:lnTo>
                      <a:lnTo>
                        <a:pt x="532" y="378"/>
                      </a:lnTo>
                      <a:lnTo>
                        <a:pt x="532" y="379"/>
                      </a:lnTo>
                      <a:lnTo>
                        <a:pt x="535" y="381"/>
                      </a:lnTo>
                      <a:lnTo>
                        <a:pt x="538" y="382"/>
                      </a:lnTo>
                      <a:lnTo>
                        <a:pt x="540" y="379"/>
                      </a:lnTo>
                      <a:lnTo>
                        <a:pt x="540" y="379"/>
                      </a:lnTo>
                      <a:close/>
                      <a:moveTo>
                        <a:pt x="599" y="393"/>
                      </a:moveTo>
                      <a:lnTo>
                        <a:pt x="599" y="393"/>
                      </a:lnTo>
                      <a:lnTo>
                        <a:pt x="601" y="390"/>
                      </a:lnTo>
                      <a:lnTo>
                        <a:pt x="601" y="384"/>
                      </a:lnTo>
                      <a:lnTo>
                        <a:pt x="601" y="378"/>
                      </a:lnTo>
                      <a:lnTo>
                        <a:pt x="601" y="378"/>
                      </a:lnTo>
                      <a:lnTo>
                        <a:pt x="599" y="384"/>
                      </a:lnTo>
                      <a:lnTo>
                        <a:pt x="599" y="393"/>
                      </a:lnTo>
                      <a:lnTo>
                        <a:pt x="599" y="393"/>
                      </a:lnTo>
                      <a:close/>
                      <a:moveTo>
                        <a:pt x="625" y="404"/>
                      </a:moveTo>
                      <a:lnTo>
                        <a:pt x="625" y="404"/>
                      </a:lnTo>
                      <a:lnTo>
                        <a:pt x="628" y="398"/>
                      </a:lnTo>
                      <a:lnTo>
                        <a:pt x="630" y="390"/>
                      </a:lnTo>
                      <a:lnTo>
                        <a:pt x="628" y="384"/>
                      </a:lnTo>
                      <a:lnTo>
                        <a:pt x="625" y="378"/>
                      </a:lnTo>
                      <a:lnTo>
                        <a:pt x="625" y="378"/>
                      </a:lnTo>
                      <a:lnTo>
                        <a:pt x="624" y="390"/>
                      </a:lnTo>
                      <a:lnTo>
                        <a:pt x="625" y="404"/>
                      </a:lnTo>
                      <a:lnTo>
                        <a:pt x="625" y="404"/>
                      </a:lnTo>
                      <a:close/>
                      <a:moveTo>
                        <a:pt x="209" y="379"/>
                      </a:moveTo>
                      <a:lnTo>
                        <a:pt x="209" y="379"/>
                      </a:lnTo>
                      <a:lnTo>
                        <a:pt x="209" y="393"/>
                      </a:lnTo>
                      <a:lnTo>
                        <a:pt x="210" y="405"/>
                      </a:lnTo>
                      <a:lnTo>
                        <a:pt x="210" y="405"/>
                      </a:lnTo>
                      <a:lnTo>
                        <a:pt x="213" y="405"/>
                      </a:lnTo>
                      <a:lnTo>
                        <a:pt x="216" y="404"/>
                      </a:lnTo>
                      <a:lnTo>
                        <a:pt x="216" y="402"/>
                      </a:lnTo>
                      <a:lnTo>
                        <a:pt x="216" y="399"/>
                      </a:lnTo>
                      <a:lnTo>
                        <a:pt x="216" y="393"/>
                      </a:lnTo>
                      <a:lnTo>
                        <a:pt x="216" y="390"/>
                      </a:lnTo>
                      <a:lnTo>
                        <a:pt x="216" y="387"/>
                      </a:lnTo>
                      <a:lnTo>
                        <a:pt x="216" y="387"/>
                      </a:lnTo>
                      <a:lnTo>
                        <a:pt x="216" y="387"/>
                      </a:lnTo>
                      <a:lnTo>
                        <a:pt x="216" y="387"/>
                      </a:lnTo>
                      <a:lnTo>
                        <a:pt x="215" y="388"/>
                      </a:lnTo>
                      <a:lnTo>
                        <a:pt x="215" y="388"/>
                      </a:lnTo>
                      <a:lnTo>
                        <a:pt x="215" y="388"/>
                      </a:lnTo>
                      <a:lnTo>
                        <a:pt x="213" y="382"/>
                      </a:lnTo>
                      <a:lnTo>
                        <a:pt x="212" y="378"/>
                      </a:lnTo>
                      <a:lnTo>
                        <a:pt x="212" y="378"/>
                      </a:lnTo>
                      <a:lnTo>
                        <a:pt x="210" y="379"/>
                      </a:lnTo>
                      <a:lnTo>
                        <a:pt x="209" y="379"/>
                      </a:lnTo>
                      <a:lnTo>
                        <a:pt x="209" y="379"/>
                      </a:lnTo>
                      <a:close/>
                      <a:moveTo>
                        <a:pt x="75" y="385"/>
                      </a:moveTo>
                      <a:lnTo>
                        <a:pt x="75" y="385"/>
                      </a:lnTo>
                      <a:lnTo>
                        <a:pt x="76" y="384"/>
                      </a:lnTo>
                      <a:lnTo>
                        <a:pt x="76" y="382"/>
                      </a:lnTo>
                      <a:lnTo>
                        <a:pt x="75" y="379"/>
                      </a:lnTo>
                      <a:lnTo>
                        <a:pt x="75" y="379"/>
                      </a:lnTo>
                      <a:lnTo>
                        <a:pt x="73" y="382"/>
                      </a:lnTo>
                      <a:lnTo>
                        <a:pt x="75" y="385"/>
                      </a:lnTo>
                      <a:lnTo>
                        <a:pt x="75" y="385"/>
                      </a:lnTo>
                      <a:close/>
                      <a:moveTo>
                        <a:pt x="322" y="385"/>
                      </a:moveTo>
                      <a:lnTo>
                        <a:pt x="322" y="385"/>
                      </a:lnTo>
                      <a:lnTo>
                        <a:pt x="323" y="384"/>
                      </a:lnTo>
                      <a:lnTo>
                        <a:pt x="323" y="381"/>
                      </a:lnTo>
                      <a:lnTo>
                        <a:pt x="323" y="381"/>
                      </a:lnTo>
                      <a:lnTo>
                        <a:pt x="322" y="379"/>
                      </a:lnTo>
                      <a:lnTo>
                        <a:pt x="319" y="379"/>
                      </a:lnTo>
                      <a:lnTo>
                        <a:pt x="319" y="379"/>
                      </a:lnTo>
                      <a:lnTo>
                        <a:pt x="320" y="384"/>
                      </a:lnTo>
                      <a:lnTo>
                        <a:pt x="322" y="385"/>
                      </a:lnTo>
                      <a:lnTo>
                        <a:pt x="322" y="385"/>
                      </a:lnTo>
                      <a:close/>
                      <a:moveTo>
                        <a:pt x="442" y="381"/>
                      </a:moveTo>
                      <a:lnTo>
                        <a:pt x="442" y="381"/>
                      </a:lnTo>
                      <a:lnTo>
                        <a:pt x="442" y="384"/>
                      </a:lnTo>
                      <a:lnTo>
                        <a:pt x="442" y="384"/>
                      </a:lnTo>
                      <a:lnTo>
                        <a:pt x="451" y="384"/>
                      </a:lnTo>
                      <a:lnTo>
                        <a:pt x="451" y="384"/>
                      </a:lnTo>
                      <a:lnTo>
                        <a:pt x="450" y="382"/>
                      </a:lnTo>
                      <a:lnTo>
                        <a:pt x="448" y="381"/>
                      </a:lnTo>
                      <a:lnTo>
                        <a:pt x="442" y="381"/>
                      </a:lnTo>
                      <a:lnTo>
                        <a:pt x="442" y="381"/>
                      </a:lnTo>
                      <a:close/>
                      <a:moveTo>
                        <a:pt x="476" y="385"/>
                      </a:moveTo>
                      <a:lnTo>
                        <a:pt x="476" y="385"/>
                      </a:lnTo>
                      <a:lnTo>
                        <a:pt x="479" y="387"/>
                      </a:lnTo>
                      <a:lnTo>
                        <a:pt x="485" y="387"/>
                      </a:lnTo>
                      <a:lnTo>
                        <a:pt x="485" y="387"/>
                      </a:lnTo>
                      <a:lnTo>
                        <a:pt x="485" y="382"/>
                      </a:lnTo>
                      <a:lnTo>
                        <a:pt x="483" y="379"/>
                      </a:lnTo>
                      <a:lnTo>
                        <a:pt x="483" y="379"/>
                      </a:lnTo>
                      <a:lnTo>
                        <a:pt x="480" y="379"/>
                      </a:lnTo>
                      <a:lnTo>
                        <a:pt x="477" y="381"/>
                      </a:lnTo>
                      <a:lnTo>
                        <a:pt x="476" y="382"/>
                      </a:lnTo>
                      <a:lnTo>
                        <a:pt x="476" y="385"/>
                      </a:lnTo>
                      <a:lnTo>
                        <a:pt x="476" y="385"/>
                      </a:lnTo>
                      <a:close/>
                      <a:moveTo>
                        <a:pt x="267" y="393"/>
                      </a:moveTo>
                      <a:lnTo>
                        <a:pt x="267" y="393"/>
                      </a:lnTo>
                      <a:lnTo>
                        <a:pt x="279" y="390"/>
                      </a:lnTo>
                      <a:lnTo>
                        <a:pt x="279" y="390"/>
                      </a:lnTo>
                      <a:lnTo>
                        <a:pt x="277" y="388"/>
                      </a:lnTo>
                      <a:lnTo>
                        <a:pt x="277" y="385"/>
                      </a:lnTo>
                      <a:lnTo>
                        <a:pt x="277" y="382"/>
                      </a:lnTo>
                      <a:lnTo>
                        <a:pt x="276" y="381"/>
                      </a:lnTo>
                      <a:lnTo>
                        <a:pt x="276" y="381"/>
                      </a:lnTo>
                      <a:lnTo>
                        <a:pt x="271" y="387"/>
                      </a:lnTo>
                      <a:lnTo>
                        <a:pt x="270" y="388"/>
                      </a:lnTo>
                      <a:lnTo>
                        <a:pt x="267" y="393"/>
                      </a:lnTo>
                      <a:lnTo>
                        <a:pt x="267" y="393"/>
                      </a:lnTo>
                      <a:close/>
                      <a:moveTo>
                        <a:pt x="309" y="385"/>
                      </a:moveTo>
                      <a:lnTo>
                        <a:pt x="309" y="385"/>
                      </a:lnTo>
                      <a:lnTo>
                        <a:pt x="311" y="385"/>
                      </a:lnTo>
                      <a:lnTo>
                        <a:pt x="311" y="384"/>
                      </a:lnTo>
                      <a:lnTo>
                        <a:pt x="309" y="381"/>
                      </a:lnTo>
                      <a:lnTo>
                        <a:pt x="309" y="381"/>
                      </a:lnTo>
                      <a:lnTo>
                        <a:pt x="308" y="382"/>
                      </a:lnTo>
                      <a:lnTo>
                        <a:pt x="309" y="385"/>
                      </a:lnTo>
                      <a:lnTo>
                        <a:pt x="309" y="385"/>
                      </a:lnTo>
                      <a:close/>
                      <a:moveTo>
                        <a:pt x="331" y="384"/>
                      </a:moveTo>
                      <a:lnTo>
                        <a:pt x="331" y="384"/>
                      </a:lnTo>
                      <a:lnTo>
                        <a:pt x="332" y="384"/>
                      </a:lnTo>
                      <a:lnTo>
                        <a:pt x="332" y="382"/>
                      </a:lnTo>
                      <a:lnTo>
                        <a:pt x="331" y="381"/>
                      </a:lnTo>
                      <a:lnTo>
                        <a:pt x="329" y="382"/>
                      </a:lnTo>
                      <a:lnTo>
                        <a:pt x="329" y="382"/>
                      </a:lnTo>
                      <a:lnTo>
                        <a:pt x="331" y="382"/>
                      </a:lnTo>
                      <a:lnTo>
                        <a:pt x="331" y="384"/>
                      </a:lnTo>
                      <a:lnTo>
                        <a:pt x="331" y="384"/>
                      </a:lnTo>
                      <a:close/>
                      <a:moveTo>
                        <a:pt x="431" y="382"/>
                      </a:moveTo>
                      <a:lnTo>
                        <a:pt x="431" y="382"/>
                      </a:lnTo>
                      <a:lnTo>
                        <a:pt x="433" y="384"/>
                      </a:lnTo>
                      <a:lnTo>
                        <a:pt x="438" y="384"/>
                      </a:lnTo>
                      <a:lnTo>
                        <a:pt x="438" y="384"/>
                      </a:lnTo>
                      <a:lnTo>
                        <a:pt x="436" y="381"/>
                      </a:lnTo>
                      <a:lnTo>
                        <a:pt x="434" y="381"/>
                      </a:lnTo>
                      <a:lnTo>
                        <a:pt x="431" y="382"/>
                      </a:lnTo>
                      <a:lnTo>
                        <a:pt x="431" y="382"/>
                      </a:lnTo>
                      <a:close/>
                      <a:moveTo>
                        <a:pt x="201" y="382"/>
                      </a:moveTo>
                      <a:lnTo>
                        <a:pt x="201" y="382"/>
                      </a:lnTo>
                      <a:lnTo>
                        <a:pt x="195" y="385"/>
                      </a:lnTo>
                      <a:lnTo>
                        <a:pt x="195" y="385"/>
                      </a:lnTo>
                      <a:lnTo>
                        <a:pt x="197" y="399"/>
                      </a:lnTo>
                      <a:lnTo>
                        <a:pt x="198" y="402"/>
                      </a:lnTo>
                      <a:lnTo>
                        <a:pt x="200" y="404"/>
                      </a:lnTo>
                      <a:lnTo>
                        <a:pt x="203" y="405"/>
                      </a:lnTo>
                      <a:lnTo>
                        <a:pt x="206" y="405"/>
                      </a:lnTo>
                      <a:lnTo>
                        <a:pt x="206" y="405"/>
                      </a:lnTo>
                      <a:lnTo>
                        <a:pt x="204" y="399"/>
                      </a:lnTo>
                      <a:lnTo>
                        <a:pt x="204" y="391"/>
                      </a:lnTo>
                      <a:lnTo>
                        <a:pt x="204" y="387"/>
                      </a:lnTo>
                      <a:lnTo>
                        <a:pt x="203" y="384"/>
                      </a:lnTo>
                      <a:lnTo>
                        <a:pt x="201" y="382"/>
                      </a:lnTo>
                      <a:lnTo>
                        <a:pt x="201" y="382"/>
                      </a:lnTo>
                      <a:close/>
                      <a:moveTo>
                        <a:pt x="288" y="388"/>
                      </a:moveTo>
                      <a:lnTo>
                        <a:pt x="288" y="388"/>
                      </a:lnTo>
                      <a:lnTo>
                        <a:pt x="294" y="388"/>
                      </a:lnTo>
                      <a:lnTo>
                        <a:pt x="294" y="388"/>
                      </a:lnTo>
                      <a:lnTo>
                        <a:pt x="294" y="384"/>
                      </a:lnTo>
                      <a:lnTo>
                        <a:pt x="293" y="384"/>
                      </a:lnTo>
                      <a:lnTo>
                        <a:pt x="291" y="382"/>
                      </a:lnTo>
                      <a:lnTo>
                        <a:pt x="291" y="382"/>
                      </a:lnTo>
                      <a:lnTo>
                        <a:pt x="290" y="385"/>
                      </a:lnTo>
                      <a:lnTo>
                        <a:pt x="288" y="388"/>
                      </a:lnTo>
                      <a:lnTo>
                        <a:pt x="288" y="388"/>
                      </a:lnTo>
                      <a:close/>
                      <a:moveTo>
                        <a:pt x="620" y="387"/>
                      </a:moveTo>
                      <a:lnTo>
                        <a:pt x="620" y="387"/>
                      </a:lnTo>
                      <a:lnTo>
                        <a:pt x="620" y="384"/>
                      </a:lnTo>
                      <a:lnTo>
                        <a:pt x="620" y="382"/>
                      </a:lnTo>
                      <a:lnTo>
                        <a:pt x="620" y="382"/>
                      </a:lnTo>
                      <a:lnTo>
                        <a:pt x="620" y="382"/>
                      </a:lnTo>
                      <a:lnTo>
                        <a:pt x="619" y="385"/>
                      </a:lnTo>
                      <a:lnTo>
                        <a:pt x="620" y="387"/>
                      </a:lnTo>
                      <a:lnTo>
                        <a:pt x="620" y="387"/>
                      </a:lnTo>
                      <a:close/>
                      <a:moveTo>
                        <a:pt x="796" y="384"/>
                      </a:moveTo>
                      <a:lnTo>
                        <a:pt x="796" y="384"/>
                      </a:lnTo>
                      <a:lnTo>
                        <a:pt x="797" y="413"/>
                      </a:lnTo>
                      <a:lnTo>
                        <a:pt x="799" y="443"/>
                      </a:lnTo>
                      <a:lnTo>
                        <a:pt x="799" y="443"/>
                      </a:lnTo>
                      <a:lnTo>
                        <a:pt x="799" y="445"/>
                      </a:lnTo>
                      <a:lnTo>
                        <a:pt x="800" y="445"/>
                      </a:lnTo>
                      <a:lnTo>
                        <a:pt x="800" y="446"/>
                      </a:lnTo>
                      <a:lnTo>
                        <a:pt x="803" y="446"/>
                      </a:lnTo>
                      <a:lnTo>
                        <a:pt x="803" y="446"/>
                      </a:lnTo>
                      <a:lnTo>
                        <a:pt x="803" y="430"/>
                      </a:lnTo>
                      <a:lnTo>
                        <a:pt x="803" y="414"/>
                      </a:lnTo>
                      <a:lnTo>
                        <a:pt x="799" y="382"/>
                      </a:lnTo>
                      <a:lnTo>
                        <a:pt x="799" y="382"/>
                      </a:lnTo>
                      <a:lnTo>
                        <a:pt x="797" y="382"/>
                      </a:lnTo>
                      <a:lnTo>
                        <a:pt x="797" y="382"/>
                      </a:lnTo>
                      <a:lnTo>
                        <a:pt x="796" y="384"/>
                      </a:lnTo>
                      <a:lnTo>
                        <a:pt x="796" y="384"/>
                      </a:lnTo>
                      <a:close/>
                      <a:moveTo>
                        <a:pt x="233" y="401"/>
                      </a:moveTo>
                      <a:lnTo>
                        <a:pt x="233" y="401"/>
                      </a:lnTo>
                      <a:lnTo>
                        <a:pt x="235" y="396"/>
                      </a:lnTo>
                      <a:lnTo>
                        <a:pt x="236" y="391"/>
                      </a:lnTo>
                      <a:lnTo>
                        <a:pt x="236" y="384"/>
                      </a:lnTo>
                      <a:lnTo>
                        <a:pt x="236" y="384"/>
                      </a:lnTo>
                      <a:lnTo>
                        <a:pt x="235" y="388"/>
                      </a:lnTo>
                      <a:lnTo>
                        <a:pt x="230" y="393"/>
                      </a:lnTo>
                      <a:lnTo>
                        <a:pt x="230" y="395"/>
                      </a:lnTo>
                      <a:lnTo>
                        <a:pt x="229" y="398"/>
                      </a:lnTo>
                      <a:lnTo>
                        <a:pt x="230" y="399"/>
                      </a:lnTo>
                      <a:lnTo>
                        <a:pt x="233" y="401"/>
                      </a:lnTo>
                      <a:lnTo>
                        <a:pt x="233" y="401"/>
                      </a:lnTo>
                      <a:close/>
                      <a:moveTo>
                        <a:pt x="491" y="387"/>
                      </a:moveTo>
                      <a:lnTo>
                        <a:pt x="491" y="387"/>
                      </a:lnTo>
                      <a:lnTo>
                        <a:pt x="495" y="387"/>
                      </a:lnTo>
                      <a:lnTo>
                        <a:pt x="497" y="385"/>
                      </a:lnTo>
                      <a:lnTo>
                        <a:pt x="497" y="385"/>
                      </a:lnTo>
                      <a:lnTo>
                        <a:pt x="491" y="384"/>
                      </a:lnTo>
                      <a:lnTo>
                        <a:pt x="491" y="384"/>
                      </a:lnTo>
                      <a:lnTo>
                        <a:pt x="491" y="387"/>
                      </a:lnTo>
                      <a:lnTo>
                        <a:pt x="491" y="387"/>
                      </a:lnTo>
                      <a:close/>
                      <a:moveTo>
                        <a:pt x="559" y="393"/>
                      </a:moveTo>
                      <a:lnTo>
                        <a:pt x="559" y="393"/>
                      </a:lnTo>
                      <a:lnTo>
                        <a:pt x="564" y="395"/>
                      </a:lnTo>
                      <a:lnTo>
                        <a:pt x="570" y="395"/>
                      </a:lnTo>
                      <a:lnTo>
                        <a:pt x="570" y="395"/>
                      </a:lnTo>
                      <a:lnTo>
                        <a:pt x="570" y="387"/>
                      </a:lnTo>
                      <a:lnTo>
                        <a:pt x="570" y="387"/>
                      </a:lnTo>
                      <a:lnTo>
                        <a:pt x="564" y="385"/>
                      </a:lnTo>
                      <a:lnTo>
                        <a:pt x="559" y="384"/>
                      </a:lnTo>
                      <a:lnTo>
                        <a:pt x="559" y="384"/>
                      </a:lnTo>
                      <a:lnTo>
                        <a:pt x="558" y="385"/>
                      </a:lnTo>
                      <a:lnTo>
                        <a:pt x="559" y="388"/>
                      </a:lnTo>
                      <a:lnTo>
                        <a:pt x="559" y="393"/>
                      </a:lnTo>
                      <a:lnTo>
                        <a:pt x="559" y="393"/>
                      </a:lnTo>
                      <a:close/>
                      <a:moveTo>
                        <a:pt x="544" y="385"/>
                      </a:moveTo>
                      <a:lnTo>
                        <a:pt x="544" y="385"/>
                      </a:lnTo>
                      <a:lnTo>
                        <a:pt x="544" y="388"/>
                      </a:lnTo>
                      <a:lnTo>
                        <a:pt x="544" y="390"/>
                      </a:lnTo>
                      <a:lnTo>
                        <a:pt x="546" y="390"/>
                      </a:lnTo>
                      <a:lnTo>
                        <a:pt x="546" y="390"/>
                      </a:lnTo>
                      <a:lnTo>
                        <a:pt x="547" y="388"/>
                      </a:lnTo>
                      <a:lnTo>
                        <a:pt x="549" y="387"/>
                      </a:lnTo>
                      <a:lnTo>
                        <a:pt x="549" y="385"/>
                      </a:lnTo>
                      <a:lnTo>
                        <a:pt x="549" y="385"/>
                      </a:lnTo>
                      <a:lnTo>
                        <a:pt x="546" y="385"/>
                      </a:lnTo>
                      <a:lnTo>
                        <a:pt x="544" y="385"/>
                      </a:lnTo>
                      <a:lnTo>
                        <a:pt x="544" y="385"/>
                      </a:lnTo>
                      <a:close/>
                      <a:moveTo>
                        <a:pt x="364" y="401"/>
                      </a:moveTo>
                      <a:lnTo>
                        <a:pt x="364" y="401"/>
                      </a:lnTo>
                      <a:lnTo>
                        <a:pt x="370" y="401"/>
                      </a:lnTo>
                      <a:lnTo>
                        <a:pt x="375" y="401"/>
                      </a:lnTo>
                      <a:lnTo>
                        <a:pt x="375" y="401"/>
                      </a:lnTo>
                      <a:lnTo>
                        <a:pt x="375" y="393"/>
                      </a:lnTo>
                      <a:lnTo>
                        <a:pt x="373" y="388"/>
                      </a:lnTo>
                      <a:lnTo>
                        <a:pt x="372" y="387"/>
                      </a:lnTo>
                      <a:lnTo>
                        <a:pt x="372" y="387"/>
                      </a:lnTo>
                      <a:lnTo>
                        <a:pt x="367" y="393"/>
                      </a:lnTo>
                      <a:lnTo>
                        <a:pt x="364" y="401"/>
                      </a:lnTo>
                      <a:lnTo>
                        <a:pt x="364" y="401"/>
                      </a:lnTo>
                      <a:close/>
                      <a:moveTo>
                        <a:pt x="387" y="398"/>
                      </a:moveTo>
                      <a:lnTo>
                        <a:pt x="387" y="398"/>
                      </a:lnTo>
                      <a:lnTo>
                        <a:pt x="386" y="393"/>
                      </a:lnTo>
                      <a:lnTo>
                        <a:pt x="384" y="388"/>
                      </a:lnTo>
                      <a:lnTo>
                        <a:pt x="384" y="388"/>
                      </a:lnTo>
                      <a:lnTo>
                        <a:pt x="383" y="387"/>
                      </a:lnTo>
                      <a:lnTo>
                        <a:pt x="381" y="387"/>
                      </a:lnTo>
                      <a:lnTo>
                        <a:pt x="380" y="387"/>
                      </a:lnTo>
                      <a:lnTo>
                        <a:pt x="380" y="387"/>
                      </a:lnTo>
                      <a:lnTo>
                        <a:pt x="381" y="390"/>
                      </a:lnTo>
                      <a:lnTo>
                        <a:pt x="384" y="393"/>
                      </a:lnTo>
                      <a:lnTo>
                        <a:pt x="386" y="396"/>
                      </a:lnTo>
                      <a:lnTo>
                        <a:pt x="387" y="398"/>
                      </a:lnTo>
                      <a:lnTo>
                        <a:pt x="387" y="398"/>
                      </a:lnTo>
                      <a:close/>
                      <a:moveTo>
                        <a:pt x="396" y="391"/>
                      </a:moveTo>
                      <a:lnTo>
                        <a:pt x="396" y="391"/>
                      </a:lnTo>
                      <a:lnTo>
                        <a:pt x="396" y="388"/>
                      </a:lnTo>
                      <a:lnTo>
                        <a:pt x="398" y="388"/>
                      </a:lnTo>
                      <a:lnTo>
                        <a:pt x="398" y="387"/>
                      </a:lnTo>
                      <a:lnTo>
                        <a:pt x="398" y="387"/>
                      </a:lnTo>
                      <a:lnTo>
                        <a:pt x="393" y="387"/>
                      </a:lnTo>
                      <a:lnTo>
                        <a:pt x="393" y="387"/>
                      </a:lnTo>
                      <a:lnTo>
                        <a:pt x="395" y="390"/>
                      </a:lnTo>
                      <a:lnTo>
                        <a:pt x="396" y="391"/>
                      </a:lnTo>
                      <a:lnTo>
                        <a:pt x="396" y="391"/>
                      </a:lnTo>
                      <a:close/>
                      <a:moveTo>
                        <a:pt x="410" y="396"/>
                      </a:moveTo>
                      <a:lnTo>
                        <a:pt x="410" y="396"/>
                      </a:lnTo>
                      <a:lnTo>
                        <a:pt x="410" y="390"/>
                      </a:lnTo>
                      <a:lnTo>
                        <a:pt x="409" y="388"/>
                      </a:lnTo>
                      <a:lnTo>
                        <a:pt x="406" y="387"/>
                      </a:lnTo>
                      <a:lnTo>
                        <a:pt x="406" y="387"/>
                      </a:lnTo>
                      <a:lnTo>
                        <a:pt x="407" y="391"/>
                      </a:lnTo>
                      <a:lnTo>
                        <a:pt x="410" y="396"/>
                      </a:lnTo>
                      <a:lnTo>
                        <a:pt x="410" y="396"/>
                      </a:lnTo>
                      <a:close/>
                      <a:moveTo>
                        <a:pt x="358" y="391"/>
                      </a:moveTo>
                      <a:lnTo>
                        <a:pt x="358" y="391"/>
                      </a:lnTo>
                      <a:lnTo>
                        <a:pt x="360" y="390"/>
                      </a:lnTo>
                      <a:lnTo>
                        <a:pt x="360" y="387"/>
                      </a:lnTo>
                      <a:lnTo>
                        <a:pt x="360" y="387"/>
                      </a:lnTo>
                      <a:lnTo>
                        <a:pt x="357" y="387"/>
                      </a:lnTo>
                      <a:lnTo>
                        <a:pt x="357" y="387"/>
                      </a:lnTo>
                      <a:lnTo>
                        <a:pt x="357" y="390"/>
                      </a:lnTo>
                      <a:lnTo>
                        <a:pt x="358" y="391"/>
                      </a:lnTo>
                      <a:lnTo>
                        <a:pt x="358" y="391"/>
                      </a:lnTo>
                      <a:close/>
                      <a:moveTo>
                        <a:pt x="439" y="393"/>
                      </a:moveTo>
                      <a:lnTo>
                        <a:pt x="439" y="393"/>
                      </a:lnTo>
                      <a:lnTo>
                        <a:pt x="438" y="388"/>
                      </a:lnTo>
                      <a:lnTo>
                        <a:pt x="438" y="388"/>
                      </a:lnTo>
                      <a:lnTo>
                        <a:pt x="434" y="387"/>
                      </a:lnTo>
                      <a:lnTo>
                        <a:pt x="434" y="387"/>
                      </a:lnTo>
                      <a:lnTo>
                        <a:pt x="436" y="391"/>
                      </a:lnTo>
                      <a:lnTo>
                        <a:pt x="438" y="393"/>
                      </a:lnTo>
                      <a:lnTo>
                        <a:pt x="439" y="393"/>
                      </a:lnTo>
                      <a:lnTo>
                        <a:pt x="439" y="393"/>
                      </a:lnTo>
                      <a:close/>
                      <a:moveTo>
                        <a:pt x="698" y="396"/>
                      </a:moveTo>
                      <a:lnTo>
                        <a:pt x="698" y="396"/>
                      </a:lnTo>
                      <a:lnTo>
                        <a:pt x="697" y="393"/>
                      </a:lnTo>
                      <a:lnTo>
                        <a:pt x="698" y="388"/>
                      </a:lnTo>
                      <a:lnTo>
                        <a:pt x="698" y="388"/>
                      </a:lnTo>
                      <a:lnTo>
                        <a:pt x="697" y="387"/>
                      </a:lnTo>
                      <a:lnTo>
                        <a:pt x="695" y="387"/>
                      </a:lnTo>
                      <a:lnTo>
                        <a:pt x="695" y="387"/>
                      </a:lnTo>
                      <a:lnTo>
                        <a:pt x="694" y="390"/>
                      </a:lnTo>
                      <a:lnTo>
                        <a:pt x="695" y="393"/>
                      </a:lnTo>
                      <a:lnTo>
                        <a:pt x="697" y="396"/>
                      </a:lnTo>
                      <a:lnTo>
                        <a:pt x="698" y="396"/>
                      </a:lnTo>
                      <a:lnTo>
                        <a:pt x="698" y="396"/>
                      </a:lnTo>
                      <a:close/>
                      <a:moveTo>
                        <a:pt x="338" y="402"/>
                      </a:moveTo>
                      <a:lnTo>
                        <a:pt x="338" y="402"/>
                      </a:lnTo>
                      <a:lnTo>
                        <a:pt x="345" y="402"/>
                      </a:lnTo>
                      <a:lnTo>
                        <a:pt x="345" y="402"/>
                      </a:lnTo>
                      <a:lnTo>
                        <a:pt x="341" y="395"/>
                      </a:lnTo>
                      <a:lnTo>
                        <a:pt x="341" y="390"/>
                      </a:lnTo>
                      <a:lnTo>
                        <a:pt x="338" y="388"/>
                      </a:lnTo>
                      <a:lnTo>
                        <a:pt x="338" y="388"/>
                      </a:lnTo>
                      <a:lnTo>
                        <a:pt x="338" y="396"/>
                      </a:lnTo>
                      <a:lnTo>
                        <a:pt x="338" y="402"/>
                      </a:lnTo>
                      <a:lnTo>
                        <a:pt x="338" y="402"/>
                      </a:lnTo>
                      <a:close/>
                      <a:moveTo>
                        <a:pt x="351" y="402"/>
                      </a:moveTo>
                      <a:lnTo>
                        <a:pt x="351" y="402"/>
                      </a:lnTo>
                      <a:lnTo>
                        <a:pt x="351" y="399"/>
                      </a:lnTo>
                      <a:lnTo>
                        <a:pt x="349" y="395"/>
                      </a:lnTo>
                      <a:lnTo>
                        <a:pt x="346" y="388"/>
                      </a:lnTo>
                      <a:lnTo>
                        <a:pt x="345" y="388"/>
                      </a:lnTo>
                      <a:lnTo>
                        <a:pt x="345" y="388"/>
                      </a:lnTo>
                      <a:lnTo>
                        <a:pt x="346" y="396"/>
                      </a:lnTo>
                      <a:lnTo>
                        <a:pt x="348" y="399"/>
                      </a:lnTo>
                      <a:lnTo>
                        <a:pt x="351" y="402"/>
                      </a:lnTo>
                      <a:lnTo>
                        <a:pt x="351" y="402"/>
                      </a:lnTo>
                      <a:close/>
                      <a:moveTo>
                        <a:pt x="444" y="388"/>
                      </a:moveTo>
                      <a:lnTo>
                        <a:pt x="444" y="388"/>
                      </a:lnTo>
                      <a:lnTo>
                        <a:pt x="444" y="391"/>
                      </a:lnTo>
                      <a:lnTo>
                        <a:pt x="445" y="393"/>
                      </a:lnTo>
                      <a:lnTo>
                        <a:pt x="445" y="393"/>
                      </a:lnTo>
                      <a:lnTo>
                        <a:pt x="447" y="388"/>
                      </a:lnTo>
                      <a:lnTo>
                        <a:pt x="447" y="388"/>
                      </a:lnTo>
                      <a:lnTo>
                        <a:pt x="444" y="388"/>
                      </a:lnTo>
                      <a:lnTo>
                        <a:pt x="444" y="388"/>
                      </a:lnTo>
                      <a:close/>
                      <a:moveTo>
                        <a:pt x="451" y="393"/>
                      </a:moveTo>
                      <a:lnTo>
                        <a:pt x="451" y="393"/>
                      </a:lnTo>
                      <a:lnTo>
                        <a:pt x="457" y="393"/>
                      </a:lnTo>
                      <a:lnTo>
                        <a:pt x="457" y="393"/>
                      </a:lnTo>
                      <a:lnTo>
                        <a:pt x="456" y="391"/>
                      </a:lnTo>
                      <a:lnTo>
                        <a:pt x="456" y="388"/>
                      </a:lnTo>
                      <a:lnTo>
                        <a:pt x="456" y="388"/>
                      </a:lnTo>
                      <a:lnTo>
                        <a:pt x="454" y="388"/>
                      </a:lnTo>
                      <a:lnTo>
                        <a:pt x="453" y="390"/>
                      </a:lnTo>
                      <a:lnTo>
                        <a:pt x="451" y="393"/>
                      </a:lnTo>
                      <a:lnTo>
                        <a:pt x="451" y="393"/>
                      </a:lnTo>
                      <a:close/>
                      <a:moveTo>
                        <a:pt x="723" y="391"/>
                      </a:moveTo>
                      <a:lnTo>
                        <a:pt x="723" y="391"/>
                      </a:lnTo>
                      <a:lnTo>
                        <a:pt x="726" y="408"/>
                      </a:lnTo>
                      <a:lnTo>
                        <a:pt x="730" y="425"/>
                      </a:lnTo>
                      <a:lnTo>
                        <a:pt x="730" y="425"/>
                      </a:lnTo>
                      <a:lnTo>
                        <a:pt x="729" y="407"/>
                      </a:lnTo>
                      <a:lnTo>
                        <a:pt x="726" y="388"/>
                      </a:lnTo>
                      <a:lnTo>
                        <a:pt x="726" y="388"/>
                      </a:lnTo>
                      <a:lnTo>
                        <a:pt x="723" y="391"/>
                      </a:lnTo>
                      <a:lnTo>
                        <a:pt x="723" y="391"/>
                      </a:lnTo>
                      <a:close/>
                      <a:moveTo>
                        <a:pt x="320" y="404"/>
                      </a:moveTo>
                      <a:lnTo>
                        <a:pt x="320" y="404"/>
                      </a:lnTo>
                      <a:lnTo>
                        <a:pt x="325" y="404"/>
                      </a:lnTo>
                      <a:lnTo>
                        <a:pt x="325" y="404"/>
                      </a:lnTo>
                      <a:lnTo>
                        <a:pt x="322" y="396"/>
                      </a:lnTo>
                      <a:lnTo>
                        <a:pt x="320" y="393"/>
                      </a:lnTo>
                      <a:lnTo>
                        <a:pt x="317" y="390"/>
                      </a:lnTo>
                      <a:lnTo>
                        <a:pt x="317" y="390"/>
                      </a:lnTo>
                      <a:lnTo>
                        <a:pt x="320" y="404"/>
                      </a:lnTo>
                      <a:lnTo>
                        <a:pt x="320" y="404"/>
                      </a:lnTo>
                      <a:close/>
                      <a:moveTo>
                        <a:pt x="613" y="424"/>
                      </a:moveTo>
                      <a:lnTo>
                        <a:pt x="613" y="424"/>
                      </a:lnTo>
                      <a:lnTo>
                        <a:pt x="614" y="405"/>
                      </a:lnTo>
                      <a:lnTo>
                        <a:pt x="614" y="398"/>
                      </a:lnTo>
                      <a:lnTo>
                        <a:pt x="613" y="390"/>
                      </a:lnTo>
                      <a:lnTo>
                        <a:pt x="613" y="390"/>
                      </a:lnTo>
                      <a:lnTo>
                        <a:pt x="611" y="407"/>
                      </a:lnTo>
                      <a:lnTo>
                        <a:pt x="611" y="414"/>
                      </a:lnTo>
                      <a:lnTo>
                        <a:pt x="613" y="424"/>
                      </a:lnTo>
                      <a:lnTo>
                        <a:pt x="613" y="424"/>
                      </a:lnTo>
                      <a:close/>
                      <a:moveTo>
                        <a:pt x="416" y="396"/>
                      </a:moveTo>
                      <a:lnTo>
                        <a:pt x="416" y="396"/>
                      </a:lnTo>
                      <a:lnTo>
                        <a:pt x="421" y="396"/>
                      </a:lnTo>
                      <a:lnTo>
                        <a:pt x="421" y="396"/>
                      </a:lnTo>
                      <a:lnTo>
                        <a:pt x="421" y="393"/>
                      </a:lnTo>
                      <a:lnTo>
                        <a:pt x="418" y="391"/>
                      </a:lnTo>
                      <a:lnTo>
                        <a:pt x="418" y="391"/>
                      </a:lnTo>
                      <a:lnTo>
                        <a:pt x="418" y="395"/>
                      </a:lnTo>
                      <a:lnTo>
                        <a:pt x="416" y="396"/>
                      </a:lnTo>
                      <a:lnTo>
                        <a:pt x="416" y="396"/>
                      </a:lnTo>
                      <a:close/>
                      <a:moveTo>
                        <a:pt x="186" y="404"/>
                      </a:moveTo>
                      <a:lnTo>
                        <a:pt x="186" y="404"/>
                      </a:lnTo>
                      <a:lnTo>
                        <a:pt x="191" y="405"/>
                      </a:lnTo>
                      <a:lnTo>
                        <a:pt x="195" y="405"/>
                      </a:lnTo>
                      <a:lnTo>
                        <a:pt x="195" y="405"/>
                      </a:lnTo>
                      <a:lnTo>
                        <a:pt x="192" y="398"/>
                      </a:lnTo>
                      <a:lnTo>
                        <a:pt x="192" y="395"/>
                      </a:lnTo>
                      <a:lnTo>
                        <a:pt x="189" y="393"/>
                      </a:lnTo>
                      <a:lnTo>
                        <a:pt x="189" y="393"/>
                      </a:lnTo>
                      <a:lnTo>
                        <a:pt x="187" y="398"/>
                      </a:lnTo>
                      <a:lnTo>
                        <a:pt x="186" y="401"/>
                      </a:lnTo>
                      <a:lnTo>
                        <a:pt x="186" y="404"/>
                      </a:lnTo>
                      <a:lnTo>
                        <a:pt x="186" y="404"/>
                      </a:lnTo>
                      <a:close/>
                      <a:moveTo>
                        <a:pt x="285" y="395"/>
                      </a:moveTo>
                      <a:lnTo>
                        <a:pt x="285" y="395"/>
                      </a:lnTo>
                      <a:lnTo>
                        <a:pt x="284" y="399"/>
                      </a:lnTo>
                      <a:lnTo>
                        <a:pt x="285" y="402"/>
                      </a:lnTo>
                      <a:lnTo>
                        <a:pt x="287" y="404"/>
                      </a:lnTo>
                      <a:lnTo>
                        <a:pt x="287" y="404"/>
                      </a:lnTo>
                      <a:lnTo>
                        <a:pt x="293" y="399"/>
                      </a:lnTo>
                      <a:lnTo>
                        <a:pt x="294" y="396"/>
                      </a:lnTo>
                      <a:lnTo>
                        <a:pt x="296" y="393"/>
                      </a:lnTo>
                      <a:lnTo>
                        <a:pt x="296" y="393"/>
                      </a:lnTo>
                      <a:lnTo>
                        <a:pt x="290" y="393"/>
                      </a:lnTo>
                      <a:lnTo>
                        <a:pt x="285" y="395"/>
                      </a:lnTo>
                      <a:lnTo>
                        <a:pt x="285" y="395"/>
                      </a:lnTo>
                      <a:close/>
                      <a:moveTo>
                        <a:pt x="360" y="398"/>
                      </a:moveTo>
                      <a:lnTo>
                        <a:pt x="360" y="398"/>
                      </a:lnTo>
                      <a:lnTo>
                        <a:pt x="361" y="398"/>
                      </a:lnTo>
                      <a:lnTo>
                        <a:pt x="363" y="396"/>
                      </a:lnTo>
                      <a:lnTo>
                        <a:pt x="363" y="393"/>
                      </a:lnTo>
                      <a:lnTo>
                        <a:pt x="363" y="393"/>
                      </a:lnTo>
                      <a:lnTo>
                        <a:pt x="361" y="395"/>
                      </a:lnTo>
                      <a:lnTo>
                        <a:pt x="360" y="398"/>
                      </a:lnTo>
                      <a:lnTo>
                        <a:pt x="360" y="398"/>
                      </a:lnTo>
                      <a:close/>
                      <a:moveTo>
                        <a:pt x="492" y="393"/>
                      </a:moveTo>
                      <a:lnTo>
                        <a:pt x="492" y="393"/>
                      </a:lnTo>
                      <a:lnTo>
                        <a:pt x="492" y="396"/>
                      </a:lnTo>
                      <a:lnTo>
                        <a:pt x="495" y="399"/>
                      </a:lnTo>
                      <a:lnTo>
                        <a:pt x="495" y="399"/>
                      </a:lnTo>
                      <a:lnTo>
                        <a:pt x="497" y="396"/>
                      </a:lnTo>
                      <a:lnTo>
                        <a:pt x="500" y="393"/>
                      </a:lnTo>
                      <a:lnTo>
                        <a:pt x="500" y="393"/>
                      </a:lnTo>
                      <a:lnTo>
                        <a:pt x="497" y="393"/>
                      </a:lnTo>
                      <a:lnTo>
                        <a:pt x="492" y="393"/>
                      </a:lnTo>
                      <a:lnTo>
                        <a:pt x="492" y="393"/>
                      </a:lnTo>
                      <a:close/>
                      <a:moveTo>
                        <a:pt x="717" y="446"/>
                      </a:moveTo>
                      <a:lnTo>
                        <a:pt x="717" y="446"/>
                      </a:lnTo>
                      <a:lnTo>
                        <a:pt x="718" y="460"/>
                      </a:lnTo>
                      <a:lnTo>
                        <a:pt x="721" y="466"/>
                      </a:lnTo>
                      <a:lnTo>
                        <a:pt x="724" y="469"/>
                      </a:lnTo>
                      <a:lnTo>
                        <a:pt x="724" y="469"/>
                      </a:lnTo>
                      <a:lnTo>
                        <a:pt x="727" y="460"/>
                      </a:lnTo>
                      <a:lnTo>
                        <a:pt x="729" y="451"/>
                      </a:lnTo>
                      <a:lnTo>
                        <a:pt x="729" y="442"/>
                      </a:lnTo>
                      <a:lnTo>
                        <a:pt x="727" y="433"/>
                      </a:lnTo>
                      <a:lnTo>
                        <a:pt x="723" y="413"/>
                      </a:lnTo>
                      <a:lnTo>
                        <a:pt x="720" y="393"/>
                      </a:lnTo>
                      <a:lnTo>
                        <a:pt x="720" y="393"/>
                      </a:lnTo>
                      <a:lnTo>
                        <a:pt x="717" y="393"/>
                      </a:lnTo>
                      <a:lnTo>
                        <a:pt x="717" y="393"/>
                      </a:lnTo>
                      <a:lnTo>
                        <a:pt x="715" y="399"/>
                      </a:lnTo>
                      <a:lnTo>
                        <a:pt x="713" y="405"/>
                      </a:lnTo>
                      <a:lnTo>
                        <a:pt x="713" y="417"/>
                      </a:lnTo>
                      <a:lnTo>
                        <a:pt x="717" y="446"/>
                      </a:lnTo>
                      <a:lnTo>
                        <a:pt x="717" y="446"/>
                      </a:lnTo>
                      <a:close/>
                      <a:moveTo>
                        <a:pt x="242" y="398"/>
                      </a:moveTo>
                      <a:lnTo>
                        <a:pt x="242" y="398"/>
                      </a:lnTo>
                      <a:lnTo>
                        <a:pt x="242" y="396"/>
                      </a:lnTo>
                      <a:lnTo>
                        <a:pt x="241" y="393"/>
                      </a:lnTo>
                      <a:lnTo>
                        <a:pt x="241" y="393"/>
                      </a:lnTo>
                      <a:lnTo>
                        <a:pt x="241" y="396"/>
                      </a:lnTo>
                      <a:lnTo>
                        <a:pt x="241" y="398"/>
                      </a:lnTo>
                      <a:lnTo>
                        <a:pt x="242" y="398"/>
                      </a:lnTo>
                      <a:lnTo>
                        <a:pt x="242" y="398"/>
                      </a:lnTo>
                      <a:close/>
                      <a:moveTo>
                        <a:pt x="128" y="431"/>
                      </a:moveTo>
                      <a:lnTo>
                        <a:pt x="128" y="431"/>
                      </a:lnTo>
                      <a:lnTo>
                        <a:pt x="136" y="425"/>
                      </a:lnTo>
                      <a:lnTo>
                        <a:pt x="136" y="425"/>
                      </a:lnTo>
                      <a:lnTo>
                        <a:pt x="134" y="408"/>
                      </a:lnTo>
                      <a:lnTo>
                        <a:pt x="133" y="401"/>
                      </a:lnTo>
                      <a:lnTo>
                        <a:pt x="130" y="395"/>
                      </a:lnTo>
                      <a:lnTo>
                        <a:pt x="130" y="395"/>
                      </a:lnTo>
                      <a:lnTo>
                        <a:pt x="128" y="402"/>
                      </a:lnTo>
                      <a:lnTo>
                        <a:pt x="128" y="413"/>
                      </a:lnTo>
                      <a:lnTo>
                        <a:pt x="128" y="431"/>
                      </a:lnTo>
                      <a:lnTo>
                        <a:pt x="128" y="431"/>
                      </a:lnTo>
                      <a:close/>
                      <a:moveTo>
                        <a:pt x="517" y="395"/>
                      </a:moveTo>
                      <a:lnTo>
                        <a:pt x="517" y="395"/>
                      </a:lnTo>
                      <a:lnTo>
                        <a:pt x="512" y="395"/>
                      </a:lnTo>
                      <a:lnTo>
                        <a:pt x="508" y="395"/>
                      </a:lnTo>
                      <a:lnTo>
                        <a:pt x="505" y="398"/>
                      </a:lnTo>
                      <a:lnTo>
                        <a:pt x="502" y="404"/>
                      </a:lnTo>
                      <a:lnTo>
                        <a:pt x="502" y="404"/>
                      </a:lnTo>
                      <a:lnTo>
                        <a:pt x="511" y="410"/>
                      </a:lnTo>
                      <a:lnTo>
                        <a:pt x="515" y="411"/>
                      </a:lnTo>
                      <a:lnTo>
                        <a:pt x="520" y="413"/>
                      </a:lnTo>
                      <a:lnTo>
                        <a:pt x="520" y="413"/>
                      </a:lnTo>
                      <a:lnTo>
                        <a:pt x="518" y="404"/>
                      </a:lnTo>
                      <a:lnTo>
                        <a:pt x="517" y="395"/>
                      </a:lnTo>
                      <a:lnTo>
                        <a:pt x="517" y="395"/>
                      </a:lnTo>
                      <a:close/>
                      <a:moveTo>
                        <a:pt x="267" y="396"/>
                      </a:moveTo>
                      <a:lnTo>
                        <a:pt x="267" y="396"/>
                      </a:lnTo>
                      <a:lnTo>
                        <a:pt x="267" y="399"/>
                      </a:lnTo>
                      <a:lnTo>
                        <a:pt x="268" y="404"/>
                      </a:lnTo>
                      <a:lnTo>
                        <a:pt x="268" y="404"/>
                      </a:lnTo>
                      <a:lnTo>
                        <a:pt x="274" y="404"/>
                      </a:lnTo>
                      <a:lnTo>
                        <a:pt x="274" y="404"/>
                      </a:lnTo>
                      <a:lnTo>
                        <a:pt x="277" y="399"/>
                      </a:lnTo>
                      <a:lnTo>
                        <a:pt x="279" y="396"/>
                      </a:lnTo>
                      <a:lnTo>
                        <a:pt x="279" y="395"/>
                      </a:lnTo>
                      <a:lnTo>
                        <a:pt x="279" y="395"/>
                      </a:lnTo>
                      <a:lnTo>
                        <a:pt x="273" y="396"/>
                      </a:lnTo>
                      <a:lnTo>
                        <a:pt x="270" y="396"/>
                      </a:lnTo>
                      <a:lnTo>
                        <a:pt x="267" y="396"/>
                      </a:lnTo>
                      <a:lnTo>
                        <a:pt x="267" y="396"/>
                      </a:lnTo>
                      <a:close/>
                      <a:moveTo>
                        <a:pt x="592" y="402"/>
                      </a:moveTo>
                      <a:lnTo>
                        <a:pt x="592" y="402"/>
                      </a:lnTo>
                      <a:lnTo>
                        <a:pt x="593" y="401"/>
                      </a:lnTo>
                      <a:lnTo>
                        <a:pt x="596" y="401"/>
                      </a:lnTo>
                      <a:lnTo>
                        <a:pt x="596" y="401"/>
                      </a:lnTo>
                      <a:lnTo>
                        <a:pt x="595" y="396"/>
                      </a:lnTo>
                      <a:lnTo>
                        <a:pt x="593" y="395"/>
                      </a:lnTo>
                      <a:lnTo>
                        <a:pt x="592" y="395"/>
                      </a:lnTo>
                      <a:lnTo>
                        <a:pt x="592" y="395"/>
                      </a:lnTo>
                      <a:lnTo>
                        <a:pt x="592" y="399"/>
                      </a:lnTo>
                      <a:lnTo>
                        <a:pt x="592" y="402"/>
                      </a:lnTo>
                      <a:lnTo>
                        <a:pt x="592" y="402"/>
                      </a:lnTo>
                      <a:close/>
                      <a:moveTo>
                        <a:pt x="482" y="416"/>
                      </a:moveTo>
                      <a:lnTo>
                        <a:pt x="482" y="416"/>
                      </a:lnTo>
                      <a:lnTo>
                        <a:pt x="485" y="413"/>
                      </a:lnTo>
                      <a:lnTo>
                        <a:pt x="485" y="410"/>
                      </a:lnTo>
                      <a:lnTo>
                        <a:pt x="485" y="407"/>
                      </a:lnTo>
                      <a:lnTo>
                        <a:pt x="483" y="405"/>
                      </a:lnTo>
                      <a:lnTo>
                        <a:pt x="480" y="399"/>
                      </a:lnTo>
                      <a:lnTo>
                        <a:pt x="476" y="395"/>
                      </a:lnTo>
                      <a:lnTo>
                        <a:pt x="476" y="395"/>
                      </a:lnTo>
                      <a:lnTo>
                        <a:pt x="479" y="407"/>
                      </a:lnTo>
                      <a:lnTo>
                        <a:pt x="482" y="416"/>
                      </a:lnTo>
                      <a:lnTo>
                        <a:pt x="482" y="416"/>
                      </a:lnTo>
                      <a:close/>
                      <a:moveTo>
                        <a:pt x="608" y="399"/>
                      </a:moveTo>
                      <a:lnTo>
                        <a:pt x="608" y="399"/>
                      </a:lnTo>
                      <a:lnTo>
                        <a:pt x="608" y="398"/>
                      </a:lnTo>
                      <a:lnTo>
                        <a:pt x="608" y="395"/>
                      </a:lnTo>
                      <a:lnTo>
                        <a:pt x="608" y="395"/>
                      </a:lnTo>
                      <a:lnTo>
                        <a:pt x="607" y="396"/>
                      </a:lnTo>
                      <a:lnTo>
                        <a:pt x="607" y="398"/>
                      </a:lnTo>
                      <a:lnTo>
                        <a:pt x="608" y="399"/>
                      </a:lnTo>
                      <a:lnTo>
                        <a:pt x="608" y="399"/>
                      </a:lnTo>
                      <a:close/>
                      <a:moveTo>
                        <a:pt x="308" y="405"/>
                      </a:moveTo>
                      <a:lnTo>
                        <a:pt x="308" y="405"/>
                      </a:lnTo>
                      <a:lnTo>
                        <a:pt x="306" y="401"/>
                      </a:lnTo>
                      <a:lnTo>
                        <a:pt x="305" y="396"/>
                      </a:lnTo>
                      <a:lnTo>
                        <a:pt x="305" y="396"/>
                      </a:lnTo>
                      <a:lnTo>
                        <a:pt x="305" y="402"/>
                      </a:lnTo>
                      <a:lnTo>
                        <a:pt x="305" y="404"/>
                      </a:lnTo>
                      <a:lnTo>
                        <a:pt x="308" y="405"/>
                      </a:lnTo>
                      <a:lnTo>
                        <a:pt x="308" y="405"/>
                      </a:lnTo>
                      <a:close/>
                      <a:moveTo>
                        <a:pt x="380" y="399"/>
                      </a:moveTo>
                      <a:lnTo>
                        <a:pt x="380" y="399"/>
                      </a:lnTo>
                      <a:lnTo>
                        <a:pt x="381" y="399"/>
                      </a:lnTo>
                      <a:lnTo>
                        <a:pt x="383" y="399"/>
                      </a:lnTo>
                      <a:lnTo>
                        <a:pt x="383" y="399"/>
                      </a:lnTo>
                      <a:lnTo>
                        <a:pt x="381" y="398"/>
                      </a:lnTo>
                      <a:lnTo>
                        <a:pt x="380" y="396"/>
                      </a:lnTo>
                      <a:lnTo>
                        <a:pt x="380" y="396"/>
                      </a:lnTo>
                      <a:lnTo>
                        <a:pt x="380" y="399"/>
                      </a:lnTo>
                      <a:lnTo>
                        <a:pt x="380" y="399"/>
                      </a:lnTo>
                      <a:close/>
                      <a:moveTo>
                        <a:pt x="476" y="416"/>
                      </a:moveTo>
                      <a:lnTo>
                        <a:pt x="476" y="416"/>
                      </a:lnTo>
                      <a:lnTo>
                        <a:pt x="474" y="405"/>
                      </a:lnTo>
                      <a:lnTo>
                        <a:pt x="473" y="399"/>
                      </a:lnTo>
                      <a:lnTo>
                        <a:pt x="468" y="396"/>
                      </a:lnTo>
                      <a:lnTo>
                        <a:pt x="468" y="396"/>
                      </a:lnTo>
                      <a:lnTo>
                        <a:pt x="470" y="402"/>
                      </a:lnTo>
                      <a:lnTo>
                        <a:pt x="470" y="408"/>
                      </a:lnTo>
                      <a:lnTo>
                        <a:pt x="471" y="414"/>
                      </a:lnTo>
                      <a:lnTo>
                        <a:pt x="474" y="416"/>
                      </a:lnTo>
                      <a:lnTo>
                        <a:pt x="476" y="416"/>
                      </a:lnTo>
                      <a:lnTo>
                        <a:pt x="476" y="416"/>
                      </a:lnTo>
                      <a:close/>
                      <a:moveTo>
                        <a:pt x="293" y="405"/>
                      </a:moveTo>
                      <a:lnTo>
                        <a:pt x="293" y="405"/>
                      </a:lnTo>
                      <a:lnTo>
                        <a:pt x="296" y="405"/>
                      </a:lnTo>
                      <a:lnTo>
                        <a:pt x="299" y="405"/>
                      </a:lnTo>
                      <a:lnTo>
                        <a:pt x="299" y="405"/>
                      </a:lnTo>
                      <a:lnTo>
                        <a:pt x="299" y="401"/>
                      </a:lnTo>
                      <a:lnTo>
                        <a:pt x="297" y="398"/>
                      </a:lnTo>
                      <a:lnTo>
                        <a:pt x="296" y="396"/>
                      </a:lnTo>
                      <a:lnTo>
                        <a:pt x="296" y="396"/>
                      </a:lnTo>
                      <a:lnTo>
                        <a:pt x="294" y="401"/>
                      </a:lnTo>
                      <a:lnTo>
                        <a:pt x="293" y="405"/>
                      </a:lnTo>
                      <a:lnTo>
                        <a:pt x="293" y="405"/>
                      </a:lnTo>
                      <a:close/>
                      <a:moveTo>
                        <a:pt x="445" y="399"/>
                      </a:moveTo>
                      <a:lnTo>
                        <a:pt x="445" y="399"/>
                      </a:lnTo>
                      <a:lnTo>
                        <a:pt x="447" y="402"/>
                      </a:lnTo>
                      <a:lnTo>
                        <a:pt x="450" y="405"/>
                      </a:lnTo>
                      <a:lnTo>
                        <a:pt x="450" y="405"/>
                      </a:lnTo>
                      <a:lnTo>
                        <a:pt x="457" y="398"/>
                      </a:lnTo>
                      <a:lnTo>
                        <a:pt x="457" y="398"/>
                      </a:lnTo>
                      <a:lnTo>
                        <a:pt x="451" y="398"/>
                      </a:lnTo>
                      <a:lnTo>
                        <a:pt x="445" y="399"/>
                      </a:lnTo>
                      <a:lnTo>
                        <a:pt x="445" y="399"/>
                      </a:lnTo>
                      <a:close/>
                      <a:moveTo>
                        <a:pt x="248" y="401"/>
                      </a:moveTo>
                      <a:lnTo>
                        <a:pt x="248" y="401"/>
                      </a:lnTo>
                      <a:lnTo>
                        <a:pt x="250" y="404"/>
                      </a:lnTo>
                      <a:lnTo>
                        <a:pt x="250" y="404"/>
                      </a:lnTo>
                      <a:lnTo>
                        <a:pt x="253" y="404"/>
                      </a:lnTo>
                      <a:lnTo>
                        <a:pt x="255" y="401"/>
                      </a:lnTo>
                      <a:lnTo>
                        <a:pt x="255" y="401"/>
                      </a:lnTo>
                      <a:lnTo>
                        <a:pt x="252" y="401"/>
                      </a:lnTo>
                      <a:lnTo>
                        <a:pt x="248" y="401"/>
                      </a:lnTo>
                      <a:lnTo>
                        <a:pt x="248" y="401"/>
                      </a:lnTo>
                      <a:close/>
                      <a:moveTo>
                        <a:pt x="453" y="408"/>
                      </a:moveTo>
                      <a:lnTo>
                        <a:pt x="453" y="408"/>
                      </a:lnTo>
                      <a:lnTo>
                        <a:pt x="465" y="413"/>
                      </a:lnTo>
                      <a:lnTo>
                        <a:pt x="465" y="413"/>
                      </a:lnTo>
                      <a:lnTo>
                        <a:pt x="463" y="405"/>
                      </a:lnTo>
                      <a:lnTo>
                        <a:pt x="462" y="402"/>
                      </a:lnTo>
                      <a:lnTo>
                        <a:pt x="459" y="399"/>
                      </a:lnTo>
                      <a:lnTo>
                        <a:pt x="459" y="399"/>
                      </a:lnTo>
                      <a:lnTo>
                        <a:pt x="456" y="404"/>
                      </a:lnTo>
                      <a:lnTo>
                        <a:pt x="453" y="408"/>
                      </a:lnTo>
                      <a:lnTo>
                        <a:pt x="453" y="408"/>
                      </a:lnTo>
                      <a:close/>
                      <a:moveTo>
                        <a:pt x="550" y="404"/>
                      </a:moveTo>
                      <a:lnTo>
                        <a:pt x="550" y="404"/>
                      </a:lnTo>
                      <a:lnTo>
                        <a:pt x="549" y="401"/>
                      </a:lnTo>
                      <a:lnTo>
                        <a:pt x="549" y="401"/>
                      </a:lnTo>
                      <a:lnTo>
                        <a:pt x="547" y="401"/>
                      </a:lnTo>
                      <a:lnTo>
                        <a:pt x="547" y="401"/>
                      </a:lnTo>
                      <a:lnTo>
                        <a:pt x="547" y="402"/>
                      </a:lnTo>
                      <a:lnTo>
                        <a:pt x="550" y="404"/>
                      </a:lnTo>
                      <a:lnTo>
                        <a:pt x="550" y="404"/>
                      </a:lnTo>
                      <a:close/>
                      <a:moveTo>
                        <a:pt x="581" y="401"/>
                      </a:moveTo>
                      <a:lnTo>
                        <a:pt x="581" y="401"/>
                      </a:lnTo>
                      <a:lnTo>
                        <a:pt x="582" y="404"/>
                      </a:lnTo>
                      <a:lnTo>
                        <a:pt x="582" y="405"/>
                      </a:lnTo>
                      <a:lnTo>
                        <a:pt x="587" y="408"/>
                      </a:lnTo>
                      <a:lnTo>
                        <a:pt x="587" y="408"/>
                      </a:lnTo>
                      <a:lnTo>
                        <a:pt x="587" y="405"/>
                      </a:lnTo>
                      <a:lnTo>
                        <a:pt x="587" y="402"/>
                      </a:lnTo>
                      <a:lnTo>
                        <a:pt x="585" y="401"/>
                      </a:lnTo>
                      <a:lnTo>
                        <a:pt x="581" y="401"/>
                      </a:lnTo>
                      <a:lnTo>
                        <a:pt x="581" y="401"/>
                      </a:lnTo>
                      <a:close/>
                      <a:moveTo>
                        <a:pt x="759" y="445"/>
                      </a:moveTo>
                      <a:lnTo>
                        <a:pt x="759" y="445"/>
                      </a:lnTo>
                      <a:lnTo>
                        <a:pt x="762" y="420"/>
                      </a:lnTo>
                      <a:lnTo>
                        <a:pt x="761" y="408"/>
                      </a:lnTo>
                      <a:lnTo>
                        <a:pt x="759" y="404"/>
                      </a:lnTo>
                      <a:lnTo>
                        <a:pt x="758" y="401"/>
                      </a:lnTo>
                      <a:lnTo>
                        <a:pt x="758" y="401"/>
                      </a:lnTo>
                      <a:lnTo>
                        <a:pt x="755" y="411"/>
                      </a:lnTo>
                      <a:lnTo>
                        <a:pt x="753" y="424"/>
                      </a:lnTo>
                      <a:lnTo>
                        <a:pt x="755" y="434"/>
                      </a:lnTo>
                      <a:lnTo>
                        <a:pt x="756" y="440"/>
                      </a:lnTo>
                      <a:lnTo>
                        <a:pt x="759" y="445"/>
                      </a:lnTo>
                      <a:lnTo>
                        <a:pt x="759" y="445"/>
                      </a:lnTo>
                      <a:close/>
                      <a:moveTo>
                        <a:pt x="87" y="417"/>
                      </a:moveTo>
                      <a:lnTo>
                        <a:pt x="87" y="417"/>
                      </a:lnTo>
                      <a:lnTo>
                        <a:pt x="90" y="417"/>
                      </a:lnTo>
                      <a:lnTo>
                        <a:pt x="90" y="417"/>
                      </a:lnTo>
                      <a:lnTo>
                        <a:pt x="90" y="410"/>
                      </a:lnTo>
                      <a:lnTo>
                        <a:pt x="88" y="405"/>
                      </a:lnTo>
                      <a:lnTo>
                        <a:pt x="87" y="402"/>
                      </a:lnTo>
                      <a:lnTo>
                        <a:pt x="87" y="402"/>
                      </a:lnTo>
                      <a:lnTo>
                        <a:pt x="87" y="410"/>
                      </a:lnTo>
                      <a:lnTo>
                        <a:pt x="87" y="417"/>
                      </a:lnTo>
                      <a:lnTo>
                        <a:pt x="87" y="417"/>
                      </a:lnTo>
                      <a:close/>
                      <a:moveTo>
                        <a:pt x="239" y="404"/>
                      </a:moveTo>
                      <a:lnTo>
                        <a:pt x="239" y="404"/>
                      </a:lnTo>
                      <a:lnTo>
                        <a:pt x="239" y="405"/>
                      </a:lnTo>
                      <a:lnTo>
                        <a:pt x="239" y="405"/>
                      </a:lnTo>
                      <a:lnTo>
                        <a:pt x="245" y="405"/>
                      </a:lnTo>
                      <a:lnTo>
                        <a:pt x="245" y="405"/>
                      </a:lnTo>
                      <a:lnTo>
                        <a:pt x="244" y="402"/>
                      </a:lnTo>
                      <a:lnTo>
                        <a:pt x="242" y="402"/>
                      </a:lnTo>
                      <a:lnTo>
                        <a:pt x="239" y="404"/>
                      </a:lnTo>
                      <a:lnTo>
                        <a:pt x="239" y="404"/>
                      </a:lnTo>
                      <a:close/>
                      <a:moveTo>
                        <a:pt x="770" y="414"/>
                      </a:moveTo>
                      <a:lnTo>
                        <a:pt x="770" y="414"/>
                      </a:lnTo>
                      <a:lnTo>
                        <a:pt x="770" y="410"/>
                      </a:lnTo>
                      <a:lnTo>
                        <a:pt x="770" y="407"/>
                      </a:lnTo>
                      <a:lnTo>
                        <a:pt x="770" y="405"/>
                      </a:lnTo>
                      <a:lnTo>
                        <a:pt x="770" y="405"/>
                      </a:lnTo>
                      <a:lnTo>
                        <a:pt x="768" y="404"/>
                      </a:lnTo>
                      <a:lnTo>
                        <a:pt x="768" y="404"/>
                      </a:lnTo>
                      <a:lnTo>
                        <a:pt x="768" y="402"/>
                      </a:lnTo>
                      <a:lnTo>
                        <a:pt x="767" y="402"/>
                      </a:lnTo>
                      <a:lnTo>
                        <a:pt x="767" y="402"/>
                      </a:lnTo>
                      <a:lnTo>
                        <a:pt x="768" y="410"/>
                      </a:lnTo>
                      <a:lnTo>
                        <a:pt x="770" y="414"/>
                      </a:lnTo>
                      <a:lnTo>
                        <a:pt x="770" y="414"/>
                      </a:lnTo>
                      <a:close/>
                      <a:moveTo>
                        <a:pt x="401" y="407"/>
                      </a:moveTo>
                      <a:lnTo>
                        <a:pt x="401" y="407"/>
                      </a:lnTo>
                      <a:lnTo>
                        <a:pt x="402" y="405"/>
                      </a:lnTo>
                      <a:lnTo>
                        <a:pt x="402" y="405"/>
                      </a:lnTo>
                      <a:lnTo>
                        <a:pt x="404" y="404"/>
                      </a:lnTo>
                      <a:lnTo>
                        <a:pt x="404" y="404"/>
                      </a:lnTo>
                      <a:lnTo>
                        <a:pt x="401" y="404"/>
                      </a:lnTo>
                      <a:lnTo>
                        <a:pt x="399" y="404"/>
                      </a:lnTo>
                      <a:lnTo>
                        <a:pt x="399" y="404"/>
                      </a:lnTo>
                      <a:lnTo>
                        <a:pt x="399" y="405"/>
                      </a:lnTo>
                      <a:lnTo>
                        <a:pt x="401" y="407"/>
                      </a:lnTo>
                      <a:lnTo>
                        <a:pt x="401" y="407"/>
                      </a:lnTo>
                      <a:lnTo>
                        <a:pt x="401" y="407"/>
                      </a:lnTo>
                      <a:close/>
                      <a:moveTo>
                        <a:pt x="627" y="439"/>
                      </a:moveTo>
                      <a:lnTo>
                        <a:pt x="627" y="439"/>
                      </a:lnTo>
                      <a:lnTo>
                        <a:pt x="628" y="436"/>
                      </a:lnTo>
                      <a:lnTo>
                        <a:pt x="630" y="433"/>
                      </a:lnTo>
                      <a:lnTo>
                        <a:pt x="630" y="425"/>
                      </a:lnTo>
                      <a:lnTo>
                        <a:pt x="630" y="417"/>
                      </a:lnTo>
                      <a:lnTo>
                        <a:pt x="631" y="411"/>
                      </a:lnTo>
                      <a:lnTo>
                        <a:pt x="631" y="411"/>
                      </a:lnTo>
                      <a:lnTo>
                        <a:pt x="630" y="410"/>
                      </a:lnTo>
                      <a:lnTo>
                        <a:pt x="630" y="407"/>
                      </a:lnTo>
                      <a:lnTo>
                        <a:pt x="631" y="405"/>
                      </a:lnTo>
                      <a:lnTo>
                        <a:pt x="630" y="404"/>
                      </a:lnTo>
                      <a:lnTo>
                        <a:pt x="630" y="404"/>
                      </a:lnTo>
                      <a:lnTo>
                        <a:pt x="628" y="407"/>
                      </a:lnTo>
                      <a:lnTo>
                        <a:pt x="627" y="411"/>
                      </a:lnTo>
                      <a:lnTo>
                        <a:pt x="625" y="420"/>
                      </a:lnTo>
                      <a:lnTo>
                        <a:pt x="625" y="430"/>
                      </a:lnTo>
                      <a:lnTo>
                        <a:pt x="627" y="439"/>
                      </a:lnTo>
                      <a:lnTo>
                        <a:pt x="627" y="439"/>
                      </a:lnTo>
                      <a:close/>
                      <a:moveTo>
                        <a:pt x="363" y="405"/>
                      </a:moveTo>
                      <a:lnTo>
                        <a:pt x="363" y="405"/>
                      </a:lnTo>
                      <a:lnTo>
                        <a:pt x="363" y="410"/>
                      </a:lnTo>
                      <a:lnTo>
                        <a:pt x="364" y="413"/>
                      </a:lnTo>
                      <a:lnTo>
                        <a:pt x="369" y="419"/>
                      </a:lnTo>
                      <a:lnTo>
                        <a:pt x="369" y="419"/>
                      </a:lnTo>
                      <a:lnTo>
                        <a:pt x="372" y="416"/>
                      </a:lnTo>
                      <a:lnTo>
                        <a:pt x="375" y="413"/>
                      </a:lnTo>
                      <a:lnTo>
                        <a:pt x="377" y="410"/>
                      </a:lnTo>
                      <a:lnTo>
                        <a:pt x="375" y="405"/>
                      </a:lnTo>
                      <a:lnTo>
                        <a:pt x="375" y="405"/>
                      </a:lnTo>
                      <a:lnTo>
                        <a:pt x="372" y="405"/>
                      </a:lnTo>
                      <a:lnTo>
                        <a:pt x="369" y="405"/>
                      </a:lnTo>
                      <a:lnTo>
                        <a:pt x="366" y="405"/>
                      </a:lnTo>
                      <a:lnTo>
                        <a:pt x="363" y="405"/>
                      </a:lnTo>
                      <a:lnTo>
                        <a:pt x="363" y="405"/>
                      </a:lnTo>
                      <a:close/>
                      <a:moveTo>
                        <a:pt x="352" y="414"/>
                      </a:moveTo>
                      <a:lnTo>
                        <a:pt x="352" y="414"/>
                      </a:lnTo>
                      <a:lnTo>
                        <a:pt x="352" y="411"/>
                      </a:lnTo>
                      <a:lnTo>
                        <a:pt x="354" y="407"/>
                      </a:lnTo>
                      <a:lnTo>
                        <a:pt x="354" y="407"/>
                      </a:lnTo>
                      <a:lnTo>
                        <a:pt x="354" y="405"/>
                      </a:lnTo>
                      <a:lnTo>
                        <a:pt x="352" y="405"/>
                      </a:lnTo>
                      <a:lnTo>
                        <a:pt x="352" y="405"/>
                      </a:lnTo>
                      <a:lnTo>
                        <a:pt x="351" y="407"/>
                      </a:lnTo>
                      <a:lnTo>
                        <a:pt x="351" y="410"/>
                      </a:lnTo>
                      <a:lnTo>
                        <a:pt x="352" y="414"/>
                      </a:lnTo>
                      <a:lnTo>
                        <a:pt x="352" y="414"/>
                      </a:lnTo>
                      <a:close/>
                      <a:moveTo>
                        <a:pt x="646" y="411"/>
                      </a:moveTo>
                      <a:lnTo>
                        <a:pt x="646" y="411"/>
                      </a:lnTo>
                      <a:lnTo>
                        <a:pt x="646" y="408"/>
                      </a:lnTo>
                      <a:lnTo>
                        <a:pt x="646" y="407"/>
                      </a:lnTo>
                      <a:lnTo>
                        <a:pt x="645" y="405"/>
                      </a:lnTo>
                      <a:lnTo>
                        <a:pt x="645" y="405"/>
                      </a:lnTo>
                      <a:lnTo>
                        <a:pt x="645" y="408"/>
                      </a:lnTo>
                      <a:lnTo>
                        <a:pt x="645" y="410"/>
                      </a:lnTo>
                      <a:lnTo>
                        <a:pt x="646" y="411"/>
                      </a:lnTo>
                      <a:lnTo>
                        <a:pt x="646" y="411"/>
                      </a:lnTo>
                      <a:close/>
                      <a:moveTo>
                        <a:pt x="383" y="425"/>
                      </a:moveTo>
                      <a:lnTo>
                        <a:pt x="383" y="425"/>
                      </a:lnTo>
                      <a:lnTo>
                        <a:pt x="387" y="424"/>
                      </a:lnTo>
                      <a:lnTo>
                        <a:pt x="390" y="422"/>
                      </a:lnTo>
                      <a:lnTo>
                        <a:pt x="393" y="416"/>
                      </a:lnTo>
                      <a:lnTo>
                        <a:pt x="393" y="416"/>
                      </a:lnTo>
                      <a:lnTo>
                        <a:pt x="390" y="411"/>
                      </a:lnTo>
                      <a:lnTo>
                        <a:pt x="386" y="405"/>
                      </a:lnTo>
                      <a:lnTo>
                        <a:pt x="386" y="405"/>
                      </a:lnTo>
                      <a:lnTo>
                        <a:pt x="384" y="410"/>
                      </a:lnTo>
                      <a:lnTo>
                        <a:pt x="383" y="414"/>
                      </a:lnTo>
                      <a:lnTo>
                        <a:pt x="381" y="419"/>
                      </a:lnTo>
                      <a:lnTo>
                        <a:pt x="383" y="425"/>
                      </a:lnTo>
                      <a:lnTo>
                        <a:pt x="383" y="425"/>
                      </a:lnTo>
                      <a:close/>
                      <a:moveTo>
                        <a:pt x="686" y="428"/>
                      </a:moveTo>
                      <a:lnTo>
                        <a:pt x="686" y="428"/>
                      </a:lnTo>
                      <a:lnTo>
                        <a:pt x="686" y="417"/>
                      </a:lnTo>
                      <a:lnTo>
                        <a:pt x="688" y="411"/>
                      </a:lnTo>
                      <a:lnTo>
                        <a:pt x="686" y="405"/>
                      </a:lnTo>
                      <a:lnTo>
                        <a:pt x="686" y="405"/>
                      </a:lnTo>
                      <a:lnTo>
                        <a:pt x="685" y="417"/>
                      </a:lnTo>
                      <a:lnTo>
                        <a:pt x="685" y="422"/>
                      </a:lnTo>
                      <a:lnTo>
                        <a:pt x="686" y="428"/>
                      </a:lnTo>
                      <a:lnTo>
                        <a:pt x="686" y="428"/>
                      </a:lnTo>
                      <a:close/>
                      <a:moveTo>
                        <a:pt x="169" y="422"/>
                      </a:moveTo>
                      <a:lnTo>
                        <a:pt x="169" y="422"/>
                      </a:lnTo>
                      <a:lnTo>
                        <a:pt x="174" y="424"/>
                      </a:lnTo>
                      <a:lnTo>
                        <a:pt x="177" y="422"/>
                      </a:lnTo>
                      <a:lnTo>
                        <a:pt x="180" y="420"/>
                      </a:lnTo>
                      <a:lnTo>
                        <a:pt x="181" y="417"/>
                      </a:lnTo>
                      <a:lnTo>
                        <a:pt x="183" y="414"/>
                      </a:lnTo>
                      <a:lnTo>
                        <a:pt x="183" y="411"/>
                      </a:lnTo>
                      <a:lnTo>
                        <a:pt x="181" y="408"/>
                      </a:lnTo>
                      <a:lnTo>
                        <a:pt x="180" y="407"/>
                      </a:lnTo>
                      <a:lnTo>
                        <a:pt x="180" y="407"/>
                      </a:lnTo>
                      <a:lnTo>
                        <a:pt x="174" y="414"/>
                      </a:lnTo>
                      <a:lnTo>
                        <a:pt x="171" y="417"/>
                      </a:lnTo>
                      <a:lnTo>
                        <a:pt x="169" y="422"/>
                      </a:lnTo>
                      <a:lnTo>
                        <a:pt x="169" y="422"/>
                      </a:lnTo>
                      <a:close/>
                      <a:moveTo>
                        <a:pt x="495" y="410"/>
                      </a:moveTo>
                      <a:lnTo>
                        <a:pt x="495" y="410"/>
                      </a:lnTo>
                      <a:lnTo>
                        <a:pt x="497" y="411"/>
                      </a:lnTo>
                      <a:lnTo>
                        <a:pt x="497" y="414"/>
                      </a:lnTo>
                      <a:lnTo>
                        <a:pt x="497" y="414"/>
                      </a:lnTo>
                      <a:lnTo>
                        <a:pt x="505" y="414"/>
                      </a:lnTo>
                      <a:lnTo>
                        <a:pt x="508" y="414"/>
                      </a:lnTo>
                      <a:lnTo>
                        <a:pt x="511" y="413"/>
                      </a:lnTo>
                      <a:lnTo>
                        <a:pt x="511" y="413"/>
                      </a:lnTo>
                      <a:lnTo>
                        <a:pt x="503" y="408"/>
                      </a:lnTo>
                      <a:lnTo>
                        <a:pt x="499" y="407"/>
                      </a:lnTo>
                      <a:lnTo>
                        <a:pt x="497" y="408"/>
                      </a:lnTo>
                      <a:lnTo>
                        <a:pt x="495" y="410"/>
                      </a:lnTo>
                      <a:lnTo>
                        <a:pt x="495" y="410"/>
                      </a:lnTo>
                      <a:close/>
                      <a:moveTo>
                        <a:pt x="47" y="449"/>
                      </a:moveTo>
                      <a:lnTo>
                        <a:pt x="47" y="449"/>
                      </a:lnTo>
                      <a:lnTo>
                        <a:pt x="55" y="454"/>
                      </a:lnTo>
                      <a:lnTo>
                        <a:pt x="55" y="454"/>
                      </a:lnTo>
                      <a:lnTo>
                        <a:pt x="53" y="445"/>
                      </a:lnTo>
                      <a:lnTo>
                        <a:pt x="50" y="437"/>
                      </a:lnTo>
                      <a:lnTo>
                        <a:pt x="49" y="428"/>
                      </a:lnTo>
                      <a:lnTo>
                        <a:pt x="47" y="420"/>
                      </a:lnTo>
                      <a:lnTo>
                        <a:pt x="47" y="420"/>
                      </a:lnTo>
                      <a:lnTo>
                        <a:pt x="44" y="414"/>
                      </a:lnTo>
                      <a:lnTo>
                        <a:pt x="40" y="407"/>
                      </a:lnTo>
                      <a:lnTo>
                        <a:pt x="40" y="407"/>
                      </a:lnTo>
                      <a:lnTo>
                        <a:pt x="43" y="430"/>
                      </a:lnTo>
                      <a:lnTo>
                        <a:pt x="47" y="449"/>
                      </a:lnTo>
                      <a:lnTo>
                        <a:pt x="47" y="449"/>
                      </a:lnTo>
                      <a:close/>
                      <a:moveTo>
                        <a:pt x="335" y="416"/>
                      </a:moveTo>
                      <a:lnTo>
                        <a:pt x="335" y="416"/>
                      </a:lnTo>
                      <a:lnTo>
                        <a:pt x="334" y="411"/>
                      </a:lnTo>
                      <a:lnTo>
                        <a:pt x="334" y="408"/>
                      </a:lnTo>
                      <a:lnTo>
                        <a:pt x="331" y="407"/>
                      </a:lnTo>
                      <a:lnTo>
                        <a:pt x="331" y="407"/>
                      </a:lnTo>
                      <a:lnTo>
                        <a:pt x="331" y="413"/>
                      </a:lnTo>
                      <a:lnTo>
                        <a:pt x="332" y="414"/>
                      </a:lnTo>
                      <a:lnTo>
                        <a:pt x="335" y="416"/>
                      </a:lnTo>
                      <a:lnTo>
                        <a:pt x="335" y="416"/>
                      </a:lnTo>
                      <a:close/>
                      <a:moveTo>
                        <a:pt x="341" y="414"/>
                      </a:moveTo>
                      <a:lnTo>
                        <a:pt x="341" y="414"/>
                      </a:lnTo>
                      <a:lnTo>
                        <a:pt x="343" y="411"/>
                      </a:lnTo>
                      <a:lnTo>
                        <a:pt x="345" y="410"/>
                      </a:lnTo>
                      <a:lnTo>
                        <a:pt x="345" y="407"/>
                      </a:lnTo>
                      <a:lnTo>
                        <a:pt x="345" y="407"/>
                      </a:lnTo>
                      <a:lnTo>
                        <a:pt x="338" y="407"/>
                      </a:lnTo>
                      <a:lnTo>
                        <a:pt x="338" y="407"/>
                      </a:lnTo>
                      <a:lnTo>
                        <a:pt x="340" y="411"/>
                      </a:lnTo>
                      <a:lnTo>
                        <a:pt x="341" y="414"/>
                      </a:lnTo>
                      <a:lnTo>
                        <a:pt x="341" y="414"/>
                      </a:lnTo>
                      <a:close/>
                      <a:moveTo>
                        <a:pt x="416" y="419"/>
                      </a:moveTo>
                      <a:lnTo>
                        <a:pt x="416" y="419"/>
                      </a:lnTo>
                      <a:lnTo>
                        <a:pt x="421" y="416"/>
                      </a:lnTo>
                      <a:lnTo>
                        <a:pt x="422" y="413"/>
                      </a:lnTo>
                      <a:lnTo>
                        <a:pt x="424" y="413"/>
                      </a:lnTo>
                      <a:lnTo>
                        <a:pt x="424" y="413"/>
                      </a:lnTo>
                      <a:lnTo>
                        <a:pt x="424" y="411"/>
                      </a:lnTo>
                      <a:lnTo>
                        <a:pt x="425" y="411"/>
                      </a:lnTo>
                      <a:lnTo>
                        <a:pt x="425" y="410"/>
                      </a:lnTo>
                      <a:lnTo>
                        <a:pt x="424" y="408"/>
                      </a:lnTo>
                      <a:lnTo>
                        <a:pt x="424" y="408"/>
                      </a:lnTo>
                      <a:lnTo>
                        <a:pt x="421" y="408"/>
                      </a:lnTo>
                      <a:lnTo>
                        <a:pt x="416" y="407"/>
                      </a:lnTo>
                      <a:lnTo>
                        <a:pt x="416" y="407"/>
                      </a:lnTo>
                      <a:lnTo>
                        <a:pt x="416" y="413"/>
                      </a:lnTo>
                      <a:lnTo>
                        <a:pt x="416" y="419"/>
                      </a:lnTo>
                      <a:lnTo>
                        <a:pt x="416" y="419"/>
                      </a:lnTo>
                      <a:close/>
                      <a:moveTo>
                        <a:pt x="442" y="410"/>
                      </a:moveTo>
                      <a:lnTo>
                        <a:pt x="442" y="410"/>
                      </a:lnTo>
                      <a:lnTo>
                        <a:pt x="442" y="408"/>
                      </a:lnTo>
                      <a:lnTo>
                        <a:pt x="439" y="408"/>
                      </a:lnTo>
                      <a:lnTo>
                        <a:pt x="438" y="407"/>
                      </a:lnTo>
                      <a:lnTo>
                        <a:pt x="436" y="408"/>
                      </a:lnTo>
                      <a:lnTo>
                        <a:pt x="436" y="408"/>
                      </a:lnTo>
                      <a:lnTo>
                        <a:pt x="439" y="410"/>
                      </a:lnTo>
                      <a:lnTo>
                        <a:pt x="442" y="410"/>
                      </a:lnTo>
                      <a:lnTo>
                        <a:pt x="442" y="410"/>
                      </a:lnTo>
                      <a:close/>
                      <a:moveTo>
                        <a:pt x="573" y="410"/>
                      </a:moveTo>
                      <a:lnTo>
                        <a:pt x="573" y="410"/>
                      </a:lnTo>
                      <a:lnTo>
                        <a:pt x="576" y="410"/>
                      </a:lnTo>
                      <a:lnTo>
                        <a:pt x="578" y="410"/>
                      </a:lnTo>
                      <a:lnTo>
                        <a:pt x="578" y="408"/>
                      </a:lnTo>
                      <a:lnTo>
                        <a:pt x="578" y="408"/>
                      </a:lnTo>
                      <a:lnTo>
                        <a:pt x="575" y="407"/>
                      </a:lnTo>
                      <a:lnTo>
                        <a:pt x="575" y="407"/>
                      </a:lnTo>
                      <a:lnTo>
                        <a:pt x="573" y="410"/>
                      </a:lnTo>
                      <a:lnTo>
                        <a:pt x="573" y="410"/>
                      </a:lnTo>
                      <a:close/>
                      <a:moveTo>
                        <a:pt x="691" y="431"/>
                      </a:moveTo>
                      <a:lnTo>
                        <a:pt x="691" y="431"/>
                      </a:lnTo>
                      <a:lnTo>
                        <a:pt x="695" y="419"/>
                      </a:lnTo>
                      <a:lnTo>
                        <a:pt x="695" y="413"/>
                      </a:lnTo>
                      <a:lnTo>
                        <a:pt x="694" y="410"/>
                      </a:lnTo>
                      <a:lnTo>
                        <a:pt x="692" y="407"/>
                      </a:lnTo>
                      <a:lnTo>
                        <a:pt x="692" y="407"/>
                      </a:lnTo>
                      <a:lnTo>
                        <a:pt x="691" y="420"/>
                      </a:lnTo>
                      <a:lnTo>
                        <a:pt x="691" y="425"/>
                      </a:lnTo>
                      <a:lnTo>
                        <a:pt x="691" y="431"/>
                      </a:lnTo>
                      <a:lnTo>
                        <a:pt x="691" y="431"/>
                      </a:lnTo>
                      <a:close/>
                      <a:moveTo>
                        <a:pt x="320" y="408"/>
                      </a:moveTo>
                      <a:lnTo>
                        <a:pt x="320" y="408"/>
                      </a:lnTo>
                      <a:lnTo>
                        <a:pt x="322" y="411"/>
                      </a:lnTo>
                      <a:lnTo>
                        <a:pt x="326" y="413"/>
                      </a:lnTo>
                      <a:lnTo>
                        <a:pt x="326" y="413"/>
                      </a:lnTo>
                      <a:lnTo>
                        <a:pt x="326" y="411"/>
                      </a:lnTo>
                      <a:lnTo>
                        <a:pt x="325" y="408"/>
                      </a:lnTo>
                      <a:lnTo>
                        <a:pt x="325" y="408"/>
                      </a:lnTo>
                      <a:lnTo>
                        <a:pt x="323" y="408"/>
                      </a:lnTo>
                      <a:lnTo>
                        <a:pt x="320" y="408"/>
                      </a:lnTo>
                      <a:lnTo>
                        <a:pt x="320" y="408"/>
                      </a:lnTo>
                      <a:close/>
                      <a:moveTo>
                        <a:pt x="540" y="411"/>
                      </a:moveTo>
                      <a:lnTo>
                        <a:pt x="540" y="411"/>
                      </a:lnTo>
                      <a:lnTo>
                        <a:pt x="541" y="411"/>
                      </a:lnTo>
                      <a:lnTo>
                        <a:pt x="541" y="410"/>
                      </a:lnTo>
                      <a:lnTo>
                        <a:pt x="541" y="408"/>
                      </a:lnTo>
                      <a:lnTo>
                        <a:pt x="540" y="408"/>
                      </a:lnTo>
                      <a:lnTo>
                        <a:pt x="540" y="408"/>
                      </a:lnTo>
                      <a:lnTo>
                        <a:pt x="540" y="410"/>
                      </a:lnTo>
                      <a:lnTo>
                        <a:pt x="540" y="410"/>
                      </a:lnTo>
                      <a:lnTo>
                        <a:pt x="540" y="411"/>
                      </a:lnTo>
                      <a:lnTo>
                        <a:pt x="540" y="411"/>
                      </a:lnTo>
                      <a:lnTo>
                        <a:pt x="540" y="411"/>
                      </a:lnTo>
                      <a:close/>
                      <a:moveTo>
                        <a:pt x="186" y="416"/>
                      </a:moveTo>
                      <a:lnTo>
                        <a:pt x="186" y="416"/>
                      </a:lnTo>
                      <a:lnTo>
                        <a:pt x="192" y="414"/>
                      </a:lnTo>
                      <a:lnTo>
                        <a:pt x="197" y="410"/>
                      </a:lnTo>
                      <a:lnTo>
                        <a:pt x="197" y="410"/>
                      </a:lnTo>
                      <a:lnTo>
                        <a:pt x="192" y="410"/>
                      </a:lnTo>
                      <a:lnTo>
                        <a:pt x="186" y="408"/>
                      </a:lnTo>
                      <a:lnTo>
                        <a:pt x="186" y="408"/>
                      </a:lnTo>
                      <a:lnTo>
                        <a:pt x="187" y="413"/>
                      </a:lnTo>
                      <a:lnTo>
                        <a:pt x="186" y="416"/>
                      </a:lnTo>
                      <a:lnTo>
                        <a:pt x="186" y="416"/>
                      </a:lnTo>
                      <a:close/>
                      <a:moveTo>
                        <a:pt x="274" y="422"/>
                      </a:moveTo>
                      <a:lnTo>
                        <a:pt x="274" y="422"/>
                      </a:lnTo>
                      <a:lnTo>
                        <a:pt x="279" y="417"/>
                      </a:lnTo>
                      <a:lnTo>
                        <a:pt x="280" y="414"/>
                      </a:lnTo>
                      <a:lnTo>
                        <a:pt x="282" y="410"/>
                      </a:lnTo>
                      <a:lnTo>
                        <a:pt x="282" y="410"/>
                      </a:lnTo>
                      <a:lnTo>
                        <a:pt x="279" y="408"/>
                      </a:lnTo>
                      <a:lnTo>
                        <a:pt x="277" y="408"/>
                      </a:lnTo>
                      <a:lnTo>
                        <a:pt x="274" y="410"/>
                      </a:lnTo>
                      <a:lnTo>
                        <a:pt x="273" y="411"/>
                      </a:lnTo>
                      <a:lnTo>
                        <a:pt x="273" y="416"/>
                      </a:lnTo>
                      <a:lnTo>
                        <a:pt x="274" y="422"/>
                      </a:lnTo>
                      <a:lnTo>
                        <a:pt x="274" y="422"/>
                      </a:lnTo>
                      <a:close/>
                      <a:moveTo>
                        <a:pt x="674" y="411"/>
                      </a:moveTo>
                      <a:lnTo>
                        <a:pt x="674" y="411"/>
                      </a:lnTo>
                      <a:lnTo>
                        <a:pt x="674" y="428"/>
                      </a:lnTo>
                      <a:lnTo>
                        <a:pt x="674" y="428"/>
                      </a:lnTo>
                      <a:lnTo>
                        <a:pt x="674" y="437"/>
                      </a:lnTo>
                      <a:lnTo>
                        <a:pt x="675" y="442"/>
                      </a:lnTo>
                      <a:lnTo>
                        <a:pt x="677" y="445"/>
                      </a:lnTo>
                      <a:lnTo>
                        <a:pt x="677" y="445"/>
                      </a:lnTo>
                      <a:lnTo>
                        <a:pt x="677" y="427"/>
                      </a:lnTo>
                      <a:lnTo>
                        <a:pt x="677" y="417"/>
                      </a:lnTo>
                      <a:lnTo>
                        <a:pt x="677" y="408"/>
                      </a:lnTo>
                      <a:lnTo>
                        <a:pt x="675" y="408"/>
                      </a:lnTo>
                      <a:lnTo>
                        <a:pt x="675" y="408"/>
                      </a:lnTo>
                      <a:lnTo>
                        <a:pt x="674" y="411"/>
                      </a:lnTo>
                      <a:lnTo>
                        <a:pt x="674" y="411"/>
                      </a:lnTo>
                      <a:close/>
                      <a:moveTo>
                        <a:pt x="259" y="411"/>
                      </a:moveTo>
                      <a:lnTo>
                        <a:pt x="259" y="411"/>
                      </a:lnTo>
                      <a:lnTo>
                        <a:pt x="256" y="410"/>
                      </a:lnTo>
                      <a:lnTo>
                        <a:pt x="253" y="410"/>
                      </a:lnTo>
                      <a:lnTo>
                        <a:pt x="253" y="413"/>
                      </a:lnTo>
                      <a:lnTo>
                        <a:pt x="252" y="416"/>
                      </a:lnTo>
                      <a:lnTo>
                        <a:pt x="253" y="422"/>
                      </a:lnTo>
                      <a:lnTo>
                        <a:pt x="256" y="428"/>
                      </a:lnTo>
                      <a:lnTo>
                        <a:pt x="256" y="428"/>
                      </a:lnTo>
                      <a:lnTo>
                        <a:pt x="259" y="424"/>
                      </a:lnTo>
                      <a:lnTo>
                        <a:pt x="261" y="420"/>
                      </a:lnTo>
                      <a:lnTo>
                        <a:pt x="261" y="420"/>
                      </a:lnTo>
                      <a:lnTo>
                        <a:pt x="259" y="416"/>
                      </a:lnTo>
                      <a:lnTo>
                        <a:pt x="259" y="411"/>
                      </a:lnTo>
                      <a:lnTo>
                        <a:pt x="259" y="411"/>
                      </a:lnTo>
                      <a:close/>
                      <a:moveTo>
                        <a:pt x="285" y="416"/>
                      </a:moveTo>
                      <a:lnTo>
                        <a:pt x="285" y="416"/>
                      </a:lnTo>
                      <a:lnTo>
                        <a:pt x="287" y="414"/>
                      </a:lnTo>
                      <a:lnTo>
                        <a:pt x="288" y="416"/>
                      </a:lnTo>
                      <a:lnTo>
                        <a:pt x="290" y="420"/>
                      </a:lnTo>
                      <a:lnTo>
                        <a:pt x="290" y="420"/>
                      </a:lnTo>
                      <a:lnTo>
                        <a:pt x="299" y="419"/>
                      </a:lnTo>
                      <a:lnTo>
                        <a:pt x="299" y="419"/>
                      </a:lnTo>
                      <a:lnTo>
                        <a:pt x="300" y="414"/>
                      </a:lnTo>
                      <a:lnTo>
                        <a:pt x="299" y="411"/>
                      </a:lnTo>
                      <a:lnTo>
                        <a:pt x="299" y="411"/>
                      </a:lnTo>
                      <a:lnTo>
                        <a:pt x="290" y="410"/>
                      </a:lnTo>
                      <a:lnTo>
                        <a:pt x="287" y="411"/>
                      </a:lnTo>
                      <a:lnTo>
                        <a:pt x="285" y="416"/>
                      </a:lnTo>
                      <a:lnTo>
                        <a:pt x="285" y="416"/>
                      </a:lnTo>
                      <a:close/>
                      <a:moveTo>
                        <a:pt x="216" y="410"/>
                      </a:moveTo>
                      <a:lnTo>
                        <a:pt x="216" y="410"/>
                      </a:lnTo>
                      <a:lnTo>
                        <a:pt x="212" y="416"/>
                      </a:lnTo>
                      <a:lnTo>
                        <a:pt x="210" y="420"/>
                      </a:lnTo>
                      <a:lnTo>
                        <a:pt x="210" y="427"/>
                      </a:lnTo>
                      <a:lnTo>
                        <a:pt x="210" y="427"/>
                      </a:lnTo>
                      <a:lnTo>
                        <a:pt x="215" y="427"/>
                      </a:lnTo>
                      <a:lnTo>
                        <a:pt x="218" y="427"/>
                      </a:lnTo>
                      <a:lnTo>
                        <a:pt x="218" y="427"/>
                      </a:lnTo>
                      <a:lnTo>
                        <a:pt x="218" y="422"/>
                      </a:lnTo>
                      <a:lnTo>
                        <a:pt x="219" y="417"/>
                      </a:lnTo>
                      <a:lnTo>
                        <a:pt x="219" y="413"/>
                      </a:lnTo>
                      <a:lnTo>
                        <a:pt x="219" y="411"/>
                      </a:lnTo>
                      <a:lnTo>
                        <a:pt x="216" y="410"/>
                      </a:lnTo>
                      <a:lnTo>
                        <a:pt x="216" y="410"/>
                      </a:lnTo>
                      <a:close/>
                      <a:moveTo>
                        <a:pt x="236" y="411"/>
                      </a:moveTo>
                      <a:lnTo>
                        <a:pt x="236" y="411"/>
                      </a:lnTo>
                      <a:lnTo>
                        <a:pt x="235" y="416"/>
                      </a:lnTo>
                      <a:lnTo>
                        <a:pt x="235" y="419"/>
                      </a:lnTo>
                      <a:lnTo>
                        <a:pt x="236" y="420"/>
                      </a:lnTo>
                      <a:lnTo>
                        <a:pt x="236" y="420"/>
                      </a:lnTo>
                      <a:lnTo>
                        <a:pt x="241" y="416"/>
                      </a:lnTo>
                      <a:lnTo>
                        <a:pt x="245" y="411"/>
                      </a:lnTo>
                      <a:lnTo>
                        <a:pt x="245" y="411"/>
                      </a:lnTo>
                      <a:lnTo>
                        <a:pt x="242" y="410"/>
                      </a:lnTo>
                      <a:lnTo>
                        <a:pt x="241" y="411"/>
                      </a:lnTo>
                      <a:lnTo>
                        <a:pt x="236" y="411"/>
                      </a:lnTo>
                      <a:lnTo>
                        <a:pt x="236" y="411"/>
                      </a:lnTo>
                      <a:close/>
                      <a:moveTo>
                        <a:pt x="406" y="422"/>
                      </a:moveTo>
                      <a:lnTo>
                        <a:pt x="406" y="422"/>
                      </a:lnTo>
                      <a:lnTo>
                        <a:pt x="410" y="422"/>
                      </a:lnTo>
                      <a:lnTo>
                        <a:pt x="410" y="422"/>
                      </a:lnTo>
                      <a:lnTo>
                        <a:pt x="409" y="416"/>
                      </a:lnTo>
                      <a:lnTo>
                        <a:pt x="406" y="410"/>
                      </a:lnTo>
                      <a:lnTo>
                        <a:pt x="406" y="410"/>
                      </a:lnTo>
                      <a:lnTo>
                        <a:pt x="404" y="413"/>
                      </a:lnTo>
                      <a:lnTo>
                        <a:pt x="404" y="416"/>
                      </a:lnTo>
                      <a:lnTo>
                        <a:pt x="406" y="422"/>
                      </a:lnTo>
                      <a:lnTo>
                        <a:pt x="406" y="422"/>
                      </a:lnTo>
                      <a:close/>
                      <a:moveTo>
                        <a:pt x="598" y="436"/>
                      </a:moveTo>
                      <a:lnTo>
                        <a:pt x="598" y="436"/>
                      </a:lnTo>
                      <a:lnTo>
                        <a:pt x="601" y="437"/>
                      </a:lnTo>
                      <a:lnTo>
                        <a:pt x="602" y="439"/>
                      </a:lnTo>
                      <a:lnTo>
                        <a:pt x="602" y="437"/>
                      </a:lnTo>
                      <a:lnTo>
                        <a:pt x="602" y="437"/>
                      </a:lnTo>
                      <a:lnTo>
                        <a:pt x="602" y="425"/>
                      </a:lnTo>
                      <a:lnTo>
                        <a:pt x="602" y="417"/>
                      </a:lnTo>
                      <a:lnTo>
                        <a:pt x="601" y="411"/>
                      </a:lnTo>
                      <a:lnTo>
                        <a:pt x="601" y="411"/>
                      </a:lnTo>
                      <a:lnTo>
                        <a:pt x="599" y="416"/>
                      </a:lnTo>
                      <a:lnTo>
                        <a:pt x="599" y="422"/>
                      </a:lnTo>
                      <a:lnTo>
                        <a:pt x="599" y="428"/>
                      </a:lnTo>
                      <a:lnTo>
                        <a:pt x="598" y="436"/>
                      </a:lnTo>
                      <a:lnTo>
                        <a:pt x="598" y="436"/>
                      </a:lnTo>
                      <a:close/>
                      <a:moveTo>
                        <a:pt x="79" y="424"/>
                      </a:moveTo>
                      <a:lnTo>
                        <a:pt x="79" y="424"/>
                      </a:lnTo>
                      <a:lnTo>
                        <a:pt x="82" y="420"/>
                      </a:lnTo>
                      <a:lnTo>
                        <a:pt x="82" y="417"/>
                      </a:lnTo>
                      <a:lnTo>
                        <a:pt x="81" y="414"/>
                      </a:lnTo>
                      <a:lnTo>
                        <a:pt x="79" y="411"/>
                      </a:lnTo>
                      <a:lnTo>
                        <a:pt x="79" y="411"/>
                      </a:lnTo>
                      <a:lnTo>
                        <a:pt x="79" y="417"/>
                      </a:lnTo>
                      <a:lnTo>
                        <a:pt x="79" y="424"/>
                      </a:lnTo>
                      <a:lnTo>
                        <a:pt x="79" y="424"/>
                      </a:lnTo>
                      <a:close/>
                      <a:moveTo>
                        <a:pt x="123" y="451"/>
                      </a:moveTo>
                      <a:lnTo>
                        <a:pt x="123" y="451"/>
                      </a:lnTo>
                      <a:lnTo>
                        <a:pt x="122" y="442"/>
                      </a:lnTo>
                      <a:lnTo>
                        <a:pt x="123" y="431"/>
                      </a:lnTo>
                      <a:lnTo>
                        <a:pt x="123" y="422"/>
                      </a:lnTo>
                      <a:lnTo>
                        <a:pt x="123" y="413"/>
                      </a:lnTo>
                      <a:lnTo>
                        <a:pt x="123" y="413"/>
                      </a:lnTo>
                      <a:lnTo>
                        <a:pt x="120" y="416"/>
                      </a:lnTo>
                      <a:lnTo>
                        <a:pt x="120" y="420"/>
                      </a:lnTo>
                      <a:lnTo>
                        <a:pt x="120" y="431"/>
                      </a:lnTo>
                      <a:lnTo>
                        <a:pt x="120" y="442"/>
                      </a:lnTo>
                      <a:lnTo>
                        <a:pt x="123" y="451"/>
                      </a:lnTo>
                      <a:lnTo>
                        <a:pt x="123" y="451"/>
                      </a:lnTo>
                      <a:close/>
                      <a:moveTo>
                        <a:pt x="204" y="417"/>
                      </a:moveTo>
                      <a:lnTo>
                        <a:pt x="204" y="417"/>
                      </a:lnTo>
                      <a:lnTo>
                        <a:pt x="206" y="417"/>
                      </a:lnTo>
                      <a:lnTo>
                        <a:pt x="206" y="417"/>
                      </a:lnTo>
                      <a:lnTo>
                        <a:pt x="206" y="417"/>
                      </a:lnTo>
                      <a:lnTo>
                        <a:pt x="206" y="414"/>
                      </a:lnTo>
                      <a:lnTo>
                        <a:pt x="204" y="413"/>
                      </a:lnTo>
                      <a:lnTo>
                        <a:pt x="204" y="413"/>
                      </a:lnTo>
                      <a:lnTo>
                        <a:pt x="203" y="416"/>
                      </a:lnTo>
                      <a:lnTo>
                        <a:pt x="204" y="417"/>
                      </a:lnTo>
                      <a:lnTo>
                        <a:pt x="204" y="417"/>
                      </a:lnTo>
                      <a:close/>
                      <a:moveTo>
                        <a:pt x="309" y="417"/>
                      </a:moveTo>
                      <a:lnTo>
                        <a:pt x="309" y="417"/>
                      </a:lnTo>
                      <a:lnTo>
                        <a:pt x="309" y="416"/>
                      </a:lnTo>
                      <a:lnTo>
                        <a:pt x="309" y="413"/>
                      </a:lnTo>
                      <a:lnTo>
                        <a:pt x="309" y="413"/>
                      </a:lnTo>
                      <a:lnTo>
                        <a:pt x="308" y="413"/>
                      </a:lnTo>
                      <a:lnTo>
                        <a:pt x="306" y="414"/>
                      </a:lnTo>
                      <a:lnTo>
                        <a:pt x="306" y="414"/>
                      </a:lnTo>
                      <a:lnTo>
                        <a:pt x="308" y="416"/>
                      </a:lnTo>
                      <a:lnTo>
                        <a:pt x="308" y="417"/>
                      </a:lnTo>
                      <a:lnTo>
                        <a:pt x="309" y="417"/>
                      </a:lnTo>
                      <a:lnTo>
                        <a:pt x="309" y="417"/>
                      </a:lnTo>
                      <a:close/>
                      <a:moveTo>
                        <a:pt x="422" y="420"/>
                      </a:moveTo>
                      <a:lnTo>
                        <a:pt x="422" y="420"/>
                      </a:lnTo>
                      <a:lnTo>
                        <a:pt x="427" y="420"/>
                      </a:lnTo>
                      <a:lnTo>
                        <a:pt x="431" y="420"/>
                      </a:lnTo>
                      <a:lnTo>
                        <a:pt x="431" y="420"/>
                      </a:lnTo>
                      <a:lnTo>
                        <a:pt x="431" y="416"/>
                      </a:lnTo>
                      <a:lnTo>
                        <a:pt x="428" y="414"/>
                      </a:lnTo>
                      <a:lnTo>
                        <a:pt x="428" y="414"/>
                      </a:lnTo>
                      <a:lnTo>
                        <a:pt x="427" y="416"/>
                      </a:lnTo>
                      <a:lnTo>
                        <a:pt x="425" y="417"/>
                      </a:lnTo>
                      <a:lnTo>
                        <a:pt x="424" y="419"/>
                      </a:lnTo>
                      <a:lnTo>
                        <a:pt x="422" y="420"/>
                      </a:lnTo>
                      <a:lnTo>
                        <a:pt x="422" y="420"/>
                      </a:lnTo>
                      <a:close/>
                      <a:moveTo>
                        <a:pt x="343" y="419"/>
                      </a:moveTo>
                      <a:lnTo>
                        <a:pt x="343" y="419"/>
                      </a:lnTo>
                      <a:lnTo>
                        <a:pt x="346" y="420"/>
                      </a:lnTo>
                      <a:lnTo>
                        <a:pt x="346" y="420"/>
                      </a:lnTo>
                      <a:lnTo>
                        <a:pt x="348" y="417"/>
                      </a:lnTo>
                      <a:lnTo>
                        <a:pt x="348" y="416"/>
                      </a:lnTo>
                      <a:lnTo>
                        <a:pt x="345" y="414"/>
                      </a:lnTo>
                      <a:lnTo>
                        <a:pt x="345" y="414"/>
                      </a:lnTo>
                      <a:lnTo>
                        <a:pt x="345" y="416"/>
                      </a:lnTo>
                      <a:lnTo>
                        <a:pt x="345" y="417"/>
                      </a:lnTo>
                      <a:lnTo>
                        <a:pt x="343" y="417"/>
                      </a:lnTo>
                      <a:lnTo>
                        <a:pt x="343" y="419"/>
                      </a:lnTo>
                      <a:lnTo>
                        <a:pt x="343" y="419"/>
                      </a:lnTo>
                      <a:close/>
                      <a:moveTo>
                        <a:pt x="352" y="420"/>
                      </a:moveTo>
                      <a:lnTo>
                        <a:pt x="352" y="420"/>
                      </a:lnTo>
                      <a:lnTo>
                        <a:pt x="355" y="422"/>
                      </a:lnTo>
                      <a:lnTo>
                        <a:pt x="358" y="424"/>
                      </a:lnTo>
                      <a:lnTo>
                        <a:pt x="358" y="424"/>
                      </a:lnTo>
                      <a:lnTo>
                        <a:pt x="358" y="419"/>
                      </a:lnTo>
                      <a:lnTo>
                        <a:pt x="357" y="416"/>
                      </a:lnTo>
                      <a:lnTo>
                        <a:pt x="355" y="414"/>
                      </a:lnTo>
                      <a:lnTo>
                        <a:pt x="355" y="414"/>
                      </a:lnTo>
                      <a:lnTo>
                        <a:pt x="352" y="420"/>
                      </a:lnTo>
                      <a:lnTo>
                        <a:pt x="352" y="420"/>
                      </a:lnTo>
                      <a:close/>
                      <a:moveTo>
                        <a:pt x="566" y="416"/>
                      </a:moveTo>
                      <a:lnTo>
                        <a:pt x="566" y="416"/>
                      </a:lnTo>
                      <a:lnTo>
                        <a:pt x="569" y="417"/>
                      </a:lnTo>
                      <a:lnTo>
                        <a:pt x="569" y="416"/>
                      </a:lnTo>
                      <a:lnTo>
                        <a:pt x="570" y="414"/>
                      </a:lnTo>
                      <a:lnTo>
                        <a:pt x="570" y="414"/>
                      </a:lnTo>
                      <a:lnTo>
                        <a:pt x="567" y="416"/>
                      </a:lnTo>
                      <a:lnTo>
                        <a:pt x="566" y="416"/>
                      </a:lnTo>
                      <a:lnTo>
                        <a:pt x="566" y="416"/>
                      </a:lnTo>
                      <a:close/>
                      <a:moveTo>
                        <a:pt x="639" y="430"/>
                      </a:moveTo>
                      <a:lnTo>
                        <a:pt x="639" y="430"/>
                      </a:lnTo>
                      <a:lnTo>
                        <a:pt x="646" y="422"/>
                      </a:lnTo>
                      <a:lnTo>
                        <a:pt x="646" y="422"/>
                      </a:lnTo>
                      <a:lnTo>
                        <a:pt x="645" y="419"/>
                      </a:lnTo>
                      <a:lnTo>
                        <a:pt x="642" y="414"/>
                      </a:lnTo>
                      <a:lnTo>
                        <a:pt x="642" y="414"/>
                      </a:lnTo>
                      <a:lnTo>
                        <a:pt x="640" y="422"/>
                      </a:lnTo>
                      <a:lnTo>
                        <a:pt x="639" y="427"/>
                      </a:lnTo>
                      <a:lnTo>
                        <a:pt x="639" y="430"/>
                      </a:lnTo>
                      <a:lnTo>
                        <a:pt x="639" y="430"/>
                      </a:lnTo>
                      <a:close/>
                      <a:moveTo>
                        <a:pt x="238" y="430"/>
                      </a:moveTo>
                      <a:lnTo>
                        <a:pt x="238" y="430"/>
                      </a:lnTo>
                      <a:lnTo>
                        <a:pt x="250" y="430"/>
                      </a:lnTo>
                      <a:lnTo>
                        <a:pt x="250" y="430"/>
                      </a:lnTo>
                      <a:lnTo>
                        <a:pt x="250" y="422"/>
                      </a:lnTo>
                      <a:lnTo>
                        <a:pt x="247" y="416"/>
                      </a:lnTo>
                      <a:lnTo>
                        <a:pt x="247" y="416"/>
                      </a:lnTo>
                      <a:lnTo>
                        <a:pt x="244" y="419"/>
                      </a:lnTo>
                      <a:lnTo>
                        <a:pt x="241" y="422"/>
                      </a:lnTo>
                      <a:lnTo>
                        <a:pt x="239" y="425"/>
                      </a:lnTo>
                      <a:lnTo>
                        <a:pt x="238" y="430"/>
                      </a:lnTo>
                      <a:lnTo>
                        <a:pt x="238" y="430"/>
                      </a:lnTo>
                      <a:close/>
                      <a:moveTo>
                        <a:pt x="280" y="424"/>
                      </a:moveTo>
                      <a:lnTo>
                        <a:pt x="280" y="424"/>
                      </a:lnTo>
                      <a:lnTo>
                        <a:pt x="282" y="422"/>
                      </a:lnTo>
                      <a:lnTo>
                        <a:pt x="285" y="420"/>
                      </a:lnTo>
                      <a:lnTo>
                        <a:pt x="285" y="420"/>
                      </a:lnTo>
                      <a:lnTo>
                        <a:pt x="285" y="419"/>
                      </a:lnTo>
                      <a:lnTo>
                        <a:pt x="285" y="416"/>
                      </a:lnTo>
                      <a:lnTo>
                        <a:pt x="285" y="416"/>
                      </a:lnTo>
                      <a:lnTo>
                        <a:pt x="280" y="419"/>
                      </a:lnTo>
                      <a:lnTo>
                        <a:pt x="280" y="424"/>
                      </a:lnTo>
                      <a:lnTo>
                        <a:pt x="280" y="424"/>
                      </a:lnTo>
                      <a:close/>
                      <a:moveTo>
                        <a:pt x="538" y="436"/>
                      </a:moveTo>
                      <a:lnTo>
                        <a:pt x="538" y="436"/>
                      </a:lnTo>
                      <a:lnTo>
                        <a:pt x="540" y="434"/>
                      </a:lnTo>
                      <a:lnTo>
                        <a:pt x="541" y="433"/>
                      </a:lnTo>
                      <a:lnTo>
                        <a:pt x="540" y="427"/>
                      </a:lnTo>
                      <a:lnTo>
                        <a:pt x="537" y="416"/>
                      </a:lnTo>
                      <a:lnTo>
                        <a:pt x="537" y="416"/>
                      </a:lnTo>
                      <a:lnTo>
                        <a:pt x="534" y="416"/>
                      </a:lnTo>
                      <a:lnTo>
                        <a:pt x="534" y="416"/>
                      </a:lnTo>
                      <a:lnTo>
                        <a:pt x="535" y="427"/>
                      </a:lnTo>
                      <a:lnTo>
                        <a:pt x="535" y="433"/>
                      </a:lnTo>
                      <a:lnTo>
                        <a:pt x="538" y="436"/>
                      </a:lnTo>
                      <a:lnTo>
                        <a:pt x="538" y="436"/>
                      </a:lnTo>
                      <a:close/>
                      <a:moveTo>
                        <a:pt x="547" y="427"/>
                      </a:moveTo>
                      <a:lnTo>
                        <a:pt x="547" y="427"/>
                      </a:lnTo>
                      <a:lnTo>
                        <a:pt x="550" y="422"/>
                      </a:lnTo>
                      <a:lnTo>
                        <a:pt x="552" y="420"/>
                      </a:lnTo>
                      <a:lnTo>
                        <a:pt x="552" y="416"/>
                      </a:lnTo>
                      <a:lnTo>
                        <a:pt x="552" y="416"/>
                      </a:lnTo>
                      <a:lnTo>
                        <a:pt x="546" y="416"/>
                      </a:lnTo>
                      <a:lnTo>
                        <a:pt x="546" y="416"/>
                      </a:lnTo>
                      <a:lnTo>
                        <a:pt x="546" y="422"/>
                      </a:lnTo>
                      <a:lnTo>
                        <a:pt x="547" y="425"/>
                      </a:lnTo>
                      <a:lnTo>
                        <a:pt x="547" y="427"/>
                      </a:lnTo>
                      <a:lnTo>
                        <a:pt x="547" y="427"/>
                      </a:lnTo>
                      <a:close/>
                      <a:moveTo>
                        <a:pt x="573" y="420"/>
                      </a:moveTo>
                      <a:lnTo>
                        <a:pt x="573" y="420"/>
                      </a:lnTo>
                      <a:lnTo>
                        <a:pt x="576" y="419"/>
                      </a:lnTo>
                      <a:lnTo>
                        <a:pt x="578" y="417"/>
                      </a:lnTo>
                      <a:lnTo>
                        <a:pt x="578" y="417"/>
                      </a:lnTo>
                      <a:lnTo>
                        <a:pt x="575" y="416"/>
                      </a:lnTo>
                      <a:lnTo>
                        <a:pt x="575" y="416"/>
                      </a:lnTo>
                      <a:lnTo>
                        <a:pt x="573" y="419"/>
                      </a:lnTo>
                      <a:lnTo>
                        <a:pt x="573" y="420"/>
                      </a:lnTo>
                      <a:lnTo>
                        <a:pt x="573" y="420"/>
                      </a:lnTo>
                      <a:close/>
                      <a:moveTo>
                        <a:pt x="187" y="424"/>
                      </a:moveTo>
                      <a:lnTo>
                        <a:pt x="187" y="424"/>
                      </a:lnTo>
                      <a:lnTo>
                        <a:pt x="194" y="425"/>
                      </a:lnTo>
                      <a:lnTo>
                        <a:pt x="198" y="425"/>
                      </a:lnTo>
                      <a:lnTo>
                        <a:pt x="198" y="425"/>
                      </a:lnTo>
                      <a:lnTo>
                        <a:pt x="198" y="422"/>
                      </a:lnTo>
                      <a:lnTo>
                        <a:pt x="198" y="419"/>
                      </a:lnTo>
                      <a:lnTo>
                        <a:pt x="197" y="419"/>
                      </a:lnTo>
                      <a:lnTo>
                        <a:pt x="195" y="417"/>
                      </a:lnTo>
                      <a:lnTo>
                        <a:pt x="191" y="419"/>
                      </a:lnTo>
                      <a:lnTo>
                        <a:pt x="187" y="424"/>
                      </a:lnTo>
                      <a:lnTo>
                        <a:pt x="187" y="424"/>
                      </a:lnTo>
                      <a:close/>
                      <a:moveTo>
                        <a:pt x="372" y="425"/>
                      </a:moveTo>
                      <a:lnTo>
                        <a:pt x="372" y="425"/>
                      </a:lnTo>
                      <a:lnTo>
                        <a:pt x="375" y="425"/>
                      </a:lnTo>
                      <a:lnTo>
                        <a:pt x="378" y="425"/>
                      </a:lnTo>
                      <a:lnTo>
                        <a:pt x="378" y="425"/>
                      </a:lnTo>
                      <a:lnTo>
                        <a:pt x="378" y="420"/>
                      </a:lnTo>
                      <a:lnTo>
                        <a:pt x="378" y="419"/>
                      </a:lnTo>
                      <a:lnTo>
                        <a:pt x="377" y="417"/>
                      </a:lnTo>
                      <a:lnTo>
                        <a:pt x="377" y="417"/>
                      </a:lnTo>
                      <a:lnTo>
                        <a:pt x="373" y="420"/>
                      </a:lnTo>
                      <a:lnTo>
                        <a:pt x="372" y="425"/>
                      </a:lnTo>
                      <a:lnTo>
                        <a:pt x="372" y="425"/>
                      </a:lnTo>
                      <a:close/>
                      <a:moveTo>
                        <a:pt x="582" y="417"/>
                      </a:moveTo>
                      <a:lnTo>
                        <a:pt x="582" y="417"/>
                      </a:lnTo>
                      <a:lnTo>
                        <a:pt x="581" y="425"/>
                      </a:lnTo>
                      <a:lnTo>
                        <a:pt x="581" y="425"/>
                      </a:lnTo>
                      <a:lnTo>
                        <a:pt x="584" y="424"/>
                      </a:lnTo>
                      <a:lnTo>
                        <a:pt x="585" y="422"/>
                      </a:lnTo>
                      <a:lnTo>
                        <a:pt x="587" y="417"/>
                      </a:lnTo>
                      <a:lnTo>
                        <a:pt x="587" y="417"/>
                      </a:lnTo>
                      <a:lnTo>
                        <a:pt x="585" y="417"/>
                      </a:lnTo>
                      <a:lnTo>
                        <a:pt x="582" y="417"/>
                      </a:lnTo>
                      <a:lnTo>
                        <a:pt x="582" y="417"/>
                      </a:lnTo>
                      <a:close/>
                      <a:moveTo>
                        <a:pt x="518" y="420"/>
                      </a:moveTo>
                      <a:lnTo>
                        <a:pt x="518" y="420"/>
                      </a:lnTo>
                      <a:lnTo>
                        <a:pt x="517" y="419"/>
                      </a:lnTo>
                      <a:lnTo>
                        <a:pt x="514" y="417"/>
                      </a:lnTo>
                      <a:lnTo>
                        <a:pt x="509" y="419"/>
                      </a:lnTo>
                      <a:lnTo>
                        <a:pt x="505" y="419"/>
                      </a:lnTo>
                      <a:lnTo>
                        <a:pt x="502" y="417"/>
                      </a:lnTo>
                      <a:lnTo>
                        <a:pt x="502" y="417"/>
                      </a:lnTo>
                      <a:lnTo>
                        <a:pt x="500" y="422"/>
                      </a:lnTo>
                      <a:lnTo>
                        <a:pt x="502" y="424"/>
                      </a:lnTo>
                      <a:lnTo>
                        <a:pt x="505" y="427"/>
                      </a:lnTo>
                      <a:lnTo>
                        <a:pt x="508" y="428"/>
                      </a:lnTo>
                      <a:lnTo>
                        <a:pt x="511" y="428"/>
                      </a:lnTo>
                      <a:lnTo>
                        <a:pt x="514" y="427"/>
                      </a:lnTo>
                      <a:lnTo>
                        <a:pt x="517" y="424"/>
                      </a:lnTo>
                      <a:lnTo>
                        <a:pt x="518" y="420"/>
                      </a:lnTo>
                      <a:lnTo>
                        <a:pt x="518" y="420"/>
                      </a:lnTo>
                      <a:close/>
                      <a:moveTo>
                        <a:pt x="660" y="417"/>
                      </a:moveTo>
                      <a:lnTo>
                        <a:pt x="660" y="417"/>
                      </a:lnTo>
                      <a:lnTo>
                        <a:pt x="657" y="420"/>
                      </a:lnTo>
                      <a:lnTo>
                        <a:pt x="656" y="422"/>
                      </a:lnTo>
                      <a:lnTo>
                        <a:pt x="656" y="422"/>
                      </a:lnTo>
                      <a:lnTo>
                        <a:pt x="656" y="428"/>
                      </a:lnTo>
                      <a:lnTo>
                        <a:pt x="657" y="433"/>
                      </a:lnTo>
                      <a:lnTo>
                        <a:pt x="660" y="434"/>
                      </a:lnTo>
                      <a:lnTo>
                        <a:pt x="660" y="434"/>
                      </a:lnTo>
                      <a:lnTo>
                        <a:pt x="662" y="425"/>
                      </a:lnTo>
                      <a:lnTo>
                        <a:pt x="662" y="420"/>
                      </a:lnTo>
                      <a:lnTo>
                        <a:pt x="660" y="417"/>
                      </a:lnTo>
                      <a:lnTo>
                        <a:pt x="660" y="417"/>
                      </a:lnTo>
                      <a:close/>
                      <a:moveTo>
                        <a:pt x="227" y="430"/>
                      </a:moveTo>
                      <a:lnTo>
                        <a:pt x="227" y="430"/>
                      </a:lnTo>
                      <a:lnTo>
                        <a:pt x="230" y="428"/>
                      </a:lnTo>
                      <a:lnTo>
                        <a:pt x="232" y="425"/>
                      </a:lnTo>
                      <a:lnTo>
                        <a:pt x="232" y="425"/>
                      </a:lnTo>
                      <a:lnTo>
                        <a:pt x="229" y="422"/>
                      </a:lnTo>
                      <a:lnTo>
                        <a:pt x="226" y="419"/>
                      </a:lnTo>
                      <a:lnTo>
                        <a:pt x="226" y="419"/>
                      </a:lnTo>
                      <a:lnTo>
                        <a:pt x="227" y="430"/>
                      </a:lnTo>
                      <a:lnTo>
                        <a:pt x="227" y="430"/>
                      </a:lnTo>
                      <a:close/>
                      <a:moveTo>
                        <a:pt x="704" y="430"/>
                      </a:moveTo>
                      <a:lnTo>
                        <a:pt x="704" y="430"/>
                      </a:lnTo>
                      <a:lnTo>
                        <a:pt x="706" y="428"/>
                      </a:lnTo>
                      <a:lnTo>
                        <a:pt x="706" y="425"/>
                      </a:lnTo>
                      <a:lnTo>
                        <a:pt x="704" y="419"/>
                      </a:lnTo>
                      <a:lnTo>
                        <a:pt x="704" y="419"/>
                      </a:lnTo>
                      <a:lnTo>
                        <a:pt x="704" y="424"/>
                      </a:lnTo>
                      <a:lnTo>
                        <a:pt x="704" y="430"/>
                      </a:lnTo>
                      <a:lnTo>
                        <a:pt x="704" y="430"/>
                      </a:lnTo>
                      <a:close/>
                      <a:moveTo>
                        <a:pt x="494" y="424"/>
                      </a:moveTo>
                      <a:lnTo>
                        <a:pt x="494" y="424"/>
                      </a:lnTo>
                      <a:lnTo>
                        <a:pt x="494" y="422"/>
                      </a:lnTo>
                      <a:lnTo>
                        <a:pt x="492" y="420"/>
                      </a:lnTo>
                      <a:lnTo>
                        <a:pt x="492" y="420"/>
                      </a:lnTo>
                      <a:lnTo>
                        <a:pt x="492" y="420"/>
                      </a:lnTo>
                      <a:lnTo>
                        <a:pt x="492" y="424"/>
                      </a:lnTo>
                      <a:lnTo>
                        <a:pt x="492" y="424"/>
                      </a:lnTo>
                      <a:lnTo>
                        <a:pt x="494" y="424"/>
                      </a:lnTo>
                      <a:lnTo>
                        <a:pt x="494" y="424"/>
                      </a:lnTo>
                      <a:close/>
                      <a:moveTo>
                        <a:pt x="767" y="471"/>
                      </a:moveTo>
                      <a:lnTo>
                        <a:pt x="767" y="471"/>
                      </a:lnTo>
                      <a:lnTo>
                        <a:pt x="770" y="459"/>
                      </a:lnTo>
                      <a:lnTo>
                        <a:pt x="770" y="445"/>
                      </a:lnTo>
                      <a:lnTo>
                        <a:pt x="768" y="431"/>
                      </a:lnTo>
                      <a:lnTo>
                        <a:pt x="765" y="420"/>
                      </a:lnTo>
                      <a:lnTo>
                        <a:pt x="765" y="420"/>
                      </a:lnTo>
                      <a:lnTo>
                        <a:pt x="765" y="434"/>
                      </a:lnTo>
                      <a:lnTo>
                        <a:pt x="762" y="448"/>
                      </a:lnTo>
                      <a:lnTo>
                        <a:pt x="762" y="456"/>
                      </a:lnTo>
                      <a:lnTo>
                        <a:pt x="762" y="462"/>
                      </a:lnTo>
                      <a:lnTo>
                        <a:pt x="764" y="466"/>
                      </a:lnTo>
                      <a:lnTo>
                        <a:pt x="767" y="471"/>
                      </a:lnTo>
                      <a:lnTo>
                        <a:pt x="767" y="471"/>
                      </a:lnTo>
                      <a:close/>
                      <a:moveTo>
                        <a:pt x="328" y="431"/>
                      </a:moveTo>
                      <a:lnTo>
                        <a:pt x="328" y="431"/>
                      </a:lnTo>
                      <a:lnTo>
                        <a:pt x="328" y="427"/>
                      </a:lnTo>
                      <a:lnTo>
                        <a:pt x="328" y="420"/>
                      </a:lnTo>
                      <a:lnTo>
                        <a:pt x="328" y="420"/>
                      </a:lnTo>
                      <a:lnTo>
                        <a:pt x="325" y="420"/>
                      </a:lnTo>
                      <a:lnTo>
                        <a:pt x="323" y="422"/>
                      </a:lnTo>
                      <a:lnTo>
                        <a:pt x="322" y="424"/>
                      </a:lnTo>
                      <a:lnTo>
                        <a:pt x="322" y="425"/>
                      </a:lnTo>
                      <a:lnTo>
                        <a:pt x="325" y="430"/>
                      </a:lnTo>
                      <a:lnTo>
                        <a:pt x="328" y="431"/>
                      </a:lnTo>
                      <a:lnTo>
                        <a:pt x="328" y="431"/>
                      </a:lnTo>
                      <a:close/>
                      <a:moveTo>
                        <a:pt x="567" y="428"/>
                      </a:moveTo>
                      <a:lnTo>
                        <a:pt x="567" y="428"/>
                      </a:lnTo>
                      <a:lnTo>
                        <a:pt x="569" y="428"/>
                      </a:lnTo>
                      <a:lnTo>
                        <a:pt x="570" y="427"/>
                      </a:lnTo>
                      <a:lnTo>
                        <a:pt x="570" y="427"/>
                      </a:lnTo>
                      <a:lnTo>
                        <a:pt x="567" y="422"/>
                      </a:lnTo>
                      <a:lnTo>
                        <a:pt x="564" y="420"/>
                      </a:lnTo>
                      <a:lnTo>
                        <a:pt x="564" y="420"/>
                      </a:lnTo>
                      <a:lnTo>
                        <a:pt x="564" y="425"/>
                      </a:lnTo>
                      <a:lnTo>
                        <a:pt x="566" y="428"/>
                      </a:lnTo>
                      <a:lnTo>
                        <a:pt x="567" y="428"/>
                      </a:lnTo>
                      <a:lnTo>
                        <a:pt x="567" y="428"/>
                      </a:lnTo>
                      <a:close/>
                      <a:moveTo>
                        <a:pt x="314" y="433"/>
                      </a:moveTo>
                      <a:lnTo>
                        <a:pt x="314" y="433"/>
                      </a:lnTo>
                      <a:lnTo>
                        <a:pt x="312" y="430"/>
                      </a:lnTo>
                      <a:lnTo>
                        <a:pt x="312" y="427"/>
                      </a:lnTo>
                      <a:lnTo>
                        <a:pt x="311" y="424"/>
                      </a:lnTo>
                      <a:lnTo>
                        <a:pt x="309" y="422"/>
                      </a:lnTo>
                      <a:lnTo>
                        <a:pt x="309" y="422"/>
                      </a:lnTo>
                      <a:lnTo>
                        <a:pt x="311" y="428"/>
                      </a:lnTo>
                      <a:lnTo>
                        <a:pt x="311" y="430"/>
                      </a:lnTo>
                      <a:lnTo>
                        <a:pt x="314" y="433"/>
                      </a:lnTo>
                      <a:lnTo>
                        <a:pt x="314" y="433"/>
                      </a:lnTo>
                      <a:close/>
                      <a:moveTo>
                        <a:pt x="468" y="431"/>
                      </a:moveTo>
                      <a:lnTo>
                        <a:pt x="468" y="431"/>
                      </a:lnTo>
                      <a:lnTo>
                        <a:pt x="466" y="430"/>
                      </a:lnTo>
                      <a:lnTo>
                        <a:pt x="466" y="427"/>
                      </a:lnTo>
                      <a:lnTo>
                        <a:pt x="466" y="424"/>
                      </a:lnTo>
                      <a:lnTo>
                        <a:pt x="466" y="422"/>
                      </a:lnTo>
                      <a:lnTo>
                        <a:pt x="466" y="422"/>
                      </a:lnTo>
                      <a:lnTo>
                        <a:pt x="462" y="422"/>
                      </a:lnTo>
                      <a:lnTo>
                        <a:pt x="460" y="422"/>
                      </a:lnTo>
                      <a:lnTo>
                        <a:pt x="460" y="424"/>
                      </a:lnTo>
                      <a:lnTo>
                        <a:pt x="460" y="424"/>
                      </a:lnTo>
                      <a:lnTo>
                        <a:pt x="463" y="428"/>
                      </a:lnTo>
                      <a:lnTo>
                        <a:pt x="465" y="431"/>
                      </a:lnTo>
                      <a:lnTo>
                        <a:pt x="468" y="431"/>
                      </a:lnTo>
                      <a:lnTo>
                        <a:pt x="468" y="431"/>
                      </a:lnTo>
                      <a:close/>
                      <a:moveTo>
                        <a:pt x="291" y="425"/>
                      </a:moveTo>
                      <a:lnTo>
                        <a:pt x="291" y="425"/>
                      </a:lnTo>
                      <a:lnTo>
                        <a:pt x="293" y="430"/>
                      </a:lnTo>
                      <a:lnTo>
                        <a:pt x="294" y="434"/>
                      </a:lnTo>
                      <a:lnTo>
                        <a:pt x="294" y="434"/>
                      </a:lnTo>
                      <a:lnTo>
                        <a:pt x="297" y="428"/>
                      </a:lnTo>
                      <a:lnTo>
                        <a:pt x="299" y="425"/>
                      </a:lnTo>
                      <a:lnTo>
                        <a:pt x="297" y="424"/>
                      </a:lnTo>
                      <a:lnTo>
                        <a:pt x="297" y="424"/>
                      </a:lnTo>
                      <a:lnTo>
                        <a:pt x="294" y="424"/>
                      </a:lnTo>
                      <a:lnTo>
                        <a:pt x="291" y="425"/>
                      </a:lnTo>
                      <a:lnTo>
                        <a:pt x="291" y="425"/>
                      </a:lnTo>
                      <a:close/>
                      <a:moveTo>
                        <a:pt x="445" y="433"/>
                      </a:moveTo>
                      <a:lnTo>
                        <a:pt x="445" y="433"/>
                      </a:lnTo>
                      <a:lnTo>
                        <a:pt x="448" y="439"/>
                      </a:lnTo>
                      <a:lnTo>
                        <a:pt x="451" y="443"/>
                      </a:lnTo>
                      <a:lnTo>
                        <a:pt x="451" y="443"/>
                      </a:lnTo>
                      <a:lnTo>
                        <a:pt x="450" y="437"/>
                      </a:lnTo>
                      <a:lnTo>
                        <a:pt x="448" y="433"/>
                      </a:lnTo>
                      <a:lnTo>
                        <a:pt x="447" y="427"/>
                      </a:lnTo>
                      <a:lnTo>
                        <a:pt x="444" y="424"/>
                      </a:lnTo>
                      <a:lnTo>
                        <a:pt x="444" y="424"/>
                      </a:lnTo>
                      <a:lnTo>
                        <a:pt x="444" y="428"/>
                      </a:lnTo>
                      <a:lnTo>
                        <a:pt x="445" y="433"/>
                      </a:lnTo>
                      <a:lnTo>
                        <a:pt x="445" y="433"/>
                      </a:lnTo>
                      <a:close/>
                      <a:moveTo>
                        <a:pt x="460" y="443"/>
                      </a:moveTo>
                      <a:lnTo>
                        <a:pt x="460" y="443"/>
                      </a:lnTo>
                      <a:lnTo>
                        <a:pt x="463" y="440"/>
                      </a:lnTo>
                      <a:lnTo>
                        <a:pt x="465" y="437"/>
                      </a:lnTo>
                      <a:lnTo>
                        <a:pt x="465" y="437"/>
                      </a:lnTo>
                      <a:lnTo>
                        <a:pt x="459" y="430"/>
                      </a:lnTo>
                      <a:lnTo>
                        <a:pt x="453" y="424"/>
                      </a:lnTo>
                      <a:lnTo>
                        <a:pt x="453" y="424"/>
                      </a:lnTo>
                      <a:lnTo>
                        <a:pt x="457" y="434"/>
                      </a:lnTo>
                      <a:lnTo>
                        <a:pt x="460" y="443"/>
                      </a:lnTo>
                      <a:lnTo>
                        <a:pt x="460" y="443"/>
                      </a:lnTo>
                      <a:close/>
                      <a:moveTo>
                        <a:pt x="698" y="430"/>
                      </a:moveTo>
                      <a:lnTo>
                        <a:pt x="698" y="430"/>
                      </a:lnTo>
                      <a:lnTo>
                        <a:pt x="700" y="427"/>
                      </a:lnTo>
                      <a:lnTo>
                        <a:pt x="700" y="425"/>
                      </a:lnTo>
                      <a:lnTo>
                        <a:pt x="698" y="424"/>
                      </a:lnTo>
                      <a:lnTo>
                        <a:pt x="698" y="424"/>
                      </a:lnTo>
                      <a:lnTo>
                        <a:pt x="698" y="427"/>
                      </a:lnTo>
                      <a:lnTo>
                        <a:pt x="698" y="428"/>
                      </a:lnTo>
                      <a:lnTo>
                        <a:pt x="698" y="430"/>
                      </a:lnTo>
                      <a:lnTo>
                        <a:pt x="698" y="430"/>
                      </a:lnTo>
                      <a:close/>
                      <a:moveTo>
                        <a:pt x="774" y="431"/>
                      </a:moveTo>
                      <a:lnTo>
                        <a:pt x="774" y="431"/>
                      </a:lnTo>
                      <a:lnTo>
                        <a:pt x="774" y="427"/>
                      </a:lnTo>
                      <a:lnTo>
                        <a:pt x="774" y="424"/>
                      </a:lnTo>
                      <a:lnTo>
                        <a:pt x="774" y="424"/>
                      </a:lnTo>
                      <a:lnTo>
                        <a:pt x="771" y="424"/>
                      </a:lnTo>
                      <a:lnTo>
                        <a:pt x="771" y="424"/>
                      </a:lnTo>
                      <a:lnTo>
                        <a:pt x="773" y="428"/>
                      </a:lnTo>
                      <a:lnTo>
                        <a:pt x="774" y="431"/>
                      </a:lnTo>
                      <a:lnTo>
                        <a:pt x="774" y="431"/>
                      </a:lnTo>
                      <a:close/>
                      <a:moveTo>
                        <a:pt x="94" y="445"/>
                      </a:moveTo>
                      <a:lnTo>
                        <a:pt x="94" y="445"/>
                      </a:lnTo>
                      <a:lnTo>
                        <a:pt x="91" y="433"/>
                      </a:lnTo>
                      <a:lnTo>
                        <a:pt x="91" y="428"/>
                      </a:lnTo>
                      <a:lnTo>
                        <a:pt x="90" y="424"/>
                      </a:lnTo>
                      <a:lnTo>
                        <a:pt x="90" y="424"/>
                      </a:lnTo>
                      <a:lnTo>
                        <a:pt x="88" y="428"/>
                      </a:lnTo>
                      <a:lnTo>
                        <a:pt x="90" y="434"/>
                      </a:lnTo>
                      <a:lnTo>
                        <a:pt x="94" y="445"/>
                      </a:lnTo>
                      <a:lnTo>
                        <a:pt x="94" y="445"/>
                      </a:lnTo>
                      <a:close/>
                      <a:moveTo>
                        <a:pt x="302" y="434"/>
                      </a:moveTo>
                      <a:lnTo>
                        <a:pt x="302" y="434"/>
                      </a:lnTo>
                      <a:lnTo>
                        <a:pt x="303" y="434"/>
                      </a:lnTo>
                      <a:lnTo>
                        <a:pt x="306" y="434"/>
                      </a:lnTo>
                      <a:lnTo>
                        <a:pt x="306" y="434"/>
                      </a:lnTo>
                      <a:lnTo>
                        <a:pt x="306" y="428"/>
                      </a:lnTo>
                      <a:lnTo>
                        <a:pt x="303" y="424"/>
                      </a:lnTo>
                      <a:lnTo>
                        <a:pt x="303" y="424"/>
                      </a:lnTo>
                      <a:lnTo>
                        <a:pt x="303" y="428"/>
                      </a:lnTo>
                      <a:lnTo>
                        <a:pt x="302" y="434"/>
                      </a:lnTo>
                      <a:lnTo>
                        <a:pt x="302" y="434"/>
                      </a:lnTo>
                      <a:close/>
                      <a:moveTo>
                        <a:pt x="620" y="434"/>
                      </a:moveTo>
                      <a:lnTo>
                        <a:pt x="620" y="434"/>
                      </a:lnTo>
                      <a:lnTo>
                        <a:pt x="620" y="428"/>
                      </a:lnTo>
                      <a:lnTo>
                        <a:pt x="620" y="425"/>
                      </a:lnTo>
                      <a:lnTo>
                        <a:pt x="619" y="424"/>
                      </a:lnTo>
                      <a:lnTo>
                        <a:pt x="619" y="424"/>
                      </a:lnTo>
                      <a:lnTo>
                        <a:pt x="619" y="430"/>
                      </a:lnTo>
                      <a:lnTo>
                        <a:pt x="619" y="431"/>
                      </a:lnTo>
                      <a:lnTo>
                        <a:pt x="620" y="434"/>
                      </a:lnTo>
                      <a:lnTo>
                        <a:pt x="620" y="434"/>
                      </a:lnTo>
                      <a:close/>
                      <a:moveTo>
                        <a:pt x="419" y="427"/>
                      </a:moveTo>
                      <a:lnTo>
                        <a:pt x="419" y="427"/>
                      </a:lnTo>
                      <a:lnTo>
                        <a:pt x="419" y="433"/>
                      </a:lnTo>
                      <a:lnTo>
                        <a:pt x="422" y="436"/>
                      </a:lnTo>
                      <a:lnTo>
                        <a:pt x="422" y="436"/>
                      </a:lnTo>
                      <a:lnTo>
                        <a:pt x="427" y="431"/>
                      </a:lnTo>
                      <a:lnTo>
                        <a:pt x="430" y="428"/>
                      </a:lnTo>
                      <a:lnTo>
                        <a:pt x="433" y="425"/>
                      </a:lnTo>
                      <a:lnTo>
                        <a:pt x="433" y="425"/>
                      </a:lnTo>
                      <a:lnTo>
                        <a:pt x="425" y="425"/>
                      </a:lnTo>
                      <a:lnTo>
                        <a:pt x="419" y="427"/>
                      </a:lnTo>
                      <a:lnTo>
                        <a:pt x="419" y="427"/>
                      </a:lnTo>
                      <a:close/>
                      <a:moveTo>
                        <a:pt x="276" y="428"/>
                      </a:moveTo>
                      <a:lnTo>
                        <a:pt x="276" y="428"/>
                      </a:lnTo>
                      <a:lnTo>
                        <a:pt x="279" y="433"/>
                      </a:lnTo>
                      <a:lnTo>
                        <a:pt x="279" y="433"/>
                      </a:lnTo>
                      <a:lnTo>
                        <a:pt x="284" y="433"/>
                      </a:lnTo>
                      <a:lnTo>
                        <a:pt x="288" y="434"/>
                      </a:lnTo>
                      <a:lnTo>
                        <a:pt x="288" y="434"/>
                      </a:lnTo>
                      <a:lnTo>
                        <a:pt x="287" y="430"/>
                      </a:lnTo>
                      <a:lnTo>
                        <a:pt x="285" y="425"/>
                      </a:lnTo>
                      <a:lnTo>
                        <a:pt x="285" y="425"/>
                      </a:lnTo>
                      <a:lnTo>
                        <a:pt x="280" y="427"/>
                      </a:lnTo>
                      <a:lnTo>
                        <a:pt x="276" y="428"/>
                      </a:lnTo>
                      <a:lnTo>
                        <a:pt x="276" y="428"/>
                      </a:lnTo>
                      <a:close/>
                      <a:moveTo>
                        <a:pt x="319" y="431"/>
                      </a:moveTo>
                      <a:lnTo>
                        <a:pt x="319" y="431"/>
                      </a:lnTo>
                      <a:lnTo>
                        <a:pt x="319" y="428"/>
                      </a:lnTo>
                      <a:lnTo>
                        <a:pt x="317" y="425"/>
                      </a:lnTo>
                      <a:lnTo>
                        <a:pt x="317" y="425"/>
                      </a:lnTo>
                      <a:lnTo>
                        <a:pt x="317" y="430"/>
                      </a:lnTo>
                      <a:lnTo>
                        <a:pt x="319" y="431"/>
                      </a:lnTo>
                      <a:lnTo>
                        <a:pt x="319" y="431"/>
                      </a:lnTo>
                      <a:close/>
                      <a:moveTo>
                        <a:pt x="517" y="431"/>
                      </a:moveTo>
                      <a:lnTo>
                        <a:pt x="517" y="431"/>
                      </a:lnTo>
                      <a:lnTo>
                        <a:pt x="518" y="431"/>
                      </a:lnTo>
                      <a:lnTo>
                        <a:pt x="521" y="433"/>
                      </a:lnTo>
                      <a:lnTo>
                        <a:pt x="521" y="433"/>
                      </a:lnTo>
                      <a:lnTo>
                        <a:pt x="521" y="428"/>
                      </a:lnTo>
                      <a:lnTo>
                        <a:pt x="521" y="427"/>
                      </a:lnTo>
                      <a:lnTo>
                        <a:pt x="520" y="425"/>
                      </a:lnTo>
                      <a:lnTo>
                        <a:pt x="520" y="425"/>
                      </a:lnTo>
                      <a:lnTo>
                        <a:pt x="517" y="428"/>
                      </a:lnTo>
                      <a:lnTo>
                        <a:pt x="517" y="430"/>
                      </a:lnTo>
                      <a:lnTo>
                        <a:pt x="517" y="431"/>
                      </a:lnTo>
                      <a:lnTo>
                        <a:pt x="517" y="431"/>
                      </a:lnTo>
                      <a:close/>
                      <a:moveTo>
                        <a:pt x="259" y="431"/>
                      </a:moveTo>
                      <a:lnTo>
                        <a:pt x="259" y="431"/>
                      </a:lnTo>
                      <a:lnTo>
                        <a:pt x="262" y="431"/>
                      </a:lnTo>
                      <a:lnTo>
                        <a:pt x="264" y="430"/>
                      </a:lnTo>
                      <a:lnTo>
                        <a:pt x="264" y="430"/>
                      </a:lnTo>
                      <a:lnTo>
                        <a:pt x="264" y="428"/>
                      </a:lnTo>
                      <a:lnTo>
                        <a:pt x="264" y="427"/>
                      </a:lnTo>
                      <a:lnTo>
                        <a:pt x="264" y="427"/>
                      </a:lnTo>
                      <a:lnTo>
                        <a:pt x="261" y="428"/>
                      </a:lnTo>
                      <a:lnTo>
                        <a:pt x="259" y="431"/>
                      </a:lnTo>
                      <a:lnTo>
                        <a:pt x="259" y="431"/>
                      </a:lnTo>
                      <a:close/>
                      <a:moveTo>
                        <a:pt x="346" y="427"/>
                      </a:moveTo>
                      <a:lnTo>
                        <a:pt x="346" y="427"/>
                      </a:lnTo>
                      <a:lnTo>
                        <a:pt x="346" y="428"/>
                      </a:lnTo>
                      <a:lnTo>
                        <a:pt x="348" y="428"/>
                      </a:lnTo>
                      <a:lnTo>
                        <a:pt x="349" y="428"/>
                      </a:lnTo>
                      <a:lnTo>
                        <a:pt x="349" y="428"/>
                      </a:lnTo>
                      <a:lnTo>
                        <a:pt x="349" y="427"/>
                      </a:lnTo>
                      <a:lnTo>
                        <a:pt x="349" y="427"/>
                      </a:lnTo>
                      <a:lnTo>
                        <a:pt x="346" y="427"/>
                      </a:lnTo>
                      <a:lnTo>
                        <a:pt x="346" y="427"/>
                      </a:lnTo>
                      <a:close/>
                      <a:moveTo>
                        <a:pt x="573" y="437"/>
                      </a:moveTo>
                      <a:lnTo>
                        <a:pt x="573" y="437"/>
                      </a:lnTo>
                      <a:lnTo>
                        <a:pt x="576" y="436"/>
                      </a:lnTo>
                      <a:lnTo>
                        <a:pt x="578" y="431"/>
                      </a:lnTo>
                      <a:lnTo>
                        <a:pt x="578" y="428"/>
                      </a:lnTo>
                      <a:lnTo>
                        <a:pt x="575" y="427"/>
                      </a:lnTo>
                      <a:lnTo>
                        <a:pt x="575" y="427"/>
                      </a:lnTo>
                      <a:lnTo>
                        <a:pt x="573" y="428"/>
                      </a:lnTo>
                      <a:lnTo>
                        <a:pt x="573" y="431"/>
                      </a:lnTo>
                      <a:lnTo>
                        <a:pt x="573" y="437"/>
                      </a:lnTo>
                      <a:lnTo>
                        <a:pt x="573" y="437"/>
                      </a:lnTo>
                      <a:close/>
                      <a:moveTo>
                        <a:pt x="587" y="430"/>
                      </a:moveTo>
                      <a:lnTo>
                        <a:pt x="587" y="430"/>
                      </a:lnTo>
                      <a:lnTo>
                        <a:pt x="588" y="430"/>
                      </a:lnTo>
                      <a:lnTo>
                        <a:pt x="588" y="430"/>
                      </a:lnTo>
                      <a:lnTo>
                        <a:pt x="588" y="427"/>
                      </a:lnTo>
                      <a:lnTo>
                        <a:pt x="587" y="427"/>
                      </a:lnTo>
                      <a:lnTo>
                        <a:pt x="587" y="427"/>
                      </a:lnTo>
                      <a:lnTo>
                        <a:pt x="587" y="428"/>
                      </a:lnTo>
                      <a:lnTo>
                        <a:pt x="587" y="430"/>
                      </a:lnTo>
                      <a:lnTo>
                        <a:pt x="587" y="430"/>
                      </a:lnTo>
                      <a:close/>
                      <a:moveTo>
                        <a:pt x="387" y="433"/>
                      </a:moveTo>
                      <a:lnTo>
                        <a:pt x="387" y="433"/>
                      </a:lnTo>
                      <a:lnTo>
                        <a:pt x="392" y="433"/>
                      </a:lnTo>
                      <a:lnTo>
                        <a:pt x="398" y="434"/>
                      </a:lnTo>
                      <a:lnTo>
                        <a:pt x="398" y="434"/>
                      </a:lnTo>
                      <a:lnTo>
                        <a:pt x="399" y="434"/>
                      </a:lnTo>
                      <a:lnTo>
                        <a:pt x="399" y="434"/>
                      </a:lnTo>
                      <a:lnTo>
                        <a:pt x="399" y="431"/>
                      </a:lnTo>
                      <a:lnTo>
                        <a:pt x="398" y="430"/>
                      </a:lnTo>
                      <a:lnTo>
                        <a:pt x="395" y="428"/>
                      </a:lnTo>
                      <a:lnTo>
                        <a:pt x="390" y="428"/>
                      </a:lnTo>
                      <a:lnTo>
                        <a:pt x="387" y="433"/>
                      </a:lnTo>
                      <a:lnTo>
                        <a:pt x="387" y="433"/>
                      </a:lnTo>
                      <a:close/>
                      <a:moveTo>
                        <a:pt x="166" y="442"/>
                      </a:moveTo>
                      <a:lnTo>
                        <a:pt x="166" y="442"/>
                      </a:lnTo>
                      <a:lnTo>
                        <a:pt x="165" y="437"/>
                      </a:lnTo>
                      <a:lnTo>
                        <a:pt x="166" y="434"/>
                      </a:lnTo>
                      <a:lnTo>
                        <a:pt x="166" y="433"/>
                      </a:lnTo>
                      <a:lnTo>
                        <a:pt x="166" y="428"/>
                      </a:lnTo>
                      <a:lnTo>
                        <a:pt x="166" y="428"/>
                      </a:lnTo>
                      <a:lnTo>
                        <a:pt x="165" y="428"/>
                      </a:lnTo>
                      <a:lnTo>
                        <a:pt x="163" y="428"/>
                      </a:lnTo>
                      <a:lnTo>
                        <a:pt x="163" y="428"/>
                      </a:lnTo>
                      <a:lnTo>
                        <a:pt x="163" y="436"/>
                      </a:lnTo>
                      <a:lnTo>
                        <a:pt x="165" y="439"/>
                      </a:lnTo>
                      <a:lnTo>
                        <a:pt x="166" y="442"/>
                      </a:lnTo>
                      <a:lnTo>
                        <a:pt x="166" y="442"/>
                      </a:lnTo>
                      <a:close/>
                      <a:moveTo>
                        <a:pt x="174" y="440"/>
                      </a:moveTo>
                      <a:lnTo>
                        <a:pt x="174" y="440"/>
                      </a:lnTo>
                      <a:lnTo>
                        <a:pt x="180" y="439"/>
                      </a:lnTo>
                      <a:lnTo>
                        <a:pt x="186" y="436"/>
                      </a:lnTo>
                      <a:lnTo>
                        <a:pt x="186" y="436"/>
                      </a:lnTo>
                      <a:lnTo>
                        <a:pt x="183" y="428"/>
                      </a:lnTo>
                      <a:lnTo>
                        <a:pt x="183" y="428"/>
                      </a:lnTo>
                      <a:lnTo>
                        <a:pt x="178" y="430"/>
                      </a:lnTo>
                      <a:lnTo>
                        <a:pt x="175" y="433"/>
                      </a:lnTo>
                      <a:lnTo>
                        <a:pt x="174" y="436"/>
                      </a:lnTo>
                      <a:lnTo>
                        <a:pt x="174" y="440"/>
                      </a:lnTo>
                      <a:lnTo>
                        <a:pt x="174" y="440"/>
                      </a:lnTo>
                      <a:close/>
                      <a:moveTo>
                        <a:pt x="489" y="449"/>
                      </a:moveTo>
                      <a:lnTo>
                        <a:pt x="489" y="449"/>
                      </a:lnTo>
                      <a:lnTo>
                        <a:pt x="488" y="437"/>
                      </a:lnTo>
                      <a:lnTo>
                        <a:pt x="486" y="428"/>
                      </a:lnTo>
                      <a:lnTo>
                        <a:pt x="486" y="428"/>
                      </a:lnTo>
                      <a:lnTo>
                        <a:pt x="485" y="428"/>
                      </a:lnTo>
                      <a:lnTo>
                        <a:pt x="485" y="428"/>
                      </a:lnTo>
                      <a:lnTo>
                        <a:pt x="486" y="439"/>
                      </a:lnTo>
                      <a:lnTo>
                        <a:pt x="488" y="445"/>
                      </a:lnTo>
                      <a:lnTo>
                        <a:pt x="489" y="449"/>
                      </a:lnTo>
                      <a:lnTo>
                        <a:pt x="489" y="449"/>
                      </a:lnTo>
                      <a:close/>
                      <a:moveTo>
                        <a:pt x="116" y="440"/>
                      </a:moveTo>
                      <a:lnTo>
                        <a:pt x="116" y="440"/>
                      </a:lnTo>
                      <a:lnTo>
                        <a:pt x="116" y="434"/>
                      </a:lnTo>
                      <a:lnTo>
                        <a:pt x="116" y="428"/>
                      </a:lnTo>
                      <a:lnTo>
                        <a:pt x="116" y="428"/>
                      </a:lnTo>
                      <a:lnTo>
                        <a:pt x="113" y="430"/>
                      </a:lnTo>
                      <a:lnTo>
                        <a:pt x="111" y="431"/>
                      </a:lnTo>
                      <a:lnTo>
                        <a:pt x="111" y="434"/>
                      </a:lnTo>
                      <a:lnTo>
                        <a:pt x="113" y="437"/>
                      </a:lnTo>
                      <a:lnTo>
                        <a:pt x="116" y="440"/>
                      </a:lnTo>
                      <a:lnTo>
                        <a:pt x="116" y="440"/>
                      </a:lnTo>
                      <a:close/>
                      <a:moveTo>
                        <a:pt x="140" y="430"/>
                      </a:moveTo>
                      <a:lnTo>
                        <a:pt x="140" y="430"/>
                      </a:lnTo>
                      <a:lnTo>
                        <a:pt x="142" y="433"/>
                      </a:lnTo>
                      <a:lnTo>
                        <a:pt x="142" y="436"/>
                      </a:lnTo>
                      <a:lnTo>
                        <a:pt x="142" y="436"/>
                      </a:lnTo>
                      <a:lnTo>
                        <a:pt x="145" y="433"/>
                      </a:lnTo>
                      <a:lnTo>
                        <a:pt x="149" y="428"/>
                      </a:lnTo>
                      <a:lnTo>
                        <a:pt x="149" y="428"/>
                      </a:lnTo>
                      <a:lnTo>
                        <a:pt x="145" y="428"/>
                      </a:lnTo>
                      <a:lnTo>
                        <a:pt x="140" y="430"/>
                      </a:lnTo>
                      <a:lnTo>
                        <a:pt x="140" y="430"/>
                      </a:lnTo>
                      <a:close/>
                      <a:moveTo>
                        <a:pt x="191" y="434"/>
                      </a:moveTo>
                      <a:lnTo>
                        <a:pt x="191" y="434"/>
                      </a:lnTo>
                      <a:lnTo>
                        <a:pt x="192" y="433"/>
                      </a:lnTo>
                      <a:lnTo>
                        <a:pt x="194" y="430"/>
                      </a:lnTo>
                      <a:lnTo>
                        <a:pt x="194" y="430"/>
                      </a:lnTo>
                      <a:lnTo>
                        <a:pt x="192" y="428"/>
                      </a:lnTo>
                      <a:lnTo>
                        <a:pt x="189" y="428"/>
                      </a:lnTo>
                      <a:lnTo>
                        <a:pt x="189" y="428"/>
                      </a:lnTo>
                      <a:lnTo>
                        <a:pt x="189" y="433"/>
                      </a:lnTo>
                      <a:lnTo>
                        <a:pt x="189" y="434"/>
                      </a:lnTo>
                      <a:lnTo>
                        <a:pt x="191" y="434"/>
                      </a:lnTo>
                      <a:lnTo>
                        <a:pt x="191" y="434"/>
                      </a:lnTo>
                      <a:close/>
                      <a:moveTo>
                        <a:pt x="477" y="431"/>
                      </a:moveTo>
                      <a:lnTo>
                        <a:pt x="477" y="431"/>
                      </a:lnTo>
                      <a:lnTo>
                        <a:pt x="480" y="440"/>
                      </a:lnTo>
                      <a:lnTo>
                        <a:pt x="480" y="445"/>
                      </a:lnTo>
                      <a:lnTo>
                        <a:pt x="482" y="446"/>
                      </a:lnTo>
                      <a:lnTo>
                        <a:pt x="482" y="446"/>
                      </a:lnTo>
                      <a:lnTo>
                        <a:pt x="482" y="437"/>
                      </a:lnTo>
                      <a:lnTo>
                        <a:pt x="480" y="433"/>
                      </a:lnTo>
                      <a:lnTo>
                        <a:pt x="479" y="428"/>
                      </a:lnTo>
                      <a:lnTo>
                        <a:pt x="479" y="428"/>
                      </a:lnTo>
                      <a:lnTo>
                        <a:pt x="477" y="430"/>
                      </a:lnTo>
                      <a:lnTo>
                        <a:pt x="477" y="431"/>
                      </a:lnTo>
                      <a:lnTo>
                        <a:pt x="477" y="431"/>
                      </a:lnTo>
                      <a:close/>
                      <a:moveTo>
                        <a:pt x="101" y="442"/>
                      </a:moveTo>
                      <a:lnTo>
                        <a:pt x="101" y="442"/>
                      </a:lnTo>
                      <a:lnTo>
                        <a:pt x="101" y="440"/>
                      </a:lnTo>
                      <a:lnTo>
                        <a:pt x="101" y="439"/>
                      </a:lnTo>
                      <a:lnTo>
                        <a:pt x="102" y="437"/>
                      </a:lnTo>
                      <a:lnTo>
                        <a:pt x="102" y="436"/>
                      </a:lnTo>
                      <a:lnTo>
                        <a:pt x="102" y="436"/>
                      </a:lnTo>
                      <a:lnTo>
                        <a:pt x="101" y="433"/>
                      </a:lnTo>
                      <a:lnTo>
                        <a:pt x="98" y="430"/>
                      </a:lnTo>
                      <a:lnTo>
                        <a:pt x="98" y="430"/>
                      </a:lnTo>
                      <a:lnTo>
                        <a:pt x="98" y="436"/>
                      </a:lnTo>
                      <a:lnTo>
                        <a:pt x="101" y="442"/>
                      </a:lnTo>
                      <a:lnTo>
                        <a:pt x="101" y="442"/>
                      </a:lnTo>
                      <a:close/>
                      <a:moveTo>
                        <a:pt x="422" y="442"/>
                      </a:moveTo>
                      <a:lnTo>
                        <a:pt x="422" y="442"/>
                      </a:lnTo>
                      <a:lnTo>
                        <a:pt x="425" y="445"/>
                      </a:lnTo>
                      <a:lnTo>
                        <a:pt x="428" y="446"/>
                      </a:lnTo>
                      <a:lnTo>
                        <a:pt x="438" y="451"/>
                      </a:lnTo>
                      <a:lnTo>
                        <a:pt x="438" y="451"/>
                      </a:lnTo>
                      <a:lnTo>
                        <a:pt x="436" y="440"/>
                      </a:lnTo>
                      <a:lnTo>
                        <a:pt x="433" y="430"/>
                      </a:lnTo>
                      <a:lnTo>
                        <a:pt x="433" y="430"/>
                      </a:lnTo>
                      <a:lnTo>
                        <a:pt x="428" y="436"/>
                      </a:lnTo>
                      <a:lnTo>
                        <a:pt x="425" y="439"/>
                      </a:lnTo>
                      <a:lnTo>
                        <a:pt x="422" y="442"/>
                      </a:lnTo>
                      <a:lnTo>
                        <a:pt x="422" y="442"/>
                      </a:lnTo>
                      <a:close/>
                      <a:moveTo>
                        <a:pt x="27" y="442"/>
                      </a:moveTo>
                      <a:lnTo>
                        <a:pt x="27" y="442"/>
                      </a:lnTo>
                      <a:lnTo>
                        <a:pt x="27" y="440"/>
                      </a:lnTo>
                      <a:lnTo>
                        <a:pt x="27" y="440"/>
                      </a:lnTo>
                      <a:lnTo>
                        <a:pt x="32" y="448"/>
                      </a:lnTo>
                      <a:lnTo>
                        <a:pt x="33" y="457"/>
                      </a:lnTo>
                      <a:lnTo>
                        <a:pt x="37" y="466"/>
                      </a:lnTo>
                      <a:lnTo>
                        <a:pt x="40" y="474"/>
                      </a:lnTo>
                      <a:lnTo>
                        <a:pt x="40" y="474"/>
                      </a:lnTo>
                      <a:lnTo>
                        <a:pt x="41" y="472"/>
                      </a:lnTo>
                      <a:lnTo>
                        <a:pt x="43" y="472"/>
                      </a:lnTo>
                      <a:lnTo>
                        <a:pt x="43" y="472"/>
                      </a:lnTo>
                      <a:lnTo>
                        <a:pt x="32" y="431"/>
                      </a:lnTo>
                      <a:lnTo>
                        <a:pt x="32" y="431"/>
                      </a:lnTo>
                      <a:lnTo>
                        <a:pt x="27" y="431"/>
                      </a:lnTo>
                      <a:lnTo>
                        <a:pt x="27" y="431"/>
                      </a:lnTo>
                      <a:lnTo>
                        <a:pt x="27" y="437"/>
                      </a:lnTo>
                      <a:lnTo>
                        <a:pt x="27" y="442"/>
                      </a:lnTo>
                      <a:lnTo>
                        <a:pt x="27" y="442"/>
                      </a:lnTo>
                      <a:close/>
                      <a:moveTo>
                        <a:pt x="495" y="446"/>
                      </a:moveTo>
                      <a:lnTo>
                        <a:pt x="495" y="446"/>
                      </a:lnTo>
                      <a:lnTo>
                        <a:pt x="497" y="443"/>
                      </a:lnTo>
                      <a:lnTo>
                        <a:pt x="497" y="439"/>
                      </a:lnTo>
                      <a:lnTo>
                        <a:pt x="495" y="434"/>
                      </a:lnTo>
                      <a:lnTo>
                        <a:pt x="494" y="431"/>
                      </a:lnTo>
                      <a:lnTo>
                        <a:pt x="492" y="431"/>
                      </a:lnTo>
                      <a:lnTo>
                        <a:pt x="492" y="431"/>
                      </a:lnTo>
                      <a:lnTo>
                        <a:pt x="494" y="434"/>
                      </a:lnTo>
                      <a:lnTo>
                        <a:pt x="494" y="439"/>
                      </a:lnTo>
                      <a:lnTo>
                        <a:pt x="494" y="443"/>
                      </a:lnTo>
                      <a:lnTo>
                        <a:pt x="495" y="446"/>
                      </a:lnTo>
                      <a:lnTo>
                        <a:pt x="495" y="446"/>
                      </a:lnTo>
                      <a:close/>
                      <a:moveTo>
                        <a:pt x="631" y="449"/>
                      </a:moveTo>
                      <a:lnTo>
                        <a:pt x="631" y="449"/>
                      </a:lnTo>
                      <a:lnTo>
                        <a:pt x="636" y="452"/>
                      </a:lnTo>
                      <a:lnTo>
                        <a:pt x="639" y="452"/>
                      </a:lnTo>
                      <a:lnTo>
                        <a:pt x="640" y="451"/>
                      </a:lnTo>
                      <a:lnTo>
                        <a:pt x="643" y="446"/>
                      </a:lnTo>
                      <a:lnTo>
                        <a:pt x="645" y="437"/>
                      </a:lnTo>
                      <a:lnTo>
                        <a:pt x="645" y="434"/>
                      </a:lnTo>
                      <a:lnTo>
                        <a:pt x="645" y="431"/>
                      </a:lnTo>
                      <a:lnTo>
                        <a:pt x="645" y="431"/>
                      </a:lnTo>
                      <a:lnTo>
                        <a:pt x="642" y="436"/>
                      </a:lnTo>
                      <a:lnTo>
                        <a:pt x="637" y="440"/>
                      </a:lnTo>
                      <a:lnTo>
                        <a:pt x="634" y="443"/>
                      </a:lnTo>
                      <a:lnTo>
                        <a:pt x="631" y="449"/>
                      </a:lnTo>
                      <a:lnTo>
                        <a:pt x="631" y="449"/>
                      </a:lnTo>
                      <a:close/>
                      <a:moveTo>
                        <a:pt x="666" y="437"/>
                      </a:moveTo>
                      <a:lnTo>
                        <a:pt x="666" y="437"/>
                      </a:lnTo>
                      <a:lnTo>
                        <a:pt x="666" y="434"/>
                      </a:lnTo>
                      <a:lnTo>
                        <a:pt x="666" y="433"/>
                      </a:lnTo>
                      <a:lnTo>
                        <a:pt x="666" y="431"/>
                      </a:lnTo>
                      <a:lnTo>
                        <a:pt x="666" y="431"/>
                      </a:lnTo>
                      <a:lnTo>
                        <a:pt x="665" y="434"/>
                      </a:lnTo>
                      <a:lnTo>
                        <a:pt x="665" y="436"/>
                      </a:lnTo>
                      <a:lnTo>
                        <a:pt x="666" y="437"/>
                      </a:lnTo>
                      <a:lnTo>
                        <a:pt x="666" y="437"/>
                      </a:lnTo>
                      <a:close/>
                      <a:moveTo>
                        <a:pt x="355" y="434"/>
                      </a:moveTo>
                      <a:lnTo>
                        <a:pt x="355" y="434"/>
                      </a:lnTo>
                      <a:lnTo>
                        <a:pt x="358" y="434"/>
                      </a:lnTo>
                      <a:lnTo>
                        <a:pt x="358" y="431"/>
                      </a:lnTo>
                      <a:lnTo>
                        <a:pt x="358" y="431"/>
                      </a:lnTo>
                      <a:lnTo>
                        <a:pt x="355" y="433"/>
                      </a:lnTo>
                      <a:lnTo>
                        <a:pt x="355" y="434"/>
                      </a:lnTo>
                      <a:lnTo>
                        <a:pt x="355" y="434"/>
                      </a:lnTo>
                      <a:close/>
                      <a:moveTo>
                        <a:pt x="378" y="434"/>
                      </a:moveTo>
                      <a:lnTo>
                        <a:pt x="378" y="434"/>
                      </a:lnTo>
                      <a:lnTo>
                        <a:pt x="380" y="433"/>
                      </a:lnTo>
                      <a:lnTo>
                        <a:pt x="380" y="433"/>
                      </a:lnTo>
                      <a:lnTo>
                        <a:pt x="377" y="431"/>
                      </a:lnTo>
                      <a:lnTo>
                        <a:pt x="377" y="431"/>
                      </a:lnTo>
                      <a:lnTo>
                        <a:pt x="377" y="434"/>
                      </a:lnTo>
                      <a:lnTo>
                        <a:pt x="378" y="434"/>
                      </a:lnTo>
                      <a:lnTo>
                        <a:pt x="378" y="434"/>
                      </a:lnTo>
                      <a:close/>
                      <a:moveTo>
                        <a:pt x="581" y="445"/>
                      </a:moveTo>
                      <a:lnTo>
                        <a:pt x="581" y="445"/>
                      </a:lnTo>
                      <a:lnTo>
                        <a:pt x="590" y="448"/>
                      </a:lnTo>
                      <a:lnTo>
                        <a:pt x="590" y="448"/>
                      </a:lnTo>
                      <a:lnTo>
                        <a:pt x="590" y="439"/>
                      </a:lnTo>
                      <a:lnTo>
                        <a:pt x="588" y="434"/>
                      </a:lnTo>
                      <a:lnTo>
                        <a:pt x="584" y="431"/>
                      </a:lnTo>
                      <a:lnTo>
                        <a:pt x="584" y="431"/>
                      </a:lnTo>
                      <a:lnTo>
                        <a:pt x="582" y="434"/>
                      </a:lnTo>
                      <a:lnTo>
                        <a:pt x="581" y="437"/>
                      </a:lnTo>
                      <a:lnTo>
                        <a:pt x="581" y="445"/>
                      </a:lnTo>
                      <a:lnTo>
                        <a:pt x="581" y="445"/>
                      </a:lnTo>
                      <a:close/>
                      <a:moveTo>
                        <a:pt x="137" y="440"/>
                      </a:moveTo>
                      <a:lnTo>
                        <a:pt x="137" y="440"/>
                      </a:lnTo>
                      <a:lnTo>
                        <a:pt x="136" y="436"/>
                      </a:lnTo>
                      <a:lnTo>
                        <a:pt x="136" y="434"/>
                      </a:lnTo>
                      <a:lnTo>
                        <a:pt x="136" y="433"/>
                      </a:lnTo>
                      <a:lnTo>
                        <a:pt x="136" y="433"/>
                      </a:lnTo>
                      <a:lnTo>
                        <a:pt x="134" y="434"/>
                      </a:lnTo>
                      <a:lnTo>
                        <a:pt x="133" y="437"/>
                      </a:lnTo>
                      <a:lnTo>
                        <a:pt x="134" y="440"/>
                      </a:lnTo>
                      <a:lnTo>
                        <a:pt x="137" y="440"/>
                      </a:lnTo>
                      <a:lnTo>
                        <a:pt x="137" y="440"/>
                      </a:lnTo>
                      <a:close/>
                      <a:moveTo>
                        <a:pt x="502" y="439"/>
                      </a:moveTo>
                      <a:lnTo>
                        <a:pt x="502" y="439"/>
                      </a:lnTo>
                      <a:lnTo>
                        <a:pt x="505" y="437"/>
                      </a:lnTo>
                      <a:lnTo>
                        <a:pt x="505" y="436"/>
                      </a:lnTo>
                      <a:lnTo>
                        <a:pt x="505" y="434"/>
                      </a:lnTo>
                      <a:lnTo>
                        <a:pt x="505" y="434"/>
                      </a:lnTo>
                      <a:lnTo>
                        <a:pt x="503" y="433"/>
                      </a:lnTo>
                      <a:lnTo>
                        <a:pt x="500" y="433"/>
                      </a:lnTo>
                      <a:lnTo>
                        <a:pt x="500" y="433"/>
                      </a:lnTo>
                      <a:lnTo>
                        <a:pt x="500" y="436"/>
                      </a:lnTo>
                      <a:lnTo>
                        <a:pt x="502" y="437"/>
                      </a:lnTo>
                      <a:lnTo>
                        <a:pt x="502" y="439"/>
                      </a:lnTo>
                      <a:lnTo>
                        <a:pt x="502" y="439"/>
                      </a:lnTo>
                      <a:close/>
                      <a:moveTo>
                        <a:pt x="781" y="442"/>
                      </a:moveTo>
                      <a:lnTo>
                        <a:pt x="781" y="442"/>
                      </a:lnTo>
                      <a:lnTo>
                        <a:pt x="781" y="437"/>
                      </a:lnTo>
                      <a:lnTo>
                        <a:pt x="781" y="434"/>
                      </a:lnTo>
                      <a:lnTo>
                        <a:pt x="781" y="434"/>
                      </a:lnTo>
                      <a:lnTo>
                        <a:pt x="781" y="434"/>
                      </a:lnTo>
                      <a:lnTo>
                        <a:pt x="781" y="436"/>
                      </a:lnTo>
                      <a:lnTo>
                        <a:pt x="781" y="437"/>
                      </a:lnTo>
                      <a:lnTo>
                        <a:pt x="779" y="440"/>
                      </a:lnTo>
                      <a:lnTo>
                        <a:pt x="781" y="442"/>
                      </a:lnTo>
                      <a:lnTo>
                        <a:pt x="781" y="442"/>
                      </a:lnTo>
                      <a:close/>
                      <a:moveTo>
                        <a:pt x="73" y="466"/>
                      </a:moveTo>
                      <a:lnTo>
                        <a:pt x="73" y="466"/>
                      </a:lnTo>
                      <a:lnTo>
                        <a:pt x="76" y="465"/>
                      </a:lnTo>
                      <a:lnTo>
                        <a:pt x="79" y="462"/>
                      </a:lnTo>
                      <a:lnTo>
                        <a:pt x="81" y="457"/>
                      </a:lnTo>
                      <a:lnTo>
                        <a:pt x="81" y="452"/>
                      </a:lnTo>
                      <a:lnTo>
                        <a:pt x="79" y="442"/>
                      </a:lnTo>
                      <a:lnTo>
                        <a:pt x="76" y="434"/>
                      </a:lnTo>
                      <a:lnTo>
                        <a:pt x="76" y="434"/>
                      </a:lnTo>
                      <a:lnTo>
                        <a:pt x="73" y="442"/>
                      </a:lnTo>
                      <a:lnTo>
                        <a:pt x="73" y="449"/>
                      </a:lnTo>
                      <a:lnTo>
                        <a:pt x="73" y="466"/>
                      </a:lnTo>
                      <a:lnTo>
                        <a:pt x="73" y="466"/>
                      </a:lnTo>
                      <a:close/>
                      <a:moveTo>
                        <a:pt x="352" y="440"/>
                      </a:moveTo>
                      <a:lnTo>
                        <a:pt x="352" y="440"/>
                      </a:lnTo>
                      <a:lnTo>
                        <a:pt x="351" y="437"/>
                      </a:lnTo>
                      <a:lnTo>
                        <a:pt x="351" y="434"/>
                      </a:lnTo>
                      <a:lnTo>
                        <a:pt x="351" y="434"/>
                      </a:lnTo>
                      <a:lnTo>
                        <a:pt x="349" y="434"/>
                      </a:lnTo>
                      <a:lnTo>
                        <a:pt x="348" y="434"/>
                      </a:lnTo>
                      <a:lnTo>
                        <a:pt x="348" y="434"/>
                      </a:lnTo>
                      <a:lnTo>
                        <a:pt x="349" y="436"/>
                      </a:lnTo>
                      <a:lnTo>
                        <a:pt x="349" y="437"/>
                      </a:lnTo>
                      <a:lnTo>
                        <a:pt x="351" y="439"/>
                      </a:lnTo>
                      <a:lnTo>
                        <a:pt x="352" y="440"/>
                      </a:lnTo>
                      <a:lnTo>
                        <a:pt x="352" y="440"/>
                      </a:lnTo>
                      <a:close/>
                      <a:moveTo>
                        <a:pt x="360" y="452"/>
                      </a:moveTo>
                      <a:lnTo>
                        <a:pt x="360" y="452"/>
                      </a:lnTo>
                      <a:lnTo>
                        <a:pt x="363" y="449"/>
                      </a:lnTo>
                      <a:lnTo>
                        <a:pt x="366" y="445"/>
                      </a:lnTo>
                      <a:lnTo>
                        <a:pt x="366" y="445"/>
                      </a:lnTo>
                      <a:lnTo>
                        <a:pt x="366" y="442"/>
                      </a:lnTo>
                      <a:lnTo>
                        <a:pt x="364" y="439"/>
                      </a:lnTo>
                      <a:lnTo>
                        <a:pt x="364" y="436"/>
                      </a:lnTo>
                      <a:lnTo>
                        <a:pt x="361" y="434"/>
                      </a:lnTo>
                      <a:lnTo>
                        <a:pt x="361" y="434"/>
                      </a:lnTo>
                      <a:lnTo>
                        <a:pt x="358" y="437"/>
                      </a:lnTo>
                      <a:lnTo>
                        <a:pt x="357" y="442"/>
                      </a:lnTo>
                      <a:lnTo>
                        <a:pt x="357" y="448"/>
                      </a:lnTo>
                      <a:lnTo>
                        <a:pt x="360" y="452"/>
                      </a:lnTo>
                      <a:lnTo>
                        <a:pt x="360" y="452"/>
                      </a:lnTo>
                      <a:close/>
                      <a:moveTo>
                        <a:pt x="384" y="440"/>
                      </a:moveTo>
                      <a:lnTo>
                        <a:pt x="384" y="440"/>
                      </a:lnTo>
                      <a:lnTo>
                        <a:pt x="389" y="443"/>
                      </a:lnTo>
                      <a:lnTo>
                        <a:pt x="389" y="443"/>
                      </a:lnTo>
                      <a:lnTo>
                        <a:pt x="392" y="440"/>
                      </a:lnTo>
                      <a:lnTo>
                        <a:pt x="393" y="439"/>
                      </a:lnTo>
                      <a:lnTo>
                        <a:pt x="395" y="437"/>
                      </a:lnTo>
                      <a:lnTo>
                        <a:pt x="395" y="437"/>
                      </a:lnTo>
                      <a:lnTo>
                        <a:pt x="390" y="436"/>
                      </a:lnTo>
                      <a:lnTo>
                        <a:pt x="384" y="434"/>
                      </a:lnTo>
                      <a:lnTo>
                        <a:pt x="384" y="434"/>
                      </a:lnTo>
                      <a:lnTo>
                        <a:pt x="384" y="436"/>
                      </a:lnTo>
                      <a:lnTo>
                        <a:pt x="384" y="440"/>
                      </a:lnTo>
                      <a:lnTo>
                        <a:pt x="384" y="440"/>
                      </a:lnTo>
                      <a:close/>
                      <a:moveTo>
                        <a:pt x="58" y="437"/>
                      </a:moveTo>
                      <a:lnTo>
                        <a:pt x="58" y="437"/>
                      </a:lnTo>
                      <a:lnTo>
                        <a:pt x="56" y="436"/>
                      </a:lnTo>
                      <a:lnTo>
                        <a:pt x="56" y="436"/>
                      </a:lnTo>
                      <a:lnTo>
                        <a:pt x="58" y="434"/>
                      </a:lnTo>
                      <a:lnTo>
                        <a:pt x="58" y="434"/>
                      </a:lnTo>
                      <a:lnTo>
                        <a:pt x="58" y="434"/>
                      </a:lnTo>
                      <a:lnTo>
                        <a:pt x="56" y="434"/>
                      </a:lnTo>
                      <a:lnTo>
                        <a:pt x="56" y="434"/>
                      </a:lnTo>
                      <a:lnTo>
                        <a:pt x="56" y="437"/>
                      </a:lnTo>
                      <a:lnTo>
                        <a:pt x="56" y="437"/>
                      </a:lnTo>
                      <a:lnTo>
                        <a:pt x="58" y="437"/>
                      </a:lnTo>
                      <a:lnTo>
                        <a:pt x="58" y="437"/>
                      </a:lnTo>
                      <a:close/>
                      <a:moveTo>
                        <a:pt x="227" y="436"/>
                      </a:moveTo>
                      <a:lnTo>
                        <a:pt x="227" y="436"/>
                      </a:lnTo>
                      <a:lnTo>
                        <a:pt x="230" y="437"/>
                      </a:lnTo>
                      <a:lnTo>
                        <a:pt x="232" y="440"/>
                      </a:lnTo>
                      <a:lnTo>
                        <a:pt x="233" y="442"/>
                      </a:lnTo>
                      <a:lnTo>
                        <a:pt x="236" y="442"/>
                      </a:lnTo>
                      <a:lnTo>
                        <a:pt x="236" y="442"/>
                      </a:lnTo>
                      <a:lnTo>
                        <a:pt x="235" y="434"/>
                      </a:lnTo>
                      <a:lnTo>
                        <a:pt x="235" y="434"/>
                      </a:lnTo>
                      <a:lnTo>
                        <a:pt x="230" y="436"/>
                      </a:lnTo>
                      <a:lnTo>
                        <a:pt x="227" y="436"/>
                      </a:lnTo>
                      <a:lnTo>
                        <a:pt x="227" y="436"/>
                      </a:lnTo>
                      <a:close/>
                      <a:moveTo>
                        <a:pt x="334" y="437"/>
                      </a:moveTo>
                      <a:lnTo>
                        <a:pt x="334" y="437"/>
                      </a:lnTo>
                      <a:lnTo>
                        <a:pt x="334" y="434"/>
                      </a:lnTo>
                      <a:lnTo>
                        <a:pt x="334" y="434"/>
                      </a:lnTo>
                      <a:lnTo>
                        <a:pt x="331" y="434"/>
                      </a:lnTo>
                      <a:lnTo>
                        <a:pt x="331" y="434"/>
                      </a:lnTo>
                      <a:lnTo>
                        <a:pt x="331" y="437"/>
                      </a:lnTo>
                      <a:lnTo>
                        <a:pt x="334" y="437"/>
                      </a:lnTo>
                      <a:lnTo>
                        <a:pt x="334" y="437"/>
                      </a:lnTo>
                      <a:close/>
                      <a:moveTo>
                        <a:pt x="549" y="437"/>
                      </a:moveTo>
                      <a:lnTo>
                        <a:pt x="549" y="437"/>
                      </a:lnTo>
                      <a:lnTo>
                        <a:pt x="552" y="439"/>
                      </a:lnTo>
                      <a:lnTo>
                        <a:pt x="552" y="439"/>
                      </a:lnTo>
                      <a:lnTo>
                        <a:pt x="552" y="436"/>
                      </a:lnTo>
                      <a:lnTo>
                        <a:pt x="550" y="434"/>
                      </a:lnTo>
                      <a:lnTo>
                        <a:pt x="550" y="434"/>
                      </a:lnTo>
                      <a:lnTo>
                        <a:pt x="549" y="437"/>
                      </a:lnTo>
                      <a:lnTo>
                        <a:pt x="549" y="437"/>
                      </a:lnTo>
                      <a:lnTo>
                        <a:pt x="549" y="437"/>
                      </a:lnTo>
                      <a:close/>
                      <a:moveTo>
                        <a:pt x="611" y="439"/>
                      </a:moveTo>
                      <a:lnTo>
                        <a:pt x="611" y="439"/>
                      </a:lnTo>
                      <a:lnTo>
                        <a:pt x="613" y="439"/>
                      </a:lnTo>
                      <a:lnTo>
                        <a:pt x="613" y="437"/>
                      </a:lnTo>
                      <a:lnTo>
                        <a:pt x="611" y="434"/>
                      </a:lnTo>
                      <a:lnTo>
                        <a:pt x="611" y="434"/>
                      </a:lnTo>
                      <a:lnTo>
                        <a:pt x="611" y="437"/>
                      </a:lnTo>
                      <a:lnTo>
                        <a:pt x="611" y="439"/>
                      </a:lnTo>
                      <a:lnTo>
                        <a:pt x="611" y="439"/>
                      </a:lnTo>
                      <a:close/>
                      <a:moveTo>
                        <a:pt x="210" y="437"/>
                      </a:moveTo>
                      <a:lnTo>
                        <a:pt x="210" y="437"/>
                      </a:lnTo>
                      <a:lnTo>
                        <a:pt x="212" y="442"/>
                      </a:lnTo>
                      <a:lnTo>
                        <a:pt x="213" y="445"/>
                      </a:lnTo>
                      <a:lnTo>
                        <a:pt x="213" y="445"/>
                      </a:lnTo>
                      <a:lnTo>
                        <a:pt x="216" y="443"/>
                      </a:lnTo>
                      <a:lnTo>
                        <a:pt x="219" y="442"/>
                      </a:lnTo>
                      <a:lnTo>
                        <a:pt x="221" y="440"/>
                      </a:lnTo>
                      <a:lnTo>
                        <a:pt x="224" y="442"/>
                      </a:lnTo>
                      <a:lnTo>
                        <a:pt x="224" y="442"/>
                      </a:lnTo>
                      <a:lnTo>
                        <a:pt x="224" y="439"/>
                      </a:lnTo>
                      <a:lnTo>
                        <a:pt x="223" y="437"/>
                      </a:lnTo>
                      <a:lnTo>
                        <a:pt x="218" y="436"/>
                      </a:lnTo>
                      <a:lnTo>
                        <a:pt x="213" y="436"/>
                      </a:lnTo>
                      <a:lnTo>
                        <a:pt x="210" y="437"/>
                      </a:lnTo>
                      <a:lnTo>
                        <a:pt x="210" y="437"/>
                      </a:lnTo>
                      <a:close/>
                      <a:moveTo>
                        <a:pt x="242" y="442"/>
                      </a:moveTo>
                      <a:lnTo>
                        <a:pt x="242" y="442"/>
                      </a:lnTo>
                      <a:lnTo>
                        <a:pt x="244" y="440"/>
                      </a:lnTo>
                      <a:lnTo>
                        <a:pt x="245" y="437"/>
                      </a:lnTo>
                      <a:lnTo>
                        <a:pt x="245" y="437"/>
                      </a:lnTo>
                      <a:lnTo>
                        <a:pt x="244" y="437"/>
                      </a:lnTo>
                      <a:lnTo>
                        <a:pt x="242" y="437"/>
                      </a:lnTo>
                      <a:lnTo>
                        <a:pt x="241" y="436"/>
                      </a:lnTo>
                      <a:lnTo>
                        <a:pt x="241" y="436"/>
                      </a:lnTo>
                      <a:lnTo>
                        <a:pt x="241" y="439"/>
                      </a:lnTo>
                      <a:lnTo>
                        <a:pt x="242" y="442"/>
                      </a:lnTo>
                      <a:lnTo>
                        <a:pt x="242" y="442"/>
                      </a:lnTo>
                      <a:close/>
                      <a:moveTo>
                        <a:pt x="567" y="443"/>
                      </a:moveTo>
                      <a:lnTo>
                        <a:pt x="567" y="443"/>
                      </a:lnTo>
                      <a:lnTo>
                        <a:pt x="569" y="439"/>
                      </a:lnTo>
                      <a:lnTo>
                        <a:pt x="569" y="437"/>
                      </a:lnTo>
                      <a:lnTo>
                        <a:pt x="567" y="436"/>
                      </a:lnTo>
                      <a:lnTo>
                        <a:pt x="567" y="436"/>
                      </a:lnTo>
                      <a:lnTo>
                        <a:pt x="566" y="440"/>
                      </a:lnTo>
                      <a:lnTo>
                        <a:pt x="566" y="442"/>
                      </a:lnTo>
                      <a:lnTo>
                        <a:pt x="567" y="443"/>
                      </a:lnTo>
                      <a:lnTo>
                        <a:pt x="567" y="443"/>
                      </a:lnTo>
                      <a:close/>
                      <a:moveTo>
                        <a:pt x="143" y="448"/>
                      </a:moveTo>
                      <a:lnTo>
                        <a:pt x="143" y="448"/>
                      </a:lnTo>
                      <a:lnTo>
                        <a:pt x="148" y="443"/>
                      </a:lnTo>
                      <a:lnTo>
                        <a:pt x="149" y="437"/>
                      </a:lnTo>
                      <a:lnTo>
                        <a:pt x="149" y="437"/>
                      </a:lnTo>
                      <a:lnTo>
                        <a:pt x="146" y="437"/>
                      </a:lnTo>
                      <a:lnTo>
                        <a:pt x="145" y="440"/>
                      </a:lnTo>
                      <a:lnTo>
                        <a:pt x="143" y="443"/>
                      </a:lnTo>
                      <a:lnTo>
                        <a:pt x="143" y="448"/>
                      </a:lnTo>
                      <a:lnTo>
                        <a:pt x="143" y="448"/>
                      </a:lnTo>
                      <a:close/>
                      <a:moveTo>
                        <a:pt x="329" y="440"/>
                      </a:moveTo>
                      <a:lnTo>
                        <a:pt x="329" y="440"/>
                      </a:lnTo>
                      <a:lnTo>
                        <a:pt x="329" y="439"/>
                      </a:lnTo>
                      <a:lnTo>
                        <a:pt x="328" y="436"/>
                      </a:lnTo>
                      <a:lnTo>
                        <a:pt x="328" y="436"/>
                      </a:lnTo>
                      <a:lnTo>
                        <a:pt x="328" y="439"/>
                      </a:lnTo>
                      <a:lnTo>
                        <a:pt x="328" y="440"/>
                      </a:lnTo>
                      <a:lnTo>
                        <a:pt x="329" y="440"/>
                      </a:lnTo>
                      <a:lnTo>
                        <a:pt x="329" y="440"/>
                      </a:lnTo>
                      <a:close/>
                      <a:moveTo>
                        <a:pt x="372" y="442"/>
                      </a:moveTo>
                      <a:lnTo>
                        <a:pt x="372" y="442"/>
                      </a:lnTo>
                      <a:lnTo>
                        <a:pt x="372" y="440"/>
                      </a:lnTo>
                      <a:lnTo>
                        <a:pt x="373" y="439"/>
                      </a:lnTo>
                      <a:lnTo>
                        <a:pt x="373" y="439"/>
                      </a:lnTo>
                      <a:lnTo>
                        <a:pt x="373" y="437"/>
                      </a:lnTo>
                      <a:lnTo>
                        <a:pt x="373" y="437"/>
                      </a:lnTo>
                      <a:lnTo>
                        <a:pt x="373" y="439"/>
                      </a:lnTo>
                      <a:lnTo>
                        <a:pt x="372" y="439"/>
                      </a:lnTo>
                      <a:lnTo>
                        <a:pt x="370" y="437"/>
                      </a:lnTo>
                      <a:lnTo>
                        <a:pt x="370" y="437"/>
                      </a:lnTo>
                      <a:lnTo>
                        <a:pt x="370" y="440"/>
                      </a:lnTo>
                      <a:lnTo>
                        <a:pt x="370" y="440"/>
                      </a:lnTo>
                      <a:lnTo>
                        <a:pt x="372" y="442"/>
                      </a:lnTo>
                      <a:lnTo>
                        <a:pt x="372" y="442"/>
                      </a:lnTo>
                      <a:close/>
                      <a:moveTo>
                        <a:pt x="517" y="440"/>
                      </a:moveTo>
                      <a:lnTo>
                        <a:pt x="517" y="440"/>
                      </a:lnTo>
                      <a:lnTo>
                        <a:pt x="517" y="439"/>
                      </a:lnTo>
                      <a:lnTo>
                        <a:pt x="515" y="437"/>
                      </a:lnTo>
                      <a:lnTo>
                        <a:pt x="514" y="437"/>
                      </a:lnTo>
                      <a:lnTo>
                        <a:pt x="512" y="437"/>
                      </a:lnTo>
                      <a:lnTo>
                        <a:pt x="512" y="437"/>
                      </a:lnTo>
                      <a:lnTo>
                        <a:pt x="514" y="439"/>
                      </a:lnTo>
                      <a:lnTo>
                        <a:pt x="515" y="440"/>
                      </a:lnTo>
                      <a:lnTo>
                        <a:pt x="517" y="440"/>
                      </a:lnTo>
                      <a:lnTo>
                        <a:pt x="517" y="440"/>
                      </a:lnTo>
                      <a:close/>
                      <a:moveTo>
                        <a:pt x="614" y="454"/>
                      </a:moveTo>
                      <a:lnTo>
                        <a:pt x="614" y="454"/>
                      </a:lnTo>
                      <a:lnTo>
                        <a:pt x="619" y="451"/>
                      </a:lnTo>
                      <a:lnTo>
                        <a:pt x="620" y="446"/>
                      </a:lnTo>
                      <a:lnTo>
                        <a:pt x="620" y="442"/>
                      </a:lnTo>
                      <a:lnTo>
                        <a:pt x="617" y="437"/>
                      </a:lnTo>
                      <a:lnTo>
                        <a:pt x="617" y="437"/>
                      </a:lnTo>
                      <a:lnTo>
                        <a:pt x="616" y="445"/>
                      </a:lnTo>
                      <a:lnTo>
                        <a:pt x="614" y="454"/>
                      </a:lnTo>
                      <a:lnTo>
                        <a:pt x="614" y="454"/>
                      </a:lnTo>
                      <a:close/>
                      <a:moveTo>
                        <a:pt x="750" y="451"/>
                      </a:moveTo>
                      <a:lnTo>
                        <a:pt x="750" y="451"/>
                      </a:lnTo>
                      <a:lnTo>
                        <a:pt x="752" y="448"/>
                      </a:lnTo>
                      <a:lnTo>
                        <a:pt x="753" y="446"/>
                      </a:lnTo>
                      <a:lnTo>
                        <a:pt x="753" y="446"/>
                      </a:lnTo>
                      <a:lnTo>
                        <a:pt x="752" y="442"/>
                      </a:lnTo>
                      <a:lnTo>
                        <a:pt x="750" y="437"/>
                      </a:lnTo>
                      <a:lnTo>
                        <a:pt x="750" y="437"/>
                      </a:lnTo>
                      <a:lnTo>
                        <a:pt x="749" y="440"/>
                      </a:lnTo>
                      <a:lnTo>
                        <a:pt x="749" y="445"/>
                      </a:lnTo>
                      <a:lnTo>
                        <a:pt x="749" y="448"/>
                      </a:lnTo>
                      <a:lnTo>
                        <a:pt x="750" y="451"/>
                      </a:lnTo>
                      <a:lnTo>
                        <a:pt x="750" y="451"/>
                      </a:lnTo>
                      <a:close/>
                      <a:moveTo>
                        <a:pt x="788" y="477"/>
                      </a:moveTo>
                      <a:lnTo>
                        <a:pt x="788" y="477"/>
                      </a:lnTo>
                      <a:lnTo>
                        <a:pt x="788" y="472"/>
                      </a:lnTo>
                      <a:lnTo>
                        <a:pt x="790" y="468"/>
                      </a:lnTo>
                      <a:lnTo>
                        <a:pt x="790" y="457"/>
                      </a:lnTo>
                      <a:lnTo>
                        <a:pt x="788" y="446"/>
                      </a:lnTo>
                      <a:lnTo>
                        <a:pt x="787" y="439"/>
                      </a:lnTo>
                      <a:lnTo>
                        <a:pt x="787" y="439"/>
                      </a:lnTo>
                      <a:lnTo>
                        <a:pt x="785" y="457"/>
                      </a:lnTo>
                      <a:lnTo>
                        <a:pt x="788" y="477"/>
                      </a:lnTo>
                      <a:lnTo>
                        <a:pt x="788" y="477"/>
                      </a:lnTo>
                      <a:close/>
                      <a:moveTo>
                        <a:pt x="154" y="448"/>
                      </a:moveTo>
                      <a:lnTo>
                        <a:pt x="154" y="448"/>
                      </a:lnTo>
                      <a:lnTo>
                        <a:pt x="155" y="446"/>
                      </a:lnTo>
                      <a:lnTo>
                        <a:pt x="157" y="443"/>
                      </a:lnTo>
                      <a:lnTo>
                        <a:pt x="155" y="439"/>
                      </a:lnTo>
                      <a:lnTo>
                        <a:pt x="155" y="439"/>
                      </a:lnTo>
                      <a:lnTo>
                        <a:pt x="154" y="440"/>
                      </a:lnTo>
                      <a:lnTo>
                        <a:pt x="154" y="443"/>
                      </a:lnTo>
                      <a:lnTo>
                        <a:pt x="154" y="448"/>
                      </a:lnTo>
                      <a:lnTo>
                        <a:pt x="154" y="448"/>
                      </a:lnTo>
                      <a:close/>
                      <a:moveTo>
                        <a:pt x="189" y="443"/>
                      </a:moveTo>
                      <a:lnTo>
                        <a:pt x="189" y="445"/>
                      </a:lnTo>
                      <a:lnTo>
                        <a:pt x="189" y="445"/>
                      </a:lnTo>
                      <a:lnTo>
                        <a:pt x="192" y="445"/>
                      </a:lnTo>
                      <a:lnTo>
                        <a:pt x="197" y="445"/>
                      </a:lnTo>
                      <a:lnTo>
                        <a:pt x="203" y="445"/>
                      </a:lnTo>
                      <a:lnTo>
                        <a:pt x="203" y="445"/>
                      </a:lnTo>
                      <a:lnTo>
                        <a:pt x="201" y="440"/>
                      </a:lnTo>
                      <a:lnTo>
                        <a:pt x="200" y="439"/>
                      </a:lnTo>
                      <a:lnTo>
                        <a:pt x="200" y="439"/>
                      </a:lnTo>
                      <a:lnTo>
                        <a:pt x="197" y="439"/>
                      </a:lnTo>
                      <a:lnTo>
                        <a:pt x="194" y="440"/>
                      </a:lnTo>
                      <a:lnTo>
                        <a:pt x="191" y="440"/>
                      </a:lnTo>
                      <a:lnTo>
                        <a:pt x="189" y="443"/>
                      </a:lnTo>
                      <a:lnTo>
                        <a:pt x="189" y="443"/>
                      </a:lnTo>
                      <a:close/>
                      <a:moveTo>
                        <a:pt x="340" y="446"/>
                      </a:moveTo>
                      <a:lnTo>
                        <a:pt x="340" y="446"/>
                      </a:lnTo>
                      <a:lnTo>
                        <a:pt x="343" y="446"/>
                      </a:lnTo>
                      <a:lnTo>
                        <a:pt x="346" y="448"/>
                      </a:lnTo>
                      <a:lnTo>
                        <a:pt x="346" y="448"/>
                      </a:lnTo>
                      <a:lnTo>
                        <a:pt x="343" y="443"/>
                      </a:lnTo>
                      <a:lnTo>
                        <a:pt x="340" y="439"/>
                      </a:lnTo>
                      <a:lnTo>
                        <a:pt x="340" y="439"/>
                      </a:lnTo>
                      <a:lnTo>
                        <a:pt x="340" y="446"/>
                      </a:lnTo>
                      <a:lnTo>
                        <a:pt x="340" y="446"/>
                      </a:lnTo>
                      <a:close/>
                      <a:moveTo>
                        <a:pt x="502" y="445"/>
                      </a:moveTo>
                      <a:lnTo>
                        <a:pt x="502" y="445"/>
                      </a:lnTo>
                      <a:lnTo>
                        <a:pt x="508" y="445"/>
                      </a:lnTo>
                      <a:lnTo>
                        <a:pt x="511" y="442"/>
                      </a:lnTo>
                      <a:lnTo>
                        <a:pt x="511" y="442"/>
                      </a:lnTo>
                      <a:lnTo>
                        <a:pt x="509" y="440"/>
                      </a:lnTo>
                      <a:lnTo>
                        <a:pt x="506" y="440"/>
                      </a:lnTo>
                      <a:lnTo>
                        <a:pt x="502" y="445"/>
                      </a:lnTo>
                      <a:lnTo>
                        <a:pt x="502" y="445"/>
                      </a:lnTo>
                      <a:close/>
                      <a:moveTo>
                        <a:pt x="58" y="445"/>
                      </a:moveTo>
                      <a:lnTo>
                        <a:pt x="58" y="445"/>
                      </a:lnTo>
                      <a:lnTo>
                        <a:pt x="58" y="443"/>
                      </a:lnTo>
                      <a:lnTo>
                        <a:pt x="59" y="442"/>
                      </a:lnTo>
                      <a:lnTo>
                        <a:pt x="58" y="440"/>
                      </a:lnTo>
                      <a:lnTo>
                        <a:pt x="56" y="440"/>
                      </a:lnTo>
                      <a:lnTo>
                        <a:pt x="56" y="440"/>
                      </a:lnTo>
                      <a:lnTo>
                        <a:pt x="56" y="442"/>
                      </a:lnTo>
                      <a:lnTo>
                        <a:pt x="58" y="445"/>
                      </a:lnTo>
                      <a:lnTo>
                        <a:pt x="58" y="445"/>
                      </a:lnTo>
                      <a:close/>
                      <a:moveTo>
                        <a:pt x="282" y="442"/>
                      </a:moveTo>
                      <a:lnTo>
                        <a:pt x="282" y="442"/>
                      </a:lnTo>
                      <a:lnTo>
                        <a:pt x="282" y="443"/>
                      </a:lnTo>
                      <a:lnTo>
                        <a:pt x="282" y="445"/>
                      </a:lnTo>
                      <a:lnTo>
                        <a:pt x="285" y="448"/>
                      </a:lnTo>
                      <a:lnTo>
                        <a:pt x="288" y="449"/>
                      </a:lnTo>
                      <a:lnTo>
                        <a:pt x="290" y="451"/>
                      </a:lnTo>
                      <a:lnTo>
                        <a:pt x="290" y="452"/>
                      </a:lnTo>
                      <a:lnTo>
                        <a:pt x="290" y="452"/>
                      </a:lnTo>
                      <a:lnTo>
                        <a:pt x="287" y="452"/>
                      </a:lnTo>
                      <a:lnTo>
                        <a:pt x="285" y="452"/>
                      </a:lnTo>
                      <a:lnTo>
                        <a:pt x="285" y="452"/>
                      </a:lnTo>
                      <a:lnTo>
                        <a:pt x="288" y="460"/>
                      </a:lnTo>
                      <a:lnTo>
                        <a:pt x="288" y="460"/>
                      </a:lnTo>
                      <a:lnTo>
                        <a:pt x="293" y="462"/>
                      </a:lnTo>
                      <a:lnTo>
                        <a:pt x="299" y="462"/>
                      </a:lnTo>
                      <a:lnTo>
                        <a:pt x="302" y="463"/>
                      </a:lnTo>
                      <a:lnTo>
                        <a:pt x="305" y="462"/>
                      </a:lnTo>
                      <a:lnTo>
                        <a:pt x="305" y="462"/>
                      </a:lnTo>
                      <a:lnTo>
                        <a:pt x="303" y="460"/>
                      </a:lnTo>
                      <a:lnTo>
                        <a:pt x="300" y="459"/>
                      </a:lnTo>
                      <a:lnTo>
                        <a:pt x="299" y="454"/>
                      </a:lnTo>
                      <a:lnTo>
                        <a:pt x="299" y="454"/>
                      </a:lnTo>
                      <a:lnTo>
                        <a:pt x="296" y="456"/>
                      </a:lnTo>
                      <a:lnTo>
                        <a:pt x="294" y="454"/>
                      </a:lnTo>
                      <a:lnTo>
                        <a:pt x="293" y="452"/>
                      </a:lnTo>
                      <a:lnTo>
                        <a:pt x="293" y="451"/>
                      </a:lnTo>
                      <a:lnTo>
                        <a:pt x="293" y="451"/>
                      </a:lnTo>
                      <a:lnTo>
                        <a:pt x="300" y="454"/>
                      </a:lnTo>
                      <a:lnTo>
                        <a:pt x="309" y="457"/>
                      </a:lnTo>
                      <a:lnTo>
                        <a:pt x="309" y="457"/>
                      </a:lnTo>
                      <a:lnTo>
                        <a:pt x="311" y="454"/>
                      </a:lnTo>
                      <a:lnTo>
                        <a:pt x="312" y="449"/>
                      </a:lnTo>
                      <a:lnTo>
                        <a:pt x="309" y="442"/>
                      </a:lnTo>
                      <a:lnTo>
                        <a:pt x="309" y="442"/>
                      </a:lnTo>
                      <a:lnTo>
                        <a:pt x="303" y="442"/>
                      </a:lnTo>
                      <a:lnTo>
                        <a:pt x="296" y="440"/>
                      </a:lnTo>
                      <a:lnTo>
                        <a:pt x="288" y="440"/>
                      </a:lnTo>
                      <a:lnTo>
                        <a:pt x="282" y="442"/>
                      </a:lnTo>
                      <a:lnTo>
                        <a:pt x="282" y="442"/>
                      </a:lnTo>
                      <a:close/>
                      <a:moveTo>
                        <a:pt x="399" y="440"/>
                      </a:moveTo>
                      <a:lnTo>
                        <a:pt x="399" y="440"/>
                      </a:lnTo>
                      <a:lnTo>
                        <a:pt x="396" y="442"/>
                      </a:lnTo>
                      <a:lnTo>
                        <a:pt x="395" y="443"/>
                      </a:lnTo>
                      <a:lnTo>
                        <a:pt x="395" y="445"/>
                      </a:lnTo>
                      <a:lnTo>
                        <a:pt x="396" y="446"/>
                      </a:lnTo>
                      <a:lnTo>
                        <a:pt x="399" y="449"/>
                      </a:lnTo>
                      <a:lnTo>
                        <a:pt x="404" y="452"/>
                      </a:lnTo>
                      <a:lnTo>
                        <a:pt x="404" y="452"/>
                      </a:lnTo>
                      <a:lnTo>
                        <a:pt x="402" y="445"/>
                      </a:lnTo>
                      <a:lnTo>
                        <a:pt x="401" y="442"/>
                      </a:lnTo>
                      <a:lnTo>
                        <a:pt x="399" y="440"/>
                      </a:lnTo>
                      <a:lnTo>
                        <a:pt x="399" y="440"/>
                      </a:lnTo>
                      <a:close/>
                      <a:moveTo>
                        <a:pt x="462" y="448"/>
                      </a:moveTo>
                      <a:lnTo>
                        <a:pt x="462" y="448"/>
                      </a:lnTo>
                      <a:lnTo>
                        <a:pt x="466" y="449"/>
                      </a:lnTo>
                      <a:lnTo>
                        <a:pt x="470" y="448"/>
                      </a:lnTo>
                      <a:lnTo>
                        <a:pt x="470" y="448"/>
                      </a:lnTo>
                      <a:lnTo>
                        <a:pt x="468" y="446"/>
                      </a:lnTo>
                      <a:lnTo>
                        <a:pt x="468" y="445"/>
                      </a:lnTo>
                      <a:lnTo>
                        <a:pt x="468" y="442"/>
                      </a:lnTo>
                      <a:lnTo>
                        <a:pt x="466" y="440"/>
                      </a:lnTo>
                      <a:lnTo>
                        <a:pt x="466" y="440"/>
                      </a:lnTo>
                      <a:lnTo>
                        <a:pt x="465" y="445"/>
                      </a:lnTo>
                      <a:lnTo>
                        <a:pt x="462" y="448"/>
                      </a:lnTo>
                      <a:lnTo>
                        <a:pt x="462" y="448"/>
                      </a:lnTo>
                      <a:close/>
                      <a:moveTo>
                        <a:pt x="518" y="442"/>
                      </a:moveTo>
                      <a:lnTo>
                        <a:pt x="518" y="442"/>
                      </a:lnTo>
                      <a:lnTo>
                        <a:pt x="518" y="445"/>
                      </a:lnTo>
                      <a:lnTo>
                        <a:pt x="520" y="448"/>
                      </a:lnTo>
                      <a:lnTo>
                        <a:pt x="523" y="452"/>
                      </a:lnTo>
                      <a:lnTo>
                        <a:pt x="523" y="452"/>
                      </a:lnTo>
                      <a:lnTo>
                        <a:pt x="524" y="446"/>
                      </a:lnTo>
                      <a:lnTo>
                        <a:pt x="524" y="443"/>
                      </a:lnTo>
                      <a:lnTo>
                        <a:pt x="521" y="440"/>
                      </a:lnTo>
                      <a:lnTo>
                        <a:pt x="521" y="440"/>
                      </a:lnTo>
                      <a:lnTo>
                        <a:pt x="520" y="442"/>
                      </a:lnTo>
                      <a:lnTo>
                        <a:pt x="518" y="442"/>
                      </a:lnTo>
                      <a:lnTo>
                        <a:pt x="518" y="442"/>
                      </a:lnTo>
                      <a:close/>
                      <a:moveTo>
                        <a:pt x="128" y="446"/>
                      </a:moveTo>
                      <a:lnTo>
                        <a:pt x="128" y="446"/>
                      </a:lnTo>
                      <a:lnTo>
                        <a:pt x="131" y="445"/>
                      </a:lnTo>
                      <a:lnTo>
                        <a:pt x="131" y="445"/>
                      </a:lnTo>
                      <a:lnTo>
                        <a:pt x="130" y="443"/>
                      </a:lnTo>
                      <a:lnTo>
                        <a:pt x="128" y="442"/>
                      </a:lnTo>
                      <a:lnTo>
                        <a:pt x="128" y="442"/>
                      </a:lnTo>
                      <a:lnTo>
                        <a:pt x="128" y="446"/>
                      </a:lnTo>
                      <a:lnTo>
                        <a:pt x="128" y="446"/>
                      </a:lnTo>
                      <a:close/>
                      <a:moveTo>
                        <a:pt x="598" y="448"/>
                      </a:moveTo>
                      <a:lnTo>
                        <a:pt x="598" y="448"/>
                      </a:lnTo>
                      <a:lnTo>
                        <a:pt x="599" y="446"/>
                      </a:lnTo>
                      <a:lnTo>
                        <a:pt x="601" y="443"/>
                      </a:lnTo>
                      <a:lnTo>
                        <a:pt x="601" y="443"/>
                      </a:lnTo>
                      <a:lnTo>
                        <a:pt x="599" y="442"/>
                      </a:lnTo>
                      <a:lnTo>
                        <a:pt x="598" y="442"/>
                      </a:lnTo>
                      <a:lnTo>
                        <a:pt x="598" y="442"/>
                      </a:lnTo>
                      <a:lnTo>
                        <a:pt x="598" y="445"/>
                      </a:lnTo>
                      <a:lnTo>
                        <a:pt x="598" y="448"/>
                      </a:lnTo>
                      <a:lnTo>
                        <a:pt x="598" y="448"/>
                      </a:lnTo>
                      <a:lnTo>
                        <a:pt x="598" y="448"/>
                      </a:lnTo>
                      <a:close/>
                      <a:moveTo>
                        <a:pt x="105" y="451"/>
                      </a:moveTo>
                      <a:lnTo>
                        <a:pt x="105" y="451"/>
                      </a:lnTo>
                      <a:lnTo>
                        <a:pt x="105" y="448"/>
                      </a:lnTo>
                      <a:lnTo>
                        <a:pt x="105" y="446"/>
                      </a:lnTo>
                      <a:lnTo>
                        <a:pt x="107" y="445"/>
                      </a:lnTo>
                      <a:lnTo>
                        <a:pt x="105" y="443"/>
                      </a:lnTo>
                      <a:lnTo>
                        <a:pt x="105" y="443"/>
                      </a:lnTo>
                      <a:lnTo>
                        <a:pt x="104" y="448"/>
                      </a:lnTo>
                      <a:lnTo>
                        <a:pt x="104" y="449"/>
                      </a:lnTo>
                      <a:lnTo>
                        <a:pt x="105" y="451"/>
                      </a:lnTo>
                      <a:lnTo>
                        <a:pt x="105" y="451"/>
                      </a:lnTo>
                      <a:close/>
                      <a:moveTo>
                        <a:pt x="373" y="446"/>
                      </a:moveTo>
                      <a:lnTo>
                        <a:pt x="373" y="446"/>
                      </a:lnTo>
                      <a:lnTo>
                        <a:pt x="375" y="454"/>
                      </a:lnTo>
                      <a:lnTo>
                        <a:pt x="375" y="454"/>
                      </a:lnTo>
                      <a:lnTo>
                        <a:pt x="378" y="451"/>
                      </a:lnTo>
                      <a:lnTo>
                        <a:pt x="380" y="449"/>
                      </a:lnTo>
                      <a:lnTo>
                        <a:pt x="380" y="446"/>
                      </a:lnTo>
                      <a:lnTo>
                        <a:pt x="378" y="443"/>
                      </a:lnTo>
                      <a:lnTo>
                        <a:pt x="378" y="443"/>
                      </a:lnTo>
                      <a:lnTo>
                        <a:pt x="377" y="443"/>
                      </a:lnTo>
                      <a:lnTo>
                        <a:pt x="375" y="445"/>
                      </a:lnTo>
                      <a:lnTo>
                        <a:pt x="373" y="446"/>
                      </a:lnTo>
                      <a:lnTo>
                        <a:pt x="373" y="446"/>
                      </a:lnTo>
                      <a:close/>
                      <a:moveTo>
                        <a:pt x="271" y="454"/>
                      </a:moveTo>
                      <a:lnTo>
                        <a:pt x="271" y="454"/>
                      </a:lnTo>
                      <a:lnTo>
                        <a:pt x="271" y="452"/>
                      </a:lnTo>
                      <a:lnTo>
                        <a:pt x="271" y="449"/>
                      </a:lnTo>
                      <a:lnTo>
                        <a:pt x="268" y="445"/>
                      </a:lnTo>
                      <a:lnTo>
                        <a:pt x="268" y="445"/>
                      </a:lnTo>
                      <a:lnTo>
                        <a:pt x="265" y="445"/>
                      </a:lnTo>
                      <a:lnTo>
                        <a:pt x="264" y="443"/>
                      </a:lnTo>
                      <a:lnTo>
                        <a:pt x="264" y="443"/>
                      </a:lnTo>
                      <a:lnTo>
                        <a:pt x="262" y="445"/>
                      </a:lnTo>
                      <a:lnTo>
                        <a:pt x="262" y="448"/>
                      </a:lnTo>
                      <a:lnTo>
                        <a:pt x="264" y="451"/>
                      </a:lnTo>
                      <a:lnTo>
                        <a:pt x="268" y="452"/>
                      </a:lnTo>
                      <a:lnTo>
                        <a:pt x="271" y="454"/>
                      </a:lnTo>
                      <a:lnTo>
                        <a:pt x="271" y="454"/>
                      </a:lnTo>
                      <a:close/>
                      <a:moveTo>
                        <a:pt x="412" y="449"/>
                      </a:moveTo>
                      <a:lnTo>
                        <a:pt x="412" y="449"/>
                      </a:lnTo>
                      <a:lnTo>
                        <a:pt x="410" y="446"/>
                      </a:lnTo>
                      <a:lnTo>
                        <a:pt x="410" y="445"/>
                      </a:lnTo>
                      <a:lnTo>
                        <a:pt x="409" y="443"/>
                      </a:lnTo>
                      <a:lnTo>
                        <a:pt x="409" y="443"/>
                      </a:lnTo>
                      <a:lnTo>
                        <a:pt x="409" y="446"/>
                      </a:lnTo>
                      <a:lnTo>
                        <a:pt x="412" y="449"/>
                      </a:lnTo>
                      <a:lnTo>
                        <a:pt x="412" y="449"/>
                      </a:lnTo>
                      <a:close/>
                      <a:moveTo>
                        <a:pt x="549" y="448"/>
                      </a:moveTo>
                      <a:lnTo>
                        <a:pt x="549" y="448"/>
                      </a:lnTo>
                      <a:lnTo>
                        <a:pt x="552" y="448"/>
                      </a:lnTo>
                      <a:lnTo>
                        <a:pt x="552" y="445"/>
                      </a:lnTo>
                      <a:lnTo>
                        <a:pt x="552" y="445"/>
                      </a:lnTo>
                      <a:lnTo>
                        <a:pt x="550" y="443"/>
                      </a:lnTo>
                      <a:lnTo>
                        <a:pt x="549" y="443"/>
                      </a:lnTo>
                      <a:lnTo>
                        <a:pt x="547" y="445"/>
                      </a:lnTo>
                      <a:lnTo>
                        <a:pt x="547" y="445"/>
                      </a:lnTo>
                      <a:lnTo>
                        <a:pt x="549" y="445"/>
                      </a:lnTo>
                      <a:lnTo>
                        <a:pt x="549" y="446"/>
                      </a:lnTo>
                      <a:lnTo>
                        <a:pt x="547" y="448"/>
                      </a:lnTo>
                      <a:lnTo>
                        <a:pt x="549" y="448"/>
                      </a:lnTo>
                      <a:lnTo>
                        <a:pt x="549" y="448"/>
                      </a:lnTo>
                      <a:close/>
                      <a:moveTo>
                        <a:pt x="653" y="449"/>
                      </a:moveTo>
                      <a:lnTo>
                        <a:pt x="653" y="449"/>
                      </a:lnTo>
                      <a:lnTo>
                        <a:pt x="654" y="446"/>
                      </a:lnTo>
                      <a:lnTo>
                        <a:pt x="654" y="445"/>
                      </a:lnTo>
                      <a:lnTo>
                        <a:pt x="653" y="445"/>
                      </a:lnTo>
                      <a:lnTo>
                        <a:pt x="653" y="445"/>
                      </a:lnTo>
                      <a:lnTo>
                        <a:pt x="653" y="446"/>
                      </a:lnTo>
                      <a:lnTo>
                        <a:pt x="653" y="448"/>
                      </a:lnTo>
                      <a:lnTo>
                        <a:pt x="653" y="449"/>
                      </a:lnTo>
                      <a:lnTo>
                        <a:pt x="653" y="449"/>
                      </a:lnTo>
                      <a:close/>
                      <a:moveTo>
                        <a:pt x="681" y="451"/>
                      </a:moveTo>
                      <a:lnTo>
                        <a:pt x="681" y="451"/>
                      </a:lnTo>
                      <a:lnTo>
                        <a:pt x="685" y="448"/>
                      </a:lnTo>
                      <a:lnTo>
                        <a:pt x="685" y="445"/>
                      </a:lnTo>
                      <a:lnTo>
                        <a:pt x="685" y="445"/>
                      </a:lnTo>
                      <a:lnTo>
                        <a:pt x="685" y="445"/>
                      </a:lnTo>
                      <a:lnTo>
                        <a:pt x="683" y="446"/>
                      </a:lnTo>
                      <a:lnTo>
                        <a:pt x="681" y="451"/>
                      </a:lnTo>
                      <a:lnTo>
                        <a:pt x="681" y="451"/>
                      </a:lnTo>
                      <a:close/>
                      <a:moveTo>
                        <a:pt x="67" y="469"/>
                      </a:moveTo>
                      <a:lnTo>
                        <a:pt x="67" y="469"/>
                      </a:lnTo>
                      <a:lnTo>
                        <a:pt x="69" y="463"/>
                      </a:lnTo>
                      <a:lnTo>
                        <a:pt x="69" y="459"/>
                      </a:lnTo>
                      <a:lnTo>
                        <a:pt x="69" y="445"/>
                      </a:lnTo>
                      <a:lnTo>
                        <a:pt x="69" y="445"/>
                      </a:lnTo>
                      <a:lnTo>
                        <a:pt x="65" y="446"/>
                      </a:lnTo>
                      <a:lnTo>
                        <a:pt x="64" y="446"/>
                      </a:lnTo>
                      <a:lnTo>
                        <a:pt x="62" y="445"/>
                      </a:lnTo>
                      <a:lnTo>
                        <a:pt x="62" y="445"/>
                      </a:lnTo>
                      <a:lnTo>
                        <a:pt x="62" y="445"/>
                      </a:lnTo>
                      <a:lnTo>
                        <a:pt x="62" y="445"/>
                      </a:lnTo>
                      <a:lnTo>
                        <a:pt x="61" y="451"/>
                      </a:lnTo>
                      <a:lnTo>
                        <a:pt x="61" y="459"/>
                      </a:lnTo>
                      <a:lnTo>
                        <a:pt x="62" y="466"/>
                      </a:lnTo>
                      <a:lnTo>
                        <a:pt x="64" y="468"/>
                      </a:lnTo>
                      <a:lnTo>
                        <a:pt x="67" y="469"/>
                      </a:lnTo>
                      <a:lnTo>
                        <a:pt x="67" y="469"/>
                      </a:lnTo>
                      <a:close/>
                      <a:moveTo>
                        <a:pt x="113" y="457"/>
                      </a:moveTo>
                      <a:lnTo>
                        <a:pt x="113" y="457"/>
                      </a:lnTo>
                      <a:lnTo>
                        <a:pt x="116" y="456"/>
                      </a:lnTo>
                      <a:lnTo>
                        <a:pt x="117" y="454"/>
                      </a:lnTo>
                      <a:lnTo>
                        <a:pt x="117" y="454"/>
                      </a:lnTo>
                      <a:lnTo>
                        <a:pt x="114" y="449"/>
                      </a:lnTo>
                      <a:lnTo>
                        <a:pt x="111" y="445"/>
                      </a:lnTo>
                      <a:lnTo>
                        <a:pt x="111" y="445"/>
                      </a:lnTo>
                      <a:lnTo>
                        <a:pt x="111" y="451"/>
                      </a:lnTo>
                      <a:lnTo>
                        <a:pt x="113" y="457"/>
                      </a:lnTo>
                      <a:lnTo>
                        <a:pt x="113" y="457"/>
                      </a:lnTo>
                      <a:close/>
                      <a:moveTo>
                        <a:pt x="244" y="446"/>
                      </a:moveTo>
                      <a:lnTo>
                        <a:pt x="244" y="446"/>
                      </a:lnTo>
                      <a:lnTo>
                        <a:pt x="247" y="451"/>
                      </a:lnTo>
                      <a:lnTo>
                        <a:pt x="250" y="452"/>
                      </a:lnTo>
                      <a:lnTo>
                        <a:pt x="253" y="454"/>
                      </a:lnTo>
                      <a:lnTo>
                        <a:pt x="253" y="454"/>
                      </a:lnTo>
                      <a:lnTo>
                        <a:pt x="255" y="451"/>
                      </a:lnTo>
                      <a:lnTo>
                        <a:pt x="255" y="449"/>
                      </a:lnTo>
                      <a:lnTo>
                        <a:pt x="253" y="445"/>
                      </a:lnTo>
                      <a:lnTo>
                        <a:pt x="253" y="445"/>
                      </a:lnTo>
                      <a:lnTo>
                        <a:pt x="248" y="445"/>
                      </a:lnTo>
                      <a:lnTo>
                        <a:pt x="244" y="446"/>
                      </a:lnTo>
                      <a:lnTo>
                        <a:pt x="244" y="446"/>
                      </a:lnTo>
                      <a:close/>
                      <a:moveTo>
                        <a:pt x="87" y="454"/>
                      </a:moveTo>
                      <a:lnTo>
                        <a:pt x="87" y="454"/>
                      </a:lnTo>
                      <a:lnTo>
                        <a:pt x="88" y="452"/>
                      </a:lnTo>
                      <a:lnTo>
                        <a:pt x="88" y="449"/>
                      </a:lnTo>
                      <a:lnTo>
                        <a:pt x="88" y="446"/>
                      </a:lnTo>
                      <a:lnTo>
                        <a:pt x="87" y="445"/>
                      </a:lnTo>
                      <a:lnTo>
                        <a:pt x="87" y="445"/>
                      </a:lnTo>
                      <a:lnTo>
                        <a:pt x="87" y="454"/>
                      </a:lnTo>
                      <a:lnTo>
                        <a:pt x="87" y="454"/>
                      </a:lnTo>
                      <a:close/>
                      <a:moveTo>
                        <a:pt x="215" y="452"/>
                      </a:moveTo>
                      <a:lnTo>
                        <a:pt x="215" y="452"/>
                      </a:lnTo>
                      <a:lnTo>
                        <a:pt x="219" y="465"/>
                      </a:lnTo>
                      <a:lnTo>
                        <a:pt x="219" y="465"/>
                      </a:lnTo>
                      <a:lnTo>
                        <a:pt x="224" y="462"/>
                      </a:lnTo>
                      <a:lnTo>
                        <a:pt x="227" y="457"/>
                      </a:lnTo>
                      <a:lnTo>
                        <a:pt x="227" y="457"/>
                      </a:lnTo>
                      <a:lnTo>
                        <a:pt x="224" y="446"/>
                      </a:lnTo>
                      <a:lnTo>
                        <a:pt x="224" y="446"/>
                      </a:lnTo>
                      <a:lnTo>
                        <a:pt x="218" y="449"/>
                      </a:lnTo>
                      <a:lnTo>
                        <a:pt x="215" y="452"/>
                      </a:lnTo>
                      <a:lnTo>
                        <a:pt x="215" y="452"/>
                      </a:lnTo>
                      <a:close/>
                      <a:moveTo>
                        <a:pt x="503" y="449"/>
                      </a:moveTo>
                      <a:lnTo>
                        <a:pt x="503" y="449"/>
                      </a:lnTo>
                      <a:lnTo>
                        <a:pt x="503" y="459"/>
                      </a:lnTo>
                      <a:lnTo>
                        <a:pt x="505" y="463"/>
                      </a:lnTo>
                      <a:lnTo>
                        <a:pt x="506" y="466"/>
                      </a:lnTo>
                      <a:lnTo>
                        <a:pt x="506" y="466"/>
                      </a:lnTo>
                      <a:lnTo>
                        <a:pt x="511" y="465"/>
                      </a:lnTo>
                      <a:lnTo>
                        <a:pt x="514" y="462"/>
                      </a:lnTo>
                      <a:lnTo>
                        <a:pt x="520" y="454"/>
                      </a:lnTo>
                      <a:lnTo>
                        <a:pt x="520" y="454"/>
                      </a:lnTo>
                      <a:lnTo>
                        <a:pt x="517" y="449"/>
                      </a:lnTo>
                      <a:lnTo>
                        <a:pt x="514" y="448"/>
                      </a:lnTo>
                      <a:lnTo>
                        <a:pt x="509" y="448"/>
                      </a:lnTo>
                      <a:lnTo>
                        <a:pt x="503" y="449"/>
                      </a:lnTo>
                      <a:lnTo>
                        <a:pt x="503" y="449"/>
                      </a:lnTo>
                      <a:close/>
                      <a:moveTo>
                        <a:pt x="146" y="451"/>
                      </a:moveTo>
                      <a:lnTo>
                        <a:pt x="146" y="451"/>
                      </a:lnTo>
                      <a:lnTo>
                        <a:pt x="149" y="451"/>
                      </a:lnTo>
                      <a:lnTo>
                        <a:pt x="149" y="449"/>
                      </a:lnTo>
                      <a:lnTo>
                        <a:pt x="149" y="448"/>
                      </a:lnTo>
                      <a:lnTo>
                        <a:pt x="149" y="446"/>
                      </a:lnTo>
                      <a:lnTo>
                        <a:pt x="149" y="446"/>
                      </a:lnTo>
                      <a:lnTo>
                        <a:pt x="146" y="451"/>
                      </a:lnTo>
                      <a:lnTo>
                        <a:pt x="146" y="451"/>
                      </a:lnTo>
                      <a:close/>
                      <a:moveTo>
                        <a:pt x="230" y="454"/>
                      </a:moveTo>
                      <a:lnTo>
                        <a:pt x="230" y="454"/>
                      </a:lnTo>
                      <a:lnTo>
                        <a:pt x="233" y="451"/>
                      </a:lnTo>
                      <a:lnTo>
                        <a:pt x="235" y="449"/>
                      </a:lnTo>
                      <a:lnTo>
                        <a:pt x="235" y="449"/>
                      </a:lnTo>
                      <a:lnTo>
                        <a:pt x="233" y="448"/>
                      </a:lnTo>
                      <a:lnTo>
                        <a:pt x="230" y="446"/>
                      </a:lnTo>
                      <a:lnTo>
                        <a:pt x="230" y="446"/>
                      </a:lnTo>
                      <a:lnTo>
                        <a:pt x="230" y="448"/>
                      </a:lnTo>
                      <a:lnTo>
                        <a:pt x="230" y="449"/>
                      </a:lnTo>
                      <a:lnTo>
                        <a:pt x="230" y="454"/>
                      </a:lnTo>
                      <a:lnTo>
                        <a:pt x="230" y="454"/>
                      </a:lnTo>
                      <a:close/>
                      <a:moveTo>
                        <a:pt x="277" y="457"/>
                      </a:moveTo>
                      <a:lnTo>
                        <a:pt x="277" y="457"/>
                      </a:lnTo>
                      <a:lnTo>
                        <a:pt x="280" y="457"/>
                      </a:lnTo>
                      <a:lnTo>
                        <a:pt x="282" y="459"/>
                      </a:lnTo>
                      <a:lnTo>
                        <a:pt x="282" y="459"/>
                      </a:lnTo>
                      <a:lnTo>
                        <a:pt x="279" y="451"/>
                      </a:lnTo>
                      <a:lnTo>
                        <a:pt x="277" y="448"/>
                      </a:lnTo>
                      <a:lnTo>
                        <a:pt x="274" y="446"/>
                      </a:lnTo>
                      <a:lnTo>
                        <a:pt x="274" y="446"/>
                      </a:lnTo>
                      <a:lnTo>
                        <a:pt x="276" y="452"/>
                      </a:lnTo>
                      <a:lnTo>
                        <a:pt x="277" y="457"/>
                      </a:lnTo>
                      <a:lnTo>
                        <a:pt x="277" y="457"/>
                      </a:lnTo>
                      <a:close/>
                      <a:moveTo>
                        <a:pt x="168" y="456"/>
                      </a:moveTo>
                      <a:lnTo>
                        <a:pt x="168" y="456"/>
                      </a:lnTo>
                      <a:lnTo>
                        <a:pt x="169" y="454"/>
                      </a:lnTo>
                      <a:lnTo>
                        <a:pt x="169" y="452"/>
                      </a:lnTo>
                      <a:lnTo>
                        <a:pt x="169" y="448"/>
                      </a:lnTo>
                      <a:lnTo>
                        <a:pt x="169" y="448"/>
                      </a:lnTo>
                      <a:lnTo>
                        <a:pt x="166" y="448"/>
                      </a:lnTo>
                      <a:lnTo>
                        <a:pt x="166" y="448"/>
                      </a:lnTo>
                      <a:lnTo>
                        <a:pt x="166" y="452"/>
                      </a:lnTo>
                      <a:lnTo>
                        <a:pt x="168" y="456"/>
                      </a:lnTo>
                      <a:lnTo>
                        <a:pt x="168" y="456"/>
                      </a:lnTo>
                      <a:close/>
                      <a:moveTo>
                        <a:pt x="442" y="452"/>
                      </a:moveTo>
                      <a:lnTo>
                        <a:pt x="442" y="452"/>
                      </a:lnTo>
                      <a:lnTo>
                        <a:pt x="444" y="454"/>
                      </a:lnTo>
                      <a:lnTo>
                        <a:pt x="444" y="454"/>
                      </a:lnTo>
                      <a:lnTo>
                        <a:pt x="444" y="449"/>
                      </a:lnTo>
                      <a:lnTo>
                        <a:pt x="444" y="448"/>
                      </a:lnTo>
                      <a:lnTo>
                        <a:pt x="442" y="448"/>
                      </a:lnTo>
                      <a:lnTo>
                        <a:pt x="442" y="448"/>
                      </a:lnTo>
                      <a:lnTo>
                        <a:pt x="442" y="449"/>
                      </a:lnTo>
                      <a:lnTo>
                        <a:pt x="442" y="452"/>
                      </a:lnTo>
                      <a:lnTo>
                        <a:pt x="442" y="452"/>
                      </a:lnTo>
                      <a:close/>
                      <a:moveTo>
                        <a:pt x="177" y="468"/>
                      </a:moveTo>
                      <a:lnTo>
                        <a:pt x="177" y="468"/>
                      </a:lnTo>
                      <a:lnTo>
                        <a:pt x="184" y="469"/>
                      </a:lnTo>
                      <a:lnTo>
                        <a:pt x="187" y="469"/>
                      </a:lnTo>
                      <a:lnTo>
                        <a:pt x="189" y="468"/>
                      </a:lnTo>
                      <a:lnTo>
                        <a:pt x="189" y="468"/>
                      </a:lnTo>
                      <a:lnTo>
                        <a:pt x="187" y="463"/>
                      </a:lnTo>
                      <a:lnTo>
                        <a:pt x="187" y="459"/>
                      </a:lnTo>
                      <a:lnTo>
                        <a:pt x="186" y="454"/>
                      </a:lnTo>
                      <a:lnTo>
                        <a:pt x="186" y="448"/>
                      </a:lnTo>
                      <a:lnTo>
                        <a:pt x="186" y="448"/>
                      </a:lnTo>
                      <a:lnTo>
                        <a:pt x="180" y="451"/>
                      </a:lnTo>
                      <a:lnTo>
                        <a:pt x="177" y="456"/>
                      </a:lnTo>
                      <a:lnTo>
                        <a:pt x="175" y="462"/>
                      </a:lnTo>
                      <a:lnTo>
                        <a:pt x="177" y="468"/>
                      </a:lnTo>
                      <a:lnTo>
                        <a:pt x="177" y="468"/>
                      </a:lnTo>
                      <a:close/>
                      <a:moveTo>
                        <a:pt x="395" y="465"/>
                      </a:moveTo>
                      <a:lnTo>
                        <a:pt x="395" y="465"/>
                      </a:lnTo>
                      <a:lnTo>
                        <a:pt x="399" y="462"/>
                      </a:lnTo>
                      <a:lnTo>
                        <a:pt x="404" y="457"/>
                      </a:lnTo>
                      <a:lnTo>
                        <a:pt x="404" y="457"/>
                      </a:lnTo>
                      <a:lnTo>
                        <a:pt x="389" y="448"/>
                      </a:lnTo>
                      <a:lnTo>
                        <a:pt x="389" y="448"/>
                      </a:lnTo>
                      <a:lnTo>
                        <a:pt x="389" y="449"/>
                      </a:lnTo>
                      <a:lnTo>
                        <a:pt x="389" y="452"/>
                      </a:lnTo>
                      <a:lnTo>
                        <a:pt x="390" y="456"/>
                      </a:lnTo>
                      <a:lnTo>
                        <a:pt x="393" y="460"/>
                      </a:lnTo>
                      <a:lnTo>
                        <a:pt x="395" y="465"/>
                      </a:lnTo>
                      <a:lnTo>
                        <a:pt x="395" y="465"/>
                      </a:lnTo>
                      <a:close/>
                      <a:moveTo>
                        <a:pt x="476" y="452"/>
                      </a:moveTo>
                      <a:lnTo>
                        <a:pt x="476" y="452"/>
                      </a:lnTo>
                      <a:lnTo>
                        <a:pt x="476" y="449"/>
                      </a:lnTo>
                      <a:lnTo>
                        <a:pt x="473" y="448"/>
                      </a:lnTo>
                      <a:lnTo>
                        <a:pt x="473" y="448"/>
                      </a:lnTo>
                      <a:lnTo>
                        <a:pt x="474" y="451"/>
                      </a:lnTo>
                      <a:lnTo>
                        <a:pt x="474" y="452"/>
                      </a:lnTo>
                      <a:lnTo>
                        <a:pt x="476" y="452"/>
                      </a:lnTo>
                      <a:lnTo>
                        <a:pt x="476" y="452"/>
                      </a:lnTo>
                      <a:close/>
                      <a:moveTo>
                        <a:pt x="540" y="459"/>
                      </a:moveTo>
                      <a:lnTo>
                        <a:pt x="540" y="459"/>
                      </a:lnTo>
                      <a:lnTo>
                        <a:pt x="543" y="457"/>
                      </a:lnTo>
                      <a:lnTo>
                        <a:pt x="544" y="454"/>
                      </a:lnTo>
                      <a:lnTo>
                        <a:pt x="543" y="451"/>
                      </a:lnTo>
                      <a:lnTo>
                        <a:pt x="541" y="449"/>
                      </a:lnTo>
                      <a:lnTo>
                        <a:pt x="540" y="448"/>
                      </a:lnTo>
                      <a:lnTo>
                        <a:pt x="540" y="448"/>
                      </a:lnTo>
                      <a:lnTo>
                        <a:pt x="538" y="451"/>
                      </a:lnTo>
                      <a:lnTo>
                        <a:pt x="538" y="452"/>
                      </a:lnTo>
                      <a:lnTo>
                        <a:pt x="540" y="459"/>
                      </a:lnTo>
                      <a:lnTo>
                        <a:pt x="540" y="459"/>
                      </a:lnTo>
                      <a:close/>
                      <a:moveTo>
                        <a:pt x="685" y="459"/>
                      </a:moveTo>
                      <a:lnTo>
                        <a:pt x="685" y="459"/>
                      </a:lnTo>
                      <a:lnTo>
                        <a:pt x="686" y="460"/>
                      </a:lnTo>
                      <a:lnTo>
                        <a:pt x="689" y="460"/>
                      </a:lnTo>
                      <a:lnTo>
                        <a:pt x="689" y="460"/>
                      </a:lnTo>
                      <a:lnTo>
                        <a:pt x="691" y="456"/>
                      </a:lnTo>
                      <a:lnTo>
                        <a:pt x="691" y="452"/>
                      </a:lnTo>
                      <a:lnTo>
                        <a:pt x="689" y="448"/>
                      </a:lnTo>
                      <a:lnTo>
                        <a:pt x="689" y="448"/>
                      </a:lnTo>
                      <a:lnTo>
                        <a:pt x="688" y="454"/>
                      </a:lnTo>
                      <a:lnTo>
                        <a:pt x="685" y="459"/>
                      </a:lnTo>
                      <a:lnTo>
                        <a:pt x="685" y="459"/>
                      </a:lnTo>
                      <a:close/>
                      <a:moveTo>
                        <a:pt x="191" y="449"/>
                      </a:moveTo>
                      <a:lnTo>
                        <a:pt x="191" y="449"/>
                      </a:lnTo>
                      <a:lnTo>
                        <a:pt x="192" y="469"/>
                      </a:lnTo>
                      <a:lnTo>
                        <a:pt x="192" y="469"/>
                      </a:lnTo>
                      <a:lnTo>
                        <a:pt x="198" y="466"/>
                      </a:lnTo>
                      <a:lnTo>
                        <a:pt x="203" y="462"/>
                      </a:lnTo>
                      <a:lnTo>
                        <a:pt x="204" y="456"/>
                      </a:lnTo>
                      <a:lnTo>
                        <a:pt x="204" y="452"/>
                      </a:lnTo>
                      <a:lnTo>
                        <a:pt x="204" y="449"/>
                      </a:lnTo>
                      <a:lnTo>
                        <a:pt x="204" y="449"/>
                      </a:lnTo>
                      <a:lnTo>
                        <a:pt x="197" y="449"/>
                      </a:lnTo>
                      <a:lnTo>
                        <a:pt x="191" y="449"/>
                      </a:lnTo>
                      <a:lnTo>
                        <a:pt x="191" y="449"/>
                      </a:lnTo>
                      <a:close/>
                      <a:moveTo>
                        <a:pt x="427" y="449"/>
                      </a:moveTo>
                      <a:lnTo>
                        <a:pt x="427" y="449"/>
                      </a:lnTo>
                      <a:lnTo>
                        <a:pt x="428" y="452"/>
                      </a:lnTo>
                      <a:lnTo>
                        <a:pt x="430" y="456"/>
                      </a:lnTo>
                      <a:lnTo>
                        <a:pt x="431" y="457"/>
                      </a:lnTo>
                      <a:lnTo>
                        <a:pt x="433" y="460"/>
                      </a:lnTo>
                      <a:lnTo>
                        <a:pt x="433" y="460"/>
                      </a:lnTo>
                      <a:lnTo>
                        <a:pt x="436" y="459"/>
                      </a:lnTo>
                      <a:lnTo>
                        <a:pt x="439" y="457"/>
                      </a:lnTo>
                      <a:lnTo>
                        <a:pt x="439" y="457"/>
                      </a:lnTo>
                      <a:lnTo>
                        <a:pt x="438" y="456"/>
                      </a:lnTo>
                      <a:lnTo>
                        <a:pt x="438" y="452"/>
                      </a:lnTo>
                      <a:lnTo>
                        <a:pt x="438" y="452"/>
                      </a:lnTo>
                      <a:lnTo>
                        <a:pt x="427" y="449"/>
                      </a:lnTo>
                      <a:lnTo>
                        <a:pt x="427" y="449"/>
                      </a:lnTo>
                      <a:close/>
                      <a:moveTo>
                        <a:pt x="572" y="449"/>
                      </a:moveTo>
                      <a:lnTo>
                        <a:pt x="572" y="449"/>
                      </a:lnTo>
                      <a:lnTo>
                        <a:pt x="572" y="454"/>
                      </a:lnTo>
                      <a:lnTo>
                        <a:pt x="572" y="460"/>
                      </a:lnTo>
                      <a:lnTo>
                        <a:pt x="572" y="460"/>
                      </a:lnTo>
                      <a:lnTo>
                        <a:pt x="575" y="460"/>
                      </a:lnTo>
                      <a:lnTo>
                        <a:pt x="576" y="462"/>
                      </a:lnTo>
                      <a:lnTo>
                        <a:pt x="576" y="462"/>
                      </a:lnTo>
                      <a:lnTo>
                        <a:pt x="578" y="452"/>
                      </a:lnTo>
                      <a:lnTo>
                        <a:pt x="576" y="449"/>
                      </a:lnTo>
                      <a:lnTo>
                        <a:pt x="572" y="449"/>
                      </a:lnTo>
                      <a:lnTo>
                        <a:pt x="572" y="449"/>
                      </a:lnTo>
                      <a:close/>
                      <a:moveTo>
                        <a:pt x="128" y="463"/>
                      </a:moveTo>
                      <a:lnTo>
                        <a:pt x="128" y="463"/>
                      </a:lnTo>
                      <a:lnTo>
                        <a:pt x="134" y="460"/>
                      </a:lnTo>
                      <a:lnTo>
                        <a:pt x="139" y="454"/>
                      </a:lnTo>
                      <a:lnTo>
                        <a:pt x="139" y="454"/>
                      </a:lnTo>
                      <a:lnTo>
                        <a:pt x="137" y="452"/>
                      </a:lnTo>
                      <a:lnTo>
                        <a:pt x="136" y="451"/>
                      </a:lnTo>
                      <a:lnTo>
                        <a:pt x="133" y="451"/>
                      </a:lnTo>
                      <a:lnTo>
                        <a:pt x="131" y="451"/>
                      </a:lnTo>
                      <a:lnTo>
                        <a:pt x="128" y="454"/>
                      </a:lnTo>
                      <a:lnTo>
                        <a:pt x="128" y="456"/>
                      </a:lnTo>
                      <a:lnTo>
                        <a:pt x="126" y="459"/>
                      </a:lnTo>
                      <a:lnTo>
                        <a:pt x="128" y="463"/>
                      </a:lnTo>
                      <a:lnTo>
                        <a:pt x="128" y="463"/>
                      </a:lnTo>
                      <a:close/>
                      <a:moveTo>
                        <a:pt x="634" y="456"/>
                      </a:moveTo>
                      <a:lnTo>
                        <a:pt x="634" y="456"/>
                      </a:lnTo>
                      <a:lnTo>
                        <a:pt x="634" y="457"/>
                      </a:lnTo>
                      <a:lnTo>
                        <a:pt x="633" y="457"/>
                      </a:lnTo>
                      <a:lnTo>
                        <a:pt x="631" y="457"/>
                      </a:lnTo>
                      <a:lnTo>
                        <a:pt x="631" y="457"/>
                      </a:lnTo>
                      <a:lnTo>
                        <a:pt x="631" y="474"/>
                      </a:lnTo>
                      <a:lnTo>
                        <a:pt x="631" y="483"/>
                      </a:lnTo>
                      <a:lnTo>
                        <a:pt x="631" y="491"/>
                      </a:lnTo>
                      <a:lnTo>
                        <a:pt x="631" y="491"/>
                      </a:lnTo>
                      <a:lnTo>
                        <a:pt x="637" y="481"/>
                      </a:lnTo>
                      <a:lnTo>
                        <a:pt x="642" y="471"/>
                      </a:lnTo>
                      <a:lnTo>
                        <a:pt x="646" y="460"/>
                      </a:lnTo>
                      <a:lnTo>
                        <a:pt x="648" y="456"/>
                      </a:lnTo>
                      <a:lnTo>
                        <a:pt x="648" y="449"/>
                      </a:lnTo>
                      <a:lnTo>
                        <a:pt x="648" y="449"/>
                      </a:lnTo>
                      <a:lnTo>
                        <a:pt x="645" y="456"/>
                      </a:lnTo>
                      <a:lnTo>
                        <a:pt x="642" y="459"/>
                      </a:lnTo>
                      <a:lnTo>
                        <a:pt x="637" y="459"/>
                      </a:lnTo>
                      <a:lnTo>
                        <a:pt x="636" y="459"/>
                      </a:lnTo>
                      <a:lnTo>
                        <a:pt x="634" y="456"/>
                      </a:lnTo>
                      <a:lnTo>
                        <a:pt x="634" y="456"/>
                      </a:lnTo>
                      <a:close/>
                      <a:moveTo>
                        <a:pt x="730" y="480"/>
                      </a:moveTo>
                      <a:lnTo>
                        <a:pt x="730" y="480"/>
                      </a:lnTo>
                      <a:lnTo>
                        <a:pt x="733" y="481"/>
                      </a:lnTo>
                      <a:lnTo>
                        <a:pt x="733" y="481"/>
                      </a:lnTo>
                      <a:lnTo>
                        <a:pt x="736" y="474"/>
                      </a:lnTo>
                      <a:lnTo>
                        <a:pt x="736" y="466"/>
                      </a:lnTo>
                      <a:lnTo>
                        <a:pt x="735" y="449"/>
                      </a:lnTo>
                      <a:lnTo>
                        <a:pt x="735" y="449"/>
                      </a:lnTo>
                      <a:lnTo>
                        <a:pt x="733" y="457"/>
                      </a:lnTo>
                      <a:lnTo>
                        <a:pt x="732" y="465"/>
                      </a:lnTo>
                      <a:lnTo>
                        <a:pt x="730" y="480"/>
                      </a:lnTo>
                      <a:lnTo>
                        <a:pt x="730" y="480"/>
                      </a:lnTo>
                      <a:close/>
                      <a:moveTo>
                        <a:pt x="23" y="452"/>
                      </a:moveTo>
                      <a:lnTo>
                        <a:pt x="23" y="452"/>
                      </a:lnTo>
                      <a:lnTo>
                        <a:pt x="26" y="452"/>
                      </a:lnTo>
                      <a:lnTo>
                        <a:pt x="27" y="454"/>
                      </a:lnTo>
                      <a:lnTo>
                        <a:pt x="27" y="454"/>
                      </a:lnTo>
                      <a:lnTo>
                        <a:pt x="27" y="451"/>
                      </a:lnTo>
                      <a:lnTo>
                        <a:pt x="24" y="451"/>
                      </a:lnTo>
                      <a:lnTo>
                        <a:pt x="24" y="451"/>
                      </a:lnTo>
                      <a:lnTo>
                        <a:pt x="23" y="452"/>
                      </a:lnTo>
                      <a:lnTo>
                        <a:pt x="23" y="452"/>
                      </a:lnTo>
                      <a:close/>
                      <a:moveTo>
                        <a:pt x="341" y="454"/>
                      </a:moveTo>
                      <a:lnTo>
                        <a:pt x="341" y="454"/>
                      </a:lnTo>
                      <a:lnTo>
                        <a:pt x="343" y="454"/>
                      </a:lnTo>
                      <a:lnTo>
                        <a:pt x="343" y="454"/>
                      </a:lnTo>
                      <a:lnTo>
                        <a:pt x="341" y="451"/>
                      </a:lnTo>
                      <a:lnTo>
                        <a:pt x="340" y="451"/>
                      </a:lnTo>
                      <a:lnTo>
                        <a:pt x="340" y="451"/>
                      </a:lnTo>
                      <a:lnTo>
                        <a:pt x="340" y="452"/>
                      </a:lnTo>
                      <a:lnTo>
                        <a:pt x="340" y="454"/>
                      </a:lnTo>
                      <a:lnTo>
                        <a:pt x="341" y="454"/>
                      </a:lnTo>
                      <a:lnTo>
                        <a:pt x="341" y="454"/>
                      </a:lnTo>
                      <a:close/>
                      <a:moveTo>
                        <a:pt x="416" y="460"/>
                      </a:moveTo>
                      <a:lnTo>
                        <a:pt x="416" y="460"/>
                      </a:lnTo>
                      <a:lnTo>
                        <a:pt x="413" y="456"/>
                      </a:lnTo>
                      <a:lnTo>
                        <a:pt x="412" y="451"/>
                      </a:lnTo>
                      <a:lnTo>
                        <a:pt x="412" y="451"/>
                      </a:lnTo>
                      <a:lnTo>
                        <a:pt x="412" y="457"/>
                      </a:lnTo>
                      <a:lnTo>
                        <a:pt x="413" y="459"/>
                      </a:lnTo>
                      <a:lnTo>
                        <a:pt x="416" y="460"/>
                      </a:lnTo>
                      <a:lnTo>
                        <a:pt x="416" y="460"/>
                      </a:lnTo>
                      <a:close/>
                      <a:moveTo>
                        <a:pt x="495" y="462"/>
                      </a:moveTo>
                      <a:lnTo>
                        <a:pt x="495" y="462"/>
                      </a:lnTo>
                      <a:lnTo>
                        <a:pt x="497" y="463"/>
                      </a:lnTo>
                      <a:lnTo>
                        <a:pt x="499" y="463"/>
                      </a:lnTo>
                      <a:lnTo>
                        <a:pt x="500" y="463"/>
                      </a:lnTo>
                      <a:lnTo>
                        <a:pt x="500" y="463"/>
                      </a:lnTo>
                      <a:lnTo>
                        <a:pt x="499" y="460"/>
                      </a:lnTo>
                      <a:lnTo>
                        <a:pt x="499" y="457"/>
                      </a:lnTo>
                      <a:lnTo>
                        <a:pt x="499" y="452"/>
                      </a:lnTo>
                      <a:lnTo>
                        <a:pt x="497" y="451"/>
                      </a:lnTo>
                      <a:lnTo>
                        <a:pt x="497" y="451"/>
                      </a:lnTo>
                      <a:lnTo>
                        <a:pt x="495" y="452"/>
                      </a:lnTo>
                      <a:lnTo>
                        <a:pt x="495" y="454"/>
                      </a:lnTo>
                      <a:lnTo>
                        <a:pt x="495" y="462"/>
                      </a:lnTo>
                      <a:lnTo>
                        <a:pt x="495" y="462"/>
                      </a:lnTo>
                      <a:close/>
                      <a:moveTo>
                        <a:pt x="659" y="481"/>
                      </a:moveTo>
                      <a:lnTo>
                        <a:pt x="659" y="481"/>
                      </a:lnTo>
                      <a:lnTo>
                        <a:pt x="662" y="480"/>
                      </a:lnTo>
                      <a:lnTo>
                        <a:pt x="665" y="477"/>
                      </a:lnTo>
                      <a:lnTo>
                        <a:pt x="668" y="468"/>
                      </a:lnTo>
                      <a:lnTo>
                        <a:pt x="669" y="459"/>
                      </a:lnTo>
                      <a:lnTo>
                        <a:pt x="668" y="451"/>
                      </a:lnTo>
                      <a:lnTo>
                        <a:pt x="668" y="451"/>
                      </a:lnTo>
                      <a:lnTo>
                        <a:pt x="666" y="460"/>
                      </a:lnTo>
                      <a:lnTo>
                        <a:pt x="663" y="466"/>
                      </a:lnTo>
                      <a:lnTo>
                        <a:pt x="660" y="474"/>
                      </a:lnTo>
                      <a:lnTo>
                        <a:pt x="659" y="481"/>
                      </a:lnTo>
                      <a:lnTo>
                        <a:pt x="659" y="481"/>
                      </a:lnTo>
                      <a:close/>
                      <a:moveTo>
                        <a:pt x="677" y="463"/>
                      </a:moveTo>
                      <a:lnTo>
                        <a:pt x="677" y="463"/>
                      </a:lnTo>
                      <a:lnTo>
                        <a:pt x="678" y="460"/>
                      </a:lnTo>
                      <a:lnTo>
                        <a:pt x="677" y="457"/>
                      </a:lnTo>
                      <a:lnTo>
                        <a:pt x="677" y="454"/>
                      </a:lnTo>
                      <a:lnTo>
                        <a:pt x="678" y="451"/>
                      </a:lnTo>
                      <a:lnTo>
                        <a:pt x="678" y="451"/>
                      </a:lnTo>
                      <a:lnTo>
                        <a:pt x="675" y="451"/>
                      </a:lnTo>
                      <a:lnTo>
                        <a:pt x="675" y="451"/>
                      </a:lnTo>
                      <a:lnTo>
                        <a:pt x="675" y="459"/>
                      </a:lnTo>
                      <a:lnTo>
                        <a:pt x="675" y="462"/>
                      </a:lnTo>
                      <a:lnTo>
                        <a:pt x="677" y="463"/>
                      </a:lnTo>
                      <a:lnTo>
                        <a:pt x="677" y="463"/>
                      </a:lnTo>
                      <a:close/>
                      <a:moveTo>
                        <a:pt x="157" y="460"/>
                      </a:moveTo>
                      <a:lnTo>
                        <a:pt x="157" y="460"/>
                      </a:lnTo>
                      <a:lnTo>
                        <a:pt x="157" y="456"/>
                      </a:lnTo>
                      <a:lnTo>
                        <a:pt x="157" y="452"/>
                      </a:lnTo>
                      <a:lnTo>
                        <a:pt x="157" y="452"/>
                      </a:lnTo>
                      <a:lnTo>
                        <a:pt x="157" y="452"/>
                      </a:lnTo>
                      <a:lnTo>
                        <a:pt x="154" y="454"/>
                      </a:lnTo>
                      <a:lnTo>
                        <a:pt x="154" y="456"/>
                      </a:lnTo>
                      <a:lnTo>
                        <a:pt x="154" y="459"/>
                      </a:lnTo>
                      <a:lnTo>
                        <a:pt x="157" y="460"/>
                      </a:lnTo>
                      <a:lnTo>
                        <a:pt x="157" y="460"/>
                      </a:lnTo>
                      <a:close/>
                      <a:moveTo>
                        <a:pt x="232" y="465"/>
                      </a:moveTo>
                      <a:lnTo>
                        <a:pt x="232" y="465"/>
                      </a:lnTo>
                      <a:lnTo>
                        <a:pt x="238" y="466"/>
                      </a:lnTo>
                      <a:lnTo>
                        <a:pt x="244" y="465"/>
                      </a:lnTo>
                      <a:lnTo>
                        <a:pt x="244" y="465"/>
                      </a:lnTo>
                      <a:lnTo>
                        <a:pt x="242" y="457"/>
                      </a:lnTo>
                      <a:lnTo>
                        <a:pt x="238" y="452"/>
                      </a:lnTo>
                      <a:lnTo>
                        <a:pt x="238" y="452"/>
                      </a:lnTo>
                      <a:lnTo>
                        <a:pt x="233" y="457"/>
                      </a:lnTo>
                      <a:lnTo>
                        <a:pt x="232" y="460"/>
                      </a:lnTo>
                      <a:lnTo>
                        <a:pt x="232" y="465"/>
                      </a:lnTo>
                      <a:lnTo>
                        <a:pt x="232" y="465"/>
                      </a:lnTo>
                      <a:close/>
                      <a:moveTo>
                        <a:pt x="332" y="466"/>
                      </a:moveTo>
                      <a:lnTo>
                        <a:pt x="332" y="466"/>
                      </a:lnTo>
                      <a:lnTo>
                        <a:pt x="331" y="459"/>
                      </a:lnTo>
                      <a:lnTo>
                        <a:pt x="329" y="454"/>
                      </a:lnTo>
                      <a:lnTo>
                        <a:pt x="326" y="452"/>
                      </a:lnTo>
                      <a:lnTo>
                        <a:pt x="326" y="452"/>
                      </a:lnTo>
                      <a:lnTo>
                        <a:pt x="326" y="462"/>
                      </a:lnTo>
                      <a:lnTo>
                        <a:pt x="328" y="466"/>
                      </a:lnTo>
                      <a:lnTo>
                        <a:pt x="329" y="466"/>
                      </a:lnTo>
                      <a:lnTo>
                        <a:pt x="332" y="466"/>
                      </a:lnTo>
                      <a:lnTo>
                        <a:pt x="332" y="466"/>
                      </a:lnTo>
                      <a:close/>
                      <a:moveTo>
                        <a:pt x="592" y="456"/>
                      </a:moveTo>
                      <a:lnTo>
                        <a:pt x="592" y="456"/>
                      </a:lnTo>
                      <a:lnTo>
                        <a:pt x="592" y="452"/>
                      </a:lnTo>
                      <a:lnTo>
                        <a:pt x="590" y="452"/>
                      </a:lnTo>
                      <a:lnTo>
                        <a:pt x="590" y="452"/>
                      </a:lnTo>
                      <a:lnTo>
                        <a:pt x="588" y="452"/>
                      </a:lnTo>
                      <a:lnTo>
                        <a:pt x="588" y="454"/>
                      </a:lnTo>
                      <a:lnTo>
                        <a:pt x="592" y="456"/>
                      </a:lnTo>
                      <a:lnTo>
                        <a:pt x="592" y="456"/>
                      </a:lnTo>
                      <a:close/>
                      <a:moveTo>
                        <a:pt x="259" y="459"/>
                      </a:moveTo>
                      <a:lnTo>
                        <a:pt x="259" y="459"/>
                      </a:lnTo>
                      <a:lnTo>
                        <a:pt x="273" y="465"/>
                      </a:lnTo>
                      <a:lnTo>
                        <a:pt x="273" y="465"/>
                      </a:lnTo>
                      <a:lnTo>
                        <a:pt x="271" y="460"/>
                      </a:lnTo>
                      <a:lnTo>
                        <a:pt x="267" y="457"/>
                      </a:lnTo>
                      <a:lnTo>
                        <a:pt x="262" y="456"/>
                      </a:lnTo>
                      <a:lnTo>
                        <a:pt x="259" y="452"/>
                      </a:lnTo>
                      <a:lnTo>
                        <a:pt x="259" y="452"/>
                      </a:lnTo>
                      <a:lnTo>
                        <a:pt x="259" y="459"/>
                      </a:lnTo>
                      <a:lnTo>
                        <a:pt x="259" y="459"/>
                      </a:lnTo>
                      <a:close/>
                      <a:moveTo>
                        <a:pt x="340" y="468"/>
                      </a:moveTo>
                      <a:lnTo>
                        <a:pt x="340" y="468"/>
                      </a:lnTo>
                      <a:lnTo>
                        <a:pt x="343" y="466"/>
                      </a:lnTo>
                      <a:lnTo>
                        <a:pt x="346" y="463"/>
                      </a:lnTo>
                      <a:lnTo>
                        <a:pt x="352" y="459"/>
                      </a:lnTo>
                      <a:lnTo>
                        <a:pt x="352" y="459"/>
                      </a:lnTo>
                      <a:lnTo>
                        <a:pt x="352" y="457"/>
                      </a:lnTo>
                      <a:lnTo>
                        <a:pt x="351" y="454"/>
                      </a:lnTo>
                      <a:lnTo>
                        <a:pt x="346" y="452"/>
                      </a:lnTo>
                      <a:lnTo>
                        <a:pt x="346" y="452"/>
                      </a:lnTo>
                      <a:lnTo>
                        <a:pt x="345" y="456"/>
                      </a:lnTo>
                      <a:lnTo>
                        <a:pt x="341" y="460"/>
                      </a:lnTo>
                      <a:lnTo>
                        <a:pt x="340" y="463"/>
                      </a:lnTo>
                      <a:lnTo>
                        <a:pt x="340" y="468"/>
                      </a:lnTo>
                      <a:lnTo>
                        <a:pt x="340" y="468"/>
                      </a:lnTo>
                      <a:close/>
                      <a:moveTo>
                        <a:pt x="367" y="456"/>
                      </a:moveTo>
                      <a:lnTo>
                        <a:pt x="367" y="456"/>
                      </a:lnTo>
                      <a:lnTo>
                        <a:pt x="367" y="454"/>
                      </a:lnTo>
                      <a:lnTo>
                        <a:pt x="366" y="452"/>
                      </a:lnTo>
                      <a:lnTo>
                        <a:pt x="366" y="452"/>
                      </a:lnTo>
                      <a:lnTo>
                        <a:pt x="364" y="456"/>
                      </a:lnTo>
                      <a:lnTo>
                        <a:pt x="366" y="456"/>
                      </a:lnTo>
                      <a:lnTo>
                        <a:pt x="367" y="456"/>
                      </a:lnTo>
                      <a:lnTo>
                        <a:pt x="367" y="456"/>
                      </a:lnTo>
                      <a:close/>
                      <a:moveTo>
                        <a:pt x="582" y="465"/>
                      </a:moveTo>
                      <a:lnTo>
                        <a:pt x="582" y="465"/>
                      </a:lnTo>
                      <a:lnTo>
                        <a:pt x="585" y="463"/>
                      </a:lnTo>
                      <a:lnTo>
                        <a:pt x="587" y="462"/>
                      </a:lnTo>
                      <a:lnTo>
                        <a:pt x="588" y="459"/>
                      </a:lnTo>
                      <a:lnTo>
                        <a:pt x="588" y="459"/>
                      </a:lnTo>
                      <a:lnTo>
                        <a:pt x="582" y="454"/>
                      </a:lnTo>
                      <a:lnTo>
                        <a:pt x="582" y="454"/>
                      </a:lnTo>
                      <a:lnTo>
                        <a:pt x="581" y="459"/>
                      </a:lnTo>
                      <a:lnTo>
                        <a:pt x="582" y="465"/>
                      </a:lnTo>
                      <a:lnTo>
                        <a:pt x="582" y="465"/>
                      </a:lnTo>
                      <a:close/>
                      <a:moveTo>
                        <a:pt x="598" y="459"/>
                      </a:moveTo>
                      <a:lnTo>
                        <a:pt x="598" y="459"/>
                      </a:lnTo>
                      <a:lnTo>
                        <a:pt x="602" y="459"/>
                      </a:lnTo>
                      <a:lnTo>
                        <a:pt x="604" y="457"/>
                      </a:lnTo>
                      <a:lnTo>
                        <a:pt x="604" y="454"/>
                      </a:lnTo>
                      <a:lnTo>
                        <a:pt x="604" y="454"/>
                      </a:lnTo>
                      <a:lnTo>
                        <a:pt x="601" y="454"/>
                      </a:lnTo>
                      <a:lnTo>
                        <a:pt x="599" y="454"/>
                      </a:lnTo>
                      <a:lnTo>
                        <a:pt x="598" y="456"/>
                      </a:lnTo>
                      <a:lnTo>
                        <a:pt x="598" y="459"/>
                      </a:lnTo>
                      <a:lnTo>
                        <a:pt x="598" y="459"/>
                      </a:lnTo>
                      <a:close/>
                      <a:moveTo>
                        <a:pt x="627" y="457"/>
                      </a:moveTo>
                      <a:lnTo>
                        <a:pt x="627" y="457"/>
                      </a:lnTo>
                      <a:lnTo>
                        <a:pt x="628" y="456"/>
                      </a:lnTo>
                      <a:lnTo>
                        <a:pt x="628" y="454"/>
                      </a:lnTo>
                      <a:lnTo>
                        <a:pt x="627" y="454"/>
                      </a:lnTo>
                      <a:lnTo>
                        <a:pt x="627" y="454"/>
                      </a:lnTo>
                      <a:lnTo>
                        <a:pt x="627" y="456"/>
                      </a:lnTo>
                      <a:lnTo>
                        <a:pt x="627" y="457"/>
                      </a:lnTo>
                      <a:lnTo>
                        <a:pt x="627" y="457"/>
                      </a:lnTo>
                      <a:lnTo>
                        <a:pt x="627" y="457"/>
                      </a:lnTo>
                      <a:close/>
                      <a:moveTo>
                        <a:pt x="552" y="466"/>
                      </a:moveTo>
                      <a:lnTo>
                        <a:pt x="552" y="466"/>
                      </a:lnTo>
                      <a:lnTo>
                        <a:pt x="553" y="465"/>
                      </a:lnTo>
                      <a:lnTo>
                        <a:pt x="553" y="460"/>
                      </a:lnTo>
                      <a:lnTo>
                        <a:pt x="553" y="457"/>
                      </a:lnTo>
                      <a:lnTo>
                        <a:pt x="550" y="454"/>
                      </a:lnTo>
                      <a:lnTo>
                        <a:pt x="550" y="454"/>
                      </a:lnTo>
                      <a:lnTo>
                        <a:pt x="549" y="457"/>
                      </a:lnTo>
                      <a:lnTo>
                        <a:pt x="549" y="462"/>
                      </a:lnTo>
                      <a:lnTo>
                        <a:pt x="552" y="466"/>
                      </a:lnTo>
                      <a:lnTo>
                        <a:pt x="552" y="466"/>
                      </a:lnTo>
                      <a:close/>
                      <a:moveTo>
                        <a:pt x="753" y="474"/>
                      </a:moveTo>
                      <a:lnTo>
                        <a:pt x="753" y="474"/>
                      </a:lnTo>
                      <a:lnTo>
                        <a:pt x="753" y="469"/>
                      </a:lnTo>
                      <a:lnTo>
                        <a:pt x="755" y="465"/>
                      </a:lnTo>
                      <a:lnTo>
                        <a:pt x="756" y="454"/>
                      </a:lnTo>
                      <a:lnTo>
                        <a:pt x="756" y="454"/>
                      </a:lnTo>
                      <a:lnTo>
                        <a:pt x="753" y="456"/>
                      </a:lnTo>
                      <a:lnTo>
                        <a:pt x="752" y="457"/>
                      </a:lnTo>
                      <a:lnTo>
                        <a:pt x="750" y="462"/>
                      </a:lnTo>
                      <a:lnTo>
                        <a:pt x="752" y="469"/>
                      </a:lnTo>
                      <a:lnTo>
                        <a:pt x="753" y="474"/>
                      </a:lnTo>
                      <a:lnTo>
                        <a:pt x="753" y="474"/>
                      </a:lnTo>
                      <a:close/>
                      <a:moveTo>
                        <a:pt x="377" y="459"/>
                      </a:moveTo>
                      <a:lnTo>
                        <a:pt x="377" y="459"/>
                      </a:lnTo>
                      <a:lnTo>
                        <a:pt x="378" y="462"/>
                      </a:lnTo>
                      <a:lnTo>
                        <a:pt x="380" y="463"/>
                      </a:lnTo>
                      <a:lnTo>
                        <a:pt x="384" y="466"/>
                      </a:lnTo>
                      <a:lnTo>
                        <a:pt x="384" y="466"/>
                      </a:lnTo>
                      <a:lnTo>
                        <a:pt x="384" y="463"/>
                      </a:lnTo>
                      <a:lnTo>
                        <a:pt x="384" y="460"/>
                      </a:lnTo>
                      <a:lnTo>
                        <a:pt x="383" y="457"/>
                      </a:lnTo>
                      <a:lnTo>
                        <a:pt x="381" y="454"/>
                      </a:lnTo>
                      <a:lnTo>
                        <a:pt x="381" y="454"/>
                      </a:lnTo>
                      <a:lnTo>
                        <a:pt x="380" y="457"/>
                      </a:lnTo>
                      <a:lnTo>
                        <a:pt x="377" y="459"/>
                      </a:lnTo>
                      <a:lnTo>
                        <a:pt x="377" y="459"/>
                      </a:lnTo>
                      <a:close/>
                      <a:moveTo>
                        <a:pt x="215" y="468"/>
                      </a:moveTo>
                      <a:lnTo>
                        <a:pt x="215" y="468"/>
                      </a:lnTo>
                      <a:lnTo>
                        <a:pt x="213" y="462"/>
                      </a:lnTo>
                      <a:lnTo>
                        <a:pt x="212" y="456"/>
                      </a:lnTo>
                      <a:lnTo>
                        <a:pt x="212" y="456"/>
                      </a:lnTo>
                      <a:lnTo>
                        <a:pt x="212" y="463"/>
                      </a:lnTo>
                      <a:lnTo>
                        <a:pt x="213" y="466"/>
                      </a:lnTo>
                      <a:lnTo>
                        <a:pt x="215" y="468"/>
                      </a:lnTo>
                      <a:lnTo>
                        <a:pt x="215" y="468"/>
                      </a:lnTo>
                      <a:close/>
                      <a:moveTo>
                        <a:pt x="656" y="483"/>
                      </a:moveTo>
                      <a:lnTo>
                        <a:pt x="656" y="483"/>
                      </a:lnTo>
                      <a:lnTo>
                        <a:pt x="656" y="477"/>
                      </a:lnTo>
                      <a:lnTo>
                        <a:pt x="657" y="469"/>
                      </a:lnTo>
                      <a:lnTo>
                        <a:pt x="657" y="462"/>
                      </a:lnTo>
                      <a:lnTo>
                        <a:pt x="657" y="459"/>
                      </a:lnTo>
                      <a:lnTo>
                        <a:pt x="656" y="456"/>
                      </a:lnTo>
                      <a:lnTo>
                        <a:pt x="656" y="456"/>
                      </a:lnTo>
                      <a:lnTo>
                        <a:pt x="653" y="462"/>
                      </a:lnTo>
                      <a:lnTo>
                        <a:pt x="653" y="469"/>
                      </a:lnTo>
                      <a:lnTo>
                        <a:pt x="653" y="477"/>
                      </a:lnTo>
                      <a:lnTo>
                        <a:pt x="656" y="483"/>
                      </a:lnTo>
                      <a:lnTo>
                        <a:pt x="656" y="483"/>
                      </a:lnTo>
                      <a:close/>
                      <a:moveTo>
                        <a:pt x="105" y="460"/>
                      </a:moveTo>
                      <a:lnTo>
                        <a:pt x="105" y="460"/>
                      </a:lnTo>
                      <a:lnTo>
                        <a:pt x="105" y="457"/>
                      </a:lnTo>
                      <a:lnTo>
                        <a:pt x="102" y="457"/>
                      </a:lnTo>
                      <a:lnTo>
                        <a:pt x="102" y="457"/>
                      </a:lnTo>
                      <a:lnTo>
                        <a:pt x="104" y="459"/>
                      </a:lnTo>
                      <a:lnTo>
                        <a:pt x="105" y="460"/>
                      </a:lnTo>
                      <a:lnTo>
                        <a:pt x="105" y="460"/>
                      </a:lnTo>
                      <a:close/>
                      <a:moveTo>
                        <a:pt x="163" y="460"/>
                      </a:moveTo>
                      <a:lnTo>
                        <a:pt x="163" y="460"/>
                      </a:lnTo>
                      <a:lnTo>
                        <a:pt x="163" y="459"/>
                      </a:lnTo>
                      <a:lnTo>
                        <a:pt x="163" y="457"/>
                      </a:lnTo>
                      <a:lnTo>
                        <a:pt x="163" y="457"/>
                      </a:lnTo>
                      <a:lnTo>
                        <a:pt x="162" y="457"/>
                      </a:lnTo>
                      <a:lnTo>
                        <a:pt x="162" y="457"/>
                      </a:lnTo>
                      <a:lnTo>
                        <a:pt x="162" y="459"/>
                      </a:lnTo>
                      <a:lnTo>
                        <a:pt x="163" y="460"/>
                      </a:lnTo>
                      <a:lnTo>
                        <a:pt x="163" y="460"/>
                      </a:lnTo>
                      <a:close/>
                      <a:moveTo>
                        <a:pt x="248" y="462"/>
                      </a:moveTo>
                      <a:lnTo>
                        <a:pt x="248" y="462"/>
                      </a:lnTo>
                      <a:lnTo>
                        <a:pt x="248" y="460"/>
                      </a:lnTo>
                      <a:lnTo>
                        <a:pt x="250" y="459"/>
                      </a:lnTo>
                      <a:lnTo>
                        <a:pt x="250" y="459"/>
                      </a:lnTo>
                      <a:lnTo>
                        <a:pt x="248" y="457"/>
                      </a:lnTo>
                      <a:lnTo>
                        <a:pt x="247" y="457"/>
                      </a:lnTo>
                      <a:lnTo>
                        <a:pt x="247" y="457"/>
                      </a:lnTo>
                      <a:lnTo>
                        <a:pt x="247" y="459"/>
                      </a:lnTo>
                      <a:lnTo>
                        <a:pt x="248" y="462"/>
                      </a:lnTo>
                      <a:lnTo>
                        <a:pt x="248" y="462"/>
                      </a:lnTo>
                      <a:close/>
                      <a:moveTo>
                        <a:pt x="422" y="462"/>
                      </a:moveTo>
                      <a:lnTo>
                        <a:pt x="422" y="462"/>
                      </a:lnTo>
                      <a:lnTo>
                        <a:pt x="424" y="462"/>
                      </a:lnTo>
                      <a:lnTo>
                        <a:pt x="424" y="462"/>
                      </a:lnTo>
                      <a:lnTo>
                        <a:pt x="424" y="460"/>
                      </a:lnTo>
                      <a:lnTo>
                        <a:pt x="424" y="459"/>
                      </a:lnTo>
                      <a:lnTo>
                        <a:pt x="422" y="459"/>
                      </a:lnTo>
                      <a:lnTo>
                        <a:pt x="421" y="459"/>
                      </a:lnTo>
                      <a:lnTo>
                        <a:pt x="421" y="459"/>
                      </a:lnTo>
                      <a:lnTo>
                        <a:pt x="422" y="459"/>
                      </a:lnTo>
                      <a:lnTo>
                        <a:pt x="422" y="460"/>
                      </a:lnTo>
                      <a:lnTo>
                        <a:pt x="422" y="462"/>
                      </a:lnTo>
                      <a:lnTo>
                        <a:pt x="422" y="462"/>
                      </a:lnTo>
                      <a:close/>
                      <a:moveTo>
                        <a:pt x="146" y="465"/>
                      </a:moveTo>
                      <a:lnTo>
                        <a:pt x="146" y="465"/>
                      </a:lnTo>
                      <a:lnTo>
                        <a:pt x="149" y="465"/>
                      </a:lnTo>
                      <a:lnTo>
                        <a:pt x="151" y="463"/>
                      </a:lnTo>
                      <a:lnTo>
                        <a:pt x="151" y="463"/>
                      </a:lnTo>
                      <a:lnTo>
                        <a:pt x="148" y="460"/>
                      </a:lnTo>
                      <a:lnTo>
                        <a:pt x="145" y="459"/>
                      </a:lnTo>
                      <a:lnTo>
                        <a:pt x="145" y="459"/>
                      </a:lnTo>
                      <a:lnTo>
                        <a:pt x="145" y="462"/>
                      </a:lnTo>
                      <a:lnTo>
                        <a:pt x="146" y="465"/>
                      </a:lnTo>
                      <a:lnTo>
                        <a:pt x="146" y="465"/>
                      </a:lnTo>
                      <a:close/>
                      <a:moveTo>
                        <a:pt x="361" y="465"/>
                      </a:moveTo>
                      <a:lnTo>
                        <a:pt x="361" y="465"/>
                      </a:lnTo>
                      <a:lnTo>
                        <a:pt x="364" y="463"/>
                      </a:lnTo>
                      <a:lnTo>
                        <a:pt x="364" y="462"/>
                      </a:lnTo>
                      <a:lnTo>
                        <a:pt x="364" y="460"/>
                      </a:lnTo>
                      <a:lnTo>
                        <a:pt x="364" y="460"/>
                      </a:lnTo>
                      <a:lnTo>
                        <a:pt x="360" y="459"/>
                      </a:lnTo>
                      <a:lnTo>
                        <a:pt x="360" y="459"/>
                      </a:lnTo>
                      <a:lnTo>
                        <a:pt x="360" y="462"/>
                      </a:lnTo>
                      <a:lnTo>
                        <a:pt x="361" y="465"/>
                      </a:lnTo>
                      <a:lnTo>
                        <a:pt x="361" y="465"/>
                      </a:lnTo>
                      <a:close/>
                      <a:moveTo>
                        <a:pt x="470" y="462"/>
                      </a:moveTo>
                      <a:lnTo>
                        <a:pt x="470" y="462"/>
                      </a:lnTo>
                      <a:lnTo>
                        <a:pt x="470" y="459"/>
                      </a:lnTo>
                      <a:lnTo>
                        <a:pt x="470" y="459"/>
                      </a:lnTo>
                      <a:lnTo>
                        <a:pt x="468" y="459"/>
                      </a:lnTo>
                      <a:lnTo>
                        <a:pt x="468" y="459"/>
                      </a:lnTo>
                      <a:lnTo>
                        <a:pt x="466" y="460"/>
                      </a:lnTo>
                      <a:lnTo>
                        <a:pt x="468" y="462"/>
                      </a:lnTo>
                      <a:lnTo>
                        <a:pt x="470" y="462"/>
                      </a:lnTo>
                      <a:lnTo>
                        <a:pt x="470" y="462"/>
                      </a:lnTo>
                      <a:close/>
                      <a:moveTo>
                        <a:pt x="474" y="460"/>
                      </a:moveTo>
                      <a:lnTo>
                        <a:pt x="474" y="460"/>
                      </a:lnTo>
                      <a:lnTo>
                        <a:pt x="474" y="463"/>
                      </a:lnTo>
                      <a:lnTo>
                        <a:pt x="476" y="465"/>
                      </a:lnTo>
                      <a:lnTo>
                        <a:pt x="476" y="465"/>
                      </a:lnTo>
                      <a:lnTo>
                        <a:pt x="480" y="465"/>
                      </a:lnTo>
                      <a:lnTo>
                        <a:pt x="480" y="465"/>
                      </a:lnTo>
                      <a:lnTo>
                        <a:pt x="480" y="463"/>
                      </a:lnTo>
                      <a:lnTo>
                        <a:pt x="480" y="462"/>
                      </a:lnTo>
                      <a:lnTo>
                        <a:pt x="480" y="462"/>
                      </a:lnTo>
                      <a:lnTo>
                        <a:pt x="477" y="460"/>
                      </a:lnTo>
                      <a:lnTo>
                        <a:pt x="474" y="460"/>
                      </a:lnTo>
                      <a:lnTo>
                        <a:pt x="474" y="460"/>
                      </a:lnTo>
                      <a:close/>
                      <a:moveTo>
                        <a:pt x="514" y="468"/>
                      </a:moveTo>
                      <a:lnTo>
                        <a:pt x="514" y="468"/>
                      </a:lnTo>
                      <a:lnTo>
                        <a:pt x="515" y="469"/>
                      </a:lnTo>
                      <a:lnTo>
                        <a:pt x="518" y="469"/>
                      </a:lnTo>
                      <a:lnTo>
                        <a:pt x="518" y="469"/>
                      </a:lnTo>
                      <a:lnTo>
                        <a:pt x="521" y="465"/>
                      </a:lnTo>
                      <a:lnTo>
                        <a:pt x="524" y="460"/>
                      </a:lnTo>
                      <a:lnTo>
                        <a:pt x="524" y="460"/>
                      </a:lnTo>
                      <a:lnTo>
                        <a:pt x="521" y="460"/>
                      </a:lnTo>
                      <a:lnTo>
                        <a:pt x="518" y="462"/>
                      </a:lnTo>
                      <a:lnTo>
                        <a:pt x="514" y="468"/>
                      </a:lnTo>
                      <a:lnTo>
                        <a:pt x="514" y="468"/>
                      </a:lnTo>
                      <a:close/>
                      <a:moveTo>
                        <a:pt x="404" y="463"/>
                      </a:moveTo>
                      <a:lnTo>
                        <a:pt x="404" y="463"/>
                      </a:lnTo>
                      <a:lnTo>
                        <a:pt x="407" y="463"/>
                      </a:lnTo>
                      <a:lnTo>
                        <a:pt x="407" y="462"/>
                      </a:lnTo>
                      <a:lnTo>
                        <a:pt x="407" y="462"/>
                      </a:lnTo>
                      <a:lnTo>
                        <a:pt x="407" y="460"/>
                      </a:lnTo>
                      <a:lnTo>
                        <a:pt x="406" y="460"/>
                      </a:lnTo>
                      <a:lnTo>
                        <a:pt x="406" y="460"/>
                      </a:lnTo>
                      <a:lnTo>
                        <a:pt x="404" y="462"/>
                      </a:lnTo>
                      <a:lnTo>
                        <a:pt x="404" y="463"/>
                      </a:lnTo>
                      <a:lnTo>
                        <a:pt x="404" y="463"/>
                      </a:lnTo>
                      <a:close/>
                      <a:moveTo>
                        <a:pt x="67" y="506"/>
                      </a:moveTo>
                      <a:lnTo>
                        <a:pt x="67" y="506"/>
                      </a:lnTo>
                      <a:lnTo>
                        <a:pt x="61" y="481"/>
                      </a:lnTo>
                      <a:lnTo>
                        <a:pt x="56" y="471"/>
                      </a:lnTo>
                      <a:lnTo>
                        <a:pt x="50" y="460"/>
                      </a:lnTo>
                      <a:lnTo>
                        <a:pt x="50" y="460"/>
                      </a:lnTo>
                      <a:lnTo>
                        <a:pt x="55" y="472"/>
                      </a:lnTo>
                      <a:lnTo>
                        <a:pt x="58" y="486"/>
                      </a:lnTo>
                      <a:lnTo>
                        <a:pt x="61" y="498"/>
                      </a:lnTo>
                      <a:lnTo>
                        <a:pt x="64" y="503"/>
                      </a:lnTo>
                      <a:lnTo>
                        <a:pt x="67" y="506"/>
                      </a:lnTo>
                      <a:lnTo>
                        <a:pt x="67" y="506"/>
                      </a:lnTo>
                      <a:close/>
                      <a:moveTo>
                        <a:pt x="171" y="466"/>
                      </a:moveTo>
                      <a:lnTo>
                        <a:pt x="171" y="466"/>
                      </a:lnTo>
                      <a:lnTo>
                        <a:pt x="172" y="463"/>
                      </a:lnTo>
                      <a:lnTo>
                        <a:pt x="171" y="462"/>
                      </a:lnTo>
                      <a:lnTo>
                        <a:pt x="169" y="460"/>
                      </a:lnTo>
                      <a:lnTo>
                        <a:pt x="169" y="460"/>
                      </a:lnTo>
                      <a:lnTo>
                        <a:pt x="169" y="463"/>
                      </a:lnTo>
                      <a:lnTo>
                        <a:pt x="169" y="465"/>
                      </a:lnTo>
                      <a:lnTo>
                        <a:pt x="171" y="466"/>
                      </a:lnTo>
                      <a:lnTo>
                        <a:pt x="171" y="466"/>
                      </a:lnTo>
                      <a:close/>
                      <a:moveTo>
                        <a:pt x="250" y="465"/>
                      </a:moveTo>
                      <a:lnTo>
                        <a:pt x="250" y="465"/>
                      </a:lnTo>
                      <a:lnTo>
                        <a:pt x="255" y="465"/>
                      </a:lnTo>
                      <a:lnTo>
                        <a:pt x="256" y="465"/>
                      </a:lnTo>
                      <a:lnTo>
                        <a:pt x="256" y="463"/>
                      </a:lnTo>
                      <a:lnTo>
                        <a:pt x="256" y="463"/>
                      </a:lnTo>
                      <a:lnTo>
                        <a:pt x="255" y="462"/>
                      </a:lnTo>
                      <a:lnTo>
                        <a:pt x="253" y="460"/>
                      </a:lnTo>
                      <a:lnTo>
                        <a:pt x="253" y="460"/>
                      </a:lnTo>
                      <a:lnTo>
                        <a:pt x="252" y="462"/>
                      </a:lnTo>
                      <a:lnTo>
                        <a:pt x="250" y="465"/>
                      </a:lnTo>
                      <a:lnTo>
                        <a:pt x="250" y="465"/>
                      </a:lnTo>
                      <a:close/>
                      <a:moveTo>
                        <a:pt x="392" y="465"/>
                      </a:moveTo>
                      <a:lnTo>
                        <a:pt x="392" y="465"/>
                      </a:lnTo>
                      <a:lnTo>
                        <a:pt x="390" y="463"/>
                      </a:lnTo>
                      <a:lnTo>
                        <a:pt x="389" y="462"/>
                      </a:lnTo>
                      <a:lnTo>
                        <a:pt x="387" y="462"/>
                      </a:lnTo>
                      <a:lnTo>
                        <a:pt x="387" y="462"/>
                      </a:lnTo>
                      <a:lnTo>
                        <a:pt x="389" y="465"/>
                      </a:lnTo>
                      <a:lnTo>
                        <a:pt x="390" y="466"/>
                      </a:lnTo>
                      <a:lnTo>
                        <a:pt x="392" y="465"/>
                      </a:lnTo>
                      <a:lnTo>
                        <a:pt x="392" y="465"/>
                      </a:lnTo>
                      <a:close/>
                      <a:moveTo>
                        <a:pt x="94" y="483"/>
                      </a:moveTo>
                      <a:lnTo>
                        <a:pt x="94" y="483"/>
                      </a:lnTo>
                      <a:lnTo>
                        <a:pt x="94" y="477"/>
                      </a:lnTo>
                      <a:lnTo>
                        <a:pt x="94" y="472"/>
                      </a:lnTo>
                      <a:lnTo>
                        <a:pt x="93" y="466"/>
                      </a:lnTo>
                      <a:lnTo>
                        <a:pt x="91" y="462"/>
                      </a:lnTo>
                      <a:lnTo>
                        <a:pt x="91" y="462"/>
                      </a:lnTo>
                      <a:lnTo>
                        <a:pt x="90" y="468"/>
                      </a:lnTo>
                      <a:lnTo>
                        <a:pt x="91" y="472"/>
                      </a:lnTo>
                      <a:lnTo>
                        <a:pt x="94" y="483"/>
                      </a:lnTo>
                      <a:lnTo>
                        <a:pt x="94" y="483"/>
                      </a:lnTo>
                      <a:close/>
                      <a:moveTo>
                        <a:pt x="541" y="475"/>
                      </a:moveTo>
                      <a:lnTo>
                        <a:pt x="541" y="475"/>
                      </a:lnTo>
                      <a:lnTo>
                        <a:pt x="544" y="475"/>
                      </a:lnTo>
                      <a:lnTo>
                        <a:pt x="544" y="474"/>
                      </a:lnTo>
                      <a:lnTo>
                        <a:pt x="546" y="469"/>
                      </a:lnTo>
                      <a:lnTo>
                        <a:pt x="546" y="465"/>
                      </a:lnTo>
                      <a:lnTo>
                        <a:pt x="543" y="462"/>
                      </a:lnTo>
                      <a:lnTo>
                        <a:pt x="543" y="462"/>
                      </a:lnTo>
                      <a:lnTo>
                        <a:pt x="541" y="465"/>
                      </a:lnTo>
                      <a:lnTo>
                        <a:pt x="541" y="468"/>
                      </a:lnTo>
                      <a:lnTo>
                        <a:pt x="541" y="472"/>
                      </a:lnTo>
                      <a:lnTo>
                        <a:pt x="541" y="475"/>
                      </a:lnTo>
                      <a:lnTo>
                        <a:pt x="541" y="475"/>
                      </a:lnTo>
                      <a:close/>
                      <a:moveTo>
                        <a:pt x="701" y="480"/>
                      </a:moveTo>
                      <a:lnTo>
                        <a:pt x="701" y="480"/>
                      </a:lnTo>
                      <a:lnTo>
                        <a:pt x="704" y="478"/>
                      </a:lnTo>
                      <a:lnTo>
                        <a:pt x="707" y="478"/>
                      </a:lnTo>
                      <a:lnTo>
                        <a:pt x="707" y="478"/>
                      </a:lnTo>
                      <a:lnTo>
                        <a:pt x="707" y="474"/>
                      </a:lnTo>
                      <a:lnTo>
                        <a:pt x="707" y="469"/>
                      </a:lnTo>
                      <a:lnTo>
                        <a:pt x="707" y="465"/>
                      </a:lnTo>
                      <a:lnTo>
                        <a:pt x="706" y="462"/>
                      </a:lnTo>
                      <a:lnTo>
                        <a:pt x="706" y="462"/>
                      </a:lnTo>
                      <a:lnTo>
                        <a:pt x="703" y="471"/>
                      </a:lnTo>
                      <a:lnTo>
                        <a:pt x="701" y="475"/>
                      </a:lnTo>
                      <a:lnTo>
                        <a:pt x="701" y="480"/>
                      </a:lnTo>
                      <a:lnTo>
                        <a:pt x="701" y="480"/>
                      </a:lnTo>
                      <a:close/>
                      <a:moveTo>
                        <a:pt x="30" y="481"/>
                      </a:moveTo>
                      <a:lnTo>
                        <a:pt x="30" y="481"/>
                      </a:lnTo>
                      <a:lnTo>
                        <a:pt x="33" y="480"/>
                      </a:lnTo>
                      <a:lnTo>
                        <a:pt x="35" y="481"/>
                      </a:lnTo>
                      <a:lnTo>
                        <a:pt x="35" y="481"/>
                      </a:lnTo>
                      <a:lnTo>
                        <a:pt x="35" y="475"/>
                      </a:lnTo>
                      <a:lnTo>
                        <a:pt x="33" y="471"/>
                      </a:lnTo>
                      <a:lnTo>
                        <a:pt x="29" y="463"/>
                      </a:lnTo>
                      <a:lnTo>
                        <a:pt x="29" y="463"/>
                      </a:lnTo>
                      <a:lnTo>
                        <a:pt x="30" y="472"/>
                      </a:lnTo>
                      <a:lnTo>
                        <a:pt x="30" y="481"/>
                      </a:lnTo>
                      <a:lnTo>
                        <a:pt x="30" y="481"/>
                      </a:lnTo>
                      <a:close/>
                      <a:moveTo>
                        <a:pt x="201" y="469"/>
                      </a:moveTo>
                      <a:lnTo>
                        <a:pt x="201" y="469"/>
                      </a:lnTo>
                      <a:lnTo>
                        <a:pt x="204" y="469"/>
                      </a:lnTo>
                      <a:lnTo>
                        <a:pt x="206" y="469"/>
                      </a:lnTo>
                      <a:lnTo>
                        <a:pt x="206" y="469"/>
                      </a:lnTo>
                      <a:lnTo>
                        <a:pt x="207" y="465"/>
                      </a:lnTo>
                      <a:lnTo>
                        <a:pt x="207" y="463"/>
                      </a:lnTo>
                      <a:lnTo>
                        <a:pt x="206" y="463"/>
                      </a:lnTo>
                      <a:lnTo>
                        <a:pt x="206" y="463"/>
                      </a:lnTo>
                      <a:lnTo>
                        <a:pt x="204" y="465"/>
                      </a:lnTo>
                      <a:lnTo>
                        <a:pt x="203" y="466"/>
                      </a:lnTo>
                      <a:lnTo>
                        <a:pt x="201" y="468"/>
                      </a:lnTo>
                      <a:lnTo>
                        <a:pt x="201" y="469"/>
                      </a:lnTo>
                      <a:lnTo>
                        <a:pt x="201" y="469"/>
                      </a:lnTo>
                      <a:close/>
                      <a:moveTo>
                        <a:pt x="285" y="465"/>
                      </a:moveTo>
                      <a:lnTo>
                        <a:pt x="285" y="465"/>
                      </a:lnTo>
                      <a:lnTo>
                        <a:pt x="284" y="465"/>
                      </a:lnTo>
                      <a:lnTo>
                        <a:pt x="284" y="463"/>
                      </a:lnTo>
                      <a:lnTo>
                        <a:pt x="280" y="463"/>
                      </a:lnTo>
                      <a:lnTo>
                        <a:pt x="280" y="463"/>
                      </a:lnTo>
                      <a:lnTo>
                        <a:pt x="282" y="465"/>
                      </a:lnTo>
                      <a:lnTo>
                        <a:pt x="285" y="465"/>
                      </a:lnTo>
                      <a:lnTo>
                        <a:pt x="285" y="465"/>
                      </a:lnTo>
                      <a:close/>
                      <a:moveTo>
                        <a:pt x="351" y="466"/>
                      </a:moveTo>
                      <a:lnTo>
                        <a:pt x="351" y="466"/>
                      </a:lnTo>
                      <a:lnTo>
                        <a:pt x="355" y="466"/>
                      </a:lnTo>
                      <a:lnTo>
                        <a:pt x="357" y="466"/>
                      </a:lnTo>
                      <a:lnTo>
                        <a:pt x="357" y="466"/>
                      </a:lnTo>
                      <a:lnTo>
                        <a:pt x="357" y="466"/>
                      </a:lnTo>
                      <a:lnTo>
                        <a:pt x="357" y="466"/>
                      </a:lnTo>
                      <a:lnTo>
                        <a:pt x="355" y="465"/>
                      </a:lnTo>
                      <a:lnTo>
                        <a:pt x="355" y="463"/>
                      </a:lnTo>
                      <a:lnTo>
                        <a:pt x="354" y="463"/>
                      </a:lnTo>
                      <a:lnTo>
                        <a:pt x="354" y="463"/>
                      </a:lnTo>
                      <a:lnTo>
                        <a:pt x="352" y="465"/>
                      </a:lnTo>
                      <a:lnTo>
                        <a:pt x="351" y="466"/>
                      </a:lnTo>
                      <a:lnTo>
                        <a:pt x="351" y="466"/>
                      </a:lnTo>
                      <a:close/>
                      <a:moveTo>
                        <a:pt x="470" y="472"/>
                      </a:moveTo>
                      <a:lnTo>
                        <a:pt x="470" y="472"/>
                      </a:lnTo>
                      <a:lnTo>
                        <a:pt x="470" y="469"/>
                      </a:lnTo>
                      <a:lnTo>
                        <a:pt x="470" y="466"/>
                      </a:lnTo>
                      <a:lnTo>
                        <a:pt x="470" y="466"/>
                      </a:lnTo>
                      <a:lnTo>
                        <a:pt x="466" y="465"/>
                      </a:lnTo>
                      <a:lnTo>
                        <a:pt x="466" y="465"/>
                      </a:lnTo>
                      <a:lnTo>
                        <a:pt x="466" y="468"/>
                      </a:lnTo>
                      <a:lnTo>
                        <a:pt x="470" y="472"/>
                      </a:lnTo>
                      <a:lnTo>
                        <a:pt x="470" y="472"/>
                      </a:lnTo>
                      <a:close/>
                      <a:moveTo>
                        <a:pt x="598" y="474"/>
                      </a:moveTo>
                      <a:lnTo>
                        <a:pt x="598" y="474"/>
                      </a:lnTo>
                      <a:lnTo>
                        <a:pt x="601" y="469"/>
                      </a:lnTo>
                      <a:lnTo>
                        <a:pt x="602" y="468"/>
                      </a:lnTo>
                      <a:lnTo>
                        <a:pt x="604" y="465"/>
                      </a:lnTo>
                      <a:lnTo>
                        <a:pt x="604" y="465"/>
                      </a:lnTo>
                      <a:lnTo>
                        <a:pt x="602" y="465"/>
                      </a:lnTo>
                      <a:lnTo>
                        <a:pt x="598" y="465"/>
                      </a:lnTo>
                      <a:lnTo>
                        <a:pt x="598" y="465"/>
                      </a:lnTo>
                      <a:lnTo>
                        <a:pt x="596" y="469"/>
                      </a:lnTo>
                      <a:lnTo>
                        <a:pt x="596" y="472"/>
                      </a:lnTo>
                      <a:lnTo>
                        <a:pt x="598" y="474"/>
                      </a:lnTo>
                      <a:lnTo>
                        <a:pt x="598" y="474"/>
                      </a:lnTo>
                      <a:close/>
                      <a:moveTo>
                        <a:pt x="611" y="472"/>
                      </a:moveTo>
                      <a:lnTo>
                        <a:pt x="611" y="472"/>
                      </a:lnTo>
                      <a:lnTo>
                        <a:pt x="614" y="468"/>
                      </a:lnTo>
                      <a:lnTo>
                        <a:pt x="616" y="465"/>
                      </a:lnTo>
                      <a:lnTo>
                        <a:pt x="614" y="465"/>
                      </a:lnTo>
                      <a:lnTo>
                        <a:pt x="614" y="465"/>
                      </a:lnTo>
                      <a:lnTo>
                        <a:pt x="611" y="468"/>
                      </a:lnTo>
                      <a:lnTo>
                        <a:pt x="611" y="469"/>
                      </a:lnTo>
                      <a:lnTo>
                        <a:pt x="611" y="472"/>
                      </a:lnTo>
                      <a:lnTo>
                        <a:pt x="611" y="472"/>
                      </a:lnTo>
                      <a:close/>
                      <a:moveTo>
                        <a:pt x="611" y="483"/>
                      </a:moveTo>
                      <a:lnTo>
                        <a:pt x="611" y="483"/>
                      </a:lnTo>
                      <a:lnTo>
                        <a:pt x="614" y="488"/>
                      </a:lnTo>
                      <a:lnTo>
                        <a:pt x="617" y="492"/>
                      </a:lnTo>
                      <a:lnTo>
                        <a:pt x="616" y="497"/>
                      </a:lnTo>
                      <a:lnTo>
                        <a:pt x="614" y="498"/>
                      </a:lnTo>
                      <a:lnTo>
                        <a:pt x="611" y="500"/>
                      </a:lnTo>
                      <a:lnTo>
                        <a:pt x="611" y="500"/>
                      </a:lnTo>
                      <a:lnTo>
                        <a:pt x="616" y="504"/>
                      </a:lnTo>
                      <a:lnTo>
                        <a:pt x="619" y="510"/>
                      </a:lnTo>
                      <a:lnTo>
                        <a:pt x="619" y="510"/>
                      </a:lnTo>
                      <a:lnTo>
                        <a:pt x="622" y="506"/>
                      </a:lnTo>
                      <a:lnTo>
                        <a:pt x="624" y="501"/>
                      </a:lnTo>
                      <a:lnTo>
                        <a:pt x="625" y="489"/>
                      </a:lnTo>
                      <a:lnTo>
                        <a:pt x="624" y="477"/>
                      </a:lnTo>
                      <a:lnTo>
                        <a:pt x="620" y="465"/>
                      </a:lnTo>
                      <a:lnTo>
                        <a:pt x="620" y="465"/>
                      </a:lnTo>
                      <a:lnTo>
                        <a:pt x="611" y="483"/>
                      </a:lnTo>
                      <a:lnTo>
                        <a:pt x="611" y="483"/>
                      </a:lnTo>
                      <a:close/>
                      <a:moveTo>
                        <a:pt x="572" y="478"/>
                      </a:moveTo>
                      <a:lnTo>
                        <a:pt x="572" y="478"/>
                      </a:lnTo>
                      <a:lnTo>
                        <a:pt x="573" y="477"/>
                      </a:lnTo>
                      <a:lnTo>
                        <a:pt x="576" y="474"/>
                      </a:lnTo>
                      <a:lnTo>
                        <a:pt x="578" y="471"/>
                      </a:lnTo>
                      <a:lnTo>
                        <a:pt x="578" y="468"/>
                      </a:lnTo>
                      <a:lnTo>
                        <a:pt x="578" y="468"/>
                      </a:lnTo>
                      <a:lnTo>
                        <a:pt x="575" y="466"/>
                      </a:lnTo>
                      <a:lnTo>
                        <a:pt x="572" y="465"/>
                      </a:lnTo>
                      <a:lnTo>
                        <a:pt x="572" y="465"/>
                      </a:lnTo>
                      <a:lnTo>
                        <a:pt x="572" y="471"/>
                      </a:lnTo>
                      <a:lnTo>
                        <a:pt x="572" y="478"/>
                      </a:lnTo>
                      <a:lnTo>
                        <a:pt x="572" y="478"/>
                      </a:lnTo>
                      <a:close/>
                      <a:moveTo>
                        <a:pt x="450" y="475"/>
                      </a:moveTo>
                      <a:lnTo>
                        <a:pt x="450" y="475"/>
                      </a:lnTo>
                      <a:lnTo>
                        <a:pt x="448" y="471"/>
                      </a:lnTo>
                      <a:lnTo>
                        <a:pt x="447" y="466"/>
                      </a:lnTo>
                      <a:lnTo>
                        <a:pt x="447" y="466"/>
                      </a:lnTo>
                      <a:lnTo>
                        <a:pt x="447" y="472"/>
                      </a:lnTo>
                      <a:lnTo>
                        <a:pt x="447" y="474"/>
                      </a:lnTo>
                      <a:lnTo>
                        <a:pt x="450" y="475"/>
                      </a:lnTo>
                      <a:lnTo>
                        <a:pt x="450" y="475"/>
                      </a:lnTo>
                      <a:close/>
                      <a:moveTo>
                        <a:pt x="694" y="471"/>
                      </a:moveTo>
                      <a:lnTo>
                        <a:pt x="694" y="471"/>
                      </a:lnTo>
                      <a:lnTo>
                        <a:pt x="695" y="471"/>
                      </a:lnTo>
                      <a:lnTo>
                        <a:pt x="695" y="468"/>
                      </a:lnTo>
                      <a:lnTo>
                        <a:pt x="695" y="466"/>
                      </a:lnTo>
                      <a:lnTo>
                        <a:pt x="694" y="466"/>
                      </a:lnTo>
                      <a:lnTo>
                        <a:pt x="694" y="466"/>
                      </a:lnTo>
                      <a:lnTo>
                        <a:pt x="694" y="468"/>
                      </a:lnTo>
                      <a:lnTo>
                        <a:pt x="694" y="471"/>
                      </a:lnTo>
                      <a:lnTo>
                        <a:pt x="694" y="471"/>
                      </a:lnTo>
                      <a:close/>
                      <a:moveTo>
                        <a:pt x="410" y="477"/>
                      </a:moveTo>
                      <a:lnTo>
                        <a:pt x="410" y="477"/>
                      </a:lnTo>
                      <a:lnTo>
                        <a:pt x="409" y="468"/>
                      </a:lnTo>
                      <a:lnTo>
                        <a:pt x="409" y="468"/>
                      </a:lnTo>
                      <a:lnTo>
                        <a:pt x="404" y="468"/>
                      </a:lnTo>
                      <a:lnTo>
                        <a:pt x="399" y="468"/>
                      </a:lnTo>
                      <a:lnTo>
                        <a:pt x="399" y="468"/>
                      </a:lnTo>
                      <a:lnTo>
                        <a:pt x="401" y="472"/>
                      </a:lnTo>
                      <a:lnTo>
                        <a:pt x="402" y="475"/>
                      </a:lnTo>
                      <a:lnTo>
                        <a:pt x="406" y="477"/>
                      </a:lnTo>
                      <a:lnTo>
                        <a:pt x="410" y="477"/>
                      </a:lnTo>
                      <a:lnTo>
                        <a:pt x="410" y="477"/>
                      </a:lnTo>
                      <a:close/>
                      <a:moveTo>
                        <a:pt x="502" y="472"/>
                      </a:moveTo>
                      <a:lnTo>
                        <a:pt x="502" y="472"/>
                      </a:lnTo>
                      <a:lnTo>
                        <a:pt x="500" y="471"/>
                      </a:lnTo>
                      <a:lnTo>
                        <a:pt x="500" y="469"/>
                      </a:lnTo>
                      <a:lnTo>
                        <a:pt x="497" y="468"/>
                      </a:lnTo>
                      <a:lnTo>
                        <a:pt x="497" y="468"/>
                      </a:lnTo>
                      <a:lnTo>
                        <a:pt x="497" y="471"/>
                      </a:lnTo>
                      <a:lnTo>
                        <a:pt x="499" y="472"/>
                      </a:lnTo>
                      <a:lnTo>
                        <a:pt x="502" y="472"/>
                      </a:lnTo>
                      <a:lnTo>
                        <a:pt x="502" y="472"/>
                      </a:lnTo>
                      <a:close/>
                      <a:moveTo>
                        <a:pt x="713" y="488"/>
                      </a:moveTo>
                      <a:lnTo>
                        <a:pt x="713" y="488"/>
                      </a:lnTo>
                      <a:lnTo>
                        <a:pt x="715" y="486"/>
                      </a:lnTo>
                      <a:lnTo>
                        <a:pt x="717" y="483"/>
                      </a:lnTo>
                      <a:lnTo>
                        <a:pt x="717" y="477"/>
                      </a:lnTo>
                      <a:lnTo>
                        <a:pt x="713" y="472"/>
                      </a:lnTo>
                      <a:lnTo>
                        <a:pt x="710" y="468"/>
                      </a:lnTo>
                      <a:lnTo>
                        <a:pt x="710" y="468"/>
                      </a:lnTo>
                      <a:lnTo>
                        <a:pt x="712" y="477"/>
                      </a:lnTo>
                      <a:lnTo>
                        <a:pt x="712" y="483"/>
                      </a:lnTo>
                      <a:lnTo>
                        <a:pt x="713" y="488"/>
                      </a:lnTo>
                      <a:lnTo>
                        <a:pt x="713" y="488"/>
                      </a:lnTo>
                      <a:close/>
                      <a:moveTo>
                        <a:pt x="523" y="471"/>
                      </a:moveTo>
                      <a:lnTo>
                        <a:pt x="523" y="471"/>
                      </a:lnTo>
                      <a:lnTo>
                        <a:pt x="524" y="472"/>
                      </a:lnTo>
                      <a:lnTo>
                        <a:pt x="524" y="472"/>
                      </a:lnTo>
                      <a:lnTo>
                        <a:pt x="524" y="469"/>
                      </a:lnTo>
                      <a:lnTo>
                        <a:pt x="524" y="468"/>
                      </a:lnTo>
                      <a:lnTo>
                        <a:pt x="523" y="468"/>
                      </a:lnTo>
                      <a:lnTo>
                        <a:pt x="523" y="468"/>
                      </a:lnTo>
                      <a:lnTo>
                        <a:pt x="523" y="471"/>
                      </a:lnTo>
                      <a:lnTo>
                        <a:pt x="523" y="471"/>
                      </a:lnTo>
                      <a:close/>
                      <a:moveTo>
                        <a:pt x="69" y="474"/>
                      </a:moveTo>
                      <a:lnTo>
                        <a:pt x="69" y="474"/>
                      </a:lnTo>
                      <a:lnTo>
                        <a:pt x="67" y="481"/>
                      </a:lnTo>
                      <a:lnTo>
                        <a:pt x="69" y="488"/>
                      </a:lnTo>
                      <a:lnTo>
                        <a:pt x="72" y="503"/>
                      </a:lnTo>
                      <a:lnTo>
                        <a:pt x="72" y="503"/>
                      </a:lnTo>
                      <a:lnTo>
                        <a:pt x="76" y="494"/>
                      </a:lnTo>
                      <a:lnTo>
                        <a:pt x="78" y="486"/>
                      </a:lnTo>
                      <a:lnTo>
                        <a:pt x="79" y="469"/>
                      </a:lnTo>
                      <a:lnTo>
                        <a:pt x="79" y="469"/>
                      </a:lnTo>
                      <a:lnTo>
                        <a:pt x="76" y="469"/>
                      </a:lnTo>
                      <a:lnTo>
                        <a:pt x="75" y="471"/>
                      </a:lnTo>
                      <a:lnTo>
                        <a:pt x="69" y="474"/>
                      </a:lnTo>
                      <a:lnTo>
                        <a:pt x="69" y="474"/>
                      </a:lnTo>
                      <a:close/>
                      <a:moveTo>
                        <a:pt x="139" y="480"/>
                      </a:moveTo>
                      <a:lnTo>
                        <a:pt x="139" y="480"/>
                      </a:lnTo>
                      <a:lnTo>
                        <a:pt x="142" y="477"/>
                      </a:lnTo>
                      <a:lnTo>
                        <a:pt x="142" y="475"/>
                      </a:lnTo>
                      <a:lnTo>
                        <a:pt x="142" y="469"/>
                      </a:lnTo>
                      <a:lnTo>
                        <a:pt x="142" y="469"/>
                      </a:lnTo>
                      <a:lnTo>
                        <a:pt x="131" y="469"/>
                      </a:lnTo>
                      <a:lnTo>
                        <a:pt x="131" y="469"/>
                      </a:lnTo>
                      <a:lnTo>
                        <a:pt x="133" y="472"/>
                      </a:lnTo>
                      <a:lnTo>
                        <a:pt x="134" y="475"/>
                      </a:lnTo>
                      <a:lnTo>
                        <a:pt x="136" y="478"/>
                      </a:lnTo>
                      <a:lnTo>
                        <a:pt x="139" y="480"/>
                      </a:lnTo>
                      <a:lnTo>
                        <a:pt x="139" y="480"/>
                      </a:lnTo>
                      <a:close/>
                      <a:moveTo>
                        <a:pt x="146" y="472"/>
                      </a:moveTo>
                      <a:lnTo>
                        <a:pt x="146" y="472"/>
                      </a:lnTo>
                      <a:lnTo>
                        <a:pt x="149" y="472"/>
                      </a:lnTo>
                      <a:lnTo>
                        <a:pt x="149" y="469"/>
                      </a:lnTo>
                      <a:lnTo>
                        <a:pt x="149" y="469"/>
                      </a:lnTo>
                      <a:lnTo>
                        <a:pt x="146" y="469"/>
                      </a:lnTo>
                      <a:lnTo>
                        <a:pt x="146" y="469"/>
                      </a:lnTo>
                      <a:lnTo>
                        <a:pt x="146" y="472"/>
                      </a:lnTo>
                      <a:lnTo>
                        <a:pt x="146" y="472"/>
                      </a:lnTo>
                      <a:close/>
                      <a:moveTo>
                        <a:pt x="252" y="469"/>
                      </a:moveTo>
                      <a:lnTo>
                        <a:pt x="252" y="469"/>
                      </a:lnTo>
                      <a:lnTo>
                        <a:pt x="252" y="472"/>
                      </a:lnTo>
                      <a:lnTo>
                        <a:pt x="253" y="475"/>
                      </a:lnTo>
                      <a:lnTo>
                        <a:pt x="253" y="475"/>
                      </a:lnTo>
                      <a:lnTo>
                        <a:pt x="255" y="474"/>
                      </a:lnTo>
                      <a:lnTo>
                        <a:pt x="256" y="474"/>
                      </a:lnTo>
                      <a:lnTo>
                        <a:pt x="256" y="474"/>
                      </a:lnTo>
                      <a:lnTo>
                        <a:pt x="256" y="472"/>
                      </a:lnTo>
                      <a:lnTo>
                        <a:pt x="256" y="469"/>
                      </a:lnTo>
                      <a:lnTo>
                        <a:pt x="256" y="469"/>
                      </a:lnTo>
                      <a:lnTo>
                        <a:pt x="255" y="469"/>
                      </a:lnTo>
                      <a:lnTo>
                        <a:pt x="252" y="469"/>
                      </a:lnTo>
                      <a:lnTo>
                        <a:pt x="252" y="469"/>
                      </a:lnTo>
                      <a:close/>
                      <a:moveTo>
                        <a:pt x="262" y="469"/>
                      </a:moveTo>
                      <a:lnTo>
                        <a:pt x="262" y="469"/>
                      </a:lnTo>
                      <a:lnTo>
                        <a:pt x="262" y="474"/>
                      </a:lnTo>
                      <a:lnTo>
                        <a:pt x="262" y="474"/>
                      </a:lnTo>
                      <a:lnTo>
                        <a:pt x="267" y="477"/>
                      </a:lnTo>
                      <a:lnTo>
                        <a:pt x="270" y="478"/>
                      </a:lnTo>
                      <a:lnTo>
                        <a:pt x="276" y="484"/>
                      </a:lnTo>
                      <a:lnTo>
                        <a:pt x="276" y="484"/>
                      </a:lnTo>
                      <a:lnTo>
                        <a:pt x="276" y="477"/>
                      </a:lnTo>
                      <a:lnTo>
                        <a:pt x="274" y="469"/>
                      </a:lnTo>
                      <a:lnTo>
                        <a:pt x="274" y="469"/>
                      </a:lnTo>
                      <a:lnTo>
                        <a:pt x="268" y="469"/>
                      </a:lnTo>
                      <a:lnTo>
                        <a:pt x="262" y="469"/>
                      </a:lnTo>
                      <a:lnTo>
                        <a:pt x="262" y="469"/>
                      </a:lnTo>
                      <a:close/>
                      <a:moveTo>
                        <a:pt x="389" y="469"/>
                      </a:moveTo>
                      <a:lnTo>
                        <a:pt x="389" y="469"/>
                      </a:lnTo>
                      <a:lnTo>
                        <a:pt x="389" y="472"/>
                      </a:lnTo>
                      <a:lnTo>
                        <a:pt x="389" y="472"/>
                      </a:lnTo>
                      <a:lnTo>
                        <a:pt x="392" y="471"/>
                      </a:lnTo>
                      <a:lnTo>
                        <a:pt x="392" y="469"/>
                      </a:lnTo>
                      <a:lnTo>
                        <a:pt x="392" y="469"/>
                      </a:lnTo>
                      <a:lnTo>
                        <a:pt x="392" y="469"/>
                      </a:lnTo>
                      <a:lnTo>
                        <a:pt x="390" y="469"/>
                      </a:lnTo>
                      <a:lnTo>
                        <a:pt x="389" y="469"/>
                      </a:lnTo>
                      <a:lnTo>
                        <a:pt x="389" y="469"/>
                      </a:lnTo>
                      <a:close/>
                      <a:moveTo>
                        <a:pt x="233" y="471"/>
                      </a:moveTo>
                      <a:lnTo>
                        <a:pt x="233" y="471"/>
                      </a:lnTo>
                      <a:lnTo>
                        <a:pt x="233" y="477"/>
                      </a:lnTo>
                      <a:lnTo>
                        <a:pt x="235" y="478"/>
                      </a:lnTo>
                      <a:lnTo>
                        <a:pt x="236" y="480"/>
                      </a:lnTo>
                      <a:lnTo>
                        <a:pt x="236" y="480"/>
                      </a:lnTo>
                      <a:lnTo>
                        <a:pt x="238" y="477"/>
                      </a:lnTo>
                      <a:lnTo>
                        <a:pt x="239" y="475"/>
                      </a:lnTo>
                      <a:lnTo>
                        <a:pt x="242" y="471"/>
                      </a:lnTo>
                      <a:lnTo>
                        <a:pt x="242" y="471"/>
                      </a:lnTo>
                      <a:lnTo>
                        <a:pt x="238" y="471"/>
                      </a:lnTo>
                      <a:lnTo>
                        <a:pt x="233" y="471"/>
                      </a:lnTo>
                      <a:lnTo>
                        <a:pt x="233" y="471"/>
                      </a:lnTo>
                      <a:close/>
                      <a:moveTo>
                        <a:pt x="241" y="481"/>
                      </a:moveTo>
                      <a:lnTo>
                        <a:pt x="241" y="481"/>
                      </a:lnTo>
                      <a:lnTo>
                        <a:pt x="247" y="483"/>
                      </a:lnTo>
                      <a:lnTo>
                        <a:pt x="252" y="484"/>
                      </a:lnTo>
                      <a:lnTo>
                        <a:pt x="252" y="484"/>
                      </a:lnTo>
                      <a:lnTo>
                        <a:pt x="248" y="477"/>
                      </a:lnTo>
                      <a:lnTo>
                        <a:pt x="247" y="474"/>
                      </a:lnTo>
                      <a:lnTo>
                        <a:pt x="245" y="471"/>
                      </a:lnTo>
                      <a:lnTo>
                        <a:pt x="245" y="471"/>
                      </a:lnTo>
                      <a:lnTo>
                        <a:pt x="244" y="471"/>
                      </a:lnTo>
                      <a:lnTo>
                        <a:pt x="244" y="471"/>
                      </a:lnTo>
                      <a:lnTo>
                        <a:pt x="244" y="474"/>
                      </a:lnTo>
                      <a:lnTo>
                        <a:pt x="244" y="475"/>
                      </a:lnTo>
                      <a:lnTo>
                        <a:pt x="242" y="478"/>
                      </a:lnTo>
                      <a:lnTo>
                        <a:pt x="241" y="481"/>
                      </a:lnTo>
                      <a:lnTo>
                        <a:pt x="241" y="481"/>
                      </a:lnTo>
                      <a:close/>
                      <a:moveTo>
                        <a:pt x="341" y="474"/>
                      </a:moveTo>
                      <a:lnTo>
                        <a:pt x="341" y="474"/>
                      </a:lnTo>
                      <a:lnTo>
                        <a:pt x="343" y="475"/>
                      </a:lnTo>
                      <a:lnTo>
                        <a:pt x="346" y="475"/>
                      </a:lnTo>
                      <a:lnTo>
                        <a:pt x="351" y="471"/>
                      </a:lnTo>
                      <a:lnTo>
                        <a:pt x="351" y="471"/>
                      </a:lnTo>
                      <a:lnTo>
                        <a:pt x="348" y="471"/>
                      </a:lnTo>
                      <a:lnTo>
                        <a:pt x="346" y="471"/>
                      </a:lnTo>
                      <a:lnTo>
                        <a:pt x="341" y="474"/>
                      </a:lnTo>
                      <a:lnTo>
                        <a:pt x="341" y="474"/>
                      </a:lnTo>
                      <a:close/>
                      <a:moveTo>
                        <a:pt x="373" y="478"/>
                      </a:moveTo>
                      <a:lnTo>
                        <a:pt x="373" y="478"/>
                      </a:lnTo>
                      <a:lnTo>
                        <a:pt x="372" y="475"/>
                      </a:lnTo>
                      <a:lnTo>
                        <a:pt x="372" y="472"/>
                      </a:lnTo>
                      <a:lnTo>
                        <a:pt x="372" y="471"/>
                      </a:lnTo>
                      <a:lnTo>
                        <a:pt x="372" y="471"/>
                      </a:lnTo>
                      <a:lnTo>
                        <a:pt x="366" y="471"/>
                      </a:lnTo>
                      <a:lnTo>
                        <a:pt x="366" y="471"/>
                      </a:lnTo>
                      <a:lnTo>
                        <a:pt x="369" y="475"/>
                      </a:lnTo>
                      <a:lnTo>
                        <a:pt x="373" y="478"/>
                      </a:lnTo>
                      <a:lnTo>
                        <a:pt x="373" y="478"/>
                      </a:lnTo>
                      <a:close/>
                      <a:moveTo>
                        <a:pt x="474" y="483"/>
                      </a:moveTo>
                      <a:lnTo>
                        <a:pt x="474" y="483"/>
                      </a:lnTo>
                      <a:lnTo>
                        <a:pt x="479" y="483"/>
                      </a:lnTo>
                      <a:lnTo>
                        <a:pt x="483" y="483"/>
                      </a:lnTo>
                      <a:lnTo>
                        <a:pt x="483" y="483"/>
                      </a:lnTo>
                      <a:lnTo>
                        <a:pt x="483" y="475"/>
                      </a:lnTo>
                      <a:lnTo>
                        <a:pt x="482" y="471"/>
                      </a:lnTo>
                      <a:lnTo>
                        <a:pt x="482" y="471"/>
                      </a:lnTo>
                      <a:lnTo>
                        <a:pt x="477" y="472"/>
                      </a:lnTo>
                      <a:lnTo>
                        <a:pt x="476" y="475"/>
                      </a:lnTo>
                      <a:lnTo>
                        <a:pt x="474" y="483"/>
                      </a:lnTo>
                      <a:lnTo>
                        <a:pt x="474" y="483"/>
                      </a:lnTo>
                      <a:close/>
                      <a:moveTo>
                        <a:pt x="639" y="488"/>
                      </a:moveTo>
                      <a:lnTo>
                        <a:pt x="639" y="488"/>
                      </a:lnTo>
                      <a:lnTo>
                        <a:pt x="643" y="486"/>
                      </a:lnTo>
                      <a:lnTo>
                        <a:pt x="649" y="486"/>
                      </a:lnTo>
                      <a:lnTo>
                        <a:pt x="649" y="486"/>
                      </a:lnTo>
                      <a:lnTo>
                        <a:pt x="649" y="478"/>
                      </a:lnTo>
                      <a:lnTo>
                        <a:pt x="649" y="474"/>
                      </a:lnTo>
                      <a:lnTo>
                        <a:pt x="648" y="471"/>
                      </a:lnTo>
                      <a:lnTo>
                        <a:pt x="648" y="471"/>
                      </a:lnTo>
                      <a:lnTo>
                        <a:pt x="643" y="480"/>
                      </a:lnTo>
                      <a:lnTo>
                        <a:pt x="639" y="488"/>
                      </a:lnTo>
                      <a:lnTo>
                        <a:pt x="639" y="488"/>
                      </a:lnTo>
                      <a:close/>
                      <a:moveTo>
                        <a:pt x="229" y="477"/>
                      </a:moveTo>
                      <a:lnTo>
                        <a:pt x="229" y="477"/>
                      </a:lnTo>
                      <a:lnTo>
                        <a:pt x="229" y="475"/>
                      </a:lnTo>
                      <a:lnTo>
                        <a:pt x="229" y="472"/>
                      </a:lnTo>
                      <a:lnTo>
                        <a:pt x="229" y="472"/>
                      </a:lnTo>
                      <a:lnTo>
                        <a:pt x="223" y="471"/>
                      </a:lnTo>
                      <a:lnTo>
                        <a:pt x="223" y="471"/>
                      </a:lnTo>
                      <a:lnTo>
                        <a:pt x="224" y="475"/>
                      </a:lnTo>
                      <a:lnTo>
                        <a:pt x="226" y="477"/>
                      </a:lnTo>
                      <a:lnTo>
                        <a:pt x="229" y="477"/>
                      </a:lnTo>
                      <a:lnTo>
                        <a:pt x="229" y="477"/>
                      </a:lnTo>
                      <a:close/>
                      <a:moveTo>
                        <a:pt x="378" y="477"/>
                      </a:moveTo>
                      <a:lnTo>
                        <a:pt x="378" y="477"/>
                      </a:lnTo>
                      <a:lnTo>
                        <a:pt x="378" y="474"/>
                      </a:lnTo>
                      <a:lnTo>
                        <a:pt x="375" y="471"/>
                      </a:lnTo>
                      <a:lnTo>
                        <a:pt x="375" y="471"/>
                      </a:lnTo>
                      <a:lnTo>
                        <a:pt x="377" y="474"/>
                      </a:lnTo>
                      <a:lnTo>
                        <a:pt x="377" y="475"/>
                      </a:lnTo>
                      <a:lnTo>
                        <a:pt x="378" y="477"/>
                      </a:lnTo>
                      <a:lnTo>
                        <a:pt x="378" y="477"/>
                      </a:lnTo>
                      <a:close/>
                      <a:moveTo>
                        <a:pt x="438" y="474"/>
                      </a:moveTo>
                      <a:lnTo>
                        <a:pt x="438" y="474"/>
                      </a:lnTo>
                      <a:lnTo>
                        <a:pt x="439" y="471"/>
                      </a:lnTo>
                      <a:lnTo>
                        <a:pt x="439" y="471"/>
                      </a:lnTo>
                      <a:lnTo>
                        <a:pt x="436" y="471"/>
                      </a:lnTo>
                      <a:lnTo>
                        <a:pt x="436" y="471"/>
                      </a:lnTo>
                      <a:lnTo>
                        <a:pt x="436" y="474"/>
                      </a:lnTo>
                      <a:lnTo>
                        <a:pt x="438" y="474"/>
                      </a:lnTo>
                      <a:lnTo>
                        <a:pt x="438" y="474"/>
                      </a:lnTo>
                      <a:close/>
                      <a:moveTo>
                        <a:pt x="759" y="488"/>
                      </a:moveTo>
                      <a:lnTo>
                        <a:pt x="759" y="488"/>
                      </a:lnTo>
                      <a:lnTo>
                        <a:pt x="764" y="484"/>
                      </a:lnTo>
                      <a:lnTo>
                        <a:pt x="765" y="480"/>
                      </a:lnTo>
                      <a:lnTo>
                        <a:pt x="764" y="475"/>
                      </a:lnTo>
                      <a:lnTo>
                        <a:pt x="761" y="471"/>
                      </a:lnTo>
                      <a:lnTo>
                        <a:pt x="761" y="471"/>
                      </a:lnTo>
                      <a:lnTo>
                        <a:pt x="761" y="480"/>
                      </a:lnTo>
                      <a:lnTo>
                        <a:pt x="759" y="488"/>
                      </a:lnTo>
                      <a:lnTo>
                        <a:pt x="759" y="488"/>
                      </a:lnTo>
                      <a:close/>
                      <a:moveTo>
                        <a:pt x="155" y="481"/>
                      </a:moveTo>
                      <a:lnTo>
                        <a:pt x="155" y="481"/>
                      </a:lnTo>
                      <a:lnTo>
                        <a:pt x="157" y="480"/>
                      </a:lnTo>
                      <a:lnTo>
                        <a:pt x="157" y="480"/>
                      </a:lnTo>
                      <a:lnTo>
                        <a:pt x="157" y="480"/>
                      </a:lnTo>
                      <a:lnTo>
                        <a:pt x="159" y="475"/>
                      </a:lnTo>
                      <a:lnTo>
                        <a:pt x="159" y="472"/>
                      </a:lnTo>
                      <a:lnTo>
                        <a:pt x="159" y="472"/>
                      </a:lnTo>
                      <a:lnTo>
                        <a:pt x="155" y="472"/>
                      </a:lnTo>
                      <a:lnTo>
                        <a:pt x="154" y="475"/>
                      </a:lnTo>
                      <a:lnTo>
                        <a:pt x="154" y="478"/>
                      </a:lnTo>
                      <a:lnTo>
                        <a:pt x="155" y="481"/>
                      </a:lnTo>
                      <a:lnTo>
                        <a:pt x="155" y="481"/>
                      </a:lnTo>
                      <a:close/>
                      <a:moveTo>
                        <a:pt x="166" y="477"/>
                      </a:moveTo>
                      <a:lnTo>
                        <a:pt x="166" y="477"/>
                      </a:lnTo>
                      <a:lnTo>
                        <a:pt x="166" y="475"/>
                      </a:lnTo>
                      <a:lnTo>
                        <a:pt x="166" y="472"/>
                      </a:lnTo>
                      <a:lnTo>
                        <a:pt x="166" y="472"/>
                      </a:lnTo>
                      <a:lnTo>
                        <a:pt x="163" y="472"/>
                      </a:lnTo>
                      <a:lnTo>
                        <a:pt x="163" y="472"/>
                      </a:lnTo>
                      <a:lnTo>
                        <a:pt x="163" y="475"/>
                      </a:lnTo>
                      <a:lnTo>
                        <a:pt x="165" y="477"/>
                      </a:lnTo>
                      <a:lnTo>
                        <a:pt x="166" y="477"/>
                      </a:lnTo>
                      <a:lnTo>
                        <a:pt x="166" y="477"/>
                      </a:lnTo>
                      <a:close/>
                      <a:moveTo>
                        <a:pt x="305" y="474"/>
                      </a:moveTo>
                      <a:lnTo>
                        <a:pt x="305" y="474"/>
                      </a:lnTo>
                      <a:lnTo>
                        <a:pt x="308" y="474"/>
                      </a:lnTo>
                      <a:lnTo>
                        <a:pt x="309" y="474"/>
                      </a:lnTo>
                      <a:lnTo>
                        <a:pt x="311" y="474"/>
                      </a:lnTo>
                      <a:lnTo>
                        <a:pt x="311" y="474"/>
                      </a:lnTo>
                      <a:lnTo>
                        <a:pt x="309" y="474"/>
                      </a:lnTo>
                      <a:lnTo>
                        <a:pt x="308" y="472"/>
                      </a:lnTo>
                      <a:lnTo>
                        <a:pt x="306" y="472"/>
                      </a:lnTo>
                      <a:lnTo>
                        <a:pt x="305" y="474"/>
                      </a:lnTo>
                      <a:lnTo>
                        <a:pt x="305" y="474"/>
                      </a:lnTo>
                      <a:close/>
                      <a:moveTo>
                        <a:pt x="553" y="472"/>
                      </a:moveTo>
                      <a:lnTo>
                        <a:pt x="553" y="472"/>
                      </a:lnTo>
                      <a:lnTo>
                        <a:pt x="550" y="474"/>
                      </a:lnTo>
                      <a:lnTo>
                        <a:pt x="550" y="478"/>
                      </a:lnTo>
                      <a:lnTo>
                        <a:pt x="550" y="478"/>
                      </a:lnTo>
                      <a:lnTo>
                        <a:pt x="552" y="480"/>
                      </a:lnTo>
                      <a:lnTo>
                        <a:pt x="555" y="480"/>
                      </a:lnTo>
                      <a:lnTo>
                        <a:pt x="555" y="480"/>
                      </a:lnTo>
                      <a:lnTo>
                        <a:pt x="555" y="475"/>
                      </a:lnTo>
                      <a:lnTo>
                        <a:pt x="555" y="472"/>
                      </a:lnTo>
                      <a:lnTo>
                        <a:pt x="553" y="472"/>
                      </a:lnTo>
                      <a:lnTo>
                        <a:pt x="553" y="472"/>
                      </a:lnTo>
                      <a:close/>
                      <a:moveTo>
                        <a:pt x="744" y="498"/>
                      </a:moveTo>
                      <a:lnTo>
                        <a:pt x="744" y="498"/>
                      </a:lnTo>
                      <a:lnTo>
                        <a:pt x="746" y="495"/>
                      </a:lnTo>
                      <a:lnTo>
                        <a:pt x="747" y="492"/>
                      </a:lnTo>
                      <a:lnTo>
                        <a:pt x="746" y="484"/>
                      </a:lnTo>
                      <a:lnTo>
                        <a:pt x="746" y="484"/>
                      </a:lnTo>
                      <a:lnTo>
                        <a:pt x="744" y="472"/>
                      </a:lnTo>
                      <a:lnTo>
                        <a:pt x="744" y="472"/>
                      </a:lnTo>
                      <a:lnTo>
                        <a:pt x="742" y="472"/>
                      </a:lnTo>
                      <a:lnTo>
                        <a:pt x="742" y="472"/>
                      </a:lnTo>
                      <a:lnTo>
                        <a:pt x="741" y="478"/>
                      </a:lnTo>
                      <a:lnTo>
                        <a:pt x="741" y="486"/>
                      </a:lnTo>
                      <a:lnTo>
                        <a:pt x="742" y="492"/>
                      </a:lnTo>
                      <a:lnTo>
                        <a:pt x="744" y="498"/>
                      </a:lnTo>
                      <a:lnTo>
                        <a:pt x="744" y="498"/>
                      </a:lnTo>
                      <a:close/>
                      <a:moveTo>
                        <a:pt x="84" y="472"/>
                      </a:moveTo>
                      <a:lnTo>
                        <a:pt x="84" y="472"/>
                      </a:lnTo>
                      <a:lnTo>
                        <a:pt x="82" y="483"/>
                      </a:lnTo>
                      <a:lnTo>
                        <a:pt x="81" y="491"/>
                      </a:lnTo>
                      <a:lnTo>
                        <a:pt x="78" y="500"/>
                      </a:lnTo>
                      <a:lnTo>
                        <a:pt x="75" y="507"/>
                      </a:lnTo>
                      <a:lnTo>
                        <a:pt x="75" y="507"/>
                      </a:lnTo>
                      <a:lnTo>
                        <a:pt x="75" y="512"/>
                      </a:lnTo>
                      <a:lnTo>
                        <a:pt x="78" y="517"/>
                      </a:lnTo>
                      <a:lnTo>
                        <a:pt x="81" y="521"/>
                      </a:lnTo>
                      <a:lnTo>
                        <a:pt x="84" y="524"/>
                      </a:lnTo>
                      <a:lnTo>
                        <a:pt x="91" y="530"/>
                      </a:lnTo>
                      <a:lnTo>
                        <a:pt x="99" y="535"/>
                      </a:lnTo>
                      <a:lnTo>
                        <a:pt x="99" y="535"/>
                      </a:lnTo>
                      <a:lnTo>
                        <a:pt x="98" y="529"/>
                      </a:lnTo>
                      <a:lnTo>
                        <a:pt x="96" y="524"/>
                      </a:lnTo>
                      <a:lnTo>
                        <a:pt x="93" y="520"/>
                      </a:lnTo>
                      <a:lnTo>
                        <a:pt x="90" y="513"/>
                      </a:lnTo>
                      <a:lnTo>
                        <a:pt x="90" y="513"/>
                      </a:lnTo>
                      <a:lnTo>
                        <a:pt x="91" y="509"/>
                      </a:lnTo>
                      <a:lnTo>
                        <a:pt x="91" y="503"/>
                      </a:lnTo>
                      <a:lnTo>
                        <a:pt x="88" y="492"/>
                      </a:lnTo>
                      <a:lnTo>
                        <a:pt x="88" y="492"/>
                      </a:lnTo>
                      <a:lnTo>
                        <a:pt x="90" y="492"/>
                      </a:lnTo>
                      <a:lnTo>
                        <a:pt x="91" y="492"/>
                      </a:lnTo>
                      <a:lnTo>
                        <a:pt x="91" y="492"/>
                      </a:lnTo>
                      <a:lnTo>
                        <a:pt x="91" y="492"/>
                      </a:lnTo>
                      <a:lnTo>
                        <a:pt x="90" y="489"/>
                      </a:lnTo>
                      <a:lnTo>
                        <a:pt x="88" y="486"/>
                      </a:lnTo>
                      <a:lnTo>
                        <a:pt x="88" y="486"/>
                      </a:lnTo>
                      <a:lnTo>
                        <a:pt x="88" y="486"/>
                      </a:lnTo>
                      <a:lnTo>
                        <a:pt x="88" y="488"/>
                      </a:lnTo>
                      <a:lnTo>
                        <a:pt x="88" y="489"/>
                      </a:lnTo>
                      <a:lnTo>
                        <a:pt x="87" y="491"/>
                      </a:lnTo>
                      <a:lnTo>
                        <a:pt x="87" y="491"/>
                      </a:lnTo>
                      <a:lnTo>
                        <a:pt x="87" y="480"/>
                      </a:lnTo>
                      <a:lnTo>
                        <a:pt x="85" y="475"/>
                      </a:lnTo>
                      <a:lnTo>
                        <a:pt x="85" y="474"/>
                      </a:lnTo>
                      <a:lnTo>
                        <a:pt x="84" y="472"/>
                      </a:lnTo>
                      <a:lnTo>
                        <a:pt x="84" y="472"/>
                      </a:lnTo>
                      <a:close/>
                      <a:moveTo>
                        <a:pt x="390" y="480"/>
                      </a:moveTo>
                      <a:lnTo>
                        <a:pt x="390" y="480"/>
                      </a:lnTo>
                      <a:lnTo>
                        <a:pt x="396" y="480"/>
                      </a:lnTo>
                      <a:lnTo>
                        <a:pt x="401" y="478"/>
                      </a:lnTo>
                      <a:lnTo>
                        <a:pt x="401" y="478"/>
                      </a:lnTo>
                      <a:lnTo>
                        <a:pt x="398" y="474"/>
                      </a:lnTo>
                      <a:lnTo>
                        <a:pt x="395" y="474"/>
                      </a:lnTo>
                      <a:lnTo>
                        <a:pt x="392" y="475"/>
                      </a:lnTo>
                      <a:lnTo>
                        <a:pt x="390" y="480"/>
                      </a:lnTo>
                      <a:lnTo>
                        <a:pt x="390" y="480"/>
                      </a:lnTo>
                      <a:close/>
                      <a:moveTo>
                        <a:pt x="505" y="477"/>
                      </a:moveTo>
                      <a:lnTo>
                        <a:pt x="505" y="477"/>
                      </a:lnTo>
                      <a:lnTo>
                        <a:pt x="509" y="480"/>
                      </a:lnTo>
                      <a:lnTo>
                        <a:pt x="509" y="480"/>
                      </a:lnTo>
                      <a:lnTo>
                        <a:pt x="511" y="477"/>
                      </a:lnTo>
                      <a:lnTo>
                        <a:pt x="512" y="474"/>
                      </a:lnTo>
                      <a:lnTo>
                        <a:pt x="512" y="474"/>
                      </a:lnTo>
                      <a:lnTo>
                        <a:pt x="511" y="472"/>
                      </a:lnTo>
                      <a:lnTo>
                        <a:pt x="508" y="472"/>
                      </a:lnTo>
                      <a:lnTo>
                        <a:pt x="506" y="474"/>
                      </a:lnTo>
                      <a:lnTo>
                        <a:pt x="505" y="477"/>
                      </a:lnTo>
                      <a:lnTo>
                        <a:pt x="505" y="477"/>
                      </a:lnTo>
                      <a:close/>
                      <a:moveTo>
                        <a:pt x="581" y="488"/>
                      </a:moveTo>
                      <a:lnTo>
                        <a:pt x="581" y="488"/>
                      </a:lnTo>
                      <a:lnTo>
                        <a:pt x="584" y="489"/>
                      </a:lnTo>
                      <a:lnTo>
                        <a:pt x="584" y="489"/>
                      </a:lnTo>
                      <a:lnTo>
                        <a:pt x="587" y="481"/>
                      </a:lnTo>
                      <a:lnTo>
                        <a:pt x="587" y="474"/>
                      </a:lnTo>
                      <a:lnTo>
                        <a:pt x="587" y="474"/>
                      </a:lnTo>
                      <a:lnTo>
                        <a:pt x="585" y="472"/>
                      </a:lnTo>
                      <a:lnTo>
                        <a:pt x="582" y="474"/>
                      </a:lnTo>
                      <a:lnTo>
                        <a:pt x="581" y="478"/>
                      </a:lnTo>
                      <a:lnTo>
                        <a:pt x="581" y="488"/>
                      </a:lnTo>
                      <a:lnTo>
                        <a:pt x="581" y="488"/>
                      </a:lnTo>
                      <a:close/>
                      <a:moveTo>
                        <a:pt x="288" y="483"/>
                      </a:moveTo>
                      <a:lnTo>
                        <a:pt x="288" y="483"/>
                      </a:lnTo>
                      <a:lnTo>
                        <a:pt x="290" y="478"/>
                      </a:lnTo>
                      <a:lnTo>
                        <a:pt x="288" y="474"/>
                      </a:lnTo>
                      <a:lnTo>
                        <a:pt x="288" y="474"/>
                      </a:lnTo>
                      <a:lnTo>
                        <a:pt x="287" y="474"/>
                      </a:lnTo>
                      <a:lnTo>
                        <a:pt x="285" y="474"/>
                      </a:lnTo>
                      <a:lnTo>
                        <a:pt x="285" y="474"/>
                      </a:lnTo>
                      <a:lnTo>
                        <a:pt x="285" y="478"/>
                      </a:lnTo>
                      <a:lnTo>
                        <a:pt x="287" y="481"/>
                      </a:lnTo>
                      <a:lnTo>
                        <a:pt x="288" y="483"/>
                      </a:lnTo>
                      <a:lnTo>
                        <a:pt x="288" y="483"/>
                      </a:lnTo>
                      <a:close/>
                      <a:moveTo>
                        <a:pt x="351" y="478"/>
                      </a:moveTo>
                      <a:lnTo>
                        <a:pt x="351" y="478"/>
                      </a:lnTo>
                      <a:lnTo>
                        <a:pt x="355" y="478"/>
                      </a:lnTo>
                      <a:lnTo>
                        <a:pt x="358" y="478"/>
                      </a:lnTo>
                      <a:lnTo>
                        <a:pt x="358" y="478"/>
                      </a:lnTo>
                      <a:lnTo>
                        <a:pt x="358" y="475"/>
                      </a:lnTo>
                      <a:lnTo>
                        <a:pt x="358" y="474"/>
                      </a:lnTo>
                      <a:lnTo>
                        <a:pt x="358" y="474"/>
                      </a:lnTo>
                      <a:lnTo>
                        <a:pt x="355" y="474"/>
                      </a:lnTo>
                      <a:lnTo>
                        <a:pt x="354" y="475"/>
                      </a:lnTo>
                      <a:lnTo>
                        <a:pt x="351" y="478"/>
                      </a:lnTo>
                      <a:lnTo>
                        <a:pt x="351" y="478"/>
                      </a:lnTo>
                      <a:close/>
                      <a:moveTo>
                        <a:pt x="489" y="483"/>
                      </a:moveTo>
                      <a:lnTo>
                        <a:pt x="489" y="483"/>
                      </a:lnTo>
                      <a:lnTo>
                        <a:pt x="492" y="481"/>
                      </a:lnTo>
                      <a:lnTo>
                        <a:pt x="492" y="480"/>
                      </a:lnTo>
                      <a:lnTo>
                        <a:pt x="492" y="474"/>
                      </a:lnTo>
                      <a:lnTo>
                        <a:pt x="492" y="474"/>
                      </a:lnTo>
                      <a:lnTo>
                        <a:pt x="489" y="474"/>
                      </a:lnTo>
                      <a:lnTo>
                        <a:pt x="489" y="474"/>
                      </a:lnTo>
                      <a:lnTo>
                        <a:pt x="489" y="483"/>
                      </a:lnTo>
                      <a:lnTo>
                        <a:pt x="489" y="483"/>
                      </a:lnTo>
                      <a:close/>
                      <a:moveTo>
                        <a:pt x="194" y="475"/>
                      </a:moveTo>
                      <a:lnTo>
                        <a:pt x="194" y="475"/>
                      </a:lnTo>
                      <a:lnTo>
                        <a:pt x="194" y="478"/>
                      </a:lnTo>
                      <a:lnTo>
                        <a:pt x="197" y="480"/>
                      </a:lnTo>
                      <a:lnTo>
                        <a:pt x="201" y="481"/>
                      </a:lnTo>
                      <a:lnTo>
                        <a:pt x="201" y="481"/>
                      </a:lnTo>
                      <a:lnTo>
                        <a:pt x="201" y="477"/>
                      </a:lnTo>
                      <a:lnTo>
                        <a:pt x="201" y="474"/>
                      </a:lnTo>
                      <a:lnTo>
                        <a:pt x="201" y="474"/>
                      </a:lnTo>
                      <a:lnTo>
                        <a:pt x="194" y="475"/>
                      </a:lnTo>
                      <a:lnTo>
                        <a:pt x="194" y="475"/>
                      </a:lnTo>
                      <a:close/>
                      <a:moveTo>
                        <a:pt x="384" y="478"/>
                      </a:moveTo>
                      <a:lnTo>
                        <a:pt x="384" y="478"/>
                      </a:lnTo>
                      <a:lnTo>
                        <a:pt x="386" y="477"/>
                      </a:lnTo>
                      <a:lnTo>
                        <a:pt x="386" y="475"/>
                      </a:lnTo>
                      <a:lnTo>
                        <a:pt x="384" y="475"/>
                      </a:lnTo>
                      <a:lnTo>
                        <a:pt x="384" y="475"/>
                      </a:lnTo>
                      <a:lnTo>
                        <a:pt x="384" y="477"/>
                      </a:lnTo>
                      <a:lnTo>
                        <a:pt x="384" y="478"/>
                      </a:lnTo>
                      <a:lnTo>
                        <a:pt x="384" y="478"/>
                      </a:lnTo>
                      <a:close/>
                      <a:moveTo>
                        <a:pt x="439" y="480"/>
                      </a:moveTo>
                      <a:lnTo>
                        <a:pt x="439" y="480"/>
                      </a:lnTo>
                      <a:lnTo>
                        <a:pt x="444" y="484"/>
                      </a:lnTo>
                      <a:lnTo>
                        <a:pt x="444" y="484"/>
                      </a:lnTo>
                      <a:lnTo>
                        <a:pt x="444" y="480"/>
                      </a:lnTo>
                      <a:lnTo>
                        <a:pt x="442" y="477"/>
                      </a:lnTo>
                      <a:lnTo>
                        <a:pt x="441" y="475"/>
                      </a:lnTo>
                      <a:lnTo>
                        <a:pt x="441" y="475"/>
                      </a:lnTo>
                      <a:lnTo>
                        <a:pt x="439" y="480"/>
                      </a:lnTo>
                      <a:lnTo>
                        <a:pt x="439" y="480"/>
                      </a:lnTo>
                      <a:close/>
                      <a:moveTo>
                        <a:pt x="605" y="480"/>
                      </a:moveTo>
                      <a:lnTo>
                        <a:pt x="605" y="480"/>
                      </a:lnTo>
                      <a:lnTo>
                        <a:pt x="605" y="477"/>
                      </a:lnTo>
                      <a:lnTo>
                        <a:pt x="605" y="475"/>
                      </a:lnTo>
                      <a:lnTo>
                        <a:pt x="604" y="475"/>
                      </a:lnTo>
                      <a:lnTo>
                        <a:pt x="604" y="475"/>
                      </a:lnTo>
                      <a:lnTo>
                        <a:pt x="604" y="478"/>
                      </a:lnTo>
                      <a:lnTo>
                        <a:pt x="605" y="480"/>
                      </a:lnTo>
                      <a:lnTo>
                        <a:pt x="605" y="480"/>
                      </a:lnTo>
                      <a:close/>
                      <a:moveTo>
                        <a:pt x="300" y="481"/>
                      </a:moveTo>
                      <a:lnTo>
                        <a:pt x="300" y="481"/>
                      </a:lnTo>
                      <a:lnTo>
                        <a:pt x="306" y="480"/>
                      </a:lnTo>
                      <a:lnTo>
                        <a:pt x="308" y="480"/>
                      </a:lnTo>
                      <a:lnTo>
                        <a:pt x="309" y="478"/>
                      </a:lnTo>
                      <a:lnTo>
                        <a:pt x="309" y="478"/>
                      </a:lnTo>
                      <a:lnTo>
                        <a:pt x="300" y="477"/>
                      </a:lnTo>
                      <a:lnTo>
                        <a:pt x="300" y="477"/>
                      </a:lnTo>
                      <a:lnTo>
                        <a:pt x="300" y="481"/>
                      </a:lnTo>
                      <a:lnTo>
                        <a:pt x="300" y="481"/>
                      </a:lnTo>
                      <a:close/>
                      <a:moveTo>
                        <a:pt x="146" y="480"/>
                      </a:moveTo>
                      <a:lnTo>
                        <a:pt x="146" y="480"/>
                      </a:lnTo>
                      <a:lnTo>
                        <a:pt x="148" y="481"/>
                      </a:lnTo>
                      <a:lnTo>
                        <a:pt x="148" y="483"/>
                      </a:lnTo>
                      <a:lnTo>
                        <a:pt x="149" y="483"/>
                      </a:lnTo>
                      <a:lnTo>
                        <a:pt x="149" y="483"/>
                      </a:lnTo>
                      <a:lnTo>
                        <a:pt x="151" y="480"/>
                      </a:lnTo>
                      <a:lnTo>
                        <a:pt x="151" y="478"/>
                      </a:lnTo>
                      <a:lnTo>
                        <a:pt x="149" y="478"/>
                      </a:lnTo>
                      <a:lnTo>
                        <a:pt x="149" y="478"/>
                      </a:lnTo>
                      <a:lnTo>
                        <a:pt x="148" y="478"/>
                      </a:lnTo>
                      <a:lnTo>
                        <a:pt x="146" y="480"/>
                      </a:lnTo>
                      <a:lnTo>
                        <a:pt x="146" y="480"/>
                      </a:lnTo>
                      <a:close/>
                      <a:moveTo>
                        <a:pt x="284" y="488"/>
                      </a:moveTo>
                      <a:lnTo>
                        <a:pt x="284" y="488"/>
                      </a:lnTo>
                      <a:lnTo>
                        <a:pt x="284" y="484"/>
                      </a:lnTo>
                      <a:lnTo>
                        <a:pt x="282" y="481"/>
                      </a:lnTo>
                      <a:lnTo>
                        <a:pt x="282" y="480"/>
                      </a:lnTo>
                      <a:lnTo>
                        <a:pt x="280" y="478"/>
                      </a:lnTo>
                      <a:lnTo>
                        <a:pt x="280" y="478"/>
                      </a:lnTo>
                      <a:lnTo>
                        <a:pt x="280" y="481"/>
                      </a:lnTo>
                      <a:lnTo>
                        <a:pt x="280" y="483"/>
                      </a:lnTo>
                      <a:lnTo>
                        <a:pt x="282" y="486"/>
                      </a:lnTo>
                      <a:lnTo>
                        <a:pt x="284" y="488"/>
                      </a:lnTo>
                      <a:lnTo>
                        <a:pt x="284" y="488"/>
                      </a:lnTo>
                      <a:close/>
                      <a:moveTo>
                        <a:pt x="428" y="480"/>
                      </a:moveTo>
                      <a:lnTo>
                        <a:pt x="428" y="480"/>
                      </a:lnTo>
                      <a:lnTo>
                        <a:pt x="428" y="481"/>
                      </a:lnTo>
                      <a:lnTo>
                        <a:pt x="430" y="484"/>
                      </a:lnTo>
                      <a:lnTo>
                        <a:pt x="430" y="484"/>
                      </a:lnTo>
                      <a:lnTo>
                        <a:pt x="431" y="483"/>
                      </a:lnTo>
                      <a:lnTo>
                        <a:pt x="431" y="480"/>
                      </a:lnTo>
                      <a:lnTo>
                        <a:pt x="431" y="478"/>
                      </a:lnTo>
                      <a:lnTo>
                        <a:pt x="428" y="480"/>
                      </a:lnTo>
                      <a:lnTo>
                        <a:pt x="428" y="480"/>
                      </a:lnTo>
                      <a:close/>
                      <a:moveTo>
                        <a:pt x="117" y="486"/>
                      </a:moveTo>
                      <a:lnTo>
                        <a:pt x="117" y="486"/>
                      </a:lnTo>
                      <a:lnTo>
                        <a:pt x="117" y="484"/>
                      </a:lnTo>
                      <a:lnTo>
                        <a:pt x="119" y="481"/>
                      </a:lnTo>
                      <a:lnTo>
                        <a:pt x="119" y="481"/>
                      </a:lnTo>
                      <a:lnTo>
                        <a:pt x="117" y="480"/>
                      </a:lnTo>
                      <a:lnTo>
                        <a:pt x="116" y="478"/>
                      </a:lnTo>
                      <a:lnTo>
                        <a:pt x="116" y="478"/>
                      </a:lnTo>
                      <a:lnTo>
                        <a:pt x="116" y="483"/>
                      </a:lnTo>
                      <a:lnTo>
                        <a:pt x="116" y="486"/>
                      </a:lnTo>
                      <a:lnTo>
                        <a:pt x="117" y="486"/>
                      </a:lnTo>
                      <a:lnTo>
                        <a:pt x="117" y="486"/>
                      </a:lnTo>
                      <a:close/>
                      <a:moveTo>
                        <a:pt x="181" y="486"/>
                      </a:moveTo>
                      <a:lnTo>
                        <a:pt x="181" y="486"/>
                      </a:lnTo>
                      <a:lnTo>
                        <a:pt x="184" y="480"/>
                      </a:lnTo>
                      <a:lnTo>
                        <a:pt x="184" y="480"/>
                      </a:lnTo>
                      <a:lnTo>
                        <a:pt x="186" y="481"/>
                      </a:lnTo>
                      <a:lnTo>
                        <a:pt x="187" y="483"/>
                      </a:lnTo>
                      <a:lnTo>
                        <a:pt x="187" y="483"/>
                      </a:lnTo>
                      <a:lnTo>
                        <a:pt x="187" y="483"/>
                      </a:lnTo>
                      <a:lnTo>
                        <a:pt x="183" y="489"/>
                      </a:lnTo>
                      <a:lnTo>
                        <a:pt x="181" y="492"/>
                      </a:lnTo>
                      <a:lnTo>
                        <a:pt x="183" y="494"/>
                      </a:lnTo>
                      <a:lnTo>
                        <a:pt x="184" y="495"/>
                      </a:lnTo>
                      <a:lnTo>
                        <a:pt x="184" y="495"/>
                      </a:lnTo>
                      <a:lnTo>
                        <a:pt x="187" y="492"/>
                      </a:lnTo>
                      <a:lnTo>
                        <a:pt x="191" y="488"/>
                      </a:lnTo>
                      <a:lnTo>
                        <a:pt x="191" y="488"/>
                      </a:lnTo>
                      <a:lnTo>
                        <a:pt x="189" y="484"/>
                      </a:lnTo>
                      <a:lnTo>
                        <a:pt x="187" y="480"/>
                      </a:lnTo>
                      <a:lnTo>
                        <a:pt x="187" y="480"/>
                      </a:lnTo>
                      <a:lnTo>
                        <a:pt x="184" y="478"/>
                      </a:lnTo>
                      <a:lnTo>
                        <a:pt x="180" y="478"/>
                      </a:lnTo>
                      <a:lnTo>
                        <a:pt x="180" y="478"/>
                      </a:lnTo>
                      <a:lnTo>
                        <a:pt x="180" y="483"/>
                      </a:lnTo>
                      <a:lnTo>
                        <a:pt x="181" y="486"/>
                      </a:lnTo>
                      <a:lnTo>
                        <a:pt x="181" y="486"/>
                      </a:lnTo>
                      <a:close/>
                      <a:moveTo>
                        <a:pt x="218" y="489"/>
                      </a:moveTo>
                      <a:lnTo>
                        <a:pt x="218" y="489"/>
                      </a:lnTo>
                      <a:lnTo>
                        <a:pt x="221" y="489"/>
                      </a:lnTo>
                      <a:lnTo>
                        <a:pt x="224" y="491"/>
                      </a:lnTo>
                      <a:lnTo>
                        <a:pt x="224" y="491"/>
                      </a:lnTo>
                      <a:lnTo>
                        <a:pt x="221" y="483"/>
                      </a:lnTo>
                      <a:lnTo>
                        <a:pt x="219" y="481"/>
                      </a:lnTo>
                      <a:lnTo>
                        <a:pt x="216" y="480"/>
                      </a:lnTo>
                      <a:lnTo>
                        <a:pt x="216" y="480"/>
                      </a:lnTo>
                      <a:lnTo>
                        <a:pt x="218" y="489"/>
                      </a:lnTo>
                      <a:lnTo>
                        <a:pt x="218" y="489"/>
                      </a:lnTo>
                      <a:close/>
                      <a:moveTo>
                        <a:pt x="502" y="491"/>
                      </a:moveTo>
                      <a:lnTo>
                        <a:pt x="502" y="491"/>
                      </a:lnTo>
                      <a:lnTo>
                        <a:pt x="502" y="484"/>
                      </a:lnTo>
                      <a:lnTo>
                        <a:pt x="500" y="481"/>
                      </a:lnTo>
                      <a:lnTo>
                        <a:pt x="499" y="480"/>
                      </a:lnTo>
                      <a:lnTo>
                        <a:pt x="499" y="480"/>
                      </a:lnTo>
                      <a:lnTo>
                        <a:pt x="499" y="486"/>
                      </a:lnTo>
                      <a:lnTo>
                        <a:pt x="500" y="489"/>
                      </a:lnTo>
                      <a:lnTo>
                        <a:pt x="502" y="491"/>
                      </a:lnTo>
                      <a:lnTo>
                        <a:pt x="502" y="491"/>
                      </a:lnTo>
                      <a:close/>
                      <a:moveTo>
                        <a:pt x="177" y="492"/>
                      </a:moveTo>
                      <a:lnTo>
                        <a:pt x="177" y="492"/>
                      </a:lnTo>
                      <a:lnTo>
                        <a:pt x="175" y="484"/>
                      </a:lnTo>
                      <a:lnTo>
                        <a:pt x="175" y="481"/>
                      </a:lnTo>
                      <a:lnTo>
                        <a:pt x="174" y="481"/>
                      </a:lnTo>
                      <a:lnTo>
                        <a:pt x="174" y="481"/>
                      </a:lnTo>
                      <a:lnTo>
                        <a:pt x="175" y="488"/>
                      </a:lnTo>
                      <a:lnTo>
                        <a:pt x="175" y="489"/>
                      </a:lnTo>
                      <a:lnTo>
                        <a:pt x="177" y="492"/>
                      </a:lnTo>
                      <a:lnTo>
                        <a:pt x="177" y="492"/>
                      </a:lnTo>
                      <a:close/>
                      <a:moveTo>
                        <a:pt x="573" y="484"/>
                      </a:moveTo>
                      <a:lnTo>
                        <a:pt x="573" y="484"/>
                      </a:lnTo>
                      <a:lnTo>
                        <a:pt x="575" y="486"/>
                      </a:lnTo>
                      <a:lnTo>
                        <a:pt x="576" y="486"/>
                      </a:lnTo>
                      <a:lnTo>
                        <a:pt x="576" y="486"/>
                      </a:lnTo>
                      <a:lnTo>
                        <a:pt x="576" y="483"/>
                      </a:lnTo>
                      <a:lnTo>
                        <a:pt x="578" y="481"/>
                      </a:lnTo>
                      <a:lnTo>
                        <a:pt x="578" y="481"/>
                      </a:lnTo>
                      <a:lnTo>
                        <a:pt x="575" y="483"/>
                      </a:lnTo>
                      <a:lnTo>
                        <a:pt x="573" y="484"/>
                      </a:lnTo>
                      <a:lnTo>
                        <a:pt x="573" y="484"/>
                      </a:lnTo>
                      <a:close/>
                      <a:moveTo>
                        <a:pt x="163" y="483"/>
                      </a:moveTo>
                      <a:lnTo>
                        <a:pt x="163" y="483"/>
                      </a:lnTo>
                      <a:lnTo>
                        <a:pt x="163" y="489"/>
                      </a:lnTo>
                      <a:lnTo>
                        <a:pt x="165" y="495"/>
                      </a:lnTo>
                      <a:lnTo>
                        <a:pt x="165" y="495"/>
                      </a:lnTo>
                      <a:lnTo>
                        <a:pt x="168" y="495"/>
                      </a:lnTo>
                      <a:lnTo>
                        <a:pt x="172" y="495"/>
                      </a:lnTo>
                      <a:lnTo>
                        <a:pt x="172" y="495"/>
                      </a:lnTo>
                      <a:lnTo>
                        <a:pt x="171" y="491"/>
                      </a:lnTo>
                      <a:lnTo>
                        <a:pt x="169" y="486"/>
                      </a:lnTo>
                      <a:lnTo>
                        <a:pt x="168" y="483"/>
                      </a:lnTo>
                      <a:lnTo>
                        <a:pt x="166" y="481"/>
                      </a:lnTo>
                      <a:lnTo>
                        <a:pt x="163" y="483"/>
                      </a:lnTo>
                      <a:lnTo>
                        <a:pt x="163" y="483"/>
                      </a:lnTo>
                      <a:close/>
                      <a:moveTo>
                        <a:pt x="264" y="489"/>
                      </a:moveTo>
                      <a:lnTo>
                        <a:pt x="264" y="489"/>
                      </a:lnTo>
                      <a:lnTo>
                        <a:pt x="267" y="488"/>
                      </a:lnTo>
                      <a:lnTo>
                        <a:pt x="271" y="489"/>
                      </a:lnTo>
                      <a:lnTo>
                        <a:pt x="271" y="489"/>
                      </a:lnTo>
                      <a:lnTo>
                        <a:pt x="267" y="484"/>
                      </a:lnTo>
                      <a:lnTo>
                        <a:pt x="262" y="481"/>
                      </a:lnTo>
                      <a:lnTo>
                        <a:pt x="262" y="481"/>
                      </a:lnTo>
                      <a:lnTo>
                        <a:pt x="262" y="484"/>
                      </a:lnTo>
                      <a:lnTo>
                        <a:pt x="264" y="489"/>
                      </a:lnTo>
                      <a:lnTo>
                        <a:pt x="264" y="489"/>
                      </a:lnTo>
                      <a:close/>
                      <a:moveTo>
                        <a:pt x="518" y="484"/>
                      </a:moveTo>
                      <a:lnTo>
                        <a:pt x="518" y="484"/>
                      </a:lnTo>
                      <a:lnTo>
                        <a:pt x="518" y="483"/>
                      </a:lnTo>
                      <a:lnTo>
                        <a:pt x="515" y="481"/>
                      </a:lnTo>
                      <a:lnTo>
                        <a:pt x="515" y="481"/>
                      </a:lnTo>
                      <a:lnTo>
                        <a:pt x="515" y="483"/>
                      </a:lnTo>
                      <a:lnTo>
                        <a:pt x="517" y="483"/>
                      </a:lnTo>
                      <a:lnTo>
                        <a:pt x="518" y="484"/>
                      </a:lnTo>
                      <a:lnTo>
                        <a:pt x="518" y="484"/>
                      </a:lnTo>
                      <a:close/>
                      <a:moveTo>
                        <a:pt x="599" y="491"/>
                      </a:moveTo>
                      <a:lnTo>
                        <a:pt x="599" y="491"/>
                      </a:lnTo>
                      <a:lnTo>
                        <a:pt x="602" y="488"/>
                      </a:lnTo>
                      <a:lnTo>
                        <a:pt x="604" y="484"/>
                      </a:lnTo>
                      <a:lnTo>
                        <a:pt x="604" y="484"/>
                      </a:lnTo>
                      <a:lnTo>
                        <a:pt x="601" y="483"/>
                      </a:lnTo>
                      <a:lnTo>
                        <a:pt x="599" y="481"/>
                      </a:lnTo>
                      <a:lnTo>
                        <a:pt x="599" y="481"/>
                      </a:lnTo>
                      <a:lnTo>
                        <a:pt x="598" y="483"/>
                      </a:lnTo>
                      <a:lnTo>
                        <a:pt x="598" y="486"/>
                      </a:lnTo>
                      <a:lnTo>
                        <a:pt x="599" y="491"/>
                      </a:lnTo>
                      <a:lnTo>
                        <a:pt x="599" y="491"/>
                      </a:lnTo>
                      <a:close/>
                      <a:moveTo>
                        <a:pt x="680" y="488"/>
                      </a:moveTo>
                      <a:lnTo>
                        <a:pt x="680" y="488"/>
                      </a:lnTo>
                      <a:lnTo>
                        <a:pt x="680" y="484"/>
                      </a:lnTo>
                      <a:lnTo>
                        <a:pt x="678" y="481"/>
                      </a:lnTo>
                      <a:lnTo>
                        <a:pt x="678" y="481"/>
                      </a:lnTo>
                      <a:lnTo>
                        <a:pt x="678" y="484"/>
                      </a:lnTo>
                      <a:lnTo>
                        <a:pt x="680" y="488"/>
                      </a:lnTo>
                      <a:lnTo>
                        <a:pt x="680" y="488"/>
                      </a:lnTo>
                      <a:close/>
                      <a:moveTo>
                        <a:pt x="409" y="489"/>
                      </a:moveTo>
                      <a:lnTo>
                        <a:pt x="409" y="489"/>
                      </a:lnTo>
                      <a:lnTo>
                        <a:pt x="407" y="488"/>
                      </a:lnTo>
                      <a:lnTo>
                        <a:pt x="406" y="486"/>
                      </a:lnTo>
                      <a:lnTo>
                        <a:pt x="404" y="484"/>
                      </a:lnTo>
                      <a:lnTo>
                        <a:pt x="404" y="483"/>
                      </a:lnTo>
                      <a:lnTo>
                        <a:pt x="404" y="483"/>
                      </a:lnTo>
                      <a:lnTo>
                        <a:pt x="401" y="484"/>
                      </a:lnTo>
                      <a:lnTo>
                        <a:pt x="396" y="484"/>
                      </a:lnTo>
                      <a:lnTo>
                        <a:pt x="390" y="484"/>
                      </a:lnTo>
                      <a:lnTo>
                        <a:pt x="390" y="484"/>
                      </a:lnTo>
                      <a:lnTo>
                        <a:pt x="398" y="488"/>
                      </a:lnTo>
                      <a:lnTo>
                        <a:pt x="409" y="489"/>
                      </a:lnTo>
                      <a:lnTo>
                        <a:pt x="409" y="489"/>
                      </a:lnTo>
                      <a:close/>
                      <a:moveTo>
                        <a:pt x="99" y="483"/>
                      </a:moveTo>
                      <a:lnTo>
                        <a:pt x="99" y="483"/>
                      </a:lnTo>
                      <a:lnTo>
                        <a:pt x="99" y="488"/>
                      </a:lnTo>
                      <a:lnTo>
                        <a:pt x="98" y="491"/>
                      </a:lnTo>
                      <a:lnTo>
                        <a:pt x="96" y="492"/>
                      </a:lnTo>
                      <a:lnTo>
                        <a:pt x="93" y="494"/>
                      </a:lnTo>
                      <a:lnTo>
                        <a:pt x="93" y="494"/>
                      </a:lnTo>
                      <a:lnTo>
                        <a:pt x="94" y="495"/>
                      </a:lnTo>
                      <a:lnTo>
                        <a:pt x="96" y="495"/>
                      </a:lnTo>
                      <a:lnTo>
                        <a:pt x="96" y="494"/>
                      </a:lnTo>
                      <a:lnTo>
                        <a:pt x="96" y="494"/>
                      </a:lnTo>
                      <a:lnTo>
                        <a:pt x="98" y="498"/>
                      </a:lnTo>
                      <a:lnTo>
                        <a:pt x="99" y="503"/>
                      </a:lnTo>
                      <a:lnTo>
                        <a:pt x="99" y="503"/>
                      </a:lnTo>
                      <a:lnTo>
                        <a:pt x="107" y="501"/>
                      </a:lnTo>
                      <a:lnTo>
                        <a:pt x="110" y="500"/>
                      </a:lnTo>
                      <a:lnTo>
                        <a:pt x="111" y="497"/>
                      </a:lnTo>
                      <a:lnTo>
                        <a:pt x="111" y="497"/>
                      </a:lnTo>
                      <a:lnTo>
                        <a:pt x="110" y="497"/>
                      </a:lnTo>
                      <a:lnTo>
                        <a:pt x="108" y="497"/>
                      </a:lnTo>
                      <a:lnTo>
                        <a:pt x="108" y="498"/>
                      </a:lnTo>
                      <a:lnTo>
                        <a:pt x="107" y="497"/>
                      </a:lnTo>
                      <a:lnTo>
                        <a:pt x="107" y="497"/>
                      </a:lnTo>
                      <a:lnTo>
                        <a:pt x="105" y="491"/>
                      </a:lnTo>
                      <a:lnTo>
                        <a:pt x="105" y="483"/>
                      </a:lnTo>
                      <a:lnTo>
                        <a:pt x="105" y="483"/>
                      </a:lnTo>
                      <a:lnTo>
                        <a:pt x="102" y="483"/>
                      </a:lnTo>
                      <a:lnTo>
                        <a:pt x="99" y="483"/>
                      </a:lnTo>
                      <a:lnTo>
                        <a:pt x="99" y="483"/>
                      </a:lnTo>
                      <a:close/>
                      <a:moveTo>
                        <a:pt x="529" y="488"/>
                      </a:moveTo>
                      <a:lnTo>
                        <a:pt x="529" y="488"/>
                      </a:lnTo>
                      <a:lnTo>
                        <a:pt x="531" y="488"/>
                      </a:lnTo>
                      <a:lnTo>
                        <a:pt x="532" y="486"/>
                      </a:lnTo>
                      <a:lnTo>
                        <a:pt x="532" y="484"/>
                      </a:lnTo>
                      <a:lnTo>
                        <a:pt x="531" y="483"/>
                      </a:lnTo>
                      <a:lnTo>
                        <a:pt x="531" y="483"/>
                      </a:lnTo>
                      <a:lnTo>
                        <a:pt x="529" y="488"/>
                      </a:lnTo>
                      <a:lnTo>
                        <a:pt x="529" y="488"/>
                      </a:lnTo>
                      <a:close/>
                      <a:moveTo>
                        <a:pt x="329" y="484"/>
                      </a:moveTo>
                      <a:lnTo>
                        <a:pt x="329" y="484"/>
                      </a:lnTo>
                      <a:lnTo>
                        <a:pt x="328" y="488"/>
                      </a:lnTo>
                      <a:lnTo>
                        <a:pt x="329" y="489"/>
                      </a:lnTo>
                      <a:lnTo>
                        <a:pt x="332" y="492"/>
                      </a:lnTo>
                      <a:lnTo>
                        <a:pt x="332" y="492"/>
                      </a:lnTo>
                      <a:lnTo>
                        <a:pt x="343" y="489"/>
                      </a:lnTo>
                      <a:lnTo>
                        <a:pt x="343" y="489"/>
                      </a:lnTo>
                      <a:lnTo>
                        <a:pt x="341" y="486"/>
                      </a:lnTo>
                      <a:lnTo>
                        <a:pt x="340" y="483"/>
                      </a:lnTo>
                      <a:lnTo>
                        <a:pt x="340" y="483"/>
                      </a:lnTo>
                      <a:lnTo>
                        <a:pt x="334" y="486"/>
                      </a:lnTo>
                      <a:lnTo>
                        <a:pt x="331" y="486"/>
                      </a:lnTo>
                      <a:lnTo>
                        <a:pt x="329" y="484"/>
                      </a:lnTo>
                      <a:lnTo>
                        <a:pt x="329" y="484"/>
                      </a:lnTo>
                      <a:close/>
                      <a:moveTo>
                        <a:pt x="346" y="488"/>
                      </a:moveTo>
                      <a:lnTo>
                        <a:pt x="346" y="488"/>
                      </a:lnTo>
                      <a:lnTo>
                        <a:pt x="349" y="488"/>
                      </a:lnTo>
                      <a:lnTo>
                        <a:pt x="351" y="486"/>
                      </a:lnTo>
                      <a:lnTo>
                        <a:pt x="351" y="486"/>
                      </a:lnTo>
                      <a:lnTo>
                        <a:pt x="348" y="484"/>
                      </a:lnTo>
                      <a:lnTo>
                        <a:pt x="345" y="483"/>
                      </a:lnTo>
                      <a:lnTo>
                        <a:pt x="345" y="483"/>
                      </a:lnTo>
                      <a:lnTo>
                        <a:pt x="346" y="486"/>
                      </a:lnTo>
                      <a:lnTo>
                        <a:pt x="346" y="488"/>
                      </a:lnTo>
                      <a:lnTo>
                        <a:pt x="346" y="488"/>
                      </a:lnTo>
                      <a:close/>
                      <a:moveTo>
                        <a:pt x="424" y="483"/>
                      </a:moveTo>
                      <a:lnTo>
                        <a:pt x="424" y="483"/>
                      </a:lnTo>
                      <a:lnTo>
                        <a:pt x="422" y="484"/>
                      </a:lnTo>
                      <a:lnTo>
                        <a:pt x="421" y="488"/>
                      </a:lnTo>
                      <a:lnTo>
                        <a:pt x="421" y="494"/>
                      </a:lnTo>
                      <a:lnTo>
                        <a:pt x="421" y="494"/>
                      </a:lnTo>
                      <a:lnTo>
                        <a:pt x="422" y="494"/>
                      </a:lnTo>
                      <a:lnTo>
                        <a:pt x="424" y="494"/>
                      </a:lnTo>
                      <a:lnTo>
                        <a:pt x="427" y="491"/>
                      </a:lnTo>
                      <a:lnTo>
                        <a:pt x="427" y="486"/>
                      </a:lnTo>
                      <a:lnTo>
                        <a:pt x="425" y="484"/>
                      </a:lnTo>
                      <a:lnTo>
                        <a:pt x="424" y="483"/>
                      </a:lnTo>
                      <a:lnTo>
                        <a:pt x="424" y="483"/>
                      </a:lnTo>
                      <a:close/>
                      <a:moveTo>
                        <a:pt x="431" y="489"/>
                      </a:moveTo>
                      <a:lnTo>
                        <a:pt x="431" y="489"/>
                      </a:lnTo>
                      <a:lnTo>
                        <a:pt x="433" y="494"/>
                      </a:lnTo>
                      <a:lnTo>
                        <a:pt x="434" y="497"/>
                      </a:lnTo>
                      <a:lnTo>
                        <a:pt x="434" y="497"/>
                      </a:lnTo>
                      <a:lnTo>
                        <a:pt x="438" y="498"/>
                      </a:lnTo>
                      <a:lnTo>
                        <a:pt x="442" y="500"/>
                      </a:lnTo>
                      <a:lnTo>
                        <a:pt x="442" y="500"/>
                      </a:lnTo>
                      <a:lnTo>
                        <a:pt x="439" y="491"/>
                      </a:lnTo>
                      <a:lnTo>
                        <a:pt x="438" y="486"/>
                      </a:lnTo>
                      <a:lnTo>
                        <a:pt x="434" y="483"/>
                      </a:lnTo>
                      <a:lnTo>
                        <a:pt x="434" y="483"/>
                      </a:lnTo>
                      <a:lnTo>
                        <a:pt x="431" y="489"/>
                      </a:lnTo>
                      <a:lnTo>
                        <a:pt x="431" y="489"/>
                      </a:lnTo>
                      <a:close/>
                      <a:moveTo>
                        <a:pt x="451" y="492"/>
                      </a:moveTo>
                      <a:lnTo>
                        <a:pt x="451" y="492"/>
                      </a:lnTo>
                      <a:lnTo>
                        <a:pt x="451" y="488"/>
                      </a:lnTo>
                      <a:lnTo>
                        <a:pt x="451" y="484"/>
                      </a:lnTo>
                      <a:lnTo>
                        <a:pt x="450" y="483"/>
                      </a:lnTo>
                      <a:lnTo>
                        <a:pt x="450" y="483"/>
                      </a:lnTo>
                      <a:lnTo>
                        <a:pt x="451" y="492"/>
                      </a:lnTo>
                      <a:lnTo>
                        <a:pt x="451" y="492"/>
                      </a:lnTo>
                      <a:close/>
                      <a:moveTo>
                        <a:pt x="154" y="486"/>
                      </a:moveTo>
                      <a:lnTo>
                        <a:pt x="154" y="486"/>
                      </a:lnTo>
                      <a:lnTo>
                        <a:pt x="154" y="494"/>
                      </a:lnTo>
                      <a:lnTo>
                        <a:pt x="154" y="494"/>
                      </a:lnTo>
                      <a:lnTo>
                        <a:pt x="157" y="494"/>
                      </a:lnTo>
                      <a:lnTo>
                        <a:pt x="160" y="494"/>
                      </a:lnTo>
                      <a:lnTo>
                        <a:pt x="160" y="494"/>
                      </a:lnTo>
                      <a:lnTo>
                        <a:pt x="160" y="489"/>
                      </a:lnTo>
                      <a:lnTo>
                        <a:pt x="160" y="484"/>
                      </a:lnTo>
                      <a:lnTo>
                        <a:pt x="160" y="484"/>
                      </a:lnTo>
                      <a:lnTo>
                        <a:pt x="157" y="484"/>
                      </a:lnTo>
                      <a:lnTo>
                        <a:pt x="154" y="486"/>
                      </a:lnTo>
                      <a:lnTo>
                        <a:pt x="154" y="486"/>
                      </a:lnTo>
                      <a:close/>
                      <a:moveTo>
                        <a:pt x="555" y="489"/>
                      </a:moveTo>
                      <a:lnTo>
                        <a:pt x="555" y="489"/>
                      </a:lnTo>
                      <a:lnTo>
                        <a:pt x="555" y="484"/>
                      </a:lnTo>
                      <a:lnTo>
                        <a:pt x="555" y="484"/>
                      </a:lnTo>
                      <a:lnTo>
                        <a:pt x="553" y="484"/>
                      </a:lnTo>
                      <a:lnTo>
                        <a:pt x="552" y="484"/>
                      </a:lnTo>
                      <a:lnTo>
                        <a:pt x="552" y="484"/>
                      </a:lnTo>
                      <a:lnTo>
                        <a:pt x="553" y="488"/>
                      </a:lnTo>
                      <a:lnTo>
                        <a:pt x="555" y="489"/>
                      </a:lnTo>
                      <a:lnTo>
                        <a:pt x="555" y="489"/>
                      </a:lnTo>
                      <a:close/>
                      <a:moveTo>
                        <a:pt x="245" y="489"/>
                      </a:moveTo>
                      <a:lnTo>
                        <a:pt x="245" y="489"/>
                      </a:lnTo>
                      <a:lnTo>
                        <a:pt x="244" y="488"/>
                      </a:lnTo>
                      <a:lnTo>
                        <a:pt x="242" y="486"/>
                      </a:lnTo>
                      <a:lnTo>
                        <a:pt x="241" y="486"/>
                      </a:lnTo>
                      <a:lnTo>
                        <a:pt x="238" y="484"/>
                      </a:lnTo>
                      <a:lnTo>
                        <a:pt x="238" y="484"/>
                      </a:lnTo>
                      <a:lnTo>
                        <a:pt x="239" y="488"/>
                      </a:lnTo>
                      <a:lnTo>
                        <a:pt x="241" y="488"/>
                      </a:lnTo>
                      <a:lnTo>
                        <a:pt x="245" y="489"/>
                      </a:lnTo>
                      <a:lnTo>
                        <a:pt x="245" y="489"/>
                      </a:lnTo>
                      <a:close/>
                      <a:moveTo>
                        <a:pt x="300" y="491"/>
                      </a:moveTo>
                      <a:lnTo>
                        <a:pt x="300" y="491"/>
                      </a:lnTo>
                      <a:lnTo>
                        <a:pt x="305" y="491"/>
                      </a:lnTo>
                      <a:lnTo>
                        <a:pt x="308" y="491"/>
                      </a:lnTo>
                      <a:lnTo>
                        <a:pt x="314" y="484"/>
                      </a:lnTo>
                      <a:lnTo>
                        <a:pt x="314" y="484"/>
                      </a:lnTo>
                      <a:lnTo>
                        <a:pt x="312" y="486"/>
                      </a:lnTo>
                      <a:lnTo>
                        <a:pt x="312" y="486"/>
                      </a:lnTo>
                      <a:lnTo>
                        <a:pt x="306" y="488"/>
                      </a:lnTo>
                      <a:lnTo>
                        <a:pt x="303" y="489"/>
                      </a:lnTo>
                      <a:lnTo>
                        <a:pt x="300" y="491"/>
                      </a:lnTo>
                      <a:lnTo>
                        <a:pt x="300" y="491"/>
                      </a:lnTo>
                      <a:close/>
                      <a:moveTo>
                        <a:pt x="491" y="486"/>
                      </a:moveTo>
                      <a:lnTo>
                        <a:pt x="491" y="486"/>
                      </a:lnTo>
                      <a:lnTo>
                        <a:pt x="492" y="488"/>
                      </a:lnTo>
                      <a:lnTo>
                        <a:pt x="492" y="488"/>
                      </a:lnTo>
                      <a:lnTo>
                        <a:pt x="492" y="489"/>
                      </a:lnTo>
                      <a:lnTo>
                        <a:pt x="494" y="489"/>
                      </a:lnTo>
                      <a:lnTo>
                        <a:pt x="494" y="489"/>
                      </a:lnTo>
                      <a:lnTo>
                        <a:pt x="494" y="488"/>
                      </a:lnTo>
                      <a:lnTo>
                        <a:pt x="494" y="484"/>
                      </a:lnTo>
                      <a:lnTo>
                        <a:pt x="494" y="484"/>
                      </a:lnTo>
                      <a:lnTo>
                        <a:pt x="492" y="486"/>
                      </a:lnTo>
                      <a:lnTo>
                        <a:pt x="491" y="486"/>
                      </a:lnTo>
                      <a:lnTo>
                        <a:pt x="491" y="486"/>
                      </a:lnTo>
                      <a:close/>
                      <a:moveTo>
                        <a:pt x="704" y="492"/>
                      </a:moveTo>
                      <a:lnTo>
                        <a:pt x="704" y="492"/>
                      </a:lnTo>
                      <a:lnTo>
                        <a:pt x="704" y="489"/>
                      </a:lnTo>
                      <a:lnTo>
                        <a:pt x="704" y="488"/>
                      </a:lnTo>
                      <a:lnTo>
                        <a:pt x="703" y="486"/>
                      </a:lnTo>
                      <a:lnTo>
                        <a:pt x="701" y="486"/>
                      </a:lnTo>
                      <a:lnTo>
                        <a:pt x="698" y="491"/>
                      </a:lnTo>
                      <a:lnTo>
                        <a:pt x="697" y="494"/>
                      </a:lnTo>
                      <a:lnTo>
                        <a:pt x="698" y="497"/>
                      </a:lnTo>
                      <a:lnTo>
                        <a:pt x="698" y="497"/>
                      </a:lnTo>
                      <a:lnTo>
                        <a:pt x="703" y="495"/>
                      </a:lnTo>
                      <a:lnTo>
                        <a:pt x="704" y="494"/>
                      </a:lnTo>
                      <a:lnTo>
                        <a:pt x="704" y="492"/>
                      </a:lnTo>
                      <a:lnTo>
                        <a:pt x="704" y="492"/>
                      </a:lnTo>
                      <a:close/>
                      <a:moveTo>
                        <a:pt x="730" y="494"/>
                      </a:moveTo>
                      <a:lnTo>
                        <a:pt x="730" y="494"/>
                      </a:lnTo>
                      <a:lnTo>
                        <a:pt x="732" y="489"/>
                      </a:lnTo>
                      <a:lnTo>
                        <a:pt x="732" y="486"/>
                      </a:lnTo>
                      <a:lnTo>
                        <a:pt x="730" y="484"/>
                      </a:lnTo>
                      <a:lnTo>
                        <a:pt x="730" y="484"/>
                      </a:lnTo>
                      <a:lnTo>
                        <a:pt x="730" y="489"/>
                      </a:lnTo>
                      <a:lnTo>
                        <a:pt x="730" y="492"/>
                      </a:lnTo>
                      <a:lnTo>
                        <a:pt x="730" y="494"/>
                      </a:lnTo>
                      <a:lnTo>
                        <a:pt x="730" y="494"/>
                      </a:lnTo>
                      <a:close/>
                      <a:moveTo>
                        <a:pt x="195" y="494"/>
                      </a:moveTo>
                      <a:lnTo>
                        <a:pt x="195" y="494"/>
                      </a:lnTo>
                      <a:lnTo>
                        <a:pt x="198" y="494"/>
                      </a:lnTo>
                      <a:lnTo>
                        <a:pt x="201" y="494"/>
                      </a:lnTo>
                      <a:lnTo>
                        <a:pt x="203" y="492"/>
                      </a:lnTo>
                      <a:lnTo>
                        <a:pt x="203" y="492"/>
                      </a:lnTo>
                      <a:lnTo>
                        <a:pt x="201" y="492"/>
                      </a:lnTo>
                      <a:lnTo>
                        <a:pt x="201" y="491"/>
                      </a:lnTo>
                      <a:lnTo>
                        <a:pt x="201" y="488"/>
                      </a:lnTo>
                      <a:lnTo>
                        <a:pt x="201" y="488"/>
                      </a:lnTo>
                      <a:lnTo>
                        <a:pt x="197" y="489"/>
                      </a:lnTo>
                      <a:lnTo>
                        <a:pt x="197" y="491"/>
                      </a:lnTo>
                      <a:lnTo>
                        <a:pt x="195" y="494"/>
                      </a:lnTo>
                      <a:lnTo>
                        <a:pt x="195" y="494"/>
                      </a:lnTo>
                      <a:close/>
                      <a:moveTo>
                        <a:pt x="474" y="492"/>
                      </a:moveTo>
                      <a:lnTo>
                        <a:pt x="474" y="492"/>
                      </a:lnTo>
                      <a:lnTo>
                        <a:pt x="479" y="491"/>
                      </a:lnTo>
                      <a:lnTo>
                        <a:pt x="482" y="488"/>
                      </a:lnTo>
                      <a:lnTo>
                        <a:pt x="482" y="488"/>
                      </a:lnTo>
                      <a:lnTo>
                        <a:pt x="477" y="489"/>
                      </a:lnTo>
                      <a:lnTo>
                        <a:pt x="474" y="492"/>
                      </a:lnTo>
                      <a:lnTo>
                        <a:pt x="474" y="492"/>
                      </a:lnTo>
                      <a:close/>
                      <a:moveTo>
                        <a:pt x="506" y="498"/>
                      </a:moveTo>
                      <a:lnTo>
                        <a:pt x="506" y="498"/>
                      </a:lnTo>
                      <a:lnTo>
                        <a:pt x="509" y="497"/>
                      </a:lnTo>
                      <a:lnTo>
                        <a:pt x="509" y="494"/>
                      </a:lnTo>
                      <a:lnTo>
                        <a:pt x="509" y="491"/>
                      </a:lnTo>
                      <a:lnTo>
                        <a:pt x="508" y="488"/>
                      </a:lnTo>
                      <a:lnTo>
                        <a:pt x="508" y="488"/>
                      </a:lnTo>
                      <a:lnTo>
                        <a:pt x="506" y="489"/>
                      </a:lnTo>
                      <a:lnTo>
                        <a:pt x="506" y="492"/>
                      </a:lnTo>
                      <a:lnTo>
                        <a:pt x="506" y="498"/>
                      </a:lnTo>
                      <a:lnTo>
                        <a:pt x="506" y="498"/>
                      </a:lnTo>
                      <a:close/>
                      <a:moveTo>
                        <a:pt x="44" y="504"/>
                      </a:moveTo>
                      <a:lnTo>
                        <a:pt x="44" y="504"/>
                      </a:lnTo>
                      <a:lnTo>
                        <a:pt x="49" y="503"/>
                      </a:lnTo>
                      <a:lnTo>
                        <a:pt x="49" y="503"/>
                      </a:lnTo>
                      <a:lnTo>
                        <a:pt x="49" y="500"/>
                      </a:lnTo>
                      <a:lnTo>
                        <a:pt x="47" y="495"/>
                      </a:lnTo>
                      <a:lnTo>
                        <a:pt x="47" y="495"/>
                      </a:lnTo>
                      <a:lnTo>
                        <a:pt x="46" y="495"/>
                      </a:lnTo>
                      <a:lnTo>
                        <a:pt x="43" y="495"/>
                      </a:lnTo>
                      <a:lnTo>
                        <a:pt x="43" y="495"/>
                      </a:lnTo>
                      <a:lnTo>
                        <a:pt x="41" y="492"/>
                      </a:lnTo>
                      <a:lnTo>
                        <a:pt x="38" y="489"/>
                      </a:lnTo>
                      <a:lnTo>
                        <a:pt x="38" y="489"/>
                      </a:lnTo>
                      <a:lnTo>
                        <a:pt x="38" y="494"/>
                      </a:lnTo>
                      <a:lnTo>
                        <a:pt x="40" y="497"/>
                      </a:lnTo>
                      <a:lnTo>
                        <a:pt x="44" y="504"/>
                      </a:lnTo>
                      <a:lnTo>
                        <a:pt x="44" y="504"/>
                      </a:lnTo>
                      <a:close/>
                      <a:moveTo>
                        <a:pt x="659" y="501"/>
                      </a:moveTo>
                      <a:lnTo>
                        <a:pt x="659" y="501"/>
                      </a:lnTo>
                      <a:lnTo>
                        <a:pt x="660" y="504"/>
                      </a:lnTo>
                      <a:lnTo>
                        <a:pt x="660" y="509"/>
                      </a:lnTo>
                      <a:lnTo>
                        <a:pt x="662" y="513"/>
                      </a:lnTo>
                      <a:lnTo>
                        <a:pt x="663" y="517"/>
                      </a:lnTo>
                      <a:lnTo>
                        <a:pt x="663" y="517"/>
                      </a:lnTo>
                      <a:lnTo>
                        <a:pt x="668" y="510"/>
                      </a:lnTo>
                      <a:lnTo>
                        <a:pt x="671" y="503"/>
                      </a:lnTo>
                      <a:lnTo>
                        <a:pt x="671" y="495"/>
                      </a:lnTo>
                      <a:lnTo>
                        <a:pt x="671" y="492"/>
                      </a:lnTo>
                      <a:lnTo>
                        <a:pt x="668" y="489"/>
                      </a:lnTo>
                      <a:lnTo>
                        <a:pt x="668" y="489"/>
                      </a:lnTo>
                      <a:lnTo>
                        <a:pt x="659" y="501"/>
                      </a:lnTo>
                      <a:lnTo>
                        <a:pt x="659" y="501"/>
                      </a:lnTo>
                      <a:close/>
                      <a:moveTo>
                        <a:pt x="399" y="498"/>
                      </a:moveTo>
                      <a:lnTo>
                        <a:pt x="399" y="498"/>
                      </a:lnTo>
                      <a:lnTo>
                        <a:pt x="402" y="495"/>
                      </a:lnTo>
                      <a:lnTo>
                        <a:pt x="404" y="494"/>
                      </a:lnTo>
                      <a:lnTo>
                        <a:pt x="404" y="494"/>
                      </a:lnTo>
                      <a:lnTo>
                        <a:pt x="399" y="491"/>
                      </a:lnTo>
                      <a:lnTo>
                        <a:pt x="393" y="489"/>
                      </a:lnTo>
                      <a:lnTo>
                        <a:pt x="393" y="489"/>
                      </a:lnTo>
                      <a:lnTo>
                        <a:pt x="393" y="492"/>
                      </a:lnTo>
                      <a:lnTo>
                        <a:pt x="395" y="494"/>
                      </a:lnTo>
                      <a:lnTo>
                        <a:pt x="398" y="495"/>
                      </a:lnTo>
                      <a:lnTo>
                        <a:pt x="399" y="498"/>
                      </a:lnTo>
                      <a:lnTo>
                        <a:pt x="399" y="498"/>
                      </a:lnTo>
                      <a:close/>
                      <a:moveTo>
                        <a:pt x="518" y="492"/>
                      </a:moveTo>
                      <a:lnTo>
                        <a:pt x="518" y="492"/>
                      </a:lnTo>
                      <a:lnTo>
                        <a:pt x="520" y="492"/>
                      </a:lnTo>
                      <a:lnTo>
                        <a:pt x="521" y="494"/>
                      </a:lnTo>
                      <a:lnTo>
                        <a:pt x="521" y="494"/>
                      </a:lnTo>
                      <a:lnTo>
                        <a:pt x="521" y="491"/>
                      </a:lnTo>
                      <a:lnTo>
                        <a:pt x="520" y="489"/>
                      </a:lnTo>
                      <a:lnTo>
                        <a:pt x="520" y="489"/>
                      </a:lnTo>
                      <a:lnTo>
                        <a:pt x="518" y="492"/>
                      </a:lnTo>
                      <a:lnTo>
                        <a:pt x="518" y="492"/>
                      </a:lnTo>
                      <a:close/>
                      <a:moveTo>
                        <a:pt x="570" y="500"/>
                      </a:moveTo>
                      <a:lnTo>
                        <a:pt x="570" y="500"/>
                      </a:lnTo>
                      <a:lnTo>
                        <a:pt x="573" y="500"/>
                      </a:lnTo>
                      <a:lnTo>
                        <a:pt x="576" y="500"/>
                      </a:lnTo>
                      <a:lnTo>
                        <a:pt x="576" y="500"/>
                      </a:lnTo>
                      <a:lnTo>
                        <a:pt x="576" y="495"/>
                      </a:lnTo>
                      <a:lnTo>
                        <a:pt x="576" y="491"/>
                      </a:lnTo>
                      <a:lnTo>
                        <a:pt x="576" y="491"/>
                      </a:lnTo>
                      <a:lnTo>
                        <a:pt x="570" y="489"/>
                      </a:lnTo>
                      <a:lnTo>
                        <a:pt x="570" y="489"/>
                      </a:lnTo>
                      <a:lnTo>
                        <a:pt x="570" y="495"/>
                      </a:lnTo>
                      <a:lnTo>
                        <a:pt x="570" y="500"/>
                      </a:lnTo>
                      <a:lnTo>
                        <a:pt x="570" y="500"/>
                      </a:lnTo>
                      <a:close/>
                      <a:moveTo>
                        <a:pt x="349" y="494"/>
                      </a:moveTo>
                      <a:lnTo>
                        <a:pt x="349" y="494"/>
                      </a:lnTo>
                      <a:lnTo>
                        <a:pt x="351" y="498"/>
                      </a:lnTo>
                      <a:lnTo>
                        <a:pt x="354" y="503"/>
                      </a:lnTo>
                      <a:lnTo>
                        <a:pt x="357" y="506"/>
                      </a:lnTo>
                      <a:lnTo>
                        <a:pt x="363" y="506"/>
                      </a:lnTo>
                      <a:lnTo>
                        <a:pt x="363" y="506"/>
                      </a:lnTo>
                      <a:lnTo>
                        <a:pt x="361" y="500"/>
                      </a:lnTo>
                      <a:lnTo>
                        <a:pt x="360" y="494"/>
                      </a:lnTo>
                      <a:lnTo>
                        <a:pt x="357" y="492"/>
                      </a:lnTo>
                      <a:lnTo>
                        <a:pt x="355" y="491"/>
                      </a:lnTo>
                      <a:lnTo>
                        <a:pt x="352" y="491"/>
                      </a:lnTo>
                      <a:lnTo>
                        <a:pt x="349" y="494"/>
                      </a:lnTo>
                      <a:lnTo>
                        <a:pt x="349" y="494"/>
                      </a:lnTo>
                      <a:close/>
                      <a:moveTo>
                        <a:pt x="116" y="498"/>
                      </a:moveTo>
                      <a:lnTo>
                        <a:pt x="116" y="498"/>
                      </a:lnTo>
                      <a:lnTo>
                        <a:pt x="119" y="498"/>
                      </a:lnTo>
                      <a:lnTo>
                        <a:pt x="123" y="498"/>
                      </a:lnTo>
                      <a:lnTo>
                        <a:pt x="123" y="498"/>
                      </a:lnTo>
                      <a:lnTo>
                        <a:pt x="123" y="494"/>
                      </a:lnTo>
                      <a:lnTo>
                        <a:pt x="122" y="492"/>
                      </a:lnTo>
                      <a:lnTo>
                        <a:pt x="120" y="491"/>
                      </a:lnTo>
                      <a:lnTo>
                        <a:pt x="120" y="491"/>
                      </a:lnTo>
                      <a:lnTo>
                        <a:pt x="117" y="494"/>
                      </a:lnTo>
                      <a:lnTo>
                        <a:pt x="116" y="495"/>
                      </a:lnTo>
                      <a:lnTo>
                        <a:pt x="116" y="498"/>
                      </a:lnTo>
                      <a:lnTo>
                        <a:pt x="116" y="498"/>
                      </a:lnTo>
                      <a:close/>
                      <a:moveTo>
                        <a:pt x="477" y="498"/>
                      </a:moveTo>
                      <a:lnTo>
                        <a:pt x="477" y="498"/>
                      </a:lnTo>
                      <a:lnTo>
                        <a:pt x="479" y="506"/>
                      </a:lnTo>
                      <a:lnTo>
                        <a:pt x="482" y="513"/>
                      </a:lnTo>
                      <a:lnTo>
                        <a:pt x="482" y="513"/>
                      </a:lnTo>
                      <a:lnTo>
                        <a:pt x="485" y="512"/>
                      </a:lnTo>
                      <a:lnTo>
                        <a:pt x="486" y="510"/>
                      </a:lnTo>
                      <a:lnTo>
                        <a:pt x="488" y="504"/>
                      </a:lnTo>
                      <a:lnTo>
                        <a:pt x="488" y="497"/>
                      </a:lnTo>
                      <a:lnTo>
                        <a:pt x="485" y="492"/>
                      </a:lnTo>
                      <a:lnTo>
                        <a:pt x="485" y="492"/>
                      </a:lnTo>
                      <a:lnTo>
                        <a:pt x="483" y="494"/>
                      </a:lnTo>
                      <a:lnTo>
                        <a:pt x="482" y="495"/>
                      </a:lnTo>
                      <a:lnTo>
                        <a:pt x="477" y="498"/>
                      </a:lnTo>
                      <a:lnTo>
                        <a:pt x="477" y="498"/>
                      </a:lnTo>
                      <a:close/>
                      <a:moveTo>
                        <a:pt x="448" y="500"/>
                      </a:moveTo>
                      <a:lnTo>
                        <a:pt x="448" y="500"/>
                      </a:lnTo>
                      <a:lnTo>
                        <a:pt x="447" y="495"/>
                      </a:lnTo>
                      <a:lnTo>
                        <a:pt x="445" y="494"/>
                      </a:lnTo>
                      <a:lnTo>
                        <a:pt x="444" y="492"/>
                      </a:lnTo>
                      <a:lnTo>
                        <a:pt x="444" y="492"/>
                      </a:lnTo>
                      <a:lnTo>
                        <a:pt x="445" y="497"/>
                      </a:lnTo>
                      <a:lnTo>
                        <a:pt x="448" y="500"/>
                      </a:lnTo>
                      <a:lnTo>
                        <a:pt x="448" y="500"/>
                      </a:lnTo>
                      <a:close/>
                      <a:moveTo>
                        <a:pt x="547" y="503"/>
                      </a:moveTo>
                      <a:lnTo>
                        <a:pt x="547" y="503"/>
                      </a:lnTo>
                      <a:lnTo>
                        <a:pt x="547" y="497"/>
                      </a:lnTo>
                      <a:lnTo>
                        <a:pt x="547" y="495"/>
                      </a:lnTo>
                      <a:lnTo>
                        <a:pt x="546" y="492"/>
                      </a:lnTo>
                      <a:lnTo>
                        <a:pt x="546" y="492"/>
                      </a:lnTo>
                      <a:lnTo>
                        <a:pt x="544" y="498"/>
                      </a:lnTo>
                      <a:lnTo>
                        <a:pt x="546" y="501"/>
                      </a:lnTo>
                      <a:lnTo>
                        <a:pt x="547" y="503"/>
                      </a:lnTo>
                      <a:lnTo>
                        <a:pt x="547" y="503"/>
                      </a:lnTo>
                      <a:close/>
                      <a:moveTo>
                        <a:pt x="631" y="510"/>
                      </a:moveTo>
                      <a:lnTo>
                        <a:pt x="631" y="510"/>
                      </a:lnTo>
                      <a:lnTo>
                        <a:pt x="640" y="503"/>
                      </a:lnTo>
                      <a:lnTo>
                        <a:pt x="648" y="494"/>
                      </a:lnTo>
                      <a:lnTo>
                        <a:pt x="648" y="494"/>
                      </a:lnTo>
                      <a:lnTo>
                        <a:pt x="645" y="494"/>
                      </a:lnTo>
                      <a:lnTo>
                        <a:pt x="642" y="494"/>
                      </a:lnTo>
                      <a:lnTo>
                        <a:pt x="640" y="495"/>
                      </a:lnTo>
                      <a:lnTo>
                        <a:pt x="637" y="498"/>
                      </a:lnTo>
                      <a:lnTo>
                        <a:pt x="631" y="510"/>
                      </a:lnTo>
                      <a:lnTo>
                        <a:pt x="631" y="510"/>
                      </a:lnTo>
                      <a:close/>
                      <a:moveTo>
                        <a:pt x="686" y="506"/>
                      </a:moveTo>
                      <a:lnTo>
                        <a:pt x="686" y="506"/>
                      </a:lnTo>
                      <a:lnTo>
                        <a:pt x="689" y="504"/>
                      </a:lnTo>
                      <a:lnTo>
                        <a:pt x="691" y="500"/>
                      </a:lnTo>
                      <a:lnTo>
                        <a:pt x="692" y="492"/>
                      </a:lnTo>
                      <a:lnTo>
                        <a:pt x="692" y="492"/>
                      </a:lnTo>
                      <a:lnTo>
                        <a:pt x="688" y="498"/>
                      </a:lnTo>
                      <a:lnTo>
                        <a:pt x="688" y="503"/>
                      </a:lnTo>
                      <a:lnTo>
                        <a:pt x="686" y="506"/>
                      </a:lnTo>
                      <a:lnTo>
                        <a:pt x="686" y="506"/>
                      </a:lnTo>
                      <a:close/>
                      <a:moveTo>
                        <a:pt x="713" y="498"/>
                      </a:moveTo>
                      <a:lnTo>
                        <a:pt x="713" y="498"/>
                      </a:lnTo>
                      <a:lnTo>
                        <a:pt x="715" y="495"/>
                      </a:lnTo>
                      <a:lnTo>
                        <a:pt x="715" y="494"/>
                      </a:lnTo>
                      <a:lnTo>
                        <a:pt x="713" y="492"/>
                      </a:lnTo>
                      <a:lnTo>
                        <a:pt x="713" y="492"/>
                      </a:lnTo>
                      <a:lnTo>
                        <a:pt x="712" y="495"/>
                      </a:lnTo>
                      <a:lnTo>
                        <a:pt x="713" y="497"/>
                      </a:lnTo>
                      <a:lnTo>
                        <a:pt x="713" y="498"/>
                      </a:lnTo>
                      <a:lnTo>
                        <a:pt x="713" y="498"/>
                      </a:lnTo>
                      <a:close/>
                      <a:moveTo>
                        <a:pt x="332" y="497"/>
                      </a:moveTo>
                      <a:lnTo>
                        <a:pt x="332" y="497"/>
                      </a:lnTo>
                      <a:lnTo>
                        <a:pt x="340" y="500"/>
                      </a:lnTo>
                      <a:lnTo>
                        <a:pt x="348" y="501"/>
                      </a:lnTo>
                      <a:lnTo>
                        <a:pt x="348" y="501"/>
                      </a:lnTo>
                      <a:lnTo>
                        <a:pt x="346" y="497"/>
                      </a:lnTo>
                      <a:lnTo>
                        <a:pt x="345" y="494"/>
                      </a:lnTo>
                      <a:lnTo>
                        <a:pt x="345" y="494"/>
                      </a:lnTo>
                      <a:lnTo>
                        <a:pt x="338" y="494"/>
                      </a:lnTo>
                      <a:lnTo>
                        <a:pt x="332" y="497"/>
                      </a:lnTo>
                      <a:lnTo>
                        <a:pt x="332" y="497"/>
                      </a:lnTo>
                      <a:close/>
                      <a:moveTo>
                        <a:pt x="288" y="498"/>
                      </a:moveTo>
                      <a:lnTo>
                        <a:pt x="288" y="498"/>
                      </a:lnTo>
                      <a:lnTo>
                        <a:pt x="287" y="495"/>
                      </a:lnTo>
                      <a:lnTo>
                        <a:pt x="287" y="494"/>
                      </a:lnTo>
                      <a:lnTo>
                        <a:pt x="285" y="495"/>
                      </a:lnTo>
                      <a:lnTo>
                        <a:pt x="285" y="495"/>
                      </a:lnTo>
                      <a:lnTo>
                        <a:pt x="287" y="495"/>
                      </a:lnTo>
                      <a:lnTo>
                        <a:pt x="287" y="497"/>
                      </a:lnTo>
                      <a:lnTo>
                        <a:pt x="287" y="498"/>
                      </a:lnTo>
                      <a:lnTo>
                        <a:pt x="288" y="498"/>
                      </a:lnTo>
                      <a:lnTo>
                        <a:pt x="288" y="498"/>
                      </a:lnTo>
                      <a:close/>
                      <a:moveTo>
                        <a:pt x="404" y="501"/>
                      </a:moveTo>
                      <a:lnTo>
                        <a:pt x="404" y="501"/>
                      </a:lnTo>
                      <a:lnTo>
                        <a:pt x="404" y="503"/>
                      </a:lnTo>
                      <a:lnTo>
                        <a:pt x="404" y="503"/>
                      </a:lnTo>
                      <a:lnTo>
                        <a:pt x="407" y="503"/>
                      </a:lnTo>
                      <a:lnTo>
                        <a:pt x="410" y="501"/>
                      </a:lnTo>
                      <a:lnTo>
                        <a:pt x="413" y="498"/>
                      </a:lnTo>
                      <a:lnTo>
                        <a:pt x="413" y="494"/>
                      </a:lnTo>
                      <a:lnTo>
                        <a:pt x="413" y="494"/>
                      </a:lnTo>
                      <a:lnTo>
                        <a:pt x="407" y="497"/>
                      </a:lnTo>
                      <a:lnTo>
                        <a:pt x="404" y="501"/>
                      </a:lnTo>
                      <a:lnTo>
                        <a:pt x="404" y="501"/>
                      </a:lnTo>
                      <a:close/>
                      <a:moveTo>
                        <a:pt x="515" y="500"/>
                      </a:moveTo>
                      <a:lnTo>
                        <a:pt x="515" y="500"/>
                      </a:lnTo>
                      <a:lnTo>
                        <a:pt x="517" y="498"/>
                      </a:lnTo>
                      <a:lnTo>
                        <a:pt x="518" y="498"/>
                      </a:lnTo>
                      <a:lnTo>
                        <a:pt x="518" y="497"/>
                      </a:lnTo>
                      <a:lnTo>
                        <a:pt x="518" y="497"/>
                      </a:lnTo>
                      <a:lnTo>
                        <a:pt x="515" y="494"/>
                      </a:lnTo>
                      <a:lnTo>
                        <a:pt x="515" y="494"/>
                      </a:lnTo>
                      <a:lnTo>
                        <a:pt x="514" y="497"/>
                      </a:lnTo>
                      <a:lnTo>
                        <a:pt x="514" y="498"/>
                      </a:lnTo>
                      <a:lnTo>
                        <a:pt x="515" y="500"/>
                      </a:lnTo>
                      <a:lnTo>
                        <a:pt x="515" y="500"/>
                      </a:lnTo>
                      <a:close/>
                      <a:moveTo>
                        <a:pt x="27" y="495"/>
                      </a:moveTo>
                      <a:lnTo>
                        <a:pt x="27" y="495"/>
                      </a:lnTo>
                      <a:lnTo>
                        <a:pt x="29" y="501"/>
                      </a:lnTo>
                      <a:lnTo>
                        <a:pt x="29" y="503"/>
                      </a:lnTo>
                      <a:lnTo>
                        <a:pt x="32" y="503"/>
                      </a:lnTo>
                      <a:lnTo>
                        <a:pt x="32" y="503"/>
                      </a:lnTo>
                      <a:lnTo>
                        <a:pt x="32" y="500"/>
                      </a:lnTo>
                      <a:lnTo>
                        <a:pt x="32" y="495"/>
                      </a:lnTo>
                      <a:lnTo>
                        <a:pt x="32" y="495"/>
                      </a:lnTo>
                      <a:lnTo>
                        <a:pt x="30" y="495"/>
                      </a:lnTo>
                      <a:lnTo>
                        <a:pt x="27" y="495"/>
                      </a:lnTo>
                      <a:lnTo>
                        <a:pt x="27" y="495"/>
                      </a:lnTo>
                      <a:close/>
                      <a:moveTo>
                        <a:pt x="584" y="509"/>
                      </a:moveTo>
                      <a:lnTo>
                        <a:pt x="584" y="509"/>
                      </a:lnTo>
                      <a:lnTo>
                        <a:pt x="592" y="503"/>
                      </a:lnTo>
                      <a:lnTo>
                        <a:pt x="593" y="500"/>
                      </a:lnTo>
                      <a:lnTo>
                        <a:pt x="593" y="495"/>
                      </a:lnTo>
                      <a:lnTo>
                        <a:pt x="593" y="495"/>
                      </a:lnTo>
                      <a:lnTo>
                        <a:pt x="590" y="497"/>
                      </a:lnTo>
                      <a:lnTo>
                        <a:pt x="587" y="500"/>
                      </a:lnTo>
                      <a:lnTo>
                        <a:pt x="584" y="509"/>
                      </a:lnTo>
                      <a:lnTo>
                        <a:pt x="584" y="509"/>
                      </a:lnTo>
                      <a:close/>
                      <a:moveTo>
                        <a:pt x="212" y="498"/>
                      </a:moveTo>
                      <a:lnTo>
                        <a:pt x="212" y="498"/>
                      </a:lnTo>
                      <a:lnTo>
                        <a:pt x="215" y="498"/>
                      </a:lnTo>
                      <a:lnTo>
                        <a:pt x="215" y="497"/>
                      </a:lnTo>
                      <a:lnTo>
                        <a:pt x="215" y="497"/>
                      </a:lnTo>
                      <a:lnTo>
                        <a:pt x="213" y="495"/>
                      </a:lnTo>
                      <a:lnTo>
                        <a:pt x="212" y="497"/>
                      </a:lnTo>
                      <a:lnTo>
                        <a:pt x="212" y="498"/>
                      </a:lnTo>
                      <a:lnTo>
                        <a:pt x="212" y="498"/>
                      </a:lnTo>
                      <a:close/>
                      <a:moveTo>
                        <a:pt x="303" y="498"/>
                      </a:moveTo>
                      <a:lnTo>
                        <a:pt x="303" y="498"/>
                      </a:lnTo>
                      <a:lnTo>
                        <a:pt x="305" y="498"/>
                      </a:lnTo>
                      <a:lnTo>
                        <a:pt x="306" y="498"/>
                      </a:lnTo>
                      <a:lnTo>
                        <a:pt x="306" y="497"/>
                      </a:lnTo>
                      <a:lnTo>
                        <a:pt x="306" y="497"/>
                      </a:lnTo>
                      <a:lnTo>
                        <a:pt x="305" y="497"/>
                      </a:lnTo>
                      <a:lnTo>
                        <a:pt x="303" y="498"/>
                      </a:lnTo>
                      <a:lnTo>
                        <a:pt x="303" y="498"/>
                      </a:lnTo>
                      <a:close/>
                      <a:moveTo>
                        <a:pt x="459" y="503"/>
                      </a:moveTo>
                      <a:lnTo>
                        <a:pt x="459" y="503"/>
                      </a:lnTo>
                      <a:lnTo>
                        <a:pt x="459" y="500"/>
                      </a:lnTo>
                      <a:lnTo>
                        <a:pt x="459" y="497"/>
                      </a:lnTo>
                      <a:lnTo>
                        <a:pt x="457" y="497"/>
                      </a:lnTo>
                      <a:lnTo>
                        <a:pt x="457" y="497"/>
                      </a:lnTo>
                      <a:lnTo>
                        <a:pt x="457" y="500"/>
                      </a:lnTo>
                      <a:lnTo>
                        <a:pt x="457" y="501"/>
                      </a:lnTo>
                      <a:lnTo>
                        <a:pt x="459" y="503"/>
                      </a:lnTo>
                      <a:lnTo>
                        <a:pt x="459" y="503"/>
                      </a:lnTo>
                      <a:close/>
                      <a:moveTo>
                        <a:pt x="366" y="501"/>
                      </a:moveTo>
                      <a:lnTo>
                        <a:pt x="366" y="501"/>
                      </a:lnTo>
                      <a:lnTo>
                        <a:pt x="367" y="500"/>
                      </a:lnTo>
                      <a:lnTo>
                        <a:pt x="369" y="498"/>
                      </a:lnTo>
                      <a:lnTo>
                        <a:pt x="369" y="498"/>
                      </a:lnTo>
                      <a:lnTo>
                        <a:pt x="366" y="497"/>
                      </a:lnTo>
                      <a:lnTo>
                        <a:pt x="366" y="497"/>
                      </a:lnTo>
                      <a:lnTo>
                        <a:pt x="366" y="501"/>
                      </a:lnTo>
                      <a:lnTo>
                        <a:pt x="366" y="501"/>
                      </a:lnTo>
                      <a:close/>
                      <a:moveTo>
                        <a:pt x="383" y="503"/>
                      </a:moveTo>
                      <a:lnTo>
                        <a:pt x="383" y="503"/>
                      </a:lnTo>
                      <a:lnTo>
                        <a:pt x="386" y="504"/>
                      </a:lnTo>
                      <a:lnTo>
                        <a:pt x="387" y="506"/>
                      </a:lnTo>
                      <a:lnTo>
                        <a:pt x="389" y="506"/>
                      </a:lnTo>
                      <a:lnTo>
                        <a:pt x="389" y="506"/>
                      </a:lnTo>
                      <a:lnTo>
                        <a:pt x="387" y="500"/>
                      </a:lnTo>
                      <a:lnTo>
                        <a:pt x="386" y="498"/>
                      </a:lnTo>
                      <a:lnTo>
                        <a:pt x="384" y="497"/>
                      </a:lnTo>
                      <a:lnTo>
                        <a:pt x="384" y="497"/>
                      </a:lnTo>
                      <a:lnTo>
                        <a:pt x="383" y="503"/>
                      </a:lnTo>
                      <a:lnTo>
                        <a:pt x="383" y="503"/>
                      </a:lnTo>
                      <a:close/>
                      <a:moveTo>
                        <a:pt x="297" y="500"/>
                      </a:moveTo>
                      <a:lnTo>
                        <a:pt x="297" y="500"/>
                      </a:lnTo>
                      <a:lnTo>
                        <a:pt x="296" y="498"/>
                      </a:lnTo>
                      <a:lnTo>
                        <a:pt x="294" y="498"/>
                      </a:lnTo>
                      <a:lnTo>
                        <a:pt x="294" y="500"/>
                      </a:lnTo>
                      <a:lnTo>
                        <a:pt x="294" y="500"/>
                      </a:lnTo>
                      <a:lnTo>
                        <a:pt x="296" y="500"/>
                      </a:lnTo>
                      <a:lnTo>
                        <a:pt x="297" y="500"/>
                      </a:lnTo>
                      <a:lnTo>
                        <a:pt x="297" y="500"/>
                      </a:lnTo>
                      <a:lnTo>
                        <a:pt x="297" y="500"/>
                      </a:lnTo>
                      <a:close/>
                      <a:moveTo>
                        <a:pt x="320" y="515"/>
                      </a:moveTo>
                      <a:lnTo>
                        <a:pt x="320" y="515"/>
                      </a:lnTo>
                      <a:lnTo>
                        <a:pt x="323" y="515"/>
                      </a:lnTo>
                      <a:lnTo>
                        <a:pt x="325" y="513"/>
                      </a:lnTo>
                      <a:lnTo>
                        <a:pt x="325" y="513"/>
                      </a:lnTo>
                      <a:lnTo>
                        <a:pt x="325" y="500"/>
                      </a:lnTo>
                      <a:lnTo>
                        <a:pt x="325" y="500"/>
                      </a:lnTo>
                      <a:lnTo>
                        <a:pt x="322" y="498"/>
                      </a:lnTo>
                      <a:lnTo>
                        <a:pt x="320" y="500"/>
                      </a:lnTo>
                      <a:lnTo>
                        <a:pt x="319" y="501"/>
                      </a:lnTo>
                      <a:lnTo>
                        <a:pt x="319" y="503"/>
                      </a:lnTo>
                      <a:lnTo>
                        <a:pt x="320" y="515"/>
                      </a:lnTo>
                      <a:lnTo>
                        <a:pt x="320" y="515"/>
                      </a:lnTo>
                      <a:close/>
                      <a:moveTo>
                        <a:pt x="268" y="503"/>
                      </a:moveTo>
                      <a:lnTo>
                        <a:pt x="268" y="503"/>
                      </a:lnTo>
                      <a:lnTo>
                        <a:pt x="276" y="504"/>
                      </a:lnTo>
                      <a:lnTo>
                        <a:pt x="277" y="504"/>
                      </a:lnTo>
                      <a:lnTo>
                        <a:pt x="279" y="501"/>
                      </a:lnTo>
                      <a:lnTo>
                        <a:pt x="279" y="501"/>
                      </a:lnTo>
                      <a:lnTo>
                        <a:pt x="276" y="500"/>
                      </a:lnTo>
                      <a:lnTo>
                        <a:pt x="273" y="500"/>
                      </a:lnTo>
                      <a:lnTo>
                        <a:pt x="268" y="503"/>
                      </a:lnTo>
                      <a:lnTo>
                        <a:pt x="268" y="503"/>
                      </a:lnTo>
                      <a:close/>
                      <a:moveTo>
                        <a:pt x="239" y="512"/>
                      </a:moveTo>
                      <a:lnTo>
                        <a:pt x="239" y="512"/>
                      </a:lnTo>
                      <a:lnTo>
                        <a:pt x="247" y="510"/>
                      </a:lnTo>
                      <a:lnTo>
                        <a:pt x="250" y="509"/>
                      </a:lnTo>
                      <a:lnTo>
                        <a:pt x="252" y="507"/>
                      </a:lnTo>
                      <a:lnTo>
                        <a:pt x="252" y="507"/>
                      </a:lnTo>
                      <a:lnTo>
                        <a:pt x="250" y="504"/>
                      </a:lnTo>
                      <a:lnTo>
                        <a:pt x="247" y="501"/>
                      </a:lnTo>
                      <a:lnTo>
                        <a:pt x="242" y="500"/>
                      </a:lnTo>
                      <a:lnTo>
                        <a:pt x="238" y="500"/>
                      </a:lnTo>
                      <a:lnTo>
                        <a:pt x="238" y="500"/>
                      </a:lnTo>
                      <a:lnTo>
                        <a:pt x="238" y="507"/>
                      </a:lnTo>
                      <a:lnTo>
                        <a:pt x="239" y="512"/>
                      </a:lnTo>
                      <a:lnTo>
                        <a:pt x="239" y="512"/>
                      </a:lnTo>
                      <a:close/>
                      <a:moveTo>
                        <a:pt x="521" y="520"/>
                      </a:moveTo>
                      <a:lnTo>
                        <a:pt x="521" y="520"/>
                      </a:lnTo>
                      <a:lnTo>
                        <a:pt x="523" y="515"/>
                      </a:lnTo>
                      <a:lnTo>
                        <a:pt x="523" y="510"/>
                      </a:lnTo>
                      <a:lnTo>
                        <a:pt x="523" y="500"/>
                      </a:lnTo>
                      <a:lnTo>
                        <a:pt x="523" y="500"/>
                      </a:lnTo>
                      <a:lnTo>
                        <a:pt x="520" y="501"/>
                      </a:lnTo>
                      <a:lnTo>
                        <a:pt x="518" y="504"/>
                      </a:lnTo>
                      <a:lnTo>
                        <a:pt x="515" y="509"/>
                      </a:lnTo>
                      <a:lnTo>
                        <a:pt x="517" y="515"/>
                      </a:lnTo>
                      <a:lnTo>
                        <a:pt x="518" y="518"/>
                      </a:lnTo>
                      <a:lnTo>
                        <a:pt x="521" y="520"/>
                      </a:lnTo>
                      <a:lnTo>
                        <a:pt x="521" y="520"/>
                      </a:lnTo>
                      <a:close/>
                      <a:moveTo>
                        <a:pt x="305" y="503"/>
                      </a:moveTo>
                      <a:lnTo>
                        <a:pt x="305" y="503"/>
                      </a:lnTo>
                      <a:lnTo>
                        <a:pt x="308" y="507"/>
                      </a:lnTo>
                      <a:lnTo>
                        <a:pt x="309" y="512"/>
                      </a:lnTo>
                      <a:lnTo>
                        <a:pt x="309" y="512"/>
                      </a:lnTo>
                      <a:lnTo>
                        <a:pt x="314" y="513"/>
                      </a:lnTo>
                      <a:lnTo>
                        <a:pt x="314" y="513"/>
                      </a:lnTo>
                      <a:lnTo>
                        <a:pt x="314" y="507"/>
                      </a:lnTo>
                      <a:lnTo>
                        <a:pt x="312" y="501"/>
                      </a:lnTo>
                      <a:lnTo>
                        <a:pt x="312" y="501"/>
                      </a:lnTo>
                      <a:lnTo>
                        <a:pt x="308" y="501"/>
                      </a:lnTo>
                      <a:lnTo>
                        <a:pt x="305" y="503"/>
                      </a:lnTo>
                      <a:lnTo>
                        <a:pt x="305" y="503"/>
                      </a:lnTo>
                      <a:close/>
                      <a:moveTo>
                        <a:pt x="436" y="512"/>
                      </a:moveTo>
                      <a:lnTo>
                        <a:pt x="436" y="512"/>
                      </a:lnTo>
                      <a:lnTo>
                        <a:pt x="436" y="509"/>
                      </a:lnTo>
                      <a:lnTo>
                        <a:pt x="434" y="507"/>
                      </a:lnTo>
                      <a:lnTo>
                        <a:pt x="433" y="504"/>
                      </a:lnTo>
                      <a:lnTo>
                        <a:pt x="433" y="503"/>
                      </a:lnTo>
                      <a:lnTo>
                        <a:pt x="433" y="503"/>
                      </a:lnTo>
                      <a:lnTo>
                        <a:pt x="428" y="501"/>
                      </a:lnTo>
                      <a:lnTo>
                        <a:pt x="424" y="501"/>
                      </a:lnTo>
                      <a:lnTo>
                        <a:pt x="424" y="501"/>
                      </a:lnTo>
                      <a:lnTo>
                        <a:pt x="427" y="504"/>
                      </a:lnTo>
                      <a:lnTo>
                        <a:pt x="430" y="507"/>
                      </a:lnTo>
                      <a:lnTo>
                        <a:pt x="436" y="512"/>
                      </a:lnTo>
                      <a:lnTo>
                        <a:pt x="436" y="512"/>
                      </a:lnTo>
                      <a:close/>
                      <a:moveTo>
                        <a:pt x="532" y="515"/>
                      </a:moveTo>
                      <a:lnTo>
                        <a:pt x="532" y="515"/>
                      </a:lnTo>
                      <a:lnTo>
                        <a:pt x="532" y="507"/>
                      </a:lnTo>
                      <a:lnTo>
                        <a:pt x="532" y="501"/>
                      </a:lnTo>
                      <a:lnTo>
                        <a:pt x="532" y="501"/>
                      </a:lnTo>
                      <a:lnTo>
                        <a:pt x="529" y="501"/>
                      </a:lnTo>
                      <a:lnTo>
                        <a:pt x="529" y="501"/>
                      </a:lnTo>
                      <a:lnTo>
                        <a:pt x="529" y="507"/>
                      </a:lnTo>
                      <a:lnTo>
                        <a:pt x="531" y="512"/>
                      </a:lnTo>
                      <a:lnTo>
                        <a:pt x="532" y="515"/>
                      </a:lnTo>
                      <a:lnTo>
                        <a:pt x="532" y="515"/>
                      </a:lnTo>
                      <a:close/>
                      <a:moveTo>
                        <a:pt x="223" y="507"/>
                      </a:moveTo>
                      <a:lnTo>
                        <a:pt x="223" y="507"/>
                      </a:lnTo>
                      <a:lnTo>
                        <a:pt x="226" y="504"/>
                      </a:lnTo>
                      <a:lnTo>
                        <a:pt x="226" y="501"/>
                      </a:lnTo>
                      <a:lnTo>
                        <a:pt x="226" y="501"/>
                      </a:lnTo>
                      <a:lnTo>
                        <a:pt x="223" y="501"/>
                      </a:lnTo>
                      <a:lnTo>
                        <a:pt x="223" y="501"/>
                      </a:lnTo>
                      <a:lnTo>
                        <a:pt x="223" y="504"/>
                      </a:lnTo>
                      <a:lnTo>
                        <a:pt x="223" y="507"/>
                      </a:lnTo>
                      <a:lnTo>
                        <a:pt x="223" y="507"/>
                      </a:lnTo>
                      <a:close/>
                      <a:moveTo>
                        <a:pt x="184" y="503"/>
                      </a:moveTo>
                      <a:lnTo>
                        <a:pt x="184" y="503"/>
                      </a:lnTo>
                      <a:lnTo>
                        <a:pt x="187" y="504"/>
                      </a:lnTo>
                      <a:lnTo>
                        <a:pt x="189" y="504"/>
                      </a:lnTo>
                      <a:lnTo>
                        <a:pt x="191" y="503"/>
                      </a:lnTo>
                      <a:lnTo>
                        <a:pt x="191" y="503"/>
                      </a:lnTo>
                      <a:lnTo>
                        <a:pt x="186" y="503"/>
                      </a:lnTo>
                      <a:lnTo>
                        <a:pt x="184" y="503"/>
                      </a:lnTo>
                      <a:lnTo>
                        <a:pt x="184" y="503"/>
                      </a:lnTo>
                      <a:lnTo>
                        <a:pt x="184" y="503"/>
                      </a:lnTo>
                      <a:close/>
                      <a:moveTo>
                        <a:pt x="212" y="503"/>
                      </a:moveTo>
                      <a:lnTo>
                        <a:pt x="212" y="503"/>
                      </a:lnTo>
                      <a:lnTo>
                        <a:pt x="212" y="506"/>
                      </a:lnTo>
                      <a:lnTo>
                        <a:pt x="212" y="506"/>
                      </a:lnTo>
                      <a:lnTo>
                        <a:pt x="216" y="509"/>
                      </a:lnTo>
                      <a:lnTo>
                        <a:pt x="219" y="513"/>
                      </a:lnTo>
                      <a:lnTo>
                        <a:pt x="219" y="513"/>
                      </a:lnTo>
                      <a:lnTo>
                        <a:pt x="219" y="510"/>
                      </a:lnTo>
                      <a:lnTo>
                        <a:pt x="218" y="507"/>
                      </a:lnTo>
                      <a:lnTo>
                        <a:pt x="216" y="503"/>
                      </a:lnTo>
                      <a:lnTo>
                        <a:pt x="216" y="503"/>
                      </a:lnTo>
                      <a:lnTo>
                        <a:pt x="215" y="503"/>
                      </a:lnTo>
                      <a:lnTo>
                        <a:pt x="212" y="503"/>
                      </a:lnTo>
                      <a:lnTo>
                        <a:pt x="212" y="503"/>
                      </a:lnTo>
                      <a:close/>
                      <a:moveTo>
                        <a:pt x="558" y="521"/>
                      </a:moveTo>
                      <a:lnTo>
                        <a:pt x="558" y="521"/>
                      </a:lnTo>
                      <a:lnTo>
                        <a:pt x="558" y="510"/>
                      </a:lnTo>
                      <a:lnTo>
                        <a:pt x="556" y="506"/>
                      </a:lnTo>
                      <a:lnTo>
                        <a:pt x="553" y="503"/>
                      </a:lnTo>
                      <a:lnTo>
                        <a:pt x="553" y="503"/>
                      </a:lnTo>
                      <a:lnTo>
                        <a:pt x="555" y="512"/>
                      </a:lnTo>
                      <a:lnTo>
                        <a:pt x="555" y="517"/>
                      </a:lnTo>
                      <a:lnTo>
                        <a:pt x="558" y="521"/>
                      </a:lnTo>
                      <a:lnTo>
                        <a:pt x="558" y="521"/>
                      </a:lnTo>
                      <a:close/>
                      <a:moveTo>
                        <a:pt x="130" y="513"/>
                      </a:moveTo>
                      <a:lnTo>
                        <a:pt x="130" y="513"/>
                      </a:lnTo>
                      <a:lnTo>
                        <a:pt x="136" y="510"/>
                      </a:lnTo>
                      <a:lnTo>
                        <a:pt x="136" y="510"/>
                      </a:lnTo>
                      <a:lnTo>
                        <a:pt x="136" y="507"/>
                      </a:lnTo>
                      <a:lnTo>
                        <a:pt x="134" y="503"/>
                      </a:lnTo>
                      <a:lnTo>
                        <a:pt x="134" y="503"/>
                      </a:lnTo>
                      <a:lnTo>
                        <a:pt x="128" y="503"/>
                      </a:lnTo>
                      <a:lnTo>
                        <a:pt x="128" y="503"/>
                      </a:lnTo>
                      <a:lnTo>
                        <a:pt x="130" y="507"/>
                      </a:lnTo>
                      <a:lnTo>
                        <a:pt x="130" y="513"/>
                      </a:lnTo>
                      <a:lnTo>
                        <a:pt x="130" y="513"/>
                      </a:lnTo>
                      <a:close/>
                      <a:moveTo>
                        <a:pt x="142" y="509"/>
                      </a:moveTo>
                      <a:lnTo>
                        <a:pt x="142" y="509"/>
                      </a:lnTo>
                      <a:lnTo>
                        <a:pt x="143" y="507"/>
                      </a:lnTo>
                      <a:lnTo>
                        <a:pt x="145" y="507"/>
                      </a:lnTo>
                      <a:lnTo>
                        <a:pt x="145" y="507"/>
                      </a:lnTo>
                      <a:lnTo>
                        <a:pt x="143" y="503"/>
                      </a:lnTo>
                      <a:lnTo>
                        <a:pt x="143" y="503"/>
                      </a:lnTo>
                      <a:lnTo>
                        <a:pt x="140" y="503"/>
                      </a:lnTo>
                      <a:lnTo>
                        <a:pt x="140" y="503"/>
                      </a:lnTo>
                      <a:lnTo>
                        <a:pt x="140" y="506"/>
                      </a:lnTo>
                      <a:lnTo>
                        <a:pt x="142" y="509"/>
                      </a:lnTo>
                      <a:lnTo>
                        <a:pt x="142" y="509"/>
                      </a:lnTo>
                      <a:close/>
                      <a:moveTo>
                        <a:pt x="232" y="513"/>
                      </a:moveTo>
                      <a:lnTo>
                        <a:pt x="232" y="513"/>
                      </a:lnTo>
                      <a:lnTo>
                        <a:pt x="232" y="510"/>
                      </a:lnTo>
                      <a:lnTo>
                        <a:pt x="232" y="507"/>
                      </a:lnTo>
                      <a:lnTo>
                        <a:pt x="229" y="503"/>
                      </a:lnTo>
                      <a:lnTo>
                        <a:pt x="229" y="503"/>
                      </a:lnTo>
                      <a:lnTo>
                        <a:pt x="229" y="510"/>
                      </a:lnTo>
                      <a:lnTo>
                        <a:pt x="229" y="512"/>
                      </a:lnTo>
                      <a:lnTo>
                        <a:pt x="232" y="513"/>
                      </a:lnTo>
                      <a:lnTo>
                        <a:pt x="232" y="513"/>
                      </a:lnTo>
                      <a:close/>
                      <a:moveTo>
                        <a:pt x="633" y="529"/>
                      </a:moveTo>
                      <a:lnTo>
                        <a:pt x="633" y="529"/>
                      </a:lnTo>
                      <a:lnTo>
                        <a:pt x="642" y="517"/>
                      </a:lnTo>
                      <a:lnTo>
                        <a:pt x="646" y="510"/>
                      </a:lnTo>
                      <a:lnTo>
                        <a:pt x="649" y="503"/>
                      </a:lnTo>
                      <a:lnTo>
                        <a:pt x="649" y="503"/>
                      </a:lnTo>
                      <a:lnTo>
                        <a:pt x="649" y="503"/>
                      </a:lnTo>
                      <a:lnTo>
                        <a:pt x="649" y="503"/>
                      </a:lnTo>
                      <a:lnTo>
                        <a:pt x="640" y="515"/>
                      </a:lnTo>
                      <a:lnTo>
                        <a:pt x="636" y="521"/>
                      </a:lnTo>
                      <a:lnTo>
                        <a:pt x="633" y="529"/>
                      </a:lnTo>
                      <a:lnTo>
                        <a:pt x="633" y="529"/>
                      </a:lnTo>
                      <a:close/>
                      <a:moveTo>
                        <a:pt x="117" y="521"/>
                      </a:moveTo>
                      <a:lnTo>
                        <a:pt x="117" y="521"/>
                      </a:lnTo>
                      <a:lnTo>
                        <a:pt x="120" y="520"/>
                      </a:lnTo>
                      <a:lnTo>
                        <a:pt x="122" y="517"/>
                      </a:lnTo>
                      <a:lnTo>
                        <a:pt x="122" y="517"/>
                      </a:lnTo>
                      <a:lnTo>
                        <a:pt x="119" y="510"/>
                      </a:lnTo>
                      <a:lnTo>
                        <a:pt x="117" y="503"/>
                      </a:lnTo>
                      <a:lnTo>
                        <a:pt x="117" y="503"/>
                      </a:lnTo>
                      <a:lnTo>
                        <a:pt x="117" y="507"/>
                      </a:lnTo>
                      <a:lnTo>
                        <a:pt x="116" y="512"/>
                      </a:lnTo>
                      <a:lnTo>
                        <a:pt x="117" y="521"/>
                      </a:lnTo>
                      <a:lnTo>
                        <a:pt x="117" y="521"/>
                      </a:lnTo>
                      <a:close/>
                      <a:moveTo>
                        <a:pt x="297" y="504"/>
                      </a:moveTo>
                      <a:lnTo>
                        <a:pt x="297" y="504"/>
                      </a:lnTo>
                      <a:lnTo>
                        <a:pt x="299" y="506"/>
                      </a:lnTo>
                      <a:lnTo>
                        <a:pt x="302" y="507"/>
                      </a:lnTo>
                      <a:lnTo>
                        <a:pt x="302" y="507"/>
                      </a:lnTo>
                      <a:lnTo>
                        <a:pt x="302" y="506"/>
                      </a:lnTo>
                      <a:lnTo>
                        <a:pt x="302" y="506"/>
                      </a:lnTo>
                      <a:lnTo>
                        <a:pt x="300" y="504"/>
                      </a:lnTo>
                      <a:lnTo>
                        <a:pt x="300" y="503"/>
                      </a:lnTo>
                      <a:lnTo>
                        <a:pt x="300" y="503"/>
                      </a:lnTo>
                      <a:lnTo>
                        <a:pt x="299" y="504"/>
                      </a:lnTo>
                      <a:lnTo>
                        <a:pt x="297" y="504"/>
                      </a:lnTo>
                      <a:lnTo>
                        <a:pt x="297" y="504"/>
                      </a:lnTo>
                      <a:close/>
                      <a:moveTo>
                        <a:pt x="343" y="510"/>
                      </a:moveTo>
                      <a:lnTo>
                        <a:pt x="343" y="510"/>
                      </a:lnTo>
                      <a:lnTo>
                        <a:pt x="348" y="509"/>
                      </a:lnTo>
                      <a:lnTo>
                        <a:pt x="349" y="509"/>
                      </a:lnTo>
                      <a:lnTo>
                        <a:pt x="351" y="507"/>
                      </a:lnTo>
                      <a:lnTo>
                        <a:pt x="351" y="507"/>
                      </a:lnTo>
                      <a:lnTo>
                        <a:pt x="348" y="506"/>
                      </a:lnTo>
                      <a:lnTo>
                        <a:pt x="343" y="506"/>
                      </a:lnTo>
                      <a:lnTo>
                        <a:pt x="341" y="504"/>
                      </a:lnTo>
                      <a:lnTo>
                        <a:pt x="338" y="504"/>
                      </a:lnTo>
                      <a:lnTo>
                        <a:pt x="338" y="504"/>
                      </a:lnTo>
                      <a:lnTo>
                        <a:pt x="340" y="507"/>
                      </a:lnTo>
                      <a:lnTo>
                        <a:pt x="343" y="510"/>
                      </a:lnTo>
                      <a:lnTo>
                        <a:pt x="343" y="510"/>
                      </a:lnTo>
                      <a:close/>
                      <a:moveTo>
                        <a:pt x="706" y="503"/>
                      </a:moveTo>
                      <a:lnTo>
                        <a:pt x="706" y="503"/>
                      </a:lnTo>
                      <a:lnTo>
                        <a:pt x="703" y="512"/>
                      </a:lnTo>
                      <a:lnTo>
                        <a:pt x="700" y="520"/>
                      </a:lnTo>
                      <a:lnTo>
                        <a:pt x="692" y="533"/>
                      </a:lnTo>
                      <a:lnTo>
                        <a:pt x="692" y="533"/>
                      </a:lnTo>
                      <a:lnTo>
                        <a:pt x="700" y="529"/>
                      </a:lnTo>
                      <a:lnTo>
                        <a:pt x="704" y="521"/>
                      </a:lnTo>
                      <a:lnTo>
                        <a:pt x="709" y="513"/>
                      </a:lnTo>
                      <a:lnTo>
                        <a:pt x="710" y="509"/>
                      </a:lnTo>
                      <a:lnTo>
                        <a:pt x="709" y="503"/>
                      </a:lnTo>
                      <a:lnTo>
                        <a:pt x="709" y="503"/>
                      </a:lnTo>
                      <a:lnTo>
                        <a:pt x="706" y="503"/>
                      </a:lnTo>
                      <a:lnTo>
                        <a:pt x="706" y="503"/>
                      </a:lnTo>
                      <a:close/>
                      <a:moveTo>
                        <a:pt x="742" y="510"/>
                      </a:moveTo>
                      <a:lnTo>
                        <a:pt x="742" y="510"/>
                      </a:lnTo>
                      <a:lnTo>
                        <a:pt x="744" y="509"/>
                      </a:lnTo>
                      <a:lnTo>
                        <a:pt x="744" y="507"/>
                      </a:lnTo>
                      <a:lnTo>
                        <a:pt x="744" y="504"/>
                      </a:lnTo>
                      <a:lnTo>
                        <a:pt x="742" y="503"/>
                      </a:lnTo>
                      <a:lnTo>
                        <a:pt x="742" y="503"/>
                      </a:lnTo>
                      <a:lnTo>
                        <a:pt x="742" y="507"/>
                      </a:lnTo>
                      <a:lnTo>
                        <a:pt x="742" y="510"/>
                      </a:lnTo>
                      <a:lnTo>
                        <a:pt x="742" y="510"/>
                      </a:lnTo>
                      <a:close/>
                      <a:moveTo>
                        <a:pt x="768" y="512"/>
                      </a:moveTo>
                      <a:lnTo>
                        <a:pt x="768" y="512"/>
                      </a:lnTo>
                      <a:lnTo>
                        <a:pt x="770" y="507"/>
                      </a:lnTo>
                      <a:lnTo>
                        <a:pt x="770" y="506"/>
                      </a:lnTo>
                      <a:lnTo>
                        <a:pt x="770" y="503"/>
                      </a:lnTo>
                      <a:lnTo>
                        <a:pt x="770" y="503"/>
                      </a:lnTo>
                      <a:lnTo>
                        <a:pt x="768" y="507"/>
                      </a:lnTo>
                      <a:lnTo>
                        <a:pt x="767" y="509"/>
                      </a:lnTo>
                      <a:lnTo>
                        <a:pt x="768" y="512"/>
                      </a:lnTo>
                      <a:lnTo>
                        <a:pt x="768" y="512"/>
                      </a:lnTo>
                      <a:close/>
                      <a:moveTo>
                        <a:pt x="40" y="513"/>
                      </a:moveTo>
                      <a:lnTo>
                        <a:pt x="40" y="513"/>
                      </a:lnTo>
                      <a:lnTo>
                        <a:pt x="40" y="507"/>
                      </a:lnTo>
                      <a:lnTo>
                        <a:pt x="38" y="506"/>
                      </a:lnTo>
                      <a:lnTo>
                        <a:pt x="37" y="504"/>
                      </a:lnTo>
                      <a:lnTo>
                        <a:pt x="37" y="504"/>
                      </a:lnTo>
                      <a:lnTo>
                        <a:pt x="38" y="510"/>
                      </a:lnTo>
                      <a:lnTo>
                        <a:pt x="38" y="512"/>
                      </a:lnTo>
                      <a:lnTo>
                        <a:pt x="40" y="513"/>
                      </a:lnTo>
                      <a:lnTo>
                        <a:pt x="40" y="513"/>
                      </a:lnTo>
                      <a:close/>
                      <a:moveTo>
                        <a:pt x="495" y="509"/>
                      </a:moveTo>
                      <a:lnTo>
                        <a:pt x="495" y="509"/>
                      </a:lnTo>
                      <a:lnTo>
                        <a:pt x="497" y="506"/>
                      </a:lnTo>
                      <a:lnTo>
                        <a:pt x="497" y="506"/>
                      </a:lnTo>
                      <a:lnTo>
                        <a:pt x="495" y="504"/>
                      </a:lnTo>
                      <a:lnTo>
                        <a:pt x="495" y="504"/>
                      </a:lnTo>
                      <a:lnTo>
                        <a:pt x="494" y="506"/>
                      </a:lnTo>
                      <a:lnTo>
                        <a:pt x="494" y="507"/>
                      </a:lnTo>
                      <a:lnTo>
                        <a:pt x="495" y="509"/>
                      </a:lnTo>
                      <a:lnTo>
                        <a:pt x="495" y="509"/>
                      </a:lnTo>
                      <a:close/>
                      <a:moveTo>
                        <a:pt x="602" y="518"/>
                      </a:moveTo>
                      <a:lnTo>
                        <a:pt x="602" y="518"/>
                      </a:lnTo>
                      <a:lnTo>
                        <a:pt x="604" y="510"/>
                      </a:lnTo>
                      <a:lnTo>
                        <a:pt x="604" y="507"/>
                      </a:lnTo>
                      <a:lnTo>
                        <a:pt x="602" y="504"/>
                      </a:lnTo>
                      <a:lnTo>
                        <a:pt x="602" y="504"/>
                      </a:lnTo>
                      <a:lnTo>
                        <a:pt x="601" y="507"/>
                      </a:lnTo>
                      <a:lnTo>
                        <a:pt x="599" y="510"/>
                      </a:lnTo>
                      <a:lnTo>
                        <a:pt x="601" y="515"/>
                      </a:lnTo>
                      <a:lnTo>
                        <a:pt x="602" y="518"/>
                      </a:lnTo>
                      <a:lnTo>
                        <a:pt x="602" y="518"/>
                      </a:lnTo>
                      <a:close/>
                      <a:moveTo>
                        <a:pt x="407" y="507"/>
                      </a:moveTo>
                      <a:lnTo>
                        <a:pt x="407" y="507"/>
                      </a:lnTo>
                      <a:lnTo>
                        <a:pt x="409" y="512"/>
                      </a:lnTo>
                      <a:lnTo>
                        <a:pt x="412" y="513"/>
                      </a:lnTo>
                      <a:lnTo>
                        <a:pt x="412" y="513"/>
                      </a:lnTo>
                      <a:lnTo>
                        <a:pt x="413" y="509"/>
                      </a:lnTo>
                      <a:lnTo>
                        <a:pt x="413" y="507"/>
                      </a:lnTo>
                      <a:lnTo>
                        <a:pt x="413" y="504"/>
                      </a:lnTo>
                      <a:lnTo>
                        <a:pt x="413" y="504"/>
                      </a:lnTo>
                      <a:lnTo>
                        <a:pt x="410" y="506"/>
                      </a:lnTo>
                      <a:lnTo>
                        <a:pt x="407" y="507"/>
                      </a:lnTo>
                      <a:lnTo>
                        <a:pt x="407" y="507"/>
                      </a:lnTo>
                      <a:close/>
                      <a:moveTo>
                        <a:pt x="101" y="507"/>
                      </a:moveTo>
                      <a:lnTo>
                        <a:pt x="101" y="507"/>
                      </a:lnTo>
                      <a:lnTo>
                        <a:pt x="104" y="520"/>
                      </a:lnTo>
                      <a:lnTo>
                        <a:pt x="107" y="524"/>
                      </a:lnTo>
                      <a:lnTo>
                        <a:pt x="111" y="527"/>
                      </a:lnTo>
                      <a:lnTo>
                        <a:pt x="111" y="527"/>
                      </a:lnTo>
                      <a:lnTo>
                        <a:pt x="113" y="523"/>
                      </a:lnTo>
                      <a:lnTo>
                        <a:pt x="113" y="517"/>
                      </a:lnTo>
                      <a:lnTo>
                        <a:pt x="111" y="510"/>
                      </a:lnTo>
                      <a:lnTo>
                        <a:pt x="108" y="506"/>
                      </a:lnTo>
                      <a:lnTo>
                        <a:pt x="108" y="506"/>
                      </a:lnTo>
                      <a:lnTo>
                        <a:pt x="101" y="507"/>
                      </a:lnTo>
                      <a:lnTo>
                        <a:pt x="101" y="507"/>
                      </a:lnTo>
                      <a:close/>
                      <a:moveTo>
                        <a:pt x="165" y="509"/>
                      </a:moveTo>
                      <a:lnTo>
                        <a:pt x="165" y="509"/>
                      </a:lnTo>
                      <a:lnTo>
                        <a:pt x="168" y="509"/>
                      </a:lnTo>
                      <a:lnTo>
                        <a:pt x="171" y="509"/>
                      </a:lnTo>
                      <a:lnTo>
                        <a:pt x="175" y="512"/>
                      </a:lnTo>
                      <a:lnTo>
                        <a:pt x="175" y="512"/>
                      </a:lnTo>
                      <a:lnTo>
                        <a:pt x="175" y="510"/>
                      </a:lnTo>
                      <a:lnTo>
                        <a:pt x="175" y="507"/>
                      </a:lnTo>
                      <a:lnTo>
                        <a:pt x="175" y="507"/>
                      </a:lnTo>
                      <a:lnTo>
                        <a:pt x="172" y="509"/>
                      </a:lnTo>
                      <a:lnTo>
                        <a:pt x="171" y="507"/>
                      </a:lnTo>
                      <a:lnTo>
                        <a:pt x="168" y="506"/>
                      </a:lnTo>
                      <a:lnTo>
                        <a:pt x="165" y="506"/>
                      </a:lnTo>
                      <a:lnTo>
                        <a:pt x="165" y="506"/>
                      </a:lnTo>
                      <a:lnTo>
                        <a:pt x="165" y="509"/>
                      </a:lnTo>
                      <a:lnTo>
                        <a:pt x="165" y="509"/>
                      </a:lnTo>
                      <a:close/>
                      <a:moveTo>
                        <a:pt x="393" y="506"/>
                      </a:moveTo>
                      <a:lnTo>
                        <a:pt x="393" y="506"/>
                      </a:lnTo>
                      <a:lnTo>
                        <a:pt x="396" y="513"/>
                      </a:lnTo>
                      <a:lnTo>
                        <a:pt x="401" y="518"/>
                      </a:lnTo>
                      <a:lnTo>
                        <a:pt x="401" y="518"/>
                      </a:lnTo>
                      <a:lnTo>
                        <a:pt x="404" y="518"/>
                      </a:lnTo>
                      <a:lnTo>
                        <a:pt x="404" y="517"/>
                      </a:lnTo>
                      <a:lnTo>
                        <a:pt x="406" y="517"/>
                      </a:lnTo>
                      <a:lnTo>
                        <a:pt x="406" y="517"/>
                      </a:lnTo>
                      <a:lnTo>
                        <a:pt x="402" y="509"/>
                      </a:lnTo>
                      <a:lnTo>
                        <a:pt x="399" y="506"/>
                      </a:lnTo>
                      <a:lnTo>
                        <a:pt x="393" y="506"/>
                      </a:lnTo>
                      <a:lnTo>
                        <a:pt x="393" y="506"/>
                      </a:lnTo>
                      <a:close/>
                      <a:moveTo>
                        <a:pt x="590" y="513"/>
                      </a:moveTo>
                      <a:lnTo>
                        <a:pt x="590" y="513"/>
                      </a:lnTo>
                      <a:lnTo>
                        <a:pt x="590" y="513"/>
                      </a:lnTo>
                      <a:lnTo>
                        <a:pt x="592" y="513"/>
                      </a:lnTo>
                      <a:lnTo>
                        <a:pt x="592" y="513"/>
                      </a:lnTo>
                      <a:lnTo>
                        <a:pt x="593" y="513"/>
                      </a:lnTo>
                      <a:lnTo>
                        <a:pt x="593" y="510"/>
                      </a:lnTo>
                      <a:lnTo>
                        <a:pt x="595" y="507"/>
                      </a:lnTo>
                      <a:lnTo>
                        <a:pt x="593" y="506"/>
                      </a:lnTo>
                      <a:lnTo>
                        <a:pt x="593" y="506"/>
                      </a:lnTo>
                      <a:lnTo>
                        <a:pt x="593" y="507"/>
                      </a:lnTo>
                      <a:lnTo>
                        <a:pt x="592" y="509"/>
                      </a:lnTo>
                      <a:lnTo>
                        <a:pt x="590" y="510"/>
                      </a:lnTo>
                      <a:lnTo>
                        <a:pt x="590" y="513"/>
                      </a:lnTo>
                      <a:lnTo>
                        <a:pt x="590" y="513"/>
                      </a:lnTo>
                      <a:close/>
                      <a:moveTo>
                        <a:pt x="367" y="509"/>
                      </a:moveTo>
                      <a:lnTo>
                        <a:pt x="367" y="509"/>
                      </a:lnTo>
                      <a:lnTo>
                        <a:pt x="375" y="515"/>
                      </a:lnTo>
                      <a:lnTo>
                        <a:pt x="375" y="515"/>
                      </a:lnTo>
                      <a:lnTo>
                        <a:pt x="375" y="510"/>
                      </a:lnTo>
                      <a:lnTo>
                        <a:pt x="373" y="506"/>
                      </a:lnTo>
                      <a:lnTo>
                        <a:pt x="373" y="506"/>
                      </a:lnTo>
                      <a:lnTo>
                        <a:pt x="370" y="507"/>
                      </a:lnTo>
                      <a:lnTo>
                        <a:pt x="367" y="509"/>
                      </a:lnTo>
                      <a:lnTo>
                        <a:pt x="367" y="509"/>
                      </a:lnTo>
                      <a:close/>
                      <a:moveTo>
                        <a:pt x="424" y="521"/>
                      </a:moveTo>
                      <a:lnTo>
                        <a:pt x="424" y="521"/>
                      </a:lnTo>
                      <a:lnTo>
                        <a:pt x="431" y="521"/>
                      </a:lnTo>
                      <a:lnTo>
                        <a:pt x="434" y="520"/>
                      </a:lnTo>
                      <a:lnTo>
                        <a:pt x="436" y="517"/>
                      </a:lnTo>
                      <a:lnTo>
                        <a:pt x="436" y="517"/>
                      </a:lnTo>
                      <a:lnTo>
                        <a:pt x="433" y="515"/>
                      </a:lnTo>
                      <a:lnTo>
                        <a:pt x="430" y="512"/>
                      </a:lnTo>
                      <a:lnTo>
                        <a:pt x="422" y="506"/>
                      </a:lnTo>
                      <a:lnTo>
                        <a:pt x="422" y="506"/>
                      </a:lnTo>
                      <a:lnTo>
                        <a:pt x="424" y="521"/>
                      </a:lnTo>
                      <a:lnTo>
                        <a:pt x="424" y="521"/>
                      </a:lnTo>
                      <a:close/>
                      <a:moveTo>
                        <a:pt x="67" y="512"/>
                      </a:moveTo>
                      <a:lnTo>
                        <a:pt x="67" y="512"/>
                      </a:lnTo>
                      <a:lnTo>
                        <a:pt x="67" y="512"/>
                      </a:lnTo>
                      <a:lnTo>
                        <a:pt x="69" y="513"/>
                      </a:lnTo>
                      <a:lnTo>
                        <a:pt x="69" y="513"/>
                      </a:lnTo>
                      <a:lnTo>
                        <a:pt x="69" y="510"/>
                      </a:lnTo>
                      <a:lnTo>
                        <a:pt x="69" y="509"/>
                      </a:lnTo>
                      <a:lnTo>
                        <a:pt x="67" y="509"/>
                      </a:lnTo>
                      <a:lnTo>
                        <a:pt x="67" y="509"/>
                      </a:lnTo>
                      <a:lnTo>
                        <a:pt x="69" y="510"/>
                      </a:lnTo>
                      <a:lnTo>
                        <a:pt x="67" y="512"/>
                      </a:lnTo>
                      <a:lnTo>
                        <a:pt x="67" y="512"/>
                      </a:lnTo>
                      <a:close/>
                      <a:moveTo>
                        <a:pt x="152" y="509"/>
                      </a:moveTo>
                      <a:lnTo>
                        <a:pt x="152" y="509"/>
                      </a:lnTo>
                      <a:lnTo>
                        <a:pt x="152" y="515"/>
                      </a:lnTo>
                      <a:lnTo>
                        <a:pt x="154" y="517"/>
                      </a:lnTo>
                      <a:lnTo>
                        <a:pt x="155" y="518"/>
                      </a:lnTo>
                      <a:lnTo>
                        <a:pt x="155" y="518"/>
                      </a:lnTo>
                      <a:lnTo>
                        <a:pt x="157" y="515"/>
                      </a:lnTo>
                      <a:lnTo>
                        <a:pt x="157" y="510"/>
                      </a:lnTo>
                      <a:lnTo>
                        <a:pt x="157" y="510"/>
                      </a:lnTo>
                      <a:lnTo>
                        <a:pt x="155" y="509"/>
                      </a:lnTo>
                      <a:lnTo>
                        <a:pt x="152" y="509"/>
                      </a:lnTo>
                      <a:lnTo>
                        <a:pt x="152" y="509"/>
                      </a:lnTo>
                      <a:close/>
                      <a:moveTo>
                        <a:pt x="746" y="517"/>
                      </a:moveTo>
                      <a:lnTo>
                        <a:pt x="746" y="517"/>
                      </a:lnTo>
                      <a:lnTo>
                        <a:pt x="747" y="515"/>
                      </a:lnTo>
                      <a:lnTo>
                        <a:pt x="749" y="513"/>
                      </a:lnTo>
                      <a:lnTo>
                        <a:pt x="750" y="510"/>
                      </a:lnTo>
                      <a:lnTo>
                        <a:pt x="749" y="509"/>
                      </a:lnTo>
                      <a:lnTo>
                        <a:pt x="749" y="509"/>
                      </a:lnTo>
                      <a:lnTo>
                        <a:pt x="747" y="513"/>
                      </a:lnTo>
                      <a:lnTo>
                        <a:pt x="746" y="517"/>
                      </a:lnTo>
                      <a:lnTo>
                        <a:pt x="746" y="517"/>
                      </a:lnTo>
                      <a:close/>
                      <a:moveTo>
                        <a:pt x="50" y="513"/>
                      </a:moveTo>
                      <a:lnTo>
                        <a:pt x="50" y="513"/>
                      </a:lnTo>
                      <a:lnTo>
                        <a:pt x="50" y="512"/>
                      </a:lnTo>
                      <a:lnTo>
                        <a:pt x="50" y="510"/>
                      </a:lnTo>
                      <a:lnTo>
                        <a:pt x="49" y="509"/>
                      </a:lnTo>
                      <a:lnTo>
                        <a:pt x="49" y="509"/>
                      </a:lnTo>
                      <a:lnTo>
                        <a:pt x="49" y="510"/>
                      </a:lnTo>
                      <a:lnTo>
                        <a:pt x="49" y="512"/>
                      </a:lnTo>
                      <a:lnTo>
                        <a:pt x="50" y="513"/>
                      </a:lnTo>
                      <a:lnTo>
                        <a:pt x="50" y="513"/>
                      </a:lnTo>
                      <a:close/>
                      <a:moveTo>
                        <a:pt x="271" y="510"/>
                      </a:moveTo>
                      <a:lnTo>
                        <a:pt x="271" y="510"/>
                      </a:lnTo>
                      <a:lnTo>
                        <a:pt x="276" y="513"/>
                      </a:lnTo>
                      <a:lnTo>
                        <a:pt x="279" y="515"/>
                      </a:lnTo>
                      <a:lnTo>
                        <a:pt x="282" y="513"/>
                      </a:lnTo>
                      <a:lnTo>
                        <a:pt x="282" y="513"/>
                      </a:lnTo>
                      <a:lnTo>
                        <a:pt x="280" y="513"/>
                      </a:lnTo>
                      <a:lnTo>
                        <a:pt x="280" y="512"/>
                      </a:lnTo>
                      <a:lnTo>
                        <a:pt x="280" y="510"/>
                      </a:lnTo>
                      <a:lnTo>
                        <a:pt x="280" y="510"/>
                      </a:lnTo>
                      <a:lnTo>
                        <a:pt x="276" y="509"/>
                      </a:lnTo>
                      <a:lnTo>
                        <a:pt x="273" y="509"/>
                      </a:lnTo>
                      <a:lnTo>
                        <a:pt x="271" y="510"/>
                      </a:lnTo>
                      <a:lnTo>
                        <a:pt x="271" y="510"/>
                      </a:lnTo>
                      <a:close/>
                      <a:moveTo>
                        <a:pt x="567" y="529"/>
                      </a:moveTo>
                      <a:lnTo>
                        <a:pt x="567" y="529"/>
                      </a:lnTo>
                      <a:lnTo>
                        <a:pt x="573" y="520"/>
                      </a:lnTo>
                      <a:lnTo>
                        <a:pt x="576" y="515"/>
                      </a:lnTo>
                      <a:lnTo>
                        <a:pt x="576" y="512"/>
                      </a:lnTo>
                      <a:lnTo>
                        <a:pt x="575" y="509"/>
                      </a:lnTo>
                      <a:lnTo>
                        <a:pt x="575" y="509"/>
                      </a:lnTo>
                      <a:lnTo>
                        <a:pt x="572" y="513"/>
                      </a:lnTo>
                      <a:lnTo>
                        <a:pt x="569" y="518"/>
                      </a:lnTo>
                      <a:lnTo>
                        <a:pt x="567" y="523"/>
                      </a:lnTo>
                      <a:lnTo>
                        <a:pt x="567" y="529"/>
                      </a:lnTo>
                      <a:lnTo>
                        <a:pt x="567" y="529"/>
                      </a:lnTo>
                      <a:close/>
                      <a:moveTo>
                        <a:pt x="782" y="527"/>
                      </a:moveTo>
                      <a:lnTo>
                        <a:pt x="782" y="527"/>
                      </a:lnTo>
                      <a:lnTo>
                        <a:pt x="785" y="524"/>
                      </a:lnTo>
                      <a:lnTo>
                        <a:pt x="787" y="520"/>
                      </a:lnTo>
                      <a:lnTo>
                        <a:pt x="787" y="513"/>
                      </a:lnTo>
                      <a:lnTo>
                        <a:pt x="785" y="509"/>
                      </a:lnTo>
                      <a:lnTo>
                        <a:pt x="785" y="509"/>
                      </a:lnTo>
                      <a:lnTo>
                        <a:pt x="784" y="518"/>
                      </a:lnTo>
                      <a:lnTo>
                        <a:pt x="782" y="527"/>
                      </a:lnTo>
                      <a:lnTo>
                        <a:pt x="782" y="527"/>
                      </a:lnTo>
                      <a:close/>
                      <a:moveTo>
                        <a:pt x="357" y="512"/>
                      </a:moveTo>
                      <a:lnTo>
                        <a:pt x="357" y="512"/>
                      </a:lnTo>
                      <a:lnTo>
                        <a:pt x="358" y="515"/>
                      </a:lnTo>
                      <a:lnTo>
                        <a:pt x="358" y="515"/>
                      </a:lnTo>
                      <a:lnTo>
                        <a:pt x="360" y="513"/>
                      </a:lnTo>
                      <a:lnTo>
                        <a:pt x="360" y="513"/>
                      </a:lnTo>
                      <a:lnTo>
                        <a:pt x="360" y="512"/>
                      </a:lnTo>
                      <a:lnTo>
                        <a:pt x="360" y="512"/>
                      </a:lnTo>
                      <a:lnTo>
                        <a:pt x="358" y="510"/>
                      </a:lnTo>
                      <a:lnTo>
                        <a:pt x="357" y="512"/>
                      </a:lnTo>
                      <a:lnTo>
                        <a:pt x="357" y="512"/>
                      </a:lnTo>
                      <a:close/>
                      <a:moveTo>
                        <a:pt x="287" y="518"/>
                      </a:moveTo>
                      <a:lnTo>
                        <a:pt x="287" y="518"/>
                      </a:lnTo>
                      <a:lnTo>
                        <a:pt x="291" y="518"/>
                      </a:lnTo>
                      <a:lnTo>
                        <a:pt x="296" y="520"/>
                      </a:lnTo>
                      <a:lnTo>
                        <a:pt x="296" y="520"/>
                      </a:lnTo>
                      <a:lnTo>
                        <a:pt x="294" y="517"/>
                      </a:lnTo>
                      <a:lnTo>
                        <a:pt x="293" y="513"/>
                      </a:lnTo>
                      <a:lnTo>
                        <a:pt x="290" y="512"/>
                      </a:lnTo>
                      <a:lnTo>
                        <a:pt x="285" y="512"/>
                      </a:lnTo>
                      <a:lnTo>
                        <a:pt x="285" y="512"/>
                      </a:lnTo>
                      <a:lnTo>
                        <a:pt x="287" y="518"/>
                      </a:lnTo>
                      <a:lnTo>
                        <a:pt x="287" y="518"/>
                      </a:lnTo>
                      <a:close/>
                      <a:moveTo>
                        <a:pt x="453" y="515"/>
                      </a:moveTo>
                      <a:lnTo>
                        <a:pt x="453" y="515"/>
                      </a:lnTo>
                      <a:lnTo>
                        <a:pt x="454" y="515"/>
                      </a:lnTo>
                      <a:lnTo>
                        <a:pt x="456" y="515"/>
                      </a:lnTo>
                      <a:lnTo>
                        <a:pt x="456" y="515"/>
                      </a:lnTo>
                      <a:lnTo>
                        <a:pt x="456" y="515"/>
                      </a:lnTo>
                      <a:lnTo>
                        <a:pt x="456" y="515"/>
                      </a:lnTo>
                      <a:lnTo>
                        <a:pt x="459" y="523"/>
                      </a:lnTo>
                      <a:lnTo>
                        <a:pt x="459" y="523"/>
                      </a:lnTo>
                      <a:lnTo>
                        <a:pt x="462" y="523"/>
                      </a:lnTo>
                      <a:lnTo>
                        <a:pt x="462" y="521"/>
                      </a:lnTo>
                      <a:lnTo>
                        <a:pt x="462" y="517"/>
                      </a:lnTo>
                      <a:lnTo>
                        <a:pt x="457" y="512"/>
                      </a:lnTo>
                      <a:lnTo>
                        <a:pt x="457" y="512"/>
                      </a:lnTo>
                      <a:lnTo>
                        <a:pt x="456" y="512"/>
                      </a:lnTo>
                      <a:lnTo>
                        <a:pt x="454" y="513"/>
                      </a:lnTo>
                      <a:lnTo>
                        <a:pt x="453" y="513"/>
                      </a:lnTo>
                      <a:lnTo>
                        <a:pt x="453" y="515"/>
                      </a:lnTo>
                      <a:lnTo>
                        <a:pt x="453" y="515"/>
                      </a:lnTo>
                      <a:close/>
                      <a:moveTo>
                        <a:pt x="620" y="521"/>
                      </a:moveTo>
                      <a:lnTo>
                        <a:pt x="620" y="521"/>
                      </a:lnTo>
                      <a:lnTo>
                        <a:pt x="624" y="515"/>
                      </a:lnTo>
                      <a:lnTo>
                        <a:pt x="622" y="512"/>
                      </a:lnTo>
                      <a:lnTo>
                        <a:pt x="622" y="512"/>
                      </a:lnTo>
                      <a:lnTo>
                        <a:pt x="620" y="515"/>
                      </a:lnTo>
                      <a:lnTo>
                        <a:pt x="620" y="518"/>
                      </a:lnTo>
                      <a:lnTo>
                        <a:pt x="620" y="521"/>
                      </a:lnTo>
                      <a:lnTo>
                        <a:pt x="620" y="521"/>
                      </a:lnTo>
                      <a:close/>
                      <a:moveTo>
                        <a:pt x="631" y="520"/>
                      </a:moveTo>
                      <a:lnTo>
                        <a:pt x="631" y="520"/>
                      </a:lnTo>
                      <a:lnTo>
                        <a:pt x="634" y="515"/>
                      </a:lnTo>
                      <a:lnTo>
                        <a:pt x="636" y="513"/>
                      </a:lnTo>
                      <a:lnTo>
                        <a:pt x="636" y="512"/>
                      </a:lnTo>
                      <a:lnTo>
                        <a:pt x="636" y="512"/>
                      </a:lnTo>
                      <a:lnTo>
                        <a:pt x="634" y="513"/>
                      </a:lnTo>
                      <a:lnTo>
                        <a:pt x="633" y="515"/>
                      </a:lnTo>
                      <a:lnTo>
                        <a:pt x="631" y="517"/>
                      </a:lnTo>
                      <a:lnTo>
                        <a:pt x="631" y="520"/>
                      </a:lnTo>
                      <a:lnTo>
                        <a:pt x="631" y="520"/>
                      </a:lnTo>
                      <a:close/>
                      <a:moveTo>
                        <a:pt x="142" y="513"/>
                      </a:moveTo>
                      <a:lnTo>
                        <a:pt x="142" y="513"/>
                      </a:lnTo>
                      <a:lnTo>
                        <a:pt x="142" y="517"/>
                      </a:lnTo>
                      <a:lnTo>
                        <a:pt x="142" y="517"/>
                      </a:lnTo>
                      <a:lnTo>
                        <a:pt x="148" y="518"/>
                      </a:lnTo>
                      <a:lnTo>
                        <a:pt x="148" y="518"/>
                      </a:lnTo>
                      <a:lnTo>
                        <a:pt x="146" y="512"/>
                      </a:lnTo>
                      <a:lnTo>
                        <a:pt x="146" y="512"/>
                      </a:lnTo>
                      <a:lnTo>
                        <a:pt x="143" y="512"/>
                      </a:lnTo>
                      <a:lnTo>
                        <a:pt x="142" y="513"/>
                      </a:lnTo>
                      <a:lnTo>
                        <a:pt x="142" y="513"/>
                      </a:lnTo>
                      <a:close/>
                      <a:moveTo>
                        <a:pt x="197" y="518"/>
                      </a:moveTo>
                      <a:lnTo>
                        <a:pt x="197" y="518"/>
                      </a:lnTo>
                      <a:lnTo>
                        <a:pt x="201" y="517"/>
                      </a:lnTo>
                      <a:lnTo>
                        <a:pt x="204" y="517"/>
                      </a:lnTo>
                      <a:lnTo>
                        <a:pt x="206" y="515"/>
                      </a:lnTo>
                      <a:lnTo>
                        <a:pt x="206" y="515"/>
                      </a:lnTo>
                      <a:lnTo>
                        <a:pt x="197" y="512"/>
                      </a:lnTo>
                      <a:lnTo>
                        <a:pt x="197" y="512"/>
                      </a:lnTo>
                      <a:lnTo>
                        <a:pt x="195" y="515"/>
                      </a:lnTo>
                      <a:lnTo>
                        <a:pt x="197" y="518"/>
                      </a:lnTo>
                      <a:lnTo>
                        <a:pt x="197" y="518"/>
                      </a:lnTo>
                      <a:close/>
                      <a:moveTo>
                        <a:pt x="384" y="515"/>
                      </a:moveTo>
                      <a:lnTo>
                        <a:pt x="384" y="515"/>
                      </a:lnTo>
                      <a:lnTo>
                        <a:pt x="386" y="521"/>
                      </a:lnTo>
                      <a:lnTo>
                        <a:pt x="386" y="521"/>
                      </a:lnTo>
                      <a:lnTo>
                        <a:pt x="393" y="521"/>
                      </a:lnTo>
                      <a:lnTo>
                        <a:pt x="393" y="521"/>
                      </a:lnTo>
                      <a:lnTo>
                        <a:pt x="393" y="517"/>
                      </a:lnTo>
                      <a:lnTo>
                        <a:pt x="390" y="513"/>
                      </a:lnTo>
                      <a:lnTo>
                        <a:pt x="386" y="513"/>
                      </a:lnTo>
                      <a:lnTo>
                        <a:pt x="384" y="513"/>
                      </a:lnTo>
                      <a:lnTo>
                        <a:pt x="384" y="515"/>
                      </a:lnTo>
                      <a:lnTo>
                        <a:pt x="384" y="515"/>
                      </a:lnTo>
                      <a:close/>
                      <a:moveTo>
                        <a:pt x="488" y="515"/>
                      </a:moveTo>
                      <a:lnTo>
                        <a:pt x="488" y="515"/>
                      </a:lnTo>
                      <a:lnTo>
                        <a:pt x="489" y="515"/>
                      </a:lnTo>
                      <a:lnTo>
                        <a:pt x="491" y="512"/>
                      </a:lnTo>
                      <a:lnTo>
                        <a:pt x="491" y="512"/>
                      </a:lnTo>
                      <a:lnTo>
                        <a:pt x="488" y="513"/>
                      </a:lnTo>
                      <a:lnTo>
                        <a:pt x="488" y="515"/>
                      </a:lnTo>
                      <a:lnTo>
                        <a:pt x="488" y="515"/>
                      </a:lnTo>
                      <a:close/>
                      <a:moveTo>
                        <a:pt x="509" y="521"/>
                      </a:moveTo>
                      <a:lnTo>
                        <a:pt x="509" y="521"/>
                      </a:lnTo>
                      <a:lnTo>
                        <a:pt x="511" y="521"/>
                      </a:lnTo>
                      <a:lnTo>
                        <a:pt x="512" y="521"/>
                      </a:lnTo>
                      <a:lnTo>
                        <a:pt x="512" y="521"/>
                      </a:lnTo>
                      <a:lnTo>
                        <a:pt x="511" y="515"/>
                      </a:lnTo>
                      <a:lnTo>
                        <a:pt x="508" y="512"/>
                      </a:lnTo>
                      <a:lnTo>
                        <a:pt x="508" y="512"/>
                      </a:lnTo>
                      <a:lnTo>
                        <a:pt x="508" y="515"/>
                      </a:lnTo>
                      <a:lnTo>
                        <a:pt x="508" y="517"/>
                      </a:lnTo>
                      <a:lnTo>
                        <a:pt x="509" y="521"/>
                      </a:lnTo>
                      <a:lnTo>
                        <a:pt x="509" y="521"/>
                      </a:lnTo>
                      <a:close/>
                      <a:moveTo>
                        <a:pt x="30" y="518"/>
                      </a:moveTo>
                      <a:lnTo>
                        <a:pt x="30" y="518"/>
                      </a:lnTo>
                      <a:lnTo>
                        <a:pt x="32" y="517"/>
                      </a:lnTo>
                      <a:lnTo>
                        <a:pt x="33" y="513"/>
                      </a:lnTo>
                      <a:lnTo>
                        <a:pt x="33" y="513"/>
                      </a:lnTo>
                      <a:lnTo>
                        <a:pt x="29" y="513"/>
                      </a:lnTo>
                      <a:lnTo>
                        <a:pt x="29" y="513"/>
                      </a:lnTo>
                      <a:lnTo>
                        <a:pt x="30" y="517"/>
                      </a:lnTo>
                      <a:lnTo>
                        <a:pt x="30" y="518"/>
                      </a:lnTo>
                      <a:lnTo>
                        <a:pt x="30" y="518"/>
                      </a:lnTo>
                      <a:close/>
                      <a:moveTo>
                        <a:pt x="346" y="513"/>
                      </a:moveTo>
                      <a:lnTo>
                        <a:pt x="346" y="513"/>
                      </a:lnTo>
                      <a:lnTo>
                        <a:pt x="348" y="517"/>
                      </a:lnTo>
                      <a:lnTo>
                        <a:pt x="349" y="518"/>
                      </a:lnTo>
                      <a:lnTo>
                        <a:pt x="352" y="518"/>
                      </a:lnTo>
                      <a:lnTo>
                        <a:pt x="354" y="517"/>
                      </a:lnTo>
                      <a:lnTo>
                        <a:pt x="354" y="517"/>
                      </a:lnTo>
                      <a:lnTo>
                        <a:pt x="352" y="513"/>
                      </a:lnTo>
                      <a:lnTo>
                        <a:pt x="352" y="513"/>
                      </a:lnTo>
                      <a:lnTo>
                        <a:pt x="346" y="513"/>
                      </a:lnTo>
                      <a:lnTo>
                        <a:pt x="346" y="513"/>
                      </a:lnTo>
                      <a:close/>
                      <a:moveTo>
                        <a:pt x="361" y="518"/>
                      </a:moveTo>
                      <a:lnTo>
                        <a:pt x="361" y="518"/>
                      </a:lnTo>
                      <a:lnTo>
                        <a:pt x="363" y="518"/>
                      </a:lnTo>
                      <a:lnTo>
                        <a:pt x="363" y="517"/>
                      </a:lnTo>
                      <a:lnTo>
                        <a:pt x="363" y="513"/>
                      </a:lnTo>
                      <a:lnTo>
                        <a:pt x="361" y="513"/>
                      </a:lnTo>
                      <a:lnTo>
                        <a:pt x="361" y="513"/>
                      </a:lnTo>
                      <a:lnTo>
                        <a:pt x="361" y="515"/>
                      </a:lnTo>
                      <a:lnTo>
                        <a:pt x="361" y="518"/>
                      </a:lnTo>
                      <a:lnTo>
                        <a:pt x="361" y="518"/>
                      </a:lnTo>
                      <a:close/>
                      <a:moveTo>
                        <a:pt x="241" y="521"/>
                      </a:moveTo>
                      <a:lnTo>
                        <a:pt x="241" y="521"/>
                      </a:lnTo>
                      <a:lnTo>
                        <a:pt x="242" y="521"/>
                      </a:lnTo>
                      <a:lnTo>
                        <a:pt x="244" y="523"/>
                      </a:lnTo>
                      <a:lnTo>
                        <a:pt x="244" y="523"/>
                      </a:lnTo>
                      <a:lnTo>
                        <a:pt x="245" y="524"/>
                      </a:lnTo>
                      <a:lnTo>
                        <a:pt x="245" y="524"/>
                      </a:lnTo>
                      <a:lnTo>
                        <a:pt x="247" y="524"/>
                      </a:lnTo>
                      <a:lnTo>
                        <a:pt x="248" y="524"/>
                      </a:lnTo>
                      <a:lnTo>
                        <a:pt x="248" y="524"/>
                      </a:lnTo>
                      <a:lnTo>
                        <a:pt x="252" y="524"/>
                      </a:lnTo>
                      <a:lnTo>
                        <a:pt x="253" y="523"/>
                      </a:lnTo>
                      <a:lnTo>
                        <a:pt x="256" y="523"/>
                      </a:lnTo>
                      <a:lnTo>
                        <a:pt x="259" y="523"/>
                      </a:lnTo>
                      <a:lnTo>
                        <a:pt x="259" y="523"/>
                      </a:lnTo>
                      <a:lnTo>
                        <a:pt x="259" y="520"/>
                      </a:lnTo>
                      <a:lnTo>
                        <a:pt x="258" y="517"/>
                      </a:lnTo>
                      <a:lnTo>
                        <a:pt x="256" y="513"/>
                      </a:lnTo>
                      <a:lnTo>
                        <a:pt x="256" y="513"/>
                      </a:lnTo>
                      <a:lnTo>
                        <a:pt x="252" y="515"/>
                      </a:lnTo>
                      <a:lnTo>
                        <a:pt x="247" y="517"/>
                      </a:lnTo>
                      <a:lnTo>
                        <a:pt x="241" y="521"/>
                      </a:lnTo>
                      <a:lnTo>
                        <a:pt x="241" y="521"/>
                      </a:lnTo>
                      <a:close/>
                      <a:moveTo>
                        <a:pt x="552" y="527"/>
                      </a:moveTo>
                      <a:lnTo>
                        <a:pt x="552" y="527"/>
                      </a:lnTo>
                      <a:lnTo>
                        <a:pt x="552" y="520"/>
                      </a:lnTo>
                      <a:lnTo>
                        <a:pt x="549" y="513"/>
                      </a:lnTo>
                      <a:lnTo>
                        <a:pt x="549" y="513"/>
                      </a:lnTo>
                      <a:lnTo>
                        <a:pt x="549" y="521"/>
                      </a:lnTo>
                      <a:lnTo>
                        <a:pt x="550" y="526"/>
                      </a:lnTo>
                      <a:lnTo>
                        <a:pt x="552" y="527"/>
                      </a:lnTo>
                      <a:lnTo>
                        <a:pt x="552" y="527"/>
                      </a:lnTo>
                      <a:close/>
                      <a:moveTo>
                        <a:pt x="64" y="521"/>
                      </a:moveTo>
                      <a:lnTo>
                        <a:pt x="64" y="521"/>
                      </a:lnTo>
                      <a:lnTo>
                        <a:pt x="62" y="517"/>
                      </a:lnTo>
                      <a:lnTo>
                        <a:pt x="59" y="513"/>
                      </a:lnTo>
                      <a:lnTo>
                        <a:pt x="59" y="513"/>
                      </a:lnTo>
                      <a:lnTo>
                        <a:pt x="61" y="518"/>
                      </a:lnTo>
                      <a:lnTo>
                        <a:pt x="61" y="520"/>
                      </a:lnTo>
                      <a:lnTo>
                        <a:pt x="64" y="521"/>
                      </a:lnTo>
                      <a:lnTo>
                        <a:pt x="64" y="521"/>
                      </a:lnTo>
                      <a:close/>
                      <a:moveTo>
                        <a:pt x="169" y="520"/>
                      </a:moveTo>
                      <a:lnTo>
                        <a:pt x="169" y="520"/>
                      </a:lnTo>
                      <a:lnTo>
                        <a:pt x="175" y="520"/>
                      </a:lnTo>
                      <a:lnTo>
                        <a:pt x="175" y="520"/>
                      </a:lnTo>
                      <a:lnTo>
                        <a:pt x="175" y="517"/>
                      </a:lnTo>
                      <a:lnTo>
                        <a:pt x="172" y="517"/>
                      </a:lnTo>
                      <a:lnTo>
                        <a:pt x="166" y="513"/>
                      </a:lnTo>
                      <a:lnTo>
                        <a:pt x="166" y="513"/>
                      </a:lnTo>
                      <a:lnTo>
                        <a:pt x="168" y="517"/>
                      </a:lnTo>
                      <a:lnTo>
                        <a:pt x="169" y="520"/>
                      </a:lnTo>
                      <a:lnTo>
                        <a:pt x="169" y="520"/>
                      </a:lnTo>
                      <a:close/>
                      <a:moveTo>
                        <a:pt x="306" y="518"/>
                      </a:moveTo>
                      <a:lnTo>
                        <a:pt x="306" y="518"/>
                      </a:lnTo>
                      <a:lnTo>
                        <a:pt x="305" y="515"/>
                      </a:lnTo>
                      <a:lnTo>
                        <a:pt x="302" y="513"/>
                      </a:lnTo>
                      <a:lnTo>
                        <a:pt x="302" y="513"/>
                      </a:lnTo>
                      <a:lnTo>
                        <a:pt x="302" y="518"/>
                      </a:lnTo>
                      <a:lnTo>
                        <a:pt x="303" y="518"/>
                      </a:lnTo>
                      <a:lnTo>
                        <a:pt x="306" y="518"/>
                      </a:lnTo>
                      <a:lnTo>
                        <a:pt x="306" y="518"/>
                      </a:lnTo>
                      <a:close/>
                      <a:moveTo>
                        <a:pt x="663" y="529"/>
                      </a:moveTo>
                      <a:lnTo>
                        <a:pt x="663" y="529"/>
                      </a:lnTo>
                      <a:lnTo>
                        <a:pt x="669" y="523"/>
                      </a:lnTo>
                      <a:lnTo>
                        <a:pt x="671" y="518"/>
                      </a:lnTo>
                      <a:lnTo>
                        <a:pt x="671" y="513"/>
                      </a:lnTo>
                      <a:lnTo>
                        <a:pt x="671" y="513"/>
                      </a:lnTo>
                      <a:lnTo>
                        <a:pt x="669" y="518"/>
                      </a:lnTo>
                      <a:lnTo>
                        <a:pt x="666" y="523"/>
                      </a:lnTo>
                      <a:lnTo>
                        <a:pt x="665" y="526"/>
                      </a:lnTo>
                      <a:lnTo>
                        <a:pt x="663" y="529"/>
                      </a:lnTo>
                      <a:lnTo>
                        <a:pt x="663" y="529"/>
                      </a:lnTo>
                      <a:close/>
                      <a:moveTo>
                        <a:pt x="270" y="520"/>
                      </a:moveTo>
                      <a:lnTo>
                        <a:pt x="270" y="520"/>
                      </a:lnTo>
                      <a:lnTo>
                        <a:pt x="274" y="520"/>
                      </a:lnTo>
                      <a:lnTo>
                        <a:pt x="276" y="518"/>
                      </a:lnTo>
                      <a:lnTo>
                        <a:pt x="276" y="518"/>
                      </a:lnTo>
                      <a:lnTo>
                        <a:pt x="273" y="517"/>
                      </a:lnTo>
                      <a:lnTo>
                        <a:pt x="270" y="515"/>
                      </a:lnTo>
                      <a:lnTo>
                        <a:pt x="268" y="515"/>
                      </a:lnTo>
                      <a:lnTo>
                        <a:pt x="268" y="515"/>
                      </a:lnTo>
                      <a:lnTo>
                        <a:pt x="270" y="518"/>
                      </a:lnTo>
                      <a:lnTo>
                        <a:pt x="270" y="520"/>
                      </a:lnTo>
                      <a:lnTo>
                        <a:pt x="270" y="520"/>
                      </a:lnTo>
                      <a:close/>
                      <a:moveTo>
                        <a:pt x="656" y="526"/>
                      </a:moveTo>
                      <a:lnTo>
                        <a:pt x="656" y="526"/>
                      </a:lnTo>
                      <a:lnTo>
                        <a:pt x="657" y="524"/>
                      </a:lnTo>
                      <a:lnTo>
                        <a:pt x="657" y="521"/>
                      </a:lnTo>
                      <a:lnTo>
                        <a:pt x="657" y="515"/>
                      </a:lnTo>
                      <a:lnTo>
                        <a:pt x="657" y="515"/>
                      </a:lnTo>
                      <a:lnTo>
                        <a:pt x="656" y="517"/>
                      </a:lnTo>
                      <a:lnTo>
                        <a:pt x="656" y="520"/>
                      </a:lnTo>
                      <a:lnTo>
                        <a:pt x="656" y="526"/>
                      </a:lnTo>
                      <a:lnTo>
                        <a:pt x="656" y="526"/>
                      </a:lnTo>
                      <a:close/>
                      <a:moveTo>
                        <a:pt x="541" y="530"/>
                      </a:moveTo>
                      <a:lnTo>
                        <a:pt x="541" y="530"/>
                      </a:lnTo>
                      <a:lnTo>
                        <a:pt x="541" y="523"/>
                      </a:lnTo>
                      <a:lnTo>
                        <a:pt x="541" y="520"/>
                      </a:lnTo>
                      <a:lnTo>
                        <a:pt x="538" y="517"/>
                      </a:lnTo>
                      <a:lnTo>
                        <a:pt x="538" y="517"/>
                      </a:lnTo>
                      <a:lnTo>
                        <a:pt x="537" y="524"/>
                      </a:lnTo>
                      <a:lnTo>
                        <a:pt x="537" y="529"/>
                      </a:lnTo>
                      <a:lnTo>
                        <a:pt x="538" y="529"/>
                      </a:lnTo>
                      <a:lnTo>
                        <a:pt x="541" y="530"/>
                      </a:lnTo>
                      <a:lnTo>
                        <a:pt x="541" y="530"/>
                      </a:lnTo>
                      <a:close/>
                      <a:moveTo>
                        <a:pt x="578" y="541"/>
                      </a:moveTo>
                      <a:lnTo>
                        <a:pt x="578" y="541"/>
                      </a:lnTo>
                      <a:lnTo>
                        <a:pt x="582" y="541"/>
                      </a:lnTo>
                      <a:lnTo>
                        <a:pt x="588" y="542"/>
                      </a:lnTo>
                      <a:lnTo>
                        <a:pt x="588" y="542"/>
                      </a:lnTo>
                      <a:lnTo>
                        <a:pt x="588" y="530"/>
                      </a:lnTo>
                      <a:lnTo>
                        <a:pt x="592" y="520"/>
                      </a:lnTo>
                      <a:lnTo>
                        <a:pt x="592" y="520"/>
                      </a:lnTo>
                      <a:lnTo>
                        <a:pt x="587" y="518"/>
                      </a:lnTo>
                      <a:lnTo>
                        <a:pt x="585" y="518"/>
                      </a:lnTo>
                      <a:lnTo>
                        <a:pt x="582" y="520"/>
                      </a:lnTo>
                      <a:lnTo>
                        <a:pt x="581" y="523"/>
                      </a:lnTo>
                      <a:lnTo>
                        <a:pt x="579" y="532"/>
                      </a:lnTo>
                      <a:lnTo>
                        <a:pt x="578" y="541"/>
                      </a:lnTo>
                      <a:lnTo>
                        <a:pt x="578" y="541"/>
                      </a:lnTo>
                      <a:close/>
                      <a:moveTo>
                        <a:pt x="607" y="524"/>
                      </a:moveTo>
                      <a:lnTo>
                        <a:pt x="607" y="524"/>
                      </a:lnTo>
                      <a:lnTo>
                        <a:pt x="608" y="521"/>
                      </a:lnTo>
                      <a:lnTo>
                        <a:pt x="608" y="518"/>
                      </a:lnTo>
                      <a:lnTo>
                        <a:pt x="608" y="517"/>
                      </a:lnTo>
                      <a:lnTo>
                        <a:pt x="608" y="517"/>
                      </a:lnTo>
                      <a:lnTo>
                        <a:pt x="607" y="521"/>
                      </a:lnTo>
                      <a:lnTo>
                        <a:pt x="607" y="524"/>
                      </a:lnTo>
                      <a:lnTo>
                        <a:pt x="607" y="524"/>
                      </a:lnTo>
                      <a:close/>
                      <a:moveTo>
                        <a:pt x="688" y="524"/>
                      </a:moveTo>
                      <a:lnTo>
                        <a:pt x="688" y="524"/>
                      </a:lnTo>
                      <a:lnTo>
                        <a:pt x="689" y="524"/>
                      </a:lnTo>
                      <a:lnTo>
                        <a:pt x="691" y="521"/>
                      </a:lnTo>
                      <a:lnTo>
                        <a:pt x="689" y="517"/>
                      </a:lnTo>
                      <a:lnTo>
                        <a:pt x="689" y="517"/>
                      </a:lnTo>
                      <a:lnTo>
                        <a:pt x="688" y="520"/>
                      </a:lnTo>
                      <a:lnTo>
                        <a:pt x="688" y="524"/>
                      </a:lnTo>
                      <a:lnTo>
                        <a:pt x="688" y="524"/>
                      </a:lnTo>
                      <a:close/>
                      <a:moveTo>
                        <a:pt x="636" y="550"/>
                      </a:moveTo>
                      <a:lnTo>
                        <a:pt x="636" y="550"/>
                      </a:lnTo>
                      <a:lnTo>
                        <a:pt x="639" y="549"/>
                      </a:lnTo>
                      <a:lnTo>
                        <a:pt x="642" y="544"/>
                      </a:lnTo>
                      <a:lnTo>
                        <a:pt x="645" y="536"/>
                      </a:lnTo>
                      <a:lnTo>
                        <a:pt x="648" y="517"/>
                      </a:lnTo>
                      <a:lnTo>
                        <a:pt x="648" y="517"/>
                      </a:lnTo>
                      <a:lnTo>
                        <a:pt x="642" y="524"/>
                      </a:lnTo>
                      <a:lnTo>
                        <a:pt x="637" y="532"/>
                      </a:lnTo>
                      <a:lnTo>
                        <a:pt x="634" y="535"/>
                      </a:lnTo>
                      <a:lnTo>
                        <a:pt x="634" y="539"/>
                      </a:lnTo>
                      <a:lnTo>
                        <a:pt x="634" y="544"/>
                      </a:lnTo>
                      <a:lnTo>
                        <a:pt x="636" y="550"/>
                      </a:lnTo>
                      <a:lnTo>
                        <a:pt x="636" y="550"/>
                      </a:lnTo>
                      <a:close/>
                      <a:moveTo>
                        <a:pt x="444" y="520"/>
                      </a:moveTo>
                      <a:lnTo>
                        <a:pt x="444" y="520"/>
                      </a:lnTo>
                      <a:lnTo>
                        <a:pt x="444" y="521"/>
                      </a:lnTo>
                      <a:lnTo>
                        <a:pt x="445" y="524"/>
                      </a:lnTo>
                      <a:lnTo>
                        <a:pt x="447" y="526"/>
                      </a:lnTo>
                      <a:lnTo>
                        <a:pt x="447" y="527"/>
                      </a:lnTo>
                      <a:lnTo>
                        <a:pt x="447" y="527"/>
                      </a:lnTo>
                      <a:lnTo>
                        <a:pt x="453" y="527"/>
                      </a:lnTo>
                      <a:lnTo>
                        <a:pt x="453" y="527"/>
                      </a:lnTo>
                      <a:lnTo>
                        <a:pt x="451" y="523"/>
                      </a:lnTo>
                      <a:lnTo>
                        <a:pt x="450" y="518"/>
                      </a:lnTo>
                      <a:lnTo>
                        <a:pt x="450" y="518"/>
                      </a:lnTo>
                      <a:lnTo>
                        <a:pt x="447" y="518"/>
                      </a:lnTo>
                      <a:lnTo>
                        <a:pt x="444" y="520"/>
                      </a:lnTo>
                      <a:lnTo>
                        <a:pt x="444" y="520"/>
                      </a:lnTo>
                      <a:close/>
                      <a:moveTo>
                        <a:pt x="73" y="526"/>
                      </a:moveTo>
                      <a:lnTo>
                        <a:pt x="73" y="526"/>
                      </a:lnTo>
                      <a:lnTo>
                        <a:pt x="72" y="521"/>
                      </a:lnTo>
                      <a:lnTo>
                        <a:pt x="69" y="520"/>
                      </a:lnTo>
                      <a:lnTo>
                        <a:pt x="69" y="520"/>
                      </a:lnTo>
                      <a:lnTo>
                        <a:pt x="70" y="523"/>
                      </a:lnTo>
                      <a:lnTo>
                        <a:pt x="72" y="524"/>
                      </a:lnTo>
                      <a:lnTo>
                        <a:pt x="73" y="526"/>
                      </a:lnTo>
                      <a:lnTo>
                        <a:pt x="73" y="526"/>
                      </a:lnTo>
                      <a:close/>
                      <a:moveTo>
                        <a:pt x="58" y="539"/>
                      </a:moveTo>
                      <a:lnTo>
                        <a:pt x="58" y="539"/>
                      </a:lnTo>
                      <a:lnTo>
                        <a:pt x="56" y="533"/>
                      </a:lnTo>
                      <a:lnTo>
                        <a:pt x="55" y="527"/>
                      </a:lnTo>
                      <a:lnTo>
                        <a:pt x="52" y="521"/>
                      </a:lnTo>
                      <a:lnTo>
                        <a:pt x="49" y="520"/>
                      </a:lnTo>
                      <a:lnTo>
                        <a:pt x="46" y="520"/>
                      </a:lnTo>
                      <a:lnTo>
                        <a:pt x="46" y="520"/>
                      </a:lnTo>
                      <a:lnTo>
                        <a:pt x="46" y="524"/>
                      </a:lnTo>
                      <a:lnTo>
                        <a:pt x="46" y="527"/>
                      </a:lnTo>
                      <a:lnTo>
                        <a:pt x="49" y="532"/>
                      </a:lnTo>
                      <a:lnTo>
                        <a:pt x="53" y="536"/>
                      </a:lnTo>
                      <a:lnTo>
                        <a:pt x="58" y="539"/>
                      </a:lnTo>
                      <a:lnTo>
                        <a:pt x="58" y="539"/>
                      </a:lnTo>
                      <a:close/>
                      <a:moveTo>
                        <a:pt x="195" y="523"/>
                      </a:moveTo>
                      <a:lnTo>
                        <a:pt x="195" y="523"/>
                      </a:lnTo>
                      <a:lnTo>
                        <a:pt x="197" y="527"/>
                      </a:lnTo>
                      <a:lnTo>
                        <a:pt x="200" y="530"/>
                      </a:lnTo>
                      <a:lnTo>
                        <a:pt x="203" y="533"/>
                      </a:lnTo>
                      <a:lnTo>
                        <a:pt x="207" y="535"/>
                      </a:lnTo>
                      <a:lnTo>
                        <a:pt x="207" y="535"/>
                      </a:lnTo>
                      <a:lnTo>
                        <a:pt x="207" y="527"/>
                      </a:lnTo>
                      <a:lnTo>
                        <a:pt x="207" y="521"/>
                      </a:lnTo>
                      <a:lnTo>
                        <a:pt x="207" y="521"/>
                      </a:lnTo>
                      <a:lnTo>
                        <a:pt x="201" y="521"/>
                      </a:lnTo>
                      <a:lnTo>
                        <a:pt x="198" y="521"/>
                      </a:lnTo>
                      <a:lnTo>
                        <a:pt x="195" y="523"/>
                      </a:lnTo>
                      <a:lnTo>
                        <a:pt x="195" y="523"/>
                      </a:lnTo>
                      <a:close/>
                      <a:moveTo>
                        <a:pt x="213" y="533"/>
                      </a:moveTo>
                      <a:lnTo>
                        <a:pt x="213" y="533"/>
                      </a:lnTo>
                      <a:lnTo>
                        <a:pt x="216" y="533"/>
                      </a:lnTo>
                      <a:lnTo>
                        <a:pt x="219" y="533"/>
                      </a:lnTo>
                      <a:lnTo>
                        <a:pt x="219" y="533"/>
                      </a:lnTo>
                      <a:lnTo>
                        <a:pt x="216" y="527"/>
                      </a:lnTo>
                      <a:lnTo>
                        <a:pt x="213" y="521"/>
                      </a:lnTo>
                      <a:lnTo>
                        <a:pt x="213" y="521"/>
                      </a:lnTo>
                      <a:lnTo>
                        <a:pt x="212" y="527"/>
                      </a:lnTo>
                      <a:lnTo>
                        <a:pt x="213" y="533"/>
                      </a:lnTo>
                      <a:lnTo>
                        <a:pt x="213" y="533"/>
                      </a:lnTo>
                      <a:close/>
                      <a:moveTo>
                        <a:pt x="345" y="523"/>
                      </a:moveTo>
                      <a:lnTo>
                        <a:pt x="345" y="523"/>
                      </a:lnTo>
                      <a:lnTo>
                        <a:pt x="343" y="521"/>
                      </a:lnTo>
                      <a:lnTo>
                        <a:pt x="340" y="521"/>
                      </a:lnTo>
                      <a:lnTo>
                        <a:pt x="340" y="521"/>
                      </a:lnTo>
                      <a:lnTo>
                        <a:pt x="340" y="523"/>
                      </a:lnTo>
                      <a:lnTo>
                        <a:pt x="341" y="523"/>
                      </a:lnTo>
                      <a:lnTo>
                        <a:pt x="345" y="523"/>
                      </a:lnTo>
                      <a:lnTo>
                        <a:pt x="345" y="523"/>
                      </a:lnTo>
                      <a:lnTo>
                        <a:pt x="345" y="523"/>
                      </a:lnTo>
                      <a:close/>
                      <a:moveTo>
                        <a:pt x="120" y="524"/>
                      </a:moveTo>
                      <a:lnTo>
                        <a:pt x="120" y="524"/>
                      </a:lnTo>
                      <a:lnTo>
                        <a:pt x="123" y="533"/>
                      </a:lnTo>
                      <a:lnTo>
                        <a:pt x="123" y="533"/>
                      </a:lnTo>
                      <a:lnTo>
                        <a:pt x="126" y="535"/>
                      </a:lnTo>
                      <a:lnTo>
                        <a:pt x="130" y="535"/>
                      </a:lnTo>
                      <a:lnTo>
                        <a:pt x="130" y="535"/>
                      </a:lnTo>
                      <a:lnTo>
                        <a:pt x="130" y="529"/>
                      </a:lnTo>
                      <a:lnTo>
                        <a:pt x="128" y="524"/>
                      </a:lnTo>
                      <a:lnTo>
                        <a:pt x="126" y="523"/>
                      </a:lnTo>
                      <a:lnTo>
                        <a:pt x="125" y="523"/>
                      </a:lnTo>
                      <a:lnTo>
                        <a:pt x="123" y="523"/>
                      </a:lnTo>
                      <a:lnTo>
                        <a:pt x="120" y="524"/>
                      </a:lnTo>
                      <a:lnTo>
                        <a:pt x="120" y="524"/>
                      </a:lnTo>
                      <a:close/>
                      <a:moveTo>
                        <a:pt x="137" y="536"/>
                      </a:moveTo>
                      <a:lnTo>
                        <a:pt x="137" y="536"/>
                      </a:lnTo>
                      <a:lnTo>
                        <a:pt x="137" y="530"/>
                      </a:lnTo>
                      <a:lnTo>
                        <a:pt x="137" y="523"/>
                      </a:lnTo>
                      <a:lnTo>
                        <a:pt x="137" y="523"/>
                      </a:lnTo>
                      <a:lnTo>
                        <a:pt x="136" y="521"/>
                      </a:lnTo>
                      <a:lnTo>
                        <a:pt x="133" y="521"/>
                      </a:lnTo>
                      <a:lnTo>
                        <a:pt x="133" y="521"/>
                      </a:lnTo>
                      <a:lnTo>
                        <a:pt x="134" y="530"/>
                      </a:lnTo>
                      <a:lnTo>
                        <a:pt x="134" y="533"/>
                      </a:lnTo>
                      <a:lnTo>
                        <a:pt x="137" y="536"/>
                      </a:lnTo>
                      <a:lnTo>
                        <a:pt x="137" y="536"/>
                      </a:lnTo>
                      <a:close/>
                      <a:moveTo>
                        <a:pt x="235" y="530"/>
                      </a:moveTo>
                      <a:lnTo>
                        <a:pt x="235" y="530"/>
                      </a:lnTo>
                      <a:lnTo>
                        <a:pt x="235" y="529"/>
                      </a:lnTo>
                      <a:lnTo>
                        <a:pt x="235" y="527"/>
                      </a:lnTo>
                      <a:lnTo>
                        <a:pt x="235" y="523"/>
                      </a:lnTo>
                      <a:lnTo>
                        <a:pt x="235" y="523"/>
                      </a:lnTo>
                      <a:lnTo>
                        <a:pt x="232" y="523"/>
                      </a:lnTo>
                      <a:lnTo>
                        <a:pt x="229" y="521"/>
                      </a:lnTo>
                      <a:lnTo>
                        <a:pt x="229" y="521"/>
                      </a:lnTo>
                      <a:lnTo>
                        <a:pt x="229" y="524"/>
                      </a:lnTo>
                      <a:lnTo>
                        <a:pt x="230" y="527"/>
                      </a:lnTo>
                      <a:lnTo>
                        <a:pt x="232" y="529"/>
                      </a:lnTo>
                      <a:lnTo>
                        <a:pt x="235" y="530"/>
                      </a:lnTo>
                      <a:lnTo>
                        <a:pt x="235" y="530"/>
                      </a:lnTo>
                      <a:close/>
                      <a:moveTo>
                        <a:pt x="532" y="527"/>
                      </a:moveTo>
                      <a:lnTo>
                        <a:pt x="532" y="527"/>
                      </a:lnTo>
                      <a:lnTo>
                        <a:pt x="534" y="526"/>
                      </a:lnTo>
                      <a:lnTo>
                        <a:pt x="534" y="524"/>
                      </a:lnTo>
                      <a:lnTo>
                        <a:pt x="534" y="524"/>
                      </a:lnTo>
                      <a:lnTo>
                        <a:pt x="532" y="524"/>
                      </a:lnTo>
                      <a:lnTo>
                        <a:pt x="532" y="523"/>
                      </a:lnTo>
                      <a:lnTo>
                        <a:pt x="532" y="521"/>
                      </a:lnTo>
                      <a:lnTo>
                        <a:pt x="531" y="521"/>
                      </a:lnTo>
                      <a:lnTo>
                        <a:pt x="531" y="521"/>
                      </a:lnTo>
                      <a:lnTo>
                        <a:pt x="531" y="524"/>
                      </a:lnTo>
                      <a:lnTo>
                        <a:pt x="532" y="527"/>
                      </a:lnTo>
                      <a:lnTo>
                        <a:pt x="532" y="527"/>
                      </a:lnTo>
                      <a:close/>
                      <a:moveTo>
                        <a:pt x="357" y="526"/>
                      </a:moveTo>
                      <a:lnTo>
                        <a:pt x="357" y="526"/>
                      </a:lnTo>
                      <a:lnTo>
                        <a:pt x="357" y="524"/>
                      </a:lnTo>
                      <a:lnTo>
                        <a:pt x="355" y="523"/>
                      </a:lnTo>
                      <a:lnTo>
                        <a:pt x="352" y="523"/>
                      </a:lnTo>
                      <a:lnTo>
                        <a:pt x="352" y="523"/>
                      </a:lnTo>
                      <a:lnTo>
                        <a:pt x="352" y="524"/>
                      </a:lnTo>
                      <a:lnTo>
                        <a:pt x="354" y="526"/>
                      </a:lnTo>
                      <a:lnTo>
                        <a:pt x="357" y="526"/>
                      </a:lnTo>
                      <a:lnTo>
                        <a:pt x="357" y="526"/>
                      </a:lnTo>
                      <a:close/>
                      <a:moveTo>
                        <a:pt x="474" y="524"/>
                      </a:moveTo>
                      <a:lnTo>
                        <a:pt x="474" y="524"/>
                      </a:lnTo>
                      <a:lnTo>
                        <a:pt x="476" y="523"/>
                      </a:lnTo>
                      <a:lnTo>
                        <a:pt x="476" y="523"/>
                      </a:lnTo>
                      <a:lnTo>
                        <a:pt x="474" y="523"/>
                      </a:lnTo>
                      <a:lnTo>
                        <a:pt x="473" y="523"/>
                      </a:lnTo>
                      <a:lnTo>
                        <a:pt x="473" y="523"/>
                      </a:lnTo>
                      <a:lnTo>
                        <a:pt x="473" y="524"/>
                      </a:lnTo>
                      <a:lnTo>
                        <a:pt x="474" y="524"/>
                      </a:lnTo>
                      <a:lnTo>
                        <a:pt x="474" y="524"/>
                      </a:lnTo>
                      <a:close/>
                      <a:moveTo>
                        <a:pt x="142" y="535"/>
                      </a:moveTo>
                      <a:lnTo>
                        <a:pt x="142" y="535"/>
                      </a:lnTo>
                      <a:lnTo>
                        <a:pt x="145" y="533"/>
                      </a:lnTo>
                      <a:lnTo>
                        <a:pt x="146" y="530"/>
                      </a:lnTo>
                      <a:lnTo>
                        <a:pt x="146" y="523"/>
                      </a:lnTo>
                      <a:lnTo>
                        <a:pt x="146" y="523"/>
                      </a:lnTo>
                      <a:lnTo>
                        <a:pt x="142" y="523"/>
                      </a:lnTo>
                      <a:lnTo>
                        <a:pt x="142" y="523"/>
                      </a:lnTo>
                      <a:lnTo>
                        <a:pt x="142" y="535"/>
                      </a:lnTo>
                      <a:lnTo>
                        <a:pt x="142" y="535"/>
                      </a:lnTo>
                      <a:close/>
                      <a:moveTo>
                        <a:pt x="49" y="562"/>
                      </a:moveTo>
                      <a:lnTo>
                        <a:pt x="49" y="562"/>
                      </a:lnTo>
                      <a:lnTo>
                        <a:pt x="49" y="555"/>
                      </a:lnTo>
                      <a:lnTo>
                        <a:pt x="52" y="550"/>
                      </a:lnTo>
                      <a:lnTo>
                        <a:pt x="52" y="550"/>
                      </a:lnTo>
                      <a:lnTo>
                        <a:pt x="47" y="544"/>
                      </a:lnTo>
                      <a:lnTo>
                        <a:pt x="43" y="538"/>
                      </a:lnTo>
                      <a:lnTo>
                        <a:pt x="37" y="523"/>
                      </a:lnTo>
                      <a:lnTo>
                        <a:pt x="37" y="523"/>
                      </a:lnTo>
                      <a:lnTo>
                        <a:pt x="35" y="529"/>
                      </a:lnTo>
                      <a:lnTo>
                        <a:pt x="35" y="535"/>
                      </a:lnTo>
                      <a:lnTo>
                        <a:pt x="38" y="545"/>
                      </a:lnTo>
                      <a:lnTo>
                        <a:pt x="43" y="555"/>
                      </a:lnTo>
                      <a:lnTo>
                        <a:pt x="49" y="562"/>
                      </a:lnTo>
                      <a:lnTo>
                        <a:pt x="49" y="562"/>
                      </a:lnTo>
                      <a:close/>
                      <a:moveTo>
                        <a:pt x="174" y="524"/>
                      </a:moveTo>
                      <a:lnTo>
                        <a:pt x="174" y="524"/>
                      </a:lnTo>
                      <a:lnTo>
                        <a:pt x="175" y="530"/>
                      </a:lnTo>
                      <a:lnTo>
                        <a:pt x="178" y="536"/>
                      </a:lnTo>
                      <a:lnTo>
                        <a:pt x="178" y="536"/>
                      </a:lnTo>
                      <a:lnTo>
                        <a:pt x="181" y="536"/>
                      </a:lnTo>
                      <a:lnTo>
                        <a:pt x="186" y="536"/>
                      </a:lnTo>
                      <a:lnTo>
                        <a:pt x="186" y="536"/>
                      </a:lnTo>
                      <a:lnTo>
                        <a:pt x="183" y="530"/>
                      </a:lnTo>
                      <a:lnTo>
                        <a:pt x="180" y="523"/>
                      </a:lnTo>
                      <a:lnTo>
                        <a:pt x="180" y="523"/>
                      </a:lnTo>
                      <a:lnTo>
                        <a:pt x="177" y="524"/>
                      </a:lnTo>
                      <a:lnTo>
                        <a:pt x="174" y="524"/>
                      </a:lnTo>
                      <a:lnTo>
                        <a:pt x="174" y="524"/>
                      </a:lnTo>
                      <a:close/>
                      <a:moveTo>
                        <a:pt x="369" y="527"/>
                      </a:moveTo>
                      <a:lnTo>
                        <a:pt x="369" y="527"/>
                      </a:lnTo>
                      <a:lnTo>
                        <a:pt x="372" y="526"/>
                      </a:lnTo>
                      <a:lnTo>
                        <a:pt x="373" y="523"/>
                      </a:lnTo>
                      <a:lnTo>
                        <a:pt x="373" y="523"/>
                      </a:lnTo>
                      <a:lnTo>
                        <a:pt x="369" y="523"/>
                      </a:lnTo>
                      <a:lnTo>
                        <a:pt x="369" y="523"/>
                      </a:lnTo>
                      <a:lnTo>
                        <a:pt x="369" y="527"/>
                      </a:lnTo>
                      <a:lnTo>
                        <a:pt x="369" y="527"/>
                      </a:lnTo>
                      <a:close/>
                      <a:moveTo>
                        <a:pt x="593" y="539"/>
                      </a:moveTo>
                      <a:lnTo>
                        <a:pt x="593" y="539"/>
                      </a:lnTo>
                      <a:lnTo>
                        <a:pt x="598" y="536"/>
                      </a:lnTo>
                      <a:lnTo>
                        <a:pt x="599" y="533"/>
                      </a:lnTo>
                      <a:lnTo>
                        <a:pt x="598" y="527"/>
                      </a:lnTo>
                      <a:lnTo>
                        <a:pt x="595" y="523"/>
                      </a:lnTo>
                      <a:lnTo>
                        <a:pt x="595" y="523"/>
                      </a:lnTo>
                      <a:lnTo>
                        <a:pt x="593" y="532"/>
                      </a:lnTo>
                      <a:lnTo>
                        <a:pt x="593" y="535"/>
                      </a:lnTo>
                      <a:lnTo>
                        <a:pt x="593" y="539"/>
                      </a:lnTo>
                      <a:lnTo>
                        <a:pt x="593" y="539"/>
                      </a:lnTo>
                      <a:close/>
                      <a:moveTo>
                        <a:pt x="166" y="536"/>
                      </a:moveTo>
                      <a:lnTo>
                        <a:pt x="166" y="536"/>
                      </a:lnTo>
                      <a:lnTo>
                        <a:pt x="168" y="536"/>
                      </a:lnTo>
                      <a:lnTo>
                        <a:pt x="171" y="536"/>
                      </a:lnTo>
                      <a:lnTo>
                        <a:pt x="171" y="536"/>
                      </a:lnTo>
                      <a:lnTo>
                        <a:pt x="169" y="529"/>
                      </a:lnTo>
                      <a:lnTo>
                        <a:pt x="168" y="526"/>
                      </a:lnTo>
                      <a:lnTo>
                        <a:pt x="165" y="524"/>
                      </a:lnTo>
                      <a:lnTo>
                        <a:pt x="165" y="524"/>
                      </a:lnTo>
                      <a:lnTo>
                        <a:pt x="165" y="530"/>
                      </a:lnTo>
                      <a:lnTo>
                        <a:pt x="166" y="536"/>
                      </a:lnTo>
                      <a:lnTo>
                        <a:pt x="166" y="536"/>
                      </a:lnTo>
                      <a:close/>
                      <a:moveTo>
                        <a:pt x="226" y="533"/>
                      </a:moveTo>
                      <a:lnTo>
                        <a:pt x="226" y="533"/>
                      </a:lnTo>
                      <a:lnTo>
                        <a:pt x="224" y="527"/>
                      </a:lnTo>
                      <a:lnTo>
                        <a:pt x="221" y="524"/>
                      </a:lnTo>
                      <a:lnTo>
                        <a:pt x="221" y="524"/>
                      </a:lnTo>
                      <a:lnTo>
                        <a:pt x="223" y="529"/>
                      </a:lnTo>
                      <a:lnTo>
                        <a:pt x="226" y="533"/>
                      </a:lnTo>
                      <a:lnTo>
                        <a:pt x="226" y="533"/>
                      </a:lnTo>
                      <a:close/>
                      <a:moveTo>
                        <a:pt x="287" y="526"/>
                      </a:moveTo>
                      <a:lnTo>
                        <a:pt x="287" y="526"/>
                      </a:lnTo>
                      <a:lnTo>
                        <a:pt x="288" y="529"/>
                      </a:lnTo>
                      <a:lnTo>
                        <a:pt x="287" y="532"/>
                      </a:lnTo>
                      <a:lnTo>
                        <a:pt x="287" y="532"/>
                      </a:lnTo>
                      <a:lnTo>
                        <a:pt x="305" y="535"/>
                      </a:lnTo>
                      <a:lnTo>
                        <a:pt x="305" y="535"/>
                      </a:lnTo>
                      <a:lnTo>
                        <a:pt x="302" y="529"/>
                      </a:lnTo>
                      <a:lnTo>
                        <a:pt x="299" y="526"/>
                      </a:lnTo>
                      <a:lnTo>
                        <a:pt x="294" y="524"/>
                      </a:lnTo>
                      <a:lnTo>
                        <a:pt x="287" y="526"/>
                      </a:lnTo>
                      <a:lnTo>
                        <a:pt x="287" y="526"/>
                      </a:lnTo>
                      <a:close/>
                      <a:moveTo>
                        <a:pt x="675" y="526"/>
                      </a:moveTo>
                      <a:lnTo>
                        <a:pt x="675" y="526"/>
                      </a:lnTo>
                      <a:lnTo>
                        <a:pt x="674" y="530"/>
                      </a:lnTo>
                      <a:lnTo>
                        <a:pt x="672" y="535"/>
                      </a:lnTo>
                      <a:lnTo>
                        <a:pt x="672" y="545"/>
                      </a:lnTo>
                      <a:lnTo>
                        <a:pt x="672" y="545"/>
                      </a:lnTo>
                      <a:lnTo>
                        <a:pt x="675" y="533"/>
                      </a:lnTo>
                      <a:lnTo>
                        <a:pt x="675" y="529"/>
                      </a:lnTo>
                      <a:lnTo>
                        <a:pt x="675" y="526"/>
                      </a:lnTo>
                      <a:lnTo>
                        <a:pt x="675" y="526"/>
                      </a:lnTo>
                      <a:close/>
                      <a:moveTo>
                        <a:pt x="706" y="529"/>
                      </a:moveTo>
                      <a:lnTo>
                        <a:pt x="706" y="529"/>
                      </a:lnTo>
                      <a:lnTo>
                        <a:pt x="709" y="529"/>
                      </a:lnTo>
                      <a:lnTo>
                        <a:pt x="710" y="527"/>
                      </a:lnTo>
                      <a:lnTo>
                        <a:pt x="710" y="526"/>
                      </a:lnTo>
                      <a:lnTo>
                        <a:pt x="710" y="526"/>
                      </a:lnTo>
                      <a:lnTo>
                        <a:pt x="709" y="526"/>
                      </a:lnTo>
                      <a:lnTo>
                        <a:pt x="707" y="526"/>
                      </a:lnTo>
                      <a:lnTo>
                        <a:pt x="706" y="529"/>
                      </a:lnTo>
                      <a:lnTo>
                        <a:pt x="706" y="529"/>
                      </a:lnTo>
                      <a:close/>
                      <a:moveTo>
                        <a:pt x="398" y="529"/>
                      </a:moveTo>
                      <a:lnTo>
                        <a:pt x="398" y="529"/>
                      </a:lnTo>
                      <a:lnTo>
                        <a:pt x="396" y="527"/>
                      </a:lnTo>
                      <a:lnTo>
                        <a:pt x="395" y="526"/>
                      </a:lnTo>
                      <a:lnTo>
                        <a:pt x="389" y="526"/>
                      </a:lnTo>
                      <a:lnTo>
                        <a:pt x="389" y="526"/>
                      </a:lnTo>
                      <a:lnTo>
                        <a:pt x="390" y="529"/>
                      </a:lnTo>
                      <a:lnTo>
                        <a:pt x="392" y="532"/>
                      </a:lnTo>
                      <a:lnTo>
                        <a:pt x="393" y="530"/>
                      </a:lnTo>
                      <a:lnTo>
                        <a:pt x="398" y="529"/>
                      </a:lnTo>
                      <a:lnTo>
                        <a:pt x="398" y="529"/>
                      </a:lnTo>
                      <a:close/>
                      <a:moveTo>
                        <a:pt x="79" y="532"/>
                      </a:moveTo>
                      <a:lnTo>
                        <a:pt x="79" y="532"/>
                      </a:lnTo>
                      <a:lnTo>
                        <a:pt x="84" y="533"/>
                      </a:lnTo>
                      <a:lnTo>
                        <a:pt x="87" y="535"/>
                      </a:lnTo>
                      <a:lnTo>
                        <a:pt x="90" y="538"/>
                      </a:lnTo>
                      <a:lnTo>
                        <a:pt x="93" y="539"/>
                      </a:lnTo>
                      <a:lnTo>
                        <a:pt x="93" y="539"/>
                      </a:lnTo>
                      <a:lnTo>
                        <a:pt x="99" y="545"/>
                      </a:lnTo>
                      <a:lnTo>
                        <a:pt x="99" y="545"/>
                      </a:lnTo>
                      <a:lnTo>
                        <a:pt x="102" y="549"/>
                      </a:lnTo>
                      <a:lnTo>
                        <a:pt x="104" y="550"/>
                      </a:lnTo>
                      <a:lnTo>
                        <a:pt x="105" y="549"/>
                      </a:lnTo>
                      <a:lnTo>
                        <a:pt x="105" y="549"/>
                      </a:lnTo>
                      <a:lnTo>
                        <a:pt x="99" y="542"/>
                      </a:lnTo>
                      <a:lnTo>
                        <a:pt x="93" y="536"/>
                      </a:lnTo>
                      <a:lnTo>
                        <a:pt x="87" y="530"/>
                      </a:lnTo>
                      <a:lnTo>
                        <a:pt x="78" y="526"/>
                      </a:lnTo>
                      <a:lnTo>
                        <a:pt x="78" y="526"/>
                      </a:lnTo>
                      <a:lnTo>
                        <a:pt x="79" y="529"/>
                      </a:lnTo>
                      <a:lnTo>
                        <a:pt x="79" y="532"/>
                      </a:lnTo>
                      <a:lnTo>
                        <a:pt x="79" y="532"/>
                      </a:lnTo>
                      <a:close/>
                      <a:moveTo>
                        <a:pt x="502" y="530"/>
                      </a:moveTo>
                      <a:lnTo>
                        <a:pt x="502" y="530"/>
                      </a:lnTo>
                      <a:lnTo>
                        <a:pt x="500" y="527"/>
                      </a:lnTo>
                      <a:lnTo>
                        <a:pt x="499" y="526"/>
                      </a:lnTo>
                      <a:lnTo>
                        <a:pt x="499" y="526"/>
                      </a:lnTo>
                      <a:lnTo>
                        <a:pt x="499" y="529"/>
                      </a:lnTo>
                      <a:lnTo>
                        <a:pt x="500" y="530"/>
                      </a:lnTo>
                      <a:lnTo>
                        <a:pt x="502" y="530"/>
                      </a:lnTo>
                      <a:lnTo>
                        <a:pt x="502" y="530"/>
                      </a:lnTo>
                      <a:close/>
                      <a:moveTo>
                        <a:pt x="75" y="550"/>
                      </a:moveTo>
                      <a:lnTo>
                        <a:pt x="75" y="550"/>
                      </a:lnTo>
                      <a:lnTo>
                        <a:pt x="73" y="542"/>
                      </a:lnTo>
                      <a:lnTo>
                        <a:pt x="72" y="536"/>
                      </a:lnTo>
                      <a:lnTo>
                        <a:pt x="64" y="527"/>
                      </a:lnTo>
                      <a:lnTo>
                        <a:pt x="64" y="527"/>
                      </a:lnTo>
                      <a:lnTo>
                        <a:pt x="69" y="539"/>
                      </a:lnTo>
                      <a:lnTo>
                        <a:pt x="72" y="545"/>
                      </a:lnTo>
                      <a:lnTo>
                        <a:pt x="75" y="550"/>
                      </a:lnTo>
                      <a:lnTo>
                        <a:pt x="75" y="550"/>
                      </a:lnTo>
                      <a:close/>
                      <a:moveTo>
                        <a:pt x="430" y="529"/>
                      </a:moveTo>
                      <a:lnTo>
                        <a:pt x="430" y="529"/>
                      </a:lnTo>
                      <a:lnTo>
                        <a:pt x="433" y="529"/>
                      </a:lnTo>
                      <a:lnTo>
                        <a:pt x="433" y="527"/>
                      </a:lnTo>
                      <a:lnTo>
                        <a:pt x="433" y="527"/>
                      </a:lnTo>
                      <a:lnTo>
                        <a:pt x="431" y="527"/>
                      </a:lnTo>
                      <a:lnTo>
                        <a:pt x="430" y="529"/>
                      </a:lnTo>
                      <a:lnTo>
                        <a:pt x="430" y="529"/>
                      </a:lnTo>
                      <a:close/>
                      <a:moveTo>
                        <a:pt x="512" y="530"/>
                      </a:moveTo>
                      <a:lnTo>
                        <a:pt x="512" y="530"/>
                      </a:lnTo>
                      <a:lnTo>
                        <a:pt x="514" y="529"/>
                      </a:lnTo>
                      <a:lnTo>
                        <a:pt x="515" y="527"/>
                      </a:lnTo>
                      <a:lnTo>
                        <a:pt x="515" y="527"/>
                      </a:lnTo>
                      <a:lnTo>
                        <a:pt x="511" y="527"/>
                      </a:lnTo>
                      <a:lnTo>
                        <a:pt x="511" y="527"/>
                      </a:lnTo>
                      <a:lnTo>
                        <a:pt x="512" y="530"/>
                      </a:lnTo>
                      <a:lnTo>
                        <a:pt x="512" y="530"/>
                      </a:lnTo>
                      <a:close/>
                      <a:moveTo>
                        <a:pt x="276" y="529"/>
                      </a:moveTo>
                      <a:lnTo>
                        <a:pt x="276" y="529"/>
                      </a:lnTo>
                      <a:lnTo>
                        <a:pt x="279" y="530"/>
                      </a:lnTo>
                      <a:lnTo>
                        <a:pt x="282" y="530"/>
                      </a:lnTo>
                      <a:lnTo>
                        <a:pt x="282" y="530"/>
                      </a:lnTo>
                      <a:lnTo>
                        <a:pt x="282" y="527"/>
                      </a:lnTo>
                      <a:lnTo>
                        <a:pt x="282" y="527"/>
                      </a:lnTo>
                      <a:lnTo>
                        <a:pt x="279" y="527"/>
                      </a:lnTo>
                      <a:lnTo>
                        <a:pt x="276" y="529"/>
                      </a:lnTo>
                      <a:lnTo>
                        <a:pt x="276" y="529"/>
                      </a:lnTo>
                      <a:close/>
                      <a:moveTo>
                        <a:pt x="683" y="536"/>
                      </a:moveTo>
                      <a:lnTo>
                        <a:pt x="683" y="536"/>
                      </a:lnTo>
                      <a:lnTo>
                        <a:pt x="685" y="535"/>
                      </a:lnTo>
                      <a:lnTo>
                        <a:pt x="685" y="532"/>
                      </a:lnTo>
                      <a:lnTo>
                        <a:pt x="685" y="529"/>
                      </a:lnTo>
                      <a:lnTo>
                        <a:pt x="683" y="527"/>
                      </a:lnTo>
                      <a:lnTo>
                        <a:pt x="683" y="527"/>
                      </a:lnTo>
                      <a:lnTo>
                        <a:pt x="683" y="532"/>
                      </a:lnTo>
                      <a:lnTo>
                        <a:pt x="683" y="536"/>
                      </a:lnTo>
                      <a:lnTo>
                        <a:pt x="683" y="536"/>
                      </a:lnTo>
                      <a:close/>
                      <a:moveTo>
                        <a:pt x="316" y="539"/>
                      </a:moveTo>
                      <a:lnTo>
                        <a:pt x="316" y="539"/>
                      </a:lnTo>
                      <a:lnTo>
                        <a:pt x="316" y="535"/>
                      </a:lnTo>
                      <a:lnTo>
                        <a:pt x="314" y="532"/>
                      </a:lnTo>
                      <a:lnTo>
                        <a:pt x="312" y="530"/>
                      </a:lnTo>
                      <a:lnTo>
                        <a:pt x="308" y="529"/>
                      </a:lnTo>
                      <a:lnTo>
                        <a:pt x="308" y="529"/>
                      </a:lnTo>
                      <a:lnTo>
                        <a:pt x="311" y="535"/>
                      </a:lnTo>
                      <a:lnTo>
                        <a:pt x="312" y="538"/>
                      </a:lnTo>
                      <a:lnTo>
                        <a:pt x="316" y="539"/>
                      </a:lnTo>
                      <a:lnTo>
                        <a:pt x="316" y="539"/>
                      </a:lnTo>
                      <a:close/>
                      <a:moveTo>
                        <a:pt x="491" y="545"/>
                      </a:moveTo>
                      <a:lnTo>
                        <a:pt x="491" y="545"/>
                      </a:lnTo>
                      <a:lnTo>
                        <a:pt x="492" y="544"/>
                      </a:lnTo>
                      <a:lnTo>
                        <a:pt x="494" y="542"/>
                      </a:lnTo>
                      <a:lnTo>
                        <a:pt x="494" y="538"/>
                      </a:lnTo>
                      <a:lnTo>
                        <a:pt x="494" y="532"/>
                      </a:lnTo>
                      <a:lnTo>
                        <a:pt x="491" y="529"/>
                      </a:lnTo>
                      <a:lnTo>
                        <a:pt x="491" y="529"/>
                      </a:lnTo>
                      <a:lnTo>
                        <a:pt x="489" y="532"/>
                      </a:lnTo>
                      <a:lnTo>
                        <a:pt x="488" y="536"/>
                      </a:lnTo>
                      <a:lnTo>
                        <a:pt x="488" y="541"/>
                      </a:lnTo>
                      <a:lnTo>
                        <a:pt x="491" y="545"/>
                      </a:lnTo>
                      <a:lnTo>
                        <a:pt x="491" y="545"/>
                      </a:lnTo>
                      <a:close/>
                      <a:moveTo>
                        <a:pt x="148" y="536"/>
                      </a:moveTo>
                      <a:lnTo>
                        <a:pt x="148" y="536"/>
                      </a:lnTo>
                      <a:lnTo>
                        <a:pt x="152" y="536"/>
                      </a:lnTo>
                      <a:lnTo>
                        <a:pt x="152" y="536"/>
                      </a:lnTo>
                      <a:lnTo>
                        <a:pt x="152" y="532"/>
                      </a:lnTo>
                      <a:lnTo>
                        <a:pt x="151" y="530"/>
                      </a:lnTo>
                      <a:lnTo>
                        <a:pt x="149" y="529"/>
                      </a:lnTo>
                      <a:lnTo>
                        <a:pt x="149" y="529"/>
                      </a:lnTo>
                      <a:lnTo>
                        <a:pt x="148" y="533"/>
                      </a:lnTo>
                      <a:lnTo>
                        <a:pt x="148" y="536"/>
                      </a:lnTo>
                      <a:lnTo>
                        <a:pt x="148" y="536"/>
                      </a:lnTo>
                      <a:close/>
                      <a:moveTo>
                        <a:pt x="566" y="533"/>
                      </a:moveTo>
                      <a:lnTo>
                        <a:pt x="566" y="533"/>
                      </a:lnTo>
                      <a:lnTo>
                        <a:pt x="567" y="536"/>
                      </a:lnTo>
                      <a:lnTo>
                        <a:pt x="567" y="538"/>
                      </a:lnTo>
                      <a:lnTo>
                        <a:pt x="569" y="538"/>
                      </a:lnTo>
                      <a:lnTo>
                        <a:pt x="569" y="538"/>
                      </a:lnTo>
                      <a:lnTo>
                        <a:pt x="570" y="533"/>
                      </a:lnTo>
                      <a:lnTo>
                        <a:pt x="572" y="532"/>
                      </a:lnTo>
                      <a:lnTo>
                        <a:pt x="572" y="530"/>
                      </a:lnTo>
                      <a:lnTo>
                        <a:pt x="572" y="530"/>
                      </a:lnTo>
                      <a:lnTo>
                        <a:pt x="569" y="532"/>
                      </a:lnTo>
                      <a:lnTo>
                        <a:pt x="567" y="533"/>
                      </a:lnTo>
                      <a:lnTo>
                        <a:pt x="566" y="533"/>
                      </a:lnTo>
                      <a:lnTo>
                        <a:pt x="566" y="533"/>
                      </a:lnTo>
                      <a:close/>
                      <a:moveTo>
                        <a:pt x="474" y="533"/>
                      </a:moveTo>
                      <a:lnTo>
                        <a:pt x="474" y="533"/>
                      </a:lnTo>
                      <a:lnTo>
                        <a:pt x="476" y="536"/>
                      </a:lnTo>
                      <a:lnTo>
                        <a:pt x="476" y="538"/>
                      </a:lnTo>
                      <a:lnTo>
                        <a:pt x="477" y="539"/>
                      </a:lnTo>
                      <a:lnTo>
                        <a:pt x="477" y="539"/>
                      </a:lnTo>
                      <a:lnTo>
                        <a:pt x="479" y="536"/>
                      </a:lnTo>
                      <a:lnTo>
                        <a:pt x="480" y="533"/>
                      </a:lnTo>
                      <a:lnTo>
                        <a:pt x="480" y="532"/>
                      </a:lnTo>
                      <a:lnTo>
                        <a:pt x="480" y="532"/>
                      </a:lnTo>
                      <a:lnTo>
                        <a:pt x="479" y="530"/>
                      </a:lnTo>
                      <a:lnTo>
                        <a:pt x="477" y="532"/>
                      </a:lnTo>
                      <a:lnTo>
                        <a:pt x="474" y="533"/>
                      </a:lnTo>
                      <a:lnTo>
                        <a:pt x="474" y="533"/>
                      </a:lnTo>
                      <a:close/>
                      <a:moveTo>
                        <a:pt x="527" y="542"/>
                      </a:moveTo>
                      <a:lnTo>
                        <a:pt x="527" y="542"/>
                      </a:lnTo>
                      <a:lnTo>
                        <a:pt x="527" y="536"/>
                      </a:lnTo>
                      <a:lnTo>
                        <a:pt x="526" y="532"/>
                      </a:lnTo>
                      <a:lnTo>
                        <a:pt x="526" y="532"/>
                      </a:lnTo>
                      <a:lnTo>
                        <a:pt x="524" y="538"/>
                      </a:lnTo>
                      <a:lnTo>
                        <a:pt x="526" y="541"/>
                      </a:lnTo>
                      <a:lnTo>
                        <a:pt x="527" y="542"/>
                      </a:lnTo>
                      <a:lnTo>
                        <a:pt x="527" y="542"/>
                      </a:lnTo>
                      <a:close/>
                      <a:moveTo>
                        <a:pt x="110" y="536"/>
                      </a:moveTo>
                      <a:lnTo>
                        <a:pt x="110" y="536"/>
                      </a:lnTo>
                      <a:lnTo>
                        <a:pt x="110" y="533"/>
                      </a:lnTo>
                      <a:lnTo>
                        <a:pt x="108" y="532"/>
                      </a:lnTo>
                      <a:lnTo>
                        <a:pt x="108" y="532"/>
                      </a:lnTo>
                      <a:lnTo>
                        <a:pt x="108" y="535"/>
                      </a:lnTo>
                      <a:lnTo>
                        <a:pt x="110" y="536"/>
                      </a:lnTo>
                      <a:lnTo>
                        <a:pt x="110" y="536"/>
                      </a:lnTo>
                      <a:lnTo>
                        <a:pt x="110" y="536"/>
                      </a:lnTo>
                      <a:close/>
                      <a:moveTo>
                        <a:pt x="450" y="533"/>
                      </a:moveTo>
                      <a:lnTo>
                        <a:pt x="450" y="533"/>
                      </a:lnTo>
                      <a:lnTo>
                        <a:pt x="451" y="535"/>
                      </a:lnTo>
                      <a:lnTo>
                        <a:pt x="451" y="538"/>
                      </a:lnTo>
                      <a:lnTo>
                        <a:pt x="451" y="538"/>
                      </a:lnTo>
                      <a:lnTo>
                        <a:pt x="456" y="536"/>
                      </a:lnTo>
                      <a:lnTo>
                        <a:pt x="456" y="536"/>
                      </a:lnTo>
                      <a:lnTo>
                        <a:pt x="454" y="533"/>
                      </a:lnTo>
                      <a:lnTo>
                        <a:pt x="453" y="532"/>
                      </a:lnTo>
                      <a:lnTo>
                        <a:pt x="450" y="533"/>
                      </a:lnTo>
                      <a:lnTo>
                        <a:pt x="450" y="533"/>
                      </a:lnTo>
                      <a:close/>
                      <a:moveTo>
                        <a:pt x="463" y="532"/>
                      </a:moveTo>
                      <a:lnTo>
                        <a:pt x="463" y="532"/>
                      </a:lnTo>
                      <a:lnTo>
                        <a:pt x="460" y="532"/>
                      </a:lnTo>
                      <a:lnTo>
                        <a:pt x="460" y="532"/>
                      </a:lnTo>
                      <a:lnTo>
                        <a:pt x="460" y="533"/>
                      </a:lnTo>
                      <a:lnTo>
                        <a:pt x="462" y="535"/>
                      </a:lnTo>
                      <a:lnTo>
                        <a:pt x="463" y="533"/>
                      </a:lnTo>
                      <a:lnTo>
                        <a:pt x="463" y="532"/>
                      </a:lnTo>
                      <a:lnTo>
                        <a:pt x="463" y="532"/>
                      </a:lnTo>
                      <a:close/>
                      <a:moveTo>
                        <a:pt x="616" y="536"/>
                      </a:moveTo>
                      <a:lnTo>
                        <a:pt x="616" y="536"/>
                      </a:lnTo>
                      <a:lnTo>
                        <a:pt x="617" y="536"/>
                      </a:lnTo>
                      <a:lnTo>
                        <a:pt x="617" y="535"/>
                      </a:lnTo>
                      <a:lnTo>
                        <a:pt x="617" y="532"/>
                      </a:lnTo>
                      <a:lnTo>
                        <a:pt x="616" y="532"/>
                      </a:lnTo>
                      <a:lnTo>
                        <a:pt x="616" y="532"/>
                      </a:lnTo>
                      <a:lnTo>
                        <a:pt x="616" y="536"/>
                      </a:lnTo>
                      <a:lnTo>
                        <a:pt x="616" y="536"/>
                      </a:lnTo>
                      <a:close/>
                      <a:moveTo>
                        <a:pt x="334" y="535"/>
                      </a:moveTo>
                      <a:lnTo>
                        <a:pt x="334" y="535"/>
                      </a:lnTo>
                      <a:lnTo>
                        <a:pt x="337" y="535"/>
                      </a:lnTo>
                      <a:lnTo>
                        <a:pt x="338" y="535"/>
                      </a:lnTo>
                      <a:lnTo>
                        <a:pt x="340" y="533"/>
                      </a:lnTo>
                      <a:lnTo>
                        <a:pt x="340" y="533"/>
                      </a:lnTo>
                      <a:lnTo>
                        <a:pt x="338" y="533"/>
                      </a:lnTo>
                      <a:lnTo>
                        <a:pt x="337" y="532"/>
                      </a:lnTo>
                      <a:lnTo>
                        <a:pt x="334" y="533"/>
                      </a:lnTo>
                      <a:lnTo>
                        <a:pt x="334" y="533"/>
                      </a:lnTo>
                      <a:lnTo>
                        <a:pt x="334" y="535"/>
                      </a:lnTo>
                      <a:lnTo>
                        <a:pt x="334" y="535"/>
                      </a:lnTo>
                      <a:close/>
                      <a:moveTo>
                        <a:pt x="441" y="538"/>
                      </a:moveTo>
                      <a:lnTo>
                        <a:pt x="441" y="538"/>
                      </a:lnTo>
                      <a:lnTo>
                        <a:pt x="444" y="539"/>
                      </a:lnTo>
                      <a:lnTo>
                        <a:pt x="447" y="539"/>
                      </a:lnTo>
                      <a:lnTo>
                        <a:pt x="447" y="539"/>
                      </a:lnTo>
                      <a:lnTo>
                        <a:pt x="447" y="536"/>
                      </a:lnTo>
                      <a:lnTo>
                        <a:pt x="445" y="533"/>
                      </a:lnTo>
                      <a:lnTo>
                        <a:pt x="445" y="533"/>
                      </a:lnTo>
                      <a:lnTo>
                        <a:pt x="442" y="532"/>
                      </a:lnTo>
                      <a:lnTo>
                        <a:pt x="441" y="533"/>
                      </a:lnTo>
                      <a:lnTo>
                        <a:pt x="441" y="538"/>
                      </a:lnTo>
                      <a:lnTo>
                        <a:pt x="441" y="538"/>
                      </a:lnTo>
                      <a:close/>
                      <a:moveTo>
                        <a:pt x="512" y="536"/>
                      </a:moveTo>
                      <a:lnTo>
                        <a:pt x="512" y="536"/>
                      </a:lnTo>
                      <a:lnTo>
                        <a:pt x="515" y="538"/>
                      </a:lnTo>
                      <a:lnTo>
                        <a:pt x="518" y="538"/>
                      </a:lnTo>
                      <a:lnTo>
                        <a:pt x="518" y="538"/>
                      </a:lnTo>
                      <a:lnTo>
                        <a:pt x="518" y="535"/>
                      </a:lnTo>
                      <a:lnTo>
                        <a:pt x="517" y="533"/>
                      </a:lnTo>
                      <a:lnTo>
                        <a:pt x="514" y="535"/>
                      </a:lnTo>
                      <a:lnTo>
                        <a:pt x="512" y="536"/>
                      </a:lnTo>
                      <a:lnTo>
                        <a:pt x="512" y="536"/>
                      </a:lnTo>
                      <a:close/>
                      <a:moveTo>
                        <a:pt x="537" y="541"/>
                      </a:moveTo>
                      <a:lnTo>
                        <a:pt x="537" y="541"/>
                      </a:lnTo>
                      <a:lnTo>
                        <a:pt x="538" y="539"/>
                      </a:lnTo>
                      <a:lnTo>
                        <a:pt x="540" y="539"/>
                      </a:lnTo>
                      <a:lnTo>
                        <a:pt x="540" y="535"/>
                      </a:lnTo>
                      <a:lnTo>
                        <a:pt x="540" y="535"/>
                      </a:lnTo>
                      <a:lnTo>
                        <a:pt x="538" y="535"/>
                      </a:lnTo>
                      <a:lnTo>
                        <a:pt x="537" y="533"/>
                      </a:lnTo>
                      <a:lnTo>
                        <a:pt x="537" y="533"/>
                      </a:lnTo>
                      <a:lnTo>
                        <a:pt x="537" y="541"/>
                      </a:lnTo>
                      <a:lnTo>
                        <a:pt x="537" y="541"/>
                      </a:lnTo>
                      <a:close/>
                      <a:moveTo>
                        <a:pt x="700" y="542"/>
                      </a:moveTo>
                      <a:lnTo>
                        <a:pt x="700" y="542"/>
                      </a:lnTo>
                      <a:lnTo>
                        <a:pt x="703" y="538"/>
                      </a:lnTo>
                      <a:lnTo>
                        <a:pt x="704" y="536"/>
                      </a:lnTo>
                      <a:lnTo>
                        <a:pt x="704" y="535"/>
                      </a:lnTo>
                      <a:lnTo>
                        <a:pt x="704" y="535"/>
                      </a:lnTo>
                      <a:lnTo>
                        <a:pt x="701" y="539"/>
                      </a:lnTo>
                      <a:lnTo>
                        <a:pt x="700" y="541"/>
                      </a:lnTo>
                      <a:lnTo>
                        <a:pt x="700" y="542"/>
                      </a:lnTo>
                      <a:lnTo>
                        <a:pt x="700" y="542"/>
                      </a:lnTo>
                      <a:close/>
                      <a:moveTo>
                        <a:pt x="380" y="542"/>
                      </a:moveTo>
                      <a:lnTo>
                        <a:pt x="380" y="542"/>
                      </a:lnTo>
                      <a:lnTo>
                        <a:pt x="378" y="539"/>
                      </a:lnTo>
                      <a:lnTo>
                        <a:pt x="375" y="538"/>
                      </a:lnTo>
                      <a:lnTo>
                        <a:pt x="370" y="536"/>
                      </a:lnTo>
                      <a:lnTo>
                        <a:pt x="370" y="536"/>
                      </a:lnTo>
                      <a:lnTo>
                        <a:pt x="372" y="538"/>
                      </a:lnTo>
                      <a:lnTo>
                        <a:pt x="373" y="539"/>
                      </a:lnTo>
                      <a:lnTo>
                        <a:pt x="380" y="542"/>
                      </a:lnTo>
                      <a:lnTo>
                        <a:pt x="380" y="542"/>
                      </a:lnTo>
                      <a:close/>
                      <a:moveTo>
                        <a:pt x="255" y="549"/>
                      </a:moveTo>
                      <a:lnTo>
                        <a:pt x="255" y="549"/>
                      </a:lnTo>
                      <a:lnTo>
                        <a:pt x="258" y="549"/>
                      </a:lnTo>
                      <a:lnTo>
                        <a:pt x="259" y="545"/>
                      </a:lnTo>
                      <a:lnTo>
                        <a:pt x="259" y="538"/>
                      </a:lnTo>
                      <a:lnTo>
                        <a:pt x="259" y="538"/>
                      </a:lnTo>
                      <a:lnTo>
                        <a:pt x="248" y="536"/>
                      </a:lnTo>
                      <a:lnTo>
                        <a:pt x="248" y="536"/>
                      </a:lnTo>
                      <a:lnTo>
                        <a:pt x="255" y="549"/>
                      </a:lnTo>
                      <a:lnTo>
                        <a:pt x="255" y="549"/>
                      </a:lnTo>
                      <a:close/>
                      <a:moveTo>
                        <a:pt x="418" y="539"/>
                      </a:moveTo>
                      <a:lnTo>
                        <a:pt x="418" y="539"/>
                      </a:lnTo>
                      <a:lnTo>
                        <a:pt x="416" y="538"/>
                      </a:lnTo>
                      <a:lnTo>
                        <a:pt x="415" y="536"/>
                      </a:lnTo>
                      <a:lnTo>
                        <a:pt x="415" y="536"/>
                      </a:lnTo>
                      <a:lnTo>
                        <a:pt x="413" y="538"/>
                      </a:lnTo>
                      <a:lnTo>
                        <a:pt x="415" y="541"/>
                      </a:lnTo>
                      <a:lnTo>
                        <a:pt x="416" y="541"/>
                      </a:lnTo>
                      <a:lnTo>
                        <a:pt x="418" y="539"/>
                      </a:lnTo>
                      <a:lnTo>
                        <a:pt x="418" y="539"/>
                      </a:lnTo>
                      <a:close/>
                      <a:moveTo>
                        <a:pt x="596" y="542"/>
                      </a:moveTo>
                      <a:lnTo>
                        <a:pt x="596" y="542"/>
                      </a:lnTo>
                      <a:lnTo>
                        <a:pt x="601" y="539"/>
                      </a:lnTo>
                      <a:lnTo>
                        <a:pt x="602" y="538"/>
                      </a:lnTo>
                      <a:lnTo>
                        <a:pt x="602" y="536"/>
                      </a:lnTo>
                      <a:lnTo>
                        <a:pt x="602" y="536"/>
                      </a:lnTo>
                      <a:lnTo>
                        <a:pt x="599" y="539"/>
                      </a:lnTo>
                      <a:lnTo>
                        <a:pt x="596" y="542"/>
                      </a:lnTo>
                      <a:lnTo>
                        <a:pt x="596" y="542"/>
                      </a:lnTo>
                      <a:close/>
                      <a:moveTo>
                        <a:pt x="131" y="587"/>
                      </a:moveTo>
                      <a:lnTo>
                        <a:pt x="131" y="587"/>
                      </a:lnTo>
                      <a:lnTo>
                        <a:pt x="134" y="579"/>
                      </a:lnTo>
                      <a:lnTo>
                        <a:pt x="134" y="574"/>
                      </a:lnTo>
                      <a:lnTo>
                        <a:pt x="134" y="571"/>
                      </a:lnTo>
                      <a:lnTo>
                        <a:pt x="134" y="571"/>
                      </a:lnTo>
                      <a:lnTo>
                        <a:pt x="133" y="565"/>
                      </a:lnTo>
                      <a:lnTo>
                        <a:pt x="128" y="561"/>
                      </a:lnTo>
                      <a:lnTo>
                        <a:pt x="120" y="555"/>
                      </a:lnTo>
                      <a:lnTo>
                        <a:pt x="120" y="555"/>
                      </a:lnTo>
                      <a:lnTo>
                        <a:pt x="122" y="552"/>
                      </a:lnTo>
                      <a:lnTo>
                        <a:pt x="125" y="550"/>
                      </a:lnTo>
                      <a:lnTo>
                        <a:pt x="125" y="550"/>
                      </a:lnTo>
                      <a:lnTo>
                        <a:pt x="122" y="542"/>
                      </a:lnTo>
                      <a:lnTo>
                        <a:pt x="120" y="539"/>
                      </a:lnTo>
                      <a:lnTo>
                        <a:pt x="117" y="538"/>
                      </a:lnTo>
                      <a:lnTo>
                        <a:pt x="116" y="538"/>
                      </a:lnTo>
                      <a:lnTo>
                        <a:pt x="116" y="538"/>
                      </a:lnTo>
                      <a:lnTo>
                        <a:pt x="114" y="544"/>
                      </a:lnTo>
                      <a:lnTo>
                        <a:pt x="114" y="550"/>
                      </a:lnTo>
                      <a:lnTo>
                        <a:pt x="116" y="558"/>
                      </a:lnTo>
                      <a:lnTo>
                        <a:pt x="119" y="564"/>
                      </a:lnTo>
                      <a:lnTo>
                        <a:pt x="131" y="587"/>
                      </a:lnTo>
                      <a:lnTo>
                        <a:pt x="131" y="587"/>
                      </a:lnTo>
                      <a:close/>
                      <a:moveTo>
                        <a:pt x="248" y="550"/>
                      </a:moveTo>
                      <a:lnTo>
                        <a:pt x="248" y="550"/>
                      </a:lnTo>
                      <a:lnTo>
                        <a:pt x="247" y="542"/>
                      </a:lnTo>
                      <a:lnTo>
                        <a:pt x="244" y="539"/>
                      </a:lnTo>
                      <a:lnTo>
                        <a:pt x="241" y="538"/>
                      </a:lnTo>
                      <a:lnTo>
                        <a:pt x="241" y="538"/>
                      </a:lnTo>
                      <a:lnTo>
                        <a:pt x="241" y="542"/>
                      </a:lnTo>
                      <a:lnTo>
                        <a:pt x="242" y="545"/>
                      </a:lnTo>
                      <a:lnTo>
                        <a:pt x="245" y="549"/>
                      </a:lnTo>
                      <a:lnTo>
                        <a:pt x="248" y="550"/>
                      </a:lnTo>
                      <a:lnTo>
                        <a:pt x="248" y="550"/>
                      </a:lnTo>
                      <a:close/>
                      <a:moveTo>
                        <a:pt x="605" y="544"/>
                      </a:moveTo>
                      <a:lnTo>
                        <a:pt x="605" y="544"/>
                      </a:lnTo>
                      <a:lnTo>
                        <a:pt x="608" y="544"/>
                      </a:lnTo>
                      <a:lnTo>
                        <a:pt x="610" y="541"/>
                      </a:lnTo>
                      <a:lnTo>
                        <a:pt x="610" y="539"/>
                      </a:lnTo>
                      <a:lnTo>
                        <a:pt x="608" y="538"/>
                      </a:lnTo>
                      <a:lnTo>
                        <a:pt x="608" y="538"/>
                      </a:lnTo>
                      <a:lnTo>
                        <a:pt x="605" y="541"/>
                      </a:lnTo>
                      <a:lnTo>
                        <a:pt x="605" y="542"/>
                      </a:lnTo>
                      <a:lnTo>
                        <a:pt x="605" y="544"/>
                      </a:lnTo>
                      <a:lnTo>
                        <a:pt x="605" y="544"/>
                      </a:lnTo>
                      <a:close/>
                      <a:moveTo>
                        <a:pt x="704" y="544"/>
                      </a:moveTo>
                      <a:lnTo>
                        <a:pt x="704" y="544"/>
                      </a:lnTo>
                      <a:lnTo>
                        <a:pt x="706" y="544"/>
                      </a:lnTo>
                      <a:lnTo>
                        <a:pt x="707" y="541"/>
                      </a:lnTo>
                      <a:lnTo>
                        <a:pt x="709" y="539"/>
                      </a:lnTo>
                      <a:lnTo>
                        <a:pt x="709" y="538"/>
                      </a:lnTo>
                      <a:lnTo>
                        <a:pt x="709" y="538"/>
                      </a:lnTo>
                      <a:lnTo>
                        <a:pt x="706" y="541"/>
                      </a:lnTo>
                      <a:lnTo>
                        <a:pt x="704" y="542"/>
                      </a:lnTo>
                      <a:lnTo>
                        <a:pt x="704" y="544"/>
                      </a:lnTo>
                      <a:lnTo>
                        <a:pt x="704" y="544"/>
                      </a:lnTo>
                      <a:close/>
                      <a:moveTo>
                        <a:pt x="218" y="553"/>
                      </a:moveTo>
                      <a:lnTo>
                        <a:pt x="218" y="553"/>
                      </a:lnTo>
                      <a:lnTo>
                        <a:pt x="221" y="553"/>
                      </a:lnTo>
                      <a:lnTo>
                        <a:pt x="224" y="553"/>
                      </a:lnTo>
                      <a:lnTo>
                        <a:pt x="227" y="552"/>
                      </a:lnTo>
                      <a:lnTo>
                        <a:pt x="232" y="552"/>
                      </a:lnTo>
                      <a:lnTo>
                        <a:pt x="232" y="552"/>
                      </a:lnTo>
                      <a:lnTo>
                        <a:pt x="227" y="549"/>
                      </a:lnTo>
                      <a:lnTo>
                        <a:pt x="221" y="547"/>
                      </a:lnTo>
                      <a:lnTo>
                        <a:pt x="219" y="545"/>
                      </a:lnTo>
                      <a:lnTo>
                        <a:pt x="216" y="544"/>
                      </a:lnTo>
                      <a:lnTo>
                        <a:pt x="216" y="541"/>
                      </a:lnTo>
                      <a:lnTo>
                        <a:pt x="216" y="538"/>
                      </a:lnTo>
                      <a:lnTo>
                        <a:pt x="216" y="538"/>
                      </a:lnTo>
                      <a:lnTo>
                        <a:pt x="215" y="539"/>
                      </a:lnTo>
                      <a:lnTo>
                        <a:pt x="213" y="541"/>
                      </a:lnTo>
                      <a:lnTo>
                        <a:pt x="212" y="545"/>
                      </a:lnTo>
                      <a:lnTo>
                        <a:pt x="215" y="552"/>
                      </a:lnTo>
                      <a:lnTo>
                        <a:pt x="218" y="553"/>
                      </a:lnTo>
                      <a:lnTo>
                        <a:pt x="218" y="553"/>
                      </a:lnTo>
                      <a:close/>
                      <a:moveTo>
                        <a:pt x="264" y="547"/>
                      </a:moveTo>
                      <a:lnTo>
                        <a:pt x="264" y="547"/>
                      </a:lnTo>
                      <a:lnTo>
                        <a:pt x="267" y="547"/>
                      </a:lnTo>
                      <a:lnTo>
                        <a:pt x="270" y="547"/>
                      </a:lnTo>
                      <a:lnTo>
                        <a:pt x="270" y="547"/>
                      </a:lnTo>
                      <a:lnTo>
                        <a:pt x="268" y="542"/>
                      </a:lnTo>
                      <a:lnTo>
                        <a:pt x="265" y="538"/>
                      </a:lnTo>
                      <a:lnTo>
                        <a:pt x="265" y="538"/>
                      </a:lnTo>
                      <a:lnTo>
                        <a:pt x="264" y="542"/>
                      </a:lnTo>
                      <a:lnTo>
                        <a:pt x="264" y="547"/>
                      </a:lnTo>
                      <a:lnTo>
                        <a:pt x="264" y="547"/>
                      </a:lnTo>
                      <a:close/>
                      <a:moveTo>
                        <a:pt x="401" y="541"/>
                      </a:moveTo>
                      <a:lnTo>
                        <a:pt x="401" y="541"/>
                      </a:lnTo>
                      <a:lnTo>
                        <a:pt x="401" y="538"/>
                      </a:lnTo>
                      <a:lnTo>
                        <a:pt x="401" y="538"/>
                      </a:lnTo>
                      <a:lnTo>
                        <a:pt x="398" y="538"/>
                      </a:lnTo>
                      <a:lnTo>
                        <a:pt x="398" y="538"/>
                      </a:lnTo>
                      <a:lnTo>
                        <a:pt x="398" y="539"/>
                      </a:lnTo>
                      <a:lnTo>
                        <a:pt x="399" y="541"/>
                      </a:lnTo>
                      <a:lnTo>
                        <a:pt x="401" y="541"/>
                      </a:lnTo>
                      <a:lnTo>
                        <a:pt x="401" y="541"/>
                      </a:lnTo>
                      <a:close/>
                      <a:moveTo>
                        <a:pt x="87" y="555"/>
                      </a:moveTo>
                      <a:lnTo>
                        <a:pt x="87" y="555"/>
                      </a:lnTo>
                      <a:lnTo>
                        <a:pt x="96" y="558"/>
                      </a:lnTo>
                      <a:lnTo>
                        <a:pt x="101" y="558"/>
                      </a:lnTo>
                      <a:lnTo>
                        <a:pt x="105" y="558"/>
                      </a:lnTo>
                      <a:lnTo>
                        <a:pt x="105" y="558"/>
                      </a:lnTo>
                      <a:lnTo>
                        <a:pt x="101" y="552"/>
                      </a:lnTo>
                      <a:lnTo>
                        <a:pt x="94" y="547"/>
                      </a:lnTo>
                      <a:lnTo>
                        <a:pt x="88" y="542"/>
                      </a:lnTo>
                      <a:lnTo>
                        <a:pt x="82" y="539"/>
                      </a:lnTo>
                      <a:lnTo>
                        <a:pt x="82" y="539"/>
                      </a:lnTo>
                      <a:lnTo>
                        <a:pt x="85" y="547"/>
                      </a:lnTo>
                      <a:lnTo>
                        <a:pt x="87" y="555"/>
                      </a:lnTo>
                      <a:lnTo>
                        <a:pt x="87" y="555"/>
                      </a:lnTo>
                      <a:close/>
                      <a:moveTo>
                        <a:pt x="285" y="544"/>
                      </a:moveTo>
                      <a:lnTo>
                        <a:pt x="285" y="544"/>
                      </a:lnTo>
                      <a:lnTo>
                        <a:pt x="293" y="542"/>
                      </a:lnTo>
                      <a:lnTo>
                        <a:pt x="296" y="542"/>
                      </a:lnTo>
                      <a:lnTo>
                        <a:pt x="297" y="541"/>
                      </a:lnTo>
                      <a:lnTo>
                        <a:pt x="297" y="541"/>
                      </a:lnTo>
                      <a:lnTo>
                        <a:pt x="296" y="541"/>
                      </a:lnTo>
                      <a:lnTo>
                        <a:pt x="293" y="539"/>
                      </a:lnTo>
                      <a:lnTo>
                        <a:pt x="291" y="539"/>
                      </a:lnTo>
                      <a:lnTo>
                        <a:pt x="287" y="539"/>
                      </a:lnTo>
                      <a:lnTo>
                        <a:pt x="287" y="539"/>
                      </a:lnTo>
                      <a:lnTo>
                        <a:pt x="285" y="544"/>
                      </a:lnTo>
                      <a:lnTo>
                        <a:pt x="285" y="544"/>
                      </a:lnTo>
                      <a:close/>
                      <a:moveTo>
                        <a:pt x="334" y="541"/>
                      </a:moveTo>
                      <a:lnTo>
                        <a:pt x="334" y="541"/>
                      </a:lnTo>
                      <a:lnTo>
                        <a:pt x="334" y="542"/>
                      </a:lnTo>
                      <a:lnTo>
                        <a:pt x="335" y="542"/>
                      </a:lnTo>
                      <a:lnTo>
                        <a:pt x="335" y="542"/>
                      </a:lnTo>
                      <a:lnTo>
                        <a:pt x="335" y="541"/>
                      </a:lnTo>
                      <a:lnTo>
                        <a:pt x="337" y="541"/>
                      </a:lnTo>
                      <a:lnTo>
                        <a:pt x="340" y="542"/>
                      </a:lnTo>
                      <a:lnTo>
                        <a:pt x="343" y="542"/>
                      </a:lnTo>
                      <a:lnTo>
                        <a:pt x="343" y="542"/>
                      </a:lnTo>
                      <a:lnTo>
                        <a:pt x="341" y="539"/>
                      </a:lnTo>
                      <a:lnTo>
                        <a:pt x="341" y="539"/>
                      </a:lnTo>
                      <a:lnTo>
                        <a:pt x="334" y="541"/>
                      </a:lnTo>
                      <a:lnTo>
                        <a:pt x="334" y="541"/>
                      </a:lnTo>
                      <a:close/>
                      <a:moveTo>
                        <a:pt x="364" y="545"/>
                      </a:moveTo>
                      <a:lnTo>
                        <a:pt x="364" y="545"/>
                      </a:lnTo>
                      <a:lnTo>
                        <a:pt x="364" y="541"/>
                      </a:lnTo>
                      <a:lnTo>
                        <a:pt x="364" y="541"/>
                      </a:lnTo>
                      <a:lnTo>
                        <a:pt x="361" y="539"/>
                      </a:lnTo>
                      <a:lnTo>
                        <a:pt x="361" y="539"/>
                      </a:lnTo>
                      <a:lnTo>
                        <a:pt x="363" y="542"/>
                      </a:lnTo>
                      <a:lnTo>
                        <a:pt x="364" y="545"/>
                      </a:lnTo>
                      <a:lnTo>
                        <a:pt x="364" y="545"/>
                      </a:lnTo>
                      <a:close/>
                      <a:moveTo>
                        <a:pt x="430" y="542"/>
                      </a:moveTo>
                      <a:lnTo>
                        <a:pt x="430" y="542"/>
                      </a:lnTo>
                      <a:lnTo>
                        <a:pt x="430" y="541"/>
                      </a:lnTo>
                      <a:lnTo>
                        <a:pt x="428" y="539"/>
                      </a:lnTo>
                      <a:lnTo>
                        <a:pt x="428" y="539"/>
                      </a:lnTo>
                      <a:lnTo>
                        <a:pt x="428" y="539"/>
                      </a:lnTo>
                      <a:lnTo>
                        <a:pt x="428" y="541"/>
                      </a:lnTo>
                      <a:lnTo>
                        <a:pt x="430" y="542"/>
                      </a:lnTo>
                      <a:lnTo>
                        <a:pt x="430" y="542"/>
                      </a:lnTo>
                      <a:close/>
                      <a:moveTo>
                        <a:pt x="206" y="555"/>
                      </a:moveTo>
                      <a:lnTo>
                        <a:pt x="206" y="555"/>
                      </a:lnTo>
                      <a:lnTo>
                        <a:pt x="207" y="550"/>
                      </a:lnTo>
                      <a:lnTo>
                        <a:pt x="206" y="545"/>
                      </a:lnTo>
                      <a:lnTo>
                        <a:pt x="203" y="542"/>
                      </a:lnTo>
                      <a:lnTo>
                        <a:pt x="200" y="539"/>
                      </a:lnTo>
                      <a:lnTo>
                        <a:pt x="200" y="539"/>
                      </a:lnTo>
                      <a:lnTo>
                        <a:pt x="200" y="544"/>
                      </a:lnTo>
                      <a:lnTo>
                        <a:pt x="200" y="549"/>
                      </a:lnTo>
                      <a:lnTo>
                        <a:pt x="203" y="553"/>
                      </a:lnTo>
                      <a:lnTo>
                        <a:pt x="206" y="555"/>
                      </a:lnTo>
                      <a:lnTo>
                        <a:pt x="206" y="555"/>
                      </a:lnTo>
                      <a:close/>
                      <a:moveTo>
                        <a:pt x="349" y="544"/>
                      </a:moveTo>
                      <a:lnTo>
                        <a:pt x="349" y="544"/>
                      </a:lnTo>
                      <a:lnTo>
                        <a:pt x="352" y="544"/>
                      </a:lnTo>
                      <a:lnTo>
                        <a:pt x="355" y="544"/>
                      </a:lnTo>
                      <a:lnTo>
                        <a:pt x="355" y="544"/>
                      </a:lnTo>
                      <a:lnTo>
                        <a:pt x="352" y="542"/>
                      </a:lnTo>
                      <a:lnTo>
                        <a:pt x="348" y="539"/>
                      </a:lnTo>
                      <a:lnTo>
                        <a:pt x="348" y="539"/>
                      </a:lnTo>
                      <a:lnTo>
                        <a:pt x="349" y="544"/>
                      </a:lnTo>
                      <a:lnTo>
                        <a:pt x="349" y="544"/>
                      </a:lnTo>
                      <a:close/>
                      <a:moveTo>
                        <a:pt x="128" y="549"/>
                      </a:moveTo>
                      <a:lnTo>
                        <a:pt x="128" y="549"/>
                      </a:lnTo>
                      <a:lnTo>
                        <a:pt x="131" y="547"/>
                      </a:lnTo>
                      <a:lnTo>
                        <a:pt x="134" y="547"/>
                      </a:lnTo>
                      <a:lnTo>
                        <a:pt x="134" y="547"/>
                      </a:lnTo>
                      <a:lnTo>
                        <a:pt x="134" y="544"/>
                      </a:lnTo>
                      <a:lnTo>
                        <a:pt x="131" y="542"/>
                      </a:lnTo>
                      <a:lnTo>
                        <a:pt x="126" y="541"/>
                      </a:lnTo>
                      <a:lnTo>
                        <a:pt x="126" y="541"/>
                      </a:lnTo>
                      <a:lnTo>
                        <a:pt x="126" y="544"/>
                      </a:lnTo>
                      <a:lnTo>
                        <a:pt x="128" y="549"/>
                      </a:lnTo>
                      <a:lnTo>
                        <a:pt x="128" y="549"/>
                      </a:lnTo>
                      <a:close/>
                      <a:moveTo>
                        <a:pt x="223" y="541"/>
                      </a:moveTo>
                      <a:lnTo>
                        <a:pt x="223" y="541"/>
                      </a:lnTo>
                      <a:lnTo>
                        <a:pt x="224" y="544"/>
                      </a:lnTo>
                      <a:lnTo>
                        <a:pt x="226" y="544"/>
                      </a:lnTo>
                      <a:lnTo>
                        <a:pt x="226" y="542"/>
                      </a:lnTo>
                      <a:lnTo>
                        <a:pt x="226" y="542"/>
                      </a:lnTo>
                      <a:lnTo>
                        <a:pt x="226" y="542"/>
                      </a:lnTo>
                      <a:lnTo>
                        <a:pt x="224" y="541"/>
                      </a:lnTo>
                      <a:lnTo>
                        <a:pt x="224" y="541"/>
                      </a:lnTo>
                      <a:lnTo>
                        <a:pt x="223" y="541"/>
                      </a:lnTo>
                      <a:lnTo>
                        <a:pt x="223" y="541"/>
                      </a:lnTo>
                      <a:close/>
                      <a:moveTo>
                        <a:pt x="662" y="552"/>
                      </a:moveTo>
                      <a:lnTo>
                        <a:pt x="662" y="552"/>
                      </a:lnTo>
                      <a:lnTo>
                        <a:pt x="665" y="550"/>
                      </a:lnTo>
                      <a:lnTo>
                        <a:pt x="666" y="547"/>
                      </a:lnTo>
                      <a:lnTo>
                        <a:pt x="666" y="542"/>
                      </a:lnTo>
                      <a:lnTo>
                        <a:pt x="666" y="541"/>
                      </a:lnTo>
                      <a:lnTo>
                        <a:pt x="666" y="541"/>
                      </a:lnTo>
                      <a:lnTo>
                        <a:pt x="663" y="545"/>
                      </a:lnTo>
                      <a:lnTo>
                        <a:pt x="662" y="549"/>
                      </a:lnTo>
                      <a:lnTo>
                        <a:pt x="662" y="552"/>
                      </a:lnTo>
                      <a:lnTo>
                        <a:pt x="662" y="552"/>
                      </a:lnTo>
                      <a:close/>
                      <a:moveTo>
                        <a:pt x="152" y="541"/>
                      </a:moveTo>
                      <a:lnTo>
                        <a:pt x="152" y="541"/>
                      </a:lnTo>
                      <a:lnTo>
                        <a:pt x="146" y="541"/>
                      </a:lnTo>
                      <a:lnTo>
                        <a:pt x="146" y="541"/>
                      </a:lnTo>
                      <a:lnTo>
                        <a:pt x="146" y="542"/>
                      </a:lnTo>
                      <a:lnTo>
                        <a:pt x="149" y="544"/>
                      </a:lnTo>
                      <a:lnTo>
                        <a:pt x="151" y="542"/>
                      </a:lnTo>
                      <a:lnTo>
                        <a:pt x="152" y="541"/>
                      </a:lnTo>
                      <a:lnTo>
                        <a:pt x="152" y="541"/>
                      </a:lnTo>
                      <a:close/>
                      <a:moveTo>
                        <a:pt x="181" y="542"/>
                      </a:moveTo>
                      <a:lnTo>
                        <a:pt x="181" y="542"/>
                      </a:lnTo>
                      <a:lnTo>
                        <a:pt x="184" y="555"/>
                      </a:lnTo>
                      <a:lnTo>
                        <a:pt x="184" y="555"/>
                      </a:lnTo>
                      <a:lnTo>
                        <a:pt x="189" y="556"/>
                      </a:lnTo>
                      <a:lnTo>
                        <a:pt x="192" y="555"/>
                      </a:lnTo>
                      <a:lnTo>
                        <a:pt x="192" y="555"/>
                      </a:lnTo>
                      <a:lnTo>
                        <a:pt x="189" y="544"/>
                      </a:lnTo>
                      <a:lnTo>
                        <a:pt x="187" y="542"/>
                      </a:lnTo>
                      <a:lnTo>
                        <a:pt x="186" y="541"/>
                      </a:lnTo>
                      <a:lnTo>
                        <a:pt x="184" y="541"/>
                      </a:lnTo>
                      <a:lnTo>
                        <a:pt x="181" y="542"/>
                      </a:lnTo>
                      <a:lnTo>
                        <a:pt x="181" y="542"/>
                      </a:lnTo>
                      <a:close/>
                      <a:moveTo>
                        <a:pt x="389" y="547"/>
                      </a:moveTo>
                      <a:lnTo>
                        <a:pt x="389" y="547"/>
                      </a:lnTo>
                      <a:lnTo>
                        <a:pt x="390" y="544"/>
                      </a:lnTo>
                      <a:lnTo>
                        <a:pt x="390" y="542"/>
                      </a:lnTo>
                      <a:lnTo>
                        <a:pt x="390" y="542"/>
                      </a:lnTo>
                      <a:lnTo>
                        <a:pt x="389" y="541"/>
                      </a:lnTo>
                      <a:lnTo>
                        <a:pt x="386" y="541"/>
                      </a:lnTo>
                      <a:lnTo>
                        <a:pt x="386" y="541"/>
                      </a:lnTo>
                      <a:lnTo>
                        <a:pt x="386" y="545"/>
                      </a:lnTo>
                      <a:lnTo>
                        <a:pt x="387" y="547"/>
                      </a:lnTo>
                      <a:lnTo>
                        <a:pt x="389" y="547"/>
                      </a:lnTo>
                      <a:lnTo>
                        <a:pt x="389" y="547"/>
                      </a:lnTo>
                      <a:close/>
                      <a:moveTo>
                        <a:pt x="622" y="573"/>
                      </a:moveTo>
                      <a:lnTo>
                        <a:pt x="622" y="573"/>
                      </a:lnTo>
                      <a:lnTo>
                        <a:pt x="630" y="567"/>
                      </a:lnTo>
                      <a:lnTo>
                        <a:pt x="633" y="564"/>
                      </a:lnTo>
                      <a:lnTo>
                        <a:pt x="634" y="559"/>
                      </a:lnTo>
                      <a:lnTo>
                        <a:pt x="634" y="559"/>
                      </a:lnTo>
                      <a:lnTo>
                        <a:pt x="633" y="555"/>
                      </a:lnTo>
                      <a:lnTo>
                        <a:pt x="631" y="550"/>
                      </a:lnTo>
                      <a:lnTo>
                        <a:pt x="630" y="545"/>
                      </a:lnTo>
                      <a:lnTo>
                        <a:pt x="628" y="541"/>
                      </a:lnTo>
                      <a:lnTo>
                        <a:pt x="628" y="541"/>
                      </a:lnTo>
                      <a:lnTo>
                        <a:pt x="625" y="544"/>
                      </a:lnTo>
                      <a:lnTo>
                        <a:pt x="622" y="547"/>
                      </a:lnTo>
                      <a:lnTo>
                        <a:pt x="620" y="555"/>
                      </a:lnTo>
                      <a:lnTo>
                        <a:pt x="622" y="562"/>
                      </a:lnTo>
                      <a:lnTo>
                        <a:pt x="622" y="573"/>
                      </a:lnTo>
                      <a:lnTo>
                        <a:pt x="622" y="573"/>
                      </a:lnTo>
                      <a:close/>
                      <a:moveTo>
                        <a:pt x="453" y="542"/>
                      </a:moveTo>
                      <a:lnTo>
                        <a:pt x="453" y="542"/>
                      </a:lnTo>
                      <a:lnTo>
                        <a:pt x="454" y="544"/>
                      </a:lnTo>
                      <a:lnTo>
                        <a:pt x="454" y="545"/>
                      </a:lnTo>
                      <a:lnTo>
                        <a:pt x="454" y="545"/>
                      </a:lnTo>
                      <a:lnTo>
                        <a:pt x="456" y="544"/>
                      </a:lnTo>
                      <a:lnTo>
                        <a:pt x="456" y="542"/>
                      </a:lnTo>
                      <a:lnTo>
                        <a:pt x="454" y="542"/>
                      </a:lnTo>
                      <a:lnTo>
                        <a:pt x="454" y="542"/>
                      </a:lnTo>
                      <a:lnTo>
                        <a:pt x="453" y="542"/>
                      </a:lnTo>
                      <a:lnTo>
                        <a:pt x="453" y="542"/>
                      </a:lnTo>
                      <a:close/>
                      <a:moveTo>
                        <a:pt x="436" y="545"/>
                      </a:moveTo>
                      <a:lnTo>
                        <a:pt x="436" y="545"/>
                      </a:lnTo>
                      <a:lnTo>
                        <a:pt x="436" y="544"/>
                      </a:lnTo>
                      <a:lnTo>
                        <a:pt x="434" y="542"/>
                      </a:lnTo>
                      <a:lnTo>
                        <a:pt x="434" y="542"/>
                      </a:lnTo>
                      <a:lnTo>
                        <a:pt x="433" y="542"/>
                      </a:lnTo>
                      <a:lnTo>
                        <a:pt x="433" y="542"/>
                      </a:lnTo>
                      <a:lnTo>
                        <a:pt x="433" y="542"/>
                      </a:lnTo>
                      <a:lnTo>
                        <a:pt x="433" y="545"/>
                      </a:lnTo>
                      <a:lnTo>
                        <a:pt x="434" y="545"/>
                      </a:lnTo>
                      <a:lnTo>
                        <a:pt x="436" y="545"/>
                      </a:lnTo>
                      <a:lnTo>
                        <a:pt x="436" y="545"/>
                      </a:lnTo>
                      <a:close/>
                      <a:moveTo>
                        <a:pt x="515" y="550"/>
                      </a:moveTo>
                      <a:lnTo>
                        <a:pt x="515" y="550"/>
                      </a:lnTo>
                      <a:lnTo>
                        <a:pt x="517" y="550"/>
                      </a:lnTo>
                      <a:lnTo>
                        <a:pt x="518" y="549"/>
                      </a:lnTo>
                      <a:lnTo>
                        <a:pt x="518" y="544"/>
                      </a:lnTo>
                      <a:lnTo>
                        <a:pt x="518" y="544"/>
                      </a:lnTo>
                      <a:lnTo>
                        <a:pt x="517" y="544"/>
                      </a:lnTo>
                      <a:lnTo>
                        <a:pt x="517" y="542"/>
                      </a:lnTo>
                      <a:lnTo>
                        <a:pt x="515" y="542"/>
                      </a:lnTo>
                      <a:lnTo>
                        <a:pt x="514" y="542"/>
                      </a:lnTo>
                      <a:lnTo>
                        <a:pt x="514" y="542"/>
                      </a:lnTo>
                      <a:lnTo>
                        <a:pt x="515" y="547"/>
                      </a:lnTo>
                      <a:lnTo>
                        <a:pt x="515" y="550"/>
                      </a:lnTo>
                      <a:lnTo>
                        <a:pt x="515" y="550"/>
                      </a:lnTo>
                      <a:close/>
                      <a:moveTo>
                        <a:pt x="59" y="549"/>
                      </a:moveTo>
                      <a:lnTo>
                        <a:pt x="59" y="549"/>
                      </a:lnTo>
                      <a:lnTo>
                        <a:pt x="58" y="545"/>
                      </a:lnTo>
                      <a:lnTo>
                        <a:pt x="56" y="545"/>
                      </a:lnTo>
                      <a:lnTo>
                        <a:pt x="53" y="542"/>
                      </a:lnTo>
                      <a:lnTo>
                        <a:pt x="53" y="542"/>
                      </a:lnTo>
                      <a:lnTo>
                        <a:pt x="55" y="547"/>
                      </a:lnTo>
                      <a:lnTo>
                        <a:pt x="59" y="549"/>
                      </a:lnTo>
                      <a:lnTo>
                        <a:pt x="59" y="549"/>
                      </a:lnTo>
                      <a:close/>
                      <a:moveTo>
                        <a:pt x="165" y="544"/>
                      </a:moveTo>
                      <a:lnTo>
                        <a:pt x="165" y="544"/>
                      </a:lnTo>
                      <a:lnTo>
                        <a:pt x="166" y="549"/>
                      </a:lnTo>
                      <a:lnTo>
                        <a:pt x="169" y="550"/>
                      </a:lnTo>
                      <a:lnTo>
                        <a:pt x="174" y="552"/>
                      </a:lnTo>
                      <a:lnTo>
                        <a:pt x="178" y="553"/>
                      </a:lnTo>
                      <a:lnTo>
                        <a:pt x="178" y="553"/>
                      </a:lnTo>
                      <a:lnTo>
                        <a:pt x="175" y="542"/>
                      </a:lnTo>
                      <a:lnTo>
                        <a:pt x="175" y="542"/>
                      </a:lnTo>
                      <a:lnTo>
                        <a:pt x="165" y="544"/>
                      </a:lnTo>
                      <a:lnTo>
                        <a:pt x="165" y="544"/>
                      </a:lnTo>
                      <a:close/>
                      <a:moveTo>
                        <a:pt x="401" y="547"/>
                      </a:moveTo>
                      <a:lnTo>
                        <a:pt x="401" y="547"/>
                      </a:lnTo>
                      <a:lnTo>
                        <a:pt x="401" y="544"/>
                      </a:lnTo>
                      <a:lnTo>
                        <a:pt x="401" y="544"/>
                      </a:lnTo>
                      <a:lnTo>
                        <a:pt x="399" y="544"/>
                      </a:lnTo>
                      <a:lnTo>
                        <a:pt x="396" y="542"/>
                      </a:lnTo>
                      <a:lnTo>
                        <a:pt x="396" y="542"/>
                      </a:lnTo>
                      <a:lnTo>
                        <a:pt x="398" y="547"/>
                      </a:lnTo>
                      <a:lnTo>
                        <a:pt x="399" y="547"/>
                      </a:lnTo>
                      <a:lnTo>
                        <a:pt x="401" y="547"/>
                      </a:lnTo>
                      <a:lnTo>
                        <a:pt x="401" y="547"/>
                      </a:lnTo>
                      <a:close/>
                      <a:moveTo>
                        <a:pt x="570" y="550"/>
                      </a:moveTo>
                      <a:lnTo>
                        <a:pt x="570" y="550"/>
                      </a:lnTo>
                      <a:lnTo>
                        <a:pt x="570" y="549"/>
                      </a:lnTo>
                      <a:lnTo>
                        <a:pt x="570" y="547"/>
                      </a:lnTo>
                      <a:lnTo>
                        <a:pt x="572" y="545"/>
                      </a:lnTo>
                      <a:lnTo>
                        <a:pt x="572" y="544"/>
                      </a:lnTo>
                      <a:lnTo>
                        <a:pt x="572" y="544"/>
                      </a:lnTo>
                      <a:lnTo>
                        <a:pt x="570" y="544"/>
                      </a:lnTo>
                      <a:lnTo>
                        <a:pt x="569" y="542"/>
                      </a:lnTo>
                      <a:lnTo>
                        <a:pt x="569" y="542"/>
                      </a:lnTo>
                      <a:lnTo>
                        <a:pt x="569" y="547"/>
                      </a:lnTo>
                      <a:lnTo>
                        <a:pt x="570" y="550"/>
                      </a:lnTo>
                      <a:lnTo>
                        <a:pt x="570" y="550"/>
                      </a:lnTo>
                      <a:close/>
                      <a:moveTo>
                        <a:pt x="291" y="547"/>
                      </a:moveTo>
                      <a:lnTo>
                        <a:pt x="291" y="547"/>
                      </a:lnTo>
                      <a:lnTo>
                        <a:pt x="293" y="549"/>
                      </a:lnTo>
                      <a:lnTo>
                        <a:pt x="296" y="550"/>
                      </a:lnTo>
                      <a:lnTo>
                        <a:pt x="300" y="550"/>
                      </a:lnTo>
                      <a:lnTo>
                        <a:pt x="306" y="550"/>
                      </a:lnTo>
                      <a:lnTo>
                        <a:pt x="312" y="550"/>
                      </a:lnTo>
                      <a:lnTo>
                        <a:pt x="312" y="550"/>
                      </a:lnTo>
                      <a:lnTo>
                        <a:pt x="311" y="547"/>
                      </a:lnTo>
                      <a:lnTo>
                        <a:pt x="309" y="545"/>
                      </a:lnTo>
                      <a:lnTo>
                        <a:pt x="308" y="544"/>
                      </a:lnTo>
                      <a:lnTo>
                        <a:pt x="305" y="544"/>
                      </a:lnTo>
                      <a:lnTo>
                        <a:pt x="297" y="547"/>
                      </a:lnTo>
                      <a:lnTo>
                        <a:pt x="291" y="547"/>
                      </a:lnTo>
                      <a:lnTo>
                        <a:pt x="291" y="547"/>
                      </a:lnTo>
                      <a:close/>
                      <a:moveTo>
                        <a:pt x="317" y="550"/>
                      </a:moveTo>
                      <a:lnTo>
                        <a:pt x="317" y="550"/>
                      </a:lnTo>
                      <a:lnTo>
                        <a:pt x="323" y="550"/>
                      </a:lnTo>
                      <a:lnTo>
                        <a:pt x="326" y="550"/>
                      </a:lnTo>
                      <a:lnTo>
                        <a:pt x="328" y="550"/>
                      </a:lnTo>
                      <a:lnTo>
                        <a:pt x="328" y="550"/>
                      </a:lnTo>
                      <a:lnTo>
                        <a:pt x="328" y="547"/>
                      </a:lnTo>
                      <a:lnTo>
                        <a:pt x="326" y="545"/>
                      </a:lnTo>
                      <a:lnTo>
                        <a:pt x="326" y="545"/>
                      </a:lnTo>
                      <a:lnTo>
                        <a:pt x="322" y="545"/>
                      </a:lnTo>
                      <a:lnTo>
                        <a:pt x="316" y="544"/>
                      </a:lnTo>
                      <a:lnTo>
                        <a:pt x="316" y="544"/>
                      </a:lnTo>
                      <a:lnTo>
                        <a:pt x="317" y="547"/>
                      </a:lnTo>
                      <a:lnTo>
                        <a:pt x="317" y="550"/>
                      </a:lnTo>
                      <a:lnTo>
                        <a:pt x="317" y="550"/>
                      </a:lnTo>
                      <a:close/>
                      <a:moveTo>
                        <a:pt x="373" y="549"/>
                      </a:moveTo>
                      <a:lnTo>
                        <a:pt x="373" y="549"/>
                      </a:lnTo>
                      <a:lnTo>
                        <a:pt x="373" y="547"/>
                      </a:lnTo>
                      <a:lnTo>
                        <a:pt x="375" y="547"/>
                      </a:lnTo>
                      <a:lnTo>
                        <a:pt x="377" y="547"/>
                      </a:lnTo>
                      <a:lnTo>
                        <a:pt x="378" y="547"/>
                      </a:lnTo>
                      <a:lnTo>
                        <a:pt x="378" y="547"/>
                      </a:lnTo>
                      <a:lnTo>
                        <a:pt x="375" y="545"/>
                      </a:lnTo>
                      <a:lnTo>
                        <a:pt x="370" y="544"/>
                      </a:lnTo>
                      <a:lnTo>
                        <a:pt x="370" y="544"/>
                      </a:lnTo>
                      <a:lnTo>
                        <a:pt x="370" y="545"/>
                      </a:lnTo>
                      <a:lnTo>
                        <a:pt x="372" y="547"/>
                      </a:lnTo>
                      <a:lnTo>
                        <a:pt x="373" y="549"/>
                      </a:lnTo>
                      <a:lnTo>
                        <a:pt x="373" y="549"/>
                      </a:lnTo>
                      <a:close/>
                      <a:moveTo>
                        <a:pt x="453" y="552"/>
                      </a:moveTo>
                      <a:lnTo>
                        <a:pt x="453" y="552"/>
                      </a:lnTo>
                      <a:lnTo>
                        <a:pt x="450" y="544"/>
                      </a:lnTo>
                      <a:lnTo>
                        <a:pt x="450" y="544"/>
                      </a:lnTo>
                      <a:lnTo>
                        <a:pt x="447" y="544"/>
                      </a:lnTo>
                      <a:lnTo>
                        <a:pt x="447" y="544"/>
                      </a:lnTo>
                      <a:lnTo>
                        <a:pt x="448" y="549"/>
                      </a:lnTo>
                      <a:lnTo>
                        <a:pt x="451" y="550"/>
                      </a:lnTo>
                      <a:lnTo>
                        <a:pt x="453" y="552"/>
                      </a:lnTo>
                      <a:lnTo>
                        <a:pt x="453" y="552"/>
                      </a:lnTo>
                      <a:close/>
                      <a:moveTo>
                        <a:pt x="575" y="555"/>
                      </a:moveTo>
                      <a:lnTo>
                        <a:pt x="575" y="555"/>
                      </a:lnTo>
                      <a:lnTo>
                        <a:pt x="581" y="552"/>
                      </a:lnTo>
                      <a:lnTo>
                        <a:pt x="584" y="547"/>
                      </a:lnTo>
                      <a:lnTo>
                        <a:pt x="584" y="547"/>
                      </a:lnTo>
                      <a:lnTo>
                        <a:pt x="578" y="545"/>
                      </a:lnTo>
                      <a:lnTo>
                        <a:pt x="578" y="545"/>
                      </a:lnTo>
                      <a:lnTo>
                        <a:pt x="575" y="555"/>
                      </a:lnTo>
                      <a:lnTo>
                        <a:pt x="575" y="555"/>
                      </a:lnTo>
                      <a:close/>
                      <a:moveTo>
                        <a:pt x="733" y="550"/>
                      </a:moveTo>
                      <a:lnTo>
                        <a:pt x="733" y="550"/>
                      </a:lnTo>
                      <a:lnTo>
                        <a:pt x="735" y="549"/>
                      </a:lnTo>
                      <a:lnTo>
                        <a:pt x="736" y="545"/>
                      </a:lnTo>
                      <a:lnTo>
                        <a:pt x="736" y="545"/>
                      </a:lnTo>
                      <a:lnTo>
                        <a:pt x="733" y="545"/>
                      </a:lnTo>
                      <a:lnTo>
                        <a:pt x="733" y="545"/>
                      </a:lnTo>
                      <a:lnTo>
                        <a:pt x="733" y="549"/>
                      </a:lnTo>
                      <a:lnTo>
                        <a:pt x="733" y="550"/>
                      </a:lnTo>
                      <a:lnTo>
                        <a:pt x="733" y="550"/>
                      </a:lnTo>
                      <a:lnTo>
                        <a:pt x="733" y="550"/>
                      </a:lnTo>
                      <a:close/>
                      <a:moveTo>
                        <a:pt x="598" y="549"/>
                      </a:moveTo>
                      <a:lnTo>
                        <a:pt x="598" y="549"/>
                      </a:lnTo>
                      <a:lnTo>
                        <a:pt x="595" y="553"/>
                      </a:lnTo>
                      <a:lnTo>
                        <a:pt x="593" y="556"/>
                      </a:lnTo>
                      <a:lnTo>
                        <a:pt x="595" y="561"/>
                      </a:lnTo>
                      <a:lnTo>
                        <a:pt x="596" y="565"/>
                      </a:lnTo>
                      <a:lnTo>
                        <a:pt x="596" y="565"/>
                      </a:lnTo>
                      <a:lnTo>
                        <a:pt x="601" y="561"/>
                      </a:lnTo>
                      <a:lnTo>
                        <a:pt x="605" y="558"/>
                      </a:lnTo>
                      <a:lnTo>
                        <a:pt x="610" y="552"/>
                      </a:lnTo>
                      <a:lnTo>
                        <a:pt x="611" y="549"/>
                      </a:lnTo>
                      <a:lnTo>
                        <a:pt x="611" y="545"/>
                      </a:lnTo>
                      <a:lnTo>
                        <a:pt x="611" y="545"/>
                      </a:lnTo>
                      <a:lnTo>
                        <a:pt x="610" y="549"/>
                      </a:lnTo>
                      <a:lnTo>
                        <a:pt x="605" y="550"/>
                      </a:lnTo>
                      <a:lnTo>
                        <a:pt x="598" y="549"/>
                      </a:lnTo>
                      <a:lnTo>
                        <a:pt x="598" y="549"/>
                      </a:lnTo>
                      <a:close/>
                      <a:moveTo>
                        <a:pt x="753" y="558"/>
                      </a:moveTo>
                      <a:lnTo>
                        <a:pt x="753" y="558"/>
                      </a:lnTo>
                      <a:lnTo>
                        <a:pt x="758" y="553"/>
                      </a:lnTo>
                      <a:lnTo>
                        <a:pt x="761" y="550"/>
                      </a:lnTo>
                      <a:lnTo>
                        <a:pt x="759" y="545"/>
                      </a:lnTo>
                      <a:lnTo>
                        <a:pt x="759" y="545"/>
                      </a:lnTo>
                      <a:lnTo>
                        <a:pt x="753" y="558"/>
                      </a:lnTo>
                      <a:lnTo>
                        <a:pt x="753" y="558"/>
                      </a:lnTo>
                      <a:close/>
                      <a:moveTo>
                        <a:pt x="502" y="552"/>
                      </a:moveTo>
                      <a:lnTo>
                        <a:pt x="502" y="552"/>
                      </a:lnTo>
                      <a:lnTo>
                        <a:pt x="502" y="553"/>
                      </a:lnTo>
                      <a:lnTo>
                        <a:pt x="502" y="552"/>
                      </a:lnTo>
                      <a:lnTo>
                        <a:pt x="502" y="549"/>
                      </a:lnTo>
                      <a:lnTo>
                        <a:pt x="502" y="547"/>
                      </a:lnTo>
                      <a:lnTo>
                        <a:pt x="502" y="547"/>
                      </a:lnTo>
                      <a:lnTo>
                        <a:pt x="500" y="549"/>
                      </a:lnTo>
                      <a:lnTo>
                        <a:pt x="502" y="552"/>
                      </a:lnTo>
                      <a:lnTo>
                        <a:pt x="502" y="552"/>
                      </a:lnTo>
                      <a:close/>
                      <a:moveTo>
                        <a:pt x="334" y="552"/>
                      </a:moveTo>
                      <a:lnTo>
                        <a:pt x="334" y="552"/>
                      </a:lnTo>
                      <a:lnTo>
                        <a:pt x="341" y="552"/>
                      </a:lnTo>
                      <a:lnTo>
                        <a:pt x="345" y="552"/>
                      </a:lnTo>
                      <a:lnTo>
                        <a:pt x="346" y="552"/>
                      </a:lnTo>
                      <a:lnTo>
                        <a:pt x="346" y="552"/>
                      </a:lnTo>
                      <a:lnTo>
                        <a:pt x="334" y="547"/>
                      </a:lnTo>
                      <a:lnTo>
                        <a:pt x="334" y="547"/>
                      </a:lnTo>
                      <a:lnTo>
                        <a:pt x="334" y="552"/>
                      </a:lnTo>
                      <a:lnTo>
                        <a:pt x="334" y="552"/>
                      </a:lnTo>
                      <a:close/>
                      <a:moveTo>
                        <a:pt x="637" y="568"/>
                      </a:moveTo>
                      <a:lnTo>
                        <a:pt x="637" y="568"/>
                      </a:lnTo>
                      <a:lnTo>
                        <a:pt x="646" y="559"/>
                      </a:lnTo>
                      <a:lnTo>
                        <a:pt x="651" y="553"/>
                      </a:lnTo>
                      <a:lnTo>
                        <a:pt x="651" y="550"/>
                      </a:lnTo>
                      <a:lnTo>
                        <a:pt x="651" y="547"/>
                      </a:lnTo>
                      <a:lnTo>
                        <a:pt x="651" y="547"/>
                      </a:lnTo>
                      <a:lnTo>
                        <a:pt x="643" y="558"/>
                      </a:lnTo>
                      <a:lnTo>
                        <a:pt x="640" y="562"/>
                      </a:lnTo>
                      <a:lnTo>
                        <a:pt x="637" y="568"/>
                      </a:lnTo>
                      <a:lnTo>
                        <a:pt x="637" y="568"/>
                      </a:lnTo>
                      <a:close/>
                      <a:moveTo>
                        <a:pt x="142" y="550"/>
                      </a:moveTo>
                      <a:lnTo>
                        <a:pt x="142" y="550"/>
                      </a:lnTo>
                      <a:lnTo>
                        <a:pt x="142" y="553"/>
                      </a:lnTo>
                      <a:lnTo>
                        <a:pt x="142" y="556"/>
                      </a:lnTo>
                      <a:lnTo>
                        <a:pt x="142" y="556"/>
                      </a:lnTo>
                      <a:lnTo>
                        <a:pt x="155" y="558"/>
                      </a:lnTo>
                      <a:lnTo>
                        <a:pt x="155" y="558"/>
                      </a:lnTo>
                      <a:lnTo>
                        <a:pt x="155" y="553"/>
                      </a:lnTo>
                      <a:lnTo>
                        <a:pt x="154" y="549"/>
                      </a:lnTo>
                      <a:lnTo>
                        <a:pt x="154" y="549"/>
                      </a:lnTo>
                      <a:lnTo>
                        <a:pt x="148" y="549"/>
                      </a:lnTo>
                      <a:lnTo>
                        <a:pt x="142" y="550"/>
                      </a:lnTo>
                      <a:lnTo>
                        <a:pt x="142" y="550"/>
                      </a:lnTo>
                      <a:close/>
                      <a:moveTo>
                        <a:pt x="279" y="552"/>
                      </a:moveTo>
                      <a:lnTo>
                        <a:pt x="279" y="552"/>
                      </a:lnTo>
                      <a:lnTo>
                        <a:pt x="284" y="552"/>
                      </a:lnTo>
                      <a:lnTo>
                        <a:pt x="290" y="550"/>
                      </a:lnTo>
                      <a:lnTo>
                        <a:pt x="290" y="550"/>
                      </a:lnTo>
                      <a:lnTo>
                        <a:pt x="284" y="549"/>
                      </a:lnTo>
                      <a:lnTo>
                        <a:pt x="282" y="549"/>
                      </a:lnTo>
                      <a:lnTo>
                        <a:pt x="279" y="552"/>
                      </a:lnTo>
                      <a:lnTo>
                        <a:pt x="279" y="552"/>
                      </a:lnTo>
                      <a:close/>
                      <a:moveTo>
                        <a:pt x="524" y="552"/>
                      </a:moveTo>
                      <a:lnTo>
                        <a:pt x="524" y="552"/>
                      </a:lnTo>
                      <a:lnTo>
                        <a:pt x="524" y="553"/>
                      </a:lnTo>
                      <a:lnTo>
                        <a:pt x="524" y="553"/>
                      </a:lnTo>
                      <a:lnTo>
                        <a:pt x="527" y="553"/>
                      </a:lnTo>
                      <a:lnTo>
                        <a:pt x="527" y="552"/>
                      </a:lnTo>
                      <a:lnTo>
                        <a:pt x="524" y="549"/>
                      </a:lnTo>
                      <a:lnTo>
                        <a:pt x="524" y="549"/>
                      </a:lnTo>
                      <a:lnTo>
                        <a:pt x="526" y="550"/>
                      </a:lnTo>
                      <a:lnTo>
                        <a:pt x="527" y="553"/>
                      </a:lnTo>
                      <a:lnTo>
                        <a:pt x="527" y="553"/>
                      </a:lnTo>
                      <a:lnTo>
                        <a:pt x="524" y="552"/>
                      </a:lnTo>
                      <a:lnTo>
                        <a:pt x="524" y="552"/>
                      </a:lnTo>
                      <a:close/>
                      <a:moveTo>
                        <a:pt x="694" y="558"/>
                      </a:moveTo>
                      <a:lnTo>
                        <a:pt x="694" y="558"/>
                      </a:lnTo>
                      <a:lnTo>
                        <a:pt x="695" y="558"/>
                      </a:lnTo>
                      <a:lnTo>
                        <a:pt x="698" y="556"/>
                      </a:lnTo>
                      <a:lnTo>
                        <a:pt x="700" y="555"/>
                      </a:lnTo>
                      <a:lnTo>
                        <a:pt x="701" y="553"/>
                      </a:lnTo>
                      <a:lnTo>
                        <a:pt x="701" y="553"/>
                      </a:lnTo>
                      <a:lnTo>
                        <a:pt x="700" y="553"/>
                      </a:lnTo>
                      <a:lnTo>
                        <a:pt x="700" y="552"/>
                      </a:lnTo>
                      <a:lnTo>
                        <a:pt x="700" y="549"/>
                      </a:lnTo>
                      <a:lnTo>
                        <a:pt x="700" y="549"/>
                      </a:lnTo>
                      <a:lnTo>
                        <a:pt x="700" y="549"/>
                      </a:lnTo>
                      <a:lnTo>
                        <a:pt x="698" y="552"/>
                      </a:lnTo>
                      <a:lnTo>
                        <a:pt x="695" y="553"/>
                      </a:lnTo>
                      <a:lnTo>
                        <a:pt x="695" y="555"/>
                      </a:lnTo>
                      <a:lnTo>
                        <a:pt x="694" y="558"/>
                      </a:lnTo>
                      <a:lnTo>
                        <a:pt x="694" y="558"/>
                      </a:lnTo>
                      <a:close/>
                      <a:moveTo>
                        <a:pt x="492" y="550"/>
                      </a:moveTo>
                      <a:lnTo>
                        <a:pt x="492" y="550"/>
                      </a:lnTo>
                      <a:lnTo>
                        <a:pt x="492" y="556"/>
                      </a:lnTo>
                      <a:lnTo>
                        <a:pt x="495" y="561"/>
                      </a:lnTo>
                      <a:lnTo>
                        <a:pt x="495" y="561"/>
                      </a:lnTo>
                      <a:lnTo>
                        <a:pt x="495" y="555"/>
                      </a:lnTo>
                      <a:lnTo>
                        <a:pt x="495" y="550"/>
                      </a:lnTo>
                      <a:lnTo>
                        <a:pt x="495" y="550"/>
                      </a:lnTo>
                      <a:lnTo>
                        <a:pt x="494" y="550"/>
                      </a:lnTo>
                      <a:lnTo>
                        <a:pt x="492" y="550"/>
                      </a:lnTo>
                      <a:lnTo>
                        <a:pt x="492" y="550"/>
                      </a:lnTo>
                      <a:close/>
                      <a:moveTo>
                        <a:pt x="415" y="553"/>
                      </a:moveTo>
                      <a:lnTo>
                        <a:pt x="415" y="553"/>
                      </a:lnTo>
                      <a:lnTo>
                        <a:pt x="410" y="550"/>
                      </a:lnTo>
                      <a:lnTo>
                        <a:pt x="410" y="550"/>
                      </a:lnTo>
                      <a:lnTo>
                        <a:pt x="412" y="555"/>
                      </a:lnTo>
                      <a:lnTo>
                        <a:pt x="413" y="555"/>
                      </a:lnTo>
                      <a:lnTo>
                        <a:pt x="415" y="553"/>
                      </a:lnTo>
                      <a:lnTo>
                        <a:pt x="415" y="553"/>
                      </a:lnTo>
                      <a:close/>
                      <a:moveTo>
                        <a:pt x="704" y="562"/>
                      </a:moveTo>
                      <a:lnTo>
                        <a:pt x="704" y="562"/>
                      </a:lnTo>
                      <a:lnTo>
                        <a:pt x="707" y="559"/>
                      </a:lnTo>
                      <a:lnTo>
                        <a:pt x="710" y="556"/>
                      </a:lnTo>
                      <a:lnTo>
                        <a:pt x="712" y="553"/>
                      </a:lnTo>
                      <a:lnTo>
                        <a:pt x="712" y="550"/>
                      </a:lnTo>
                      <a:lnTo>
                        <a:pt x="712" y="550"/>
                      </a:lnTo>
                      <a:lnTo>
                        <a:pt x="707" y="555"/>
                      </a:lnTo>
                      <a:lnTo>
                        <a:pt x="704" y="558"/>
                      </a:lnTo>
                      <a:lnTo>
                        <a:pt x="704" y="562"/>
                      </a:lnTo>
                      <a:lnTo>
                        <a:pt x="704" y="562"/>
                      </a:lnTo>
                      <a:close/>
                      <a:moveTo>
                        <a:pt x="131" y="555"/>
                      </a:moveTo>
                      <a:lnTo>
                        <a:pt x="131" y="555"/>
                      </a:lnTo>
                      <a:lnTo>
                        <a:pt x="131" y="556"/>
                      </a:lnTo>
                      <a:lnTo>
                        <a:pt x="131" y="556"/>
                      </a:lnTo>
                      <a:lnTo>
                        <a:pt x="137" y="556"/>
                      </a:lnTo>
                      <a:lnTo>
                        <a:pt x="137" y="556"/>
                      </a:lnTo>
                      <a:lnTo>
                        <a:pt x="137" y="553"/>
                      </a:lnTo>
                      <a:lnTo>
                        <a:pt x="136" y="552"/>
                      </a:lnTo>
                      <a:lnTo>
                        <a:pt x="136" y="552"/>
                      </a:lnTo>
                      <a:lnTo>
                        <a:pt x="136" y="552"/>
                      </a:lnTo>
                      <a:lnTo>
                        <a:pt x="134" y="552"/>
                      </a:lnTo>
                      <a:lnTo>
                        <a:pt x="133" y="552"/>
                      </a:lnTo>
                      <a:lnTo>
                        <a:pt x="131" y="553"/>
                      </a:lnTo>
                      <a:lnTo>
                        <a:pt x="131" y="555"/>
                      </a:lnTo>
                      <a:lnTo>
                        <a:pt x="131" y="555"/>
                      </a:lnTo>
                      <a:close/>
                      <a:moveTo>
                        <a:pt x="267" y="553"/>
                      </a:moveTo>
                      <a:lnTo>
                        <a:pt x="267" y="553"/>
                      </a:lnTo>
                      <a:lnTo>
                        <a:pt x="268" y="552"/>
                      </a:lnTo>
                      <a:lnTo>
                        <a:pt x="270" y="553"/>
                      </a:lnTo>
                      <a:lnTo>
                        <a:pt x="271" y="553"/>
                      </a:lnTo>
                      <a:lnTo>
                        <a:pt x="273" y="552"/>
                      </a:lnTo>
                      <a:lnTo>
                        <a:pt x="273" y="552"/>
                      </a:lnTo>
                      <a:lnTo>
                        <a:pt x="271" y="552"/>
                      </a:lnTo>
                      <a:lnTo>
                        <a:pt x="270" y="552"/>
                      </a:lnTo>
                      <a:lnTo>
                        <a:pt x="267" y="553"/>
                      </a:lnTo>
                      <a:lnTo>
                        <a:pt x="267" y="553"/>
                      </a:lnTo>
                      <a:close/>
                      <a:moveTo>
                        <a:pt x="569" y="567"/>
                      </a:moveTo>
                      <a:lnTo>
                        <a:pt x="569" y="567"/>
                      </a:lnTo>
                      <a:lnTo>
                        <a:pt x="572" y="567"/>
                      </a:lnTo>
                      <a:lnTo>
                        <a:pt x="575" y="567"/>
                      </a:lnTo>
                      <a:lnTo>
                        <a:pt x="579" y="562"/>
                      </a:lnTo>
                      <a:lnTo>
                        <a:pt x="584" y="558"/>
                      </a:lnTo>
                      <a:lnTo>
                        <a:pt x="588" y="553"/>
                      </a:lnTo>
                      <a:lnTo>
                        <a:pt x="588" y="553"/>
                      </a:lnTo>
                      <a:lnTo>
                        <a:pt x="588" y="552"/>
                      </a:lnTo>
                      <a:lnTo>
                        <a:pt x="587" y="552"/>
                      </a:lnTo>
                      <a:lnTo>
                        <a:pt x="587" y="552"/>
                      </a:lnTo>
                      <a:lnTo>
                        <a:pt x="582" y="555"/>
                      </a:lnTo>
                      <a:lnTo>
                        <a:pt x="578" y="559"/>
                      </a:lnTo>
                      <a:lnTo>
                        <a:pt x="569" y="567"/>
                      </a:lnTo>
                      <a:lnTo>
                        <a:pt x="569" y="567"/>
                      </a:lnTo>
                      <a:close/>
                      <a:moveTo>
                        <a:pt x="680" y="555"/>
                      </a:moveTo>
                      <a:lnTo>
                        <a:pt x="680" y="555"/>
                      </a:lnTo>
                      <a:lnTo>
                        <a:pt x="678" y="559"/>
                      </a:lnTo>
                      <a:lnTo>
                        <a:pt x="678" y="564"/>
                      </a:lnTo>
                      <a:lnTo>
                        <a:pt x="678" y="564"/>
                      </a:lnTo>
                      <a:lnTo>
                        <a:pt x="683" y="559"/>
                      </a:lnTo>
                      <a:lnTo>
                        <a:pt x="688" y="552"/>
                      </a:lnTo>
                      <a:lnTo>
                        <a:pt x="688" y="552"/>
                      </a:lnTo>
                      <a:lnTo>
                        <a:pt x="683" y="552"/>
                      </a:lnTo>
                      <a:lnTo>
                        <a:pt x="680" y="555"/>
                      </a:lnTo>
                      <a:lnTo>
                        <a:pt x="680" y="555"/>
                      </a:lnTo>
                      <a:close/>
                      <a:moveTo>
                        <a:pt x="377" y="558"/>
                      </a:moveTo>
                      <a:lnTo>
                        <a:pt x="377" y="558"/>
                      </a:lnTo>
                      <a:lnTo>
                        <a:pt x="378" y="556"/>
                      </a:lnTo>
                      <a:lnTo>
                        <a:pt x="380" y="556"/>
                      </a:lnTo>
                      <a:lnTo>
                        <a:pt x="380" y="553"/>
                      </a:lnTo>
                      <a:lnTo>
                        <a:pt x="380" y="553"/>
                      </a:lnTo>
                      <a:lnTo>
                        <a:pt x="378" y="552"/>
                      </a:lnTo>
                      <a:lnTo>
                        <a:pt x="375" y="552"/>
                      </a:lnTo>
                      <a:lnTo>
                        <a:pt x="375" y="552"/>
                      </a:lnTo>
                      <a:lnTo>
                        <a:pt x="377" y="555"/>
                      </a:lnTo>
                      <a:lnTo>
                        <a:pt x="377" y="558"/>
                      </a:lnTo>
                      <a:lnTo>
                        <a:pt x="377" y="558"/>
                      </a:lnTo>
                      <a:close/>
                      <a:moveTo>
                        <a:pt x="390" y="556"/>
                      </a:moveTo>
                      <a:lnTo>
                        <a:pt x="390" y="556"/>
                      </a:lnTo>
                      <a:lnTo>
                        <a:pt x="390" y="553"/>
                      </a:lnTo>
                      <a:lnTo>
                        <a:pt x="389" y="552"/>
                      </a:lnTo>
                      <a:lnTo>
                        <a:pt x="387" y="552"/>
                      </a:lnTo>
                      <a:lnTo>
                        <a:pt x="387" y="552"/>
                      </a:lnTo>
                      <a:lnTo>
                        <a:pt x="387" y="553"/>
                      </a:lnTo>
                      <a:lnTo>
                        <a:pt x="387" y="555"/>
                      </a:lnTo>
                      <a:lnTo>
                        <a:pt x="389" y="556"/>
                      </a:lnTo>
                      <a:lnTo>
                        <a:pt x="390" y="556"/>
                      </a:lnTo>
                      <a:lnTo>
                        <a:pt x="390" y="556"/>
                      </a:lnTo>
                      <a:close/>
                      <a:moveTo>
                        <a:pt x="303" y="555"/>
                      </a:moveTo>
                      <a:lnTo>
                        <a:pt x="303" y="555"/>
                      </a:lnTo>
                      <a:lnTo>
                        <a:pt x="314" y="556"/>
                      </a:lnTo>
                      <a:lnTo>
                        <a:pt x="314" y="556"/>
                      </a:lnTo>
                      <a:lnTo>
                        <a:pt x="312" y="553"/>
                      </a:lnTo>
                      <a:lnTo>
                        <a:pt x="309" y="553"/>
                      </a:lnTo>
                      <a:lnTo>
                        <a:pt x="303" y="555"/>
                      </a:lnTo>
                      <a:lnTo>
                        <a:pt x="303" y="555"/>
                      </a:lnTo>
                      <a:close/>
                      <a:moveTo>
                        <a:pt x="322" y="555"/>
                      </a:moveTo>
                      <a:lnTo>
                        <a:pt x="322" y="555"/>
                      </a:lnTo>
                      <a:lnTo>
                        <a:pt x="322" y="556"/>
                      </a:lnTo>
                      <a:lnTo>
                        <a:pt x="325" y="556"/>
                      </a:lnTo>
                      <a:lnTo>
                        <a:pt x="326" y="556"/>
                      </a:lnTo>
                      <a:lnTo>
                        <a:pt x="326" y="555"/>
                      </a:lnTo>
                      <a:lnTo>
                        <a:pt x="326" y="555"/>
                      </a:lnTo>
                      <a:lnTo>
                        <a:pt x="323" y="555"/>
                      </a:lnTo>
                      <a:lnTo>
                        <a:pt x="322" y="555"/>
                      </a:lnTo>
                      <a:lnTo>
                        <a:pt x="322" y="555"/>
                      </a:lnTo>
                      <a:close/>
                      <a:moveTo>
                        <a:pt x="602" y="573"/>
                      </a:moveTo>
                      <a:lnTo>
                        <a:pt x="602" y="573"/>
                      </a:lnTo>
                      <a:lnTo>
                        <a:pt x="605" y="576"/>
                      </a:lnTo>
                      <a:lnTo>
                        <a:pt x="607" y="579"/>
                      </a:lnTo>
                      <a:lnTo>
                        <a:pt x="608" y="582"/>
                      </a:lnTo>
                      <a:lnTo>
                        <a:pt x="611" y="585"/>
                      </a:lnTo>
                      <a:lnTo>
                        <a:pt x="611" y="585"/>
                      </a:lnTo>
                      <a:lnTo>
                        <a:pt x="614" y="570"/>
                      </a:lnTo>
                      <a:lnTo>
                        <a:pt x="614" y="562"/>
                      </a:lnTo>
                      <a:lnTo>
                        <a:pt x="614" y="555"/>
                      </a:lnTo>
                      <a:lnTo>
                        <a:pt x="614" y="555"/>
                      </a:lnTo>
                      <a:lnTo>
                        <a:pt x="602" y="573"/>
                      </a:lnTo>
                      <a:lnTo>
                        <a:pt x="602" y="573"/>
                      </a:lnTo>
                      <a:close/>
                      <a:moveTo>
                        <a:pt x="76" y="588"/>
                      </a:moveTo>
                      <a:lnTo>
                        <a:pt x="76" y="588"/>
                      </a:lnTo>
                      <a:lnTo>
                        <a:pt x="82" y="587"/>
                      </a:lnTo>
                      <a:lnTo>
                        <a:pt x="88" y="588"/>
                      </a:lnTo>
                      <a:lnTo>
                        <a:pt x="102" y="593"/>
                      </a:lnTo>
                      <a:lnTo>
                        <a:pt x="102" y="593"/>
                      </a:lnTo>
                      <a:lnTo>
                        <a:pt x="101" y="588"/>
                      </a:lnTo>
                      <a:lnTo>
                        <a:pt x="99" y="587"/>
                      </a:lnTo>
                      <a:lnTo>
                        <a:pt x="91" y="582"/>
                      </a:lnTo>
                      <a:lnTo>
                        <a:pt x="91" y="582"/>
                      </a:lnTo>
                      <a:lnTo>
                        <a:pt x="87" y="585"/>
                      </a:lnTo>
                      <a:lnTo>
                        <a:pt x="84" y="587"/>
                      </a:lnTo>
                      <a:lnTo>
                        <a:pt x="81" y="585"/>
                      </a:lnTo>
                      <a:lnTo>
                        <a:pt x="78" y="582"/>
                      </a:lnTo>
                      <a:lnTo>
                        <a:pt x="73" y="573"/>
                      </a:lnTo>
                      <a:lnTo>
                        <a:pt x="69" y="565"/>
                      </a:lnTo>
                      <a:lnTo>
                        <a:pt x="69" y="565"/>
                      </a:lnTo>
                      <a:lnTo>
                        <a:pt x="61" y="559"/>
                      </a:lnTo>
                      <a:lnTo>
                        <a:pt x="55" y="556"/>
                      </a:lnTo>
                      <a:lnTo>
                        <a:pt x="55" y="556"/>
                      </a:lnTo>
                      <a:lnTo>
                        <a:pt x="55" y="562"/>
                      </a:lnTo>
                      <a:lnTo>
                        <a:pt x="56" y="567"/>
                      </a:lnTo>
                      <a:lnTo>
                        <a:pt x="58" y="571"/>
                      </a:lnTo>
                      <a:lnTo>
                        <a:pt x="61" y="574"/>
                      </a:lnTo>
                      <a:lnTo>
                        <a:pt x="69" y="582"/>
                      </a:lnTo>
                      <a:lnTo>
                        <a:pt x="76" y="588"/>
                      </a:lnTo>
                      <a:lnTo>
                        <a:pt x="76" y="588"/>
                      </a:lnTo>
                      <a:close/>
                      <a:moveTo>
                        <a:pt x="73" y="562"/>
                      </a:moveTo>
                      <a:lnTo>
                        <a:pt x="73" y="562"/>
                      </a:lnTo>
                      <a:lnTo>
                        <a:pt x="78" y="565"/>
                      </a:lnTo>
                      <a:lnTo>
                        <a:pt x="82" y="570"/>
                      </a:lnTo>
                      <a:lnTo>
                        <a:pt x="87" y="573"/>
                      </a:lnTo>
                      <a:lnTo>
                        <a:pt x="93" y="574"/>
                      </a:lnTo>
                      <a:lnTo>
                        <a:pt x="93" y="574"/>
                      </a:lnTo>
                      <a:lnTo>
                        <a:pt x="88" y="568"/>
                      </a:lnTo>
                      <a:lnTo>
                        <a:pt x="84" y="564"/>
                      </a:lnTo>
                      <a:lnTo>
                        <a:pt x="70" y="556"/>
                      </a:lnTo>
                      <a:lnTo>
                        <a:pt x="70" y="556"/>
                      </a:lnTo>
                      <a:lnTo>
                        <a:pt x="70" y="558"/>
                      </a:lnTo>
                      <a:lnTo>
                        <a:pt x="72" y="559"/>
                      </a:lnTo>
                      <a:lnTo>
                        <a:pt x="73" y="562"/>
                      </a:lnTo>
                      <a:lnTo>
                        <a:pt x="73" y="562"/>
                      </a:lnTo>
                      <a:close/>
                      <a:moveTo>
                        <a:pt x="442" y="558"/>
                      </a:moveTo>
                      <a:lnTo>
                        <a:pt x="442" y="558"/>
                      </a:lnTo>
                      <a:lnTo>
                        <a:pt x="444" y="571"/>
                      </a:lnTo>
                      <a:lnTo>
                        <a:pt x="444" y="571"/>
                      </a:lnTo>
                      <a:lnTo>
                        <a:pt x="451" y="573"/>
                      </a:lnTo>
                      <a:lnTo>
                        <a:pt x="457" y="576"/>
                      </a:lnTo>
                      <a:lnTo>
                        <a:pt x="457" y="576"/>
                      </a:lnTo>
                      <a:lnTo>
                        <a:pt x="454" y="571"/>
                      </a:lnTo>
                      <a:lnTo>
                        <a:pt x="451" y="567"/>
                      </a:lnTo>
                      <a:lnTo>
                        <a:pt x="447" y="556"/>
                      </a:lnTo>
                      <a:lnTo>
                        <a:pt x="447" y="556"/>
                      </a:lnTo>
                      <a:lnTo>
                        <a:pt x="444" y="556"/>
                      </a:lnTo>
                      <a:lnTo>
                        <a:pt x="442" y="558"/>
                      </a:lnTo>
                      <a:lnTo>
                        <a:pt x="442" y="558"/>
                      </a:lnTo>
                      <a:close/>
                      <a:moveTo>
                        <a:pt x="564" y="562"/>
                      </a:moveTo>
                      <a:lnTo>
                        <a:pt x="564" y="562"/>
                      </a:lnTo>
                      <a:lnTo>
                        <a:pt x="567" y="562"/>
                      </a:lnTo>
                      <a:lnTo>
                        <a:pt x="569" y="562"/>
                      </a:lnTo>
                      <a:lnTo>
                        <a:pt x="569" y="562"/>
                      </a:lnTo>
                      <a:lnTo>
                        <a:pt x="567" y="559"/>
                      </a:lnTo>
                      <a:lnTo>
                        <a:pt x="566" y="558"/>
                      </a:lnTo>
                      <a:lnTo>
                        <a:pt x="566" y="558"/>
                      </a:lnTo>
                      <a:lnTo>
                        <a:pt x="566" y="561"/>
                      </a:lnTo>
                      <a:lnTo>
                        <a:pt x="564" y="562"/>
                      </a:lnTo>
                      <a:lnTo>
                        <a:pt x="564" y="562"/>
                      </a:lnTo>
                      <a:close/>
                      <a:moveTo>
                        <a:pt x="253" y="564"/>
                      </a:moveTo>
                      <a:lnTo>
                        <a:pt x="253" y="564"/>
                      </a:lnTo>
                      <a:lnTo>
                        <a:pt x="253" y="565"/>
                      </a:lnTo>
                      <a:lnTo>
                        <a:pt x="255" y="570"/>
                      </a:lnTo>
                      <a:lnTo>
                        <a:pt x="255" y="570"/>
                      </a:lnTo>
                      <a:lnTo>
                        <a:pt x="267" y="571"/>
                      </a:lnTo>
                      <a:lnTo>
                        <a:pt x="273" y="573"/>
                      </a:lnTo>
                      <a:lnTo>
                        <a:pt x="279" y="573"/>
                      </a:lnTo>
                      <a:lnTo>
                        <a:pt x="279" y="573"/>
                      </a:lnTo>
                      <a:lnTo>
                        <a:pt x="279" y="565"/>
                      </a:lnTo>
                      <a:lnTo>
                        <a:pt x="277" y="562"/>
                      </a:lnTo>
                      <a:lnTo>
                        <a:pt x="274" y="559"/>
                      </a:lnTo>
                      <a:lnTo>
                        <a:pt x="270" y="559"/>
                      </a:lnTo>
                      <a:lnTo>
                        <a:pt x="261" y="561"/>
                      </a:lnTo>
                      <a:lnTo>
                        <a:pt x="253" y="564"/>
                      </a:lnTo>
                      <a:lnTo>
                        <a:pt x="253" y="564"/>
                      </a:lnTo>
                      <a:close/>
                      <a:moveTo>
                        <a:pt x="505" y="565"/>
                      </a:moveTo>
                      <a:lnTo>
                        <a:pt x="505" y="565"/>
                      </a:lnTo>
                      <a:lnTo>
                        <a:pt x="508" y="567"/>
                      </a:lnTo>
                      <a:lnTo>
                        <a:pt x="512" y="567"/>
                      </a:lnTo>
                      <a:lnTo>
                        <a:pt x="512" y="567"/>
                      </a:lnTo>
                      <a:lnTo>
                        <a:pt x="509" y="562"/>
                      </a:lnTo>
                      <a:lnTo>
                        <a:pt x="508" y="559"/>
                      </a:lnTo>
                      <a:lnTo>
                        <a:pt x="506" y="558"/>
                      </a:lnTo>
                      <a:lnTo>
                        <a:pt x="506" y="558"/>
                      </a:lnTo>
                      <a:lnTo>
                        <a:pt x="506" y="562"/>
                      </a:lnTo>
                      <a:lnTo>
                        <a:pt x="505" y="565"/>
                      </a:lnTo>
                      <a:lnTo>
                        <a:pt x="505" y="565"/>
                      </a:lnTo>
                      <a:close/>
                      <a:moveTo>
                        <a:pt x="221" y="562"/>
                      </a:moveTo>
                      <a:lnTo>
                        <a:pt x="221" y="562"/>
                      </a:lnTo>
                      <a:lnTo>
                        <a:pt x="224" y="564"/>
                      </a:lnTo>
                      <a:lnTo>
                        <a:pt x="229" y="565"/>
                      </a:lnTo>
                      <a:lnTo>
                        <a:pt x="233" y="564"/>
                      </a:lnTo>
                      <a:lnTo>
                        <a:pt x="235" y="564"/>
                      </a:lnTo>
                      <a:lnTo>
                        <a:pt x="235" y="562"/>
                      </a:lnTo>
                      <a:lnTo>
                        <a:pt x="235" y="562"/>
                      </a:lnTo>
                      <a:lnTo>
                        <a:pt x="235" y="559"/>
                      </a:lnTo>
                      <a:lnTo>
                        <a:pt x="235" y="559"/>
                      </a:lnTo>
                      <a:lnTo>
                        <a:pt x="227" y="559"/>
                      </a:lnTo>
                      <a:lnTo>
                        <a:pt x="224" y="559"/>
                      </a:lnTo>
                      <a:lnTo>
                        <a:pt x="221" y="562"/>
                      </a:lnTo>
                      <a:lnTo>
                        <a:pt x="221" y="562"/>
                      </a:lnTo>
                      <a:close/>
                      <a:moveTo>
                        <a:pt x="284" y="570"/>
                      </a:moveTo>
                      <a:lnTo>
                        <a:pt x="284" y="570"/>
                      </a:lnTo>
                      <a:lnTo>
                        <a:pt x="287" y="570"/>
                      </a:lnTo>
                      <a:lnTo>
                        <a:pt x="288" y="570"/>
                      </a:lnTo>
                      <a:lnTo>
                        <a:pt x="288" y="570"/>
                      </a:lnTo>
                      <a:lnTo>
                        <a:pt x="288" y="571"/>
                      </a:lnTo>
                      <a:lnTo>
                        <a:pt x="290" y="573"/>
                      </a:lnTo>
                      <a:lnTo>
                        <a:pt x="290" y="573"/>
                      </a:lnTo>
                      <a:lnTo>
                        <a:pt x="305" y="574"/>
                      </a:lnTo>
                      <a:lnTo>
                        <a:pt x="320" y="576"/>
                      </a:lnTo>
                      <a:lnTo>
                        <a:pt x="320" y="576"/>
                      </a:lnTo>
                      <a:lnTo>
                        <a:pt x="319" y="571"/>
                      </a:lnTo>
                      <a:lnTo>
                        <a:pt x="314" y="567"/>
                      </a:lnTo>
                      <a:lnTo>
                        <a:pt x="309" y="564"/>
                      </a:lnTo>
                      <a:lnTo>
                        <a:pt x="303" y="562"/>
                      </a:lnTo>
                      <a:lnTo>
                        <a:pt x="293" y="561"/>
                      </a:lnTo>
                      <a:lnTo>
                        <a:pt x="282" y="559"/>
                      </a:lnTo>
                      <a:lnTo>
                        <a:pt x="282" y="559"/>
                      </a:lnTo>
                      <a:lnTo>
                        <a:pt x="284" y="564"/>
                      </a:lnTo>
                      <a:lnTo>
                        <a:pt x="284" y="570"/>
                      </a:lnTo>
                      <a:lnTo>
                        <a:pt x="284" y="570"/>
                      </a:lnTo>
                      <a:close/>
                      <a:moveTo>
                        <a:pt x="576" y="571"/>
                      </a:moveTo>
                      <a:lnTo>
                        <a:pt x="576" y="571"/>
                      </a:lnTo>
                      <a:lnTo>
                        <a:pt x="578" y="574"/>
                      </a:lnTo>
                      <a:lnTo>
                        <a:pt x="576" y="579"/>
                      </a:lnTo>
                      <a:lnTo>
                        <a:pt x="576" y="579"/>
                      </a:lnTo>
                      <a:lnTo>
                        <a:pt x="582" y="576"/>
                      </a:lnTo>
                      <a:lnTo>
                        <a:pt x="588" y="571"/>
                      </a:lnTo>
                      <a:lnTo>
                        <a:pt x="590" y="568"/>
                      </a:lnTo>
                      <a:lnTo>
                        <a:pt x="590" y="567"/>
                      </a:lnTo>
                      <a:lnTo>
                        <a:pt x="590" y="562"/>
                      </a:lnTo>
                      <a:lnTo>
                        <a:pt x="587" y="559"/>
                      </a:lnTo>
                      <a:lnTo>
                        <a:pt x="587" y="559"/>
                      </a:lnTo>
                      <a:lnTo>
                        <a:pt x="576" y="571"/>
                      </a:lnTo>
                      <a:lnTo>
                        <a:pt x="576" y="571"/>
                      </a:lnTo>
                      <a:close/>
                      <a:moveTo>
                        <a:pt x="357" y="561"/>
                      </a:moveTo>
                      <a:lnTo>
                        <a:pt x="357" y="561"/>
                      </a:lnTo>
                      <a:lnTo>
                        <a:pt x="358" y="567"/>
                      </a:lnTo>
                      <a:lnTo>
                        <a:pt x="361" y="573"/>
                      </a:lnTo>
                      <a:lnTo>
                        <a:pt x="361" y="573"/>
                      </a:lnTo>
                      <a:lnTo>
                        <a:pt x="364" y="571"/>
                      </a:lnTo>
                      <a:lnTo>
                        <a:pt x="366" y="568"/>
                      </a:lnTo>
                      <a:lnTo>
                        <a:pt x="366" y="561"/>
                      </a:lnTo>
                      <a:lnTo>
                        <a:pt x="366" y="561"/>
                      </a:lnTo>
                      <a:lnTo>
                        <a:pt x="361" y="561"/>
                      </a:lnTo>
                      <a:lnTo>
                        <a:pt x="357" y="561"/>
                      </a:lnTo>
                      <a:lnTo>
                        <a:pt x="357" y="561"/>
                      </a:lnTo>
                      <a:close/>
                      <a:moveTo>
                        <a:pt x="395" y="565"/>
                      </a:moveTo>
                      <a:lnTo>
                        <a:pt x="395" y="565"/>
                      </a:lnTo>
                      <a:lnTo>
                        <a:pt x="393" y="561"/>
                      </a:lnTo>
                      <a:lnTo>
                        <a:pt x="393" y="561"/>
                      </a:lnTo>
                      <a:lnTo>
                        <a:pt x="390" y="561"/>
                      </a:lnTo>
                      <a:lnTo>
                        <a:pt x="390" y="561"/>
                      </a:lnTo>
                      <a:lnTo>
                        <a:pt x="392" y="564"/>
                      </a:lnTo>
                      <a:lnTo>
                        <a:pt x="395" y="565"/>
                      </a:lnTo>
                      <a:lnTo>
                        <a:pt x="395" y="565"/>
                      </a:lnTo>
                      <a:close/>
                      <a:moveTo>
                        <a:pt x="172" y="562"/>
                      </a:moveTo>
                      <a:lnTo>
                        <a:pt x="172" y="562"/>
                      </a:lnTo>
                      <a:lnTo>
                        <a:pt x="174" y="564"/>
                      </a:lnTo>
                      <a:lnTo>
                        <a:pt x="177" y="564"/>
                      </a:lnTo>
                      <a:lnTo>
                        <a:pt x="178" y="564"/>
                      </a:lnTo>
                      <a:lnTo>
                        <a:pt x="180" y="562"/>
                      </a:lnTo>
                      <a:lnTo>
                        <a:pt x="180" y="562"/>
                      </a:lnTo>
                      <a:lnTo>
                        <a:pt x="175" y="561"/>
                      </a:lnTo>
                      <a:lnTo>
                        <a:pt x="174" y="562"/>
                      </a:lnTo>
                      <a:lnTo>
                        <a:pt x="172" y="562"/>
                      </a:lnTo>
                      <a:lnTo>
                        <a:pt x="172" y="562"/>
                      </a:lnTo>
                      <a:close/>
                      <a:moveTo>
                        <a:pt x="332" y="564"/>
                      </a:moveTo>
                      <a:lnTo>
                        <a:pt x="332" y="564"/>
                      </a:lnTo>
                      <a:lnTo>
                        <a:pt x="334" y="565"/>
                      </a:lnTo>
                      <a:lnTo>
                        <a:pt x="337" y="565"/>
                      </a:lnTo>
                      <a:lnTo>
                        <a:pt x="337" y="565"/>
                      </a:lnTo>
                      <a:lnTo>
                        <a:pt x="335" y="562"/>
                      </a:lnTo>
                      <a:lnTo>
                        <a:pt x="335" y="561"/>
                      </a:lnTo>
                      <a:lnTo>
                        <a:pt x="334" y="561"/>
                      </a:lnTo>
                      <a:lnTo>
                        <a:pt x="334" y="561"/>
                      </a:lnTo>
                      <a:lnTo>
                        <a:pt x="332" y="562"/>
                      </a:lnTo>
                      <a:lnTo>
                        <a:pt x="332" y="564"/>
                      </a:lnTo>
                      <a:lnTo>
                        <a:pt x="332" y="564"/>
                      </a:lnTo>
                      <a:close/>
                      <a:moveTo>
                        <a:pt x="355" y="573"/>
                      </a:moveTo>
                      <a:lnTo>
                        <a:pt x="355" y="573"/>
                      </a:lnTo>
                      <a:lnTo>
                        <a:pt x="354" y="567"/>
                      </a:lnTo>
                      <a:lnTo>
                        <a:pt x="351" y="562"/>
                      </a:lnTo>
                      <a:lnTo>
                        <a:pt x="351" y="562"/>
                      </a:lnTo>
                      <a:lnTo>
                        <a:pt x="346" y="561"/>
                      </a:lnTo>
                      <a:lnTo>
                        <a:pt x="341" y="561"/>
                      </a:lnTo>
                      <a:lnTo>
                        <a:pt x="341" y="561"/>
                      </a:lnTo>
                      <a:lnTo>
                        <a:pt x="343" y="565"/>
                      </a:lnTo>
                      <a:lnTo>
                        <a:pt x="346" y="568"/>
                      </a:lnTo>
                      <a:lnTo>
                        <a:pt x="355" y="573"/>
                      </a:lnTo>
                      <a:lnTo>
                        <a:pt x="355" y="573"/>
                      </a:lnTo>
                      <a:close/>
                      <a:moveTo>
                        <a:pt x="404" y="567"/>
                      </a:moveTo>
                      <a:lnTo>
                        <a:pt x="404" y="567"/>
                      </a:lnTo>
                      <a:lnTo>
                        <a:pt x="402" y="564"/>
                      </a:lnTo>
                      <a:lnTo>
                        <a:pt x="399" y="561"/>
                      </a:lnTo>
                      <a:lnTo>
                        <a:pt x="399" y="561"/>
                      </a:lnTo>
                      <a:lnTo>
                        <a:pt x="401" y="565"/>
                      </a:lnTo>
                      <a:lnTo>
                        <a:pt x="401" y="567"/>
                      </a:lnTo>
                      <a:lnTo>
                        <a:pt x="404" y="567"/>
                      </a:lnTo>
                      <a:lnTo>
                        <a:pt x="404" y="567"/>
                      </a:lnTo>
                      <a:close/>
                      <a:moveTo>
                        <a:pt x="140" y="577"/>
                      </a:moveTo>
                      <a:lnTo>
                        <a:pt x="140" y="577"/>
                      </a:lnTo>
                      <a:lnTo>
                        <a:pt x="142" y="577"/>
                      </a:lnTo>
                      <a:lnTo>
                        <a:pt x="143" y="579"/>
                      </a:lnTo>
                      <a:lnTo>
                        <a:pt x="143" y="579"/>
                      </a:lnTo>
                      <a:lnTo>
                        <a:pt x="148" y="574"/>
                      </a:lnTo>
                      <a:lnTo>
                        <a:pt x="152" y="573"/>
                      </a:lnTo>
                      <a:lnTo>
                        <a:pt x="157" y="570"/>
                      </a:lnTo>
                      <a:lnTo>
                        <a:pt x="160" y="567"/>
                      </a:lnTo>
                      <a:lnTo>
                        <a:pt x="160" y="567"/>
                      </a:lnTo>
                      <a:lnTo>
                        <a:pt x="159" y="565"/>
                      </a:lnTo>
                      <a:lnTo>
                        <a:pt x="159" y="562"/>
                      </a:lnTo>
                      <a:lnTo>
                        <a:pt x="159" y="562"/>
                      </a:lnTo>
                      <a:lnTo>
                        <a:pt x="151" y="562"/>
                      </a:lnTo>
                      <a:lnTo>
                        <a:pt x="142" y="562"/>
                      </a:lnTo>
                      <a:lnTo>
                        <a:pt x="142" y="562"/>
                      </a:lnTo>
                      <a:lnTo>
                        <a:pt x="140" y="570"/>
                      </a:lnTo>
                      <a:lnTo>
                        <a:pt x="140" y="577"/>
                      </a:lnTo>
                      <a:lnTo>
                        <a:pt x="140" y="577"/>
                      </a:lnTo>
                      <a:close/>
                      <a:moveTo>
                        <a:pt x="165" y="567"/>
                      </a:moveTo>
                      <a:lnTo>
                        <a:pt x="165" y="567"/>
                      </a:lnTo>
                      <a:lnTo>
                        <a:pt x="166" y="567"/>
                      </a:lnTo>
                      <a:lnTo>
                        <a:pt x="168" y="567"/>
                      </a:lnTo>
                      <a:lnTo>
                        <a:pt x="168" y="567"/>
                      </a:lnTo>
                      <a:lnTo>
                        <a:pt x="166" y="562"/>
                      </a:lnTo>
                      <a:lnTo>
                        <a:pt x="166" y="562"/>
                      </a:lnTo>
                      <a:lnTo>
                        <a:pt x="165" y="562"/>
                      </a:lnTo>
                      <a:lnTo>
                        <a:pt x="165" y="562"/>
                      </a:lnTo>
                      <a:lnTo>
                        <a:pt x="165" y="567"/>
                      </a:lnTo>
                      <a:lnTo>
                        <a:pt x="165" y="567"/>
                      </a:lnTo>
                      <a:close/>
                      <a:moveTo>
                        <a:pt x="378" y="571"/>
                      </a:moveTo>
                      <a:lnTo>
                        <a:pt x="378" y="571"/>
                      </a:lnTo>
                      <a:lnTo>
                        <a:pt x="378" y="570"/>
                      </a:lnTo>
                      <a:lnTo>
                        <a:pt x="378" y="568"/>
                      </a:lnTo>
                      <a:lnTo>
                        <a:pt x="377" y="567"/>
                      </a:lnTo>
                      <a:lnTo>
                        <a:pt x="377" y="564"/>
                      </a:lnTo>
                      <a:lnTo>
                        <a:pt x="377" y="564"/>
                      </a:lnTo>
                      <a:lnTo>
                        <a:pt x="375" y="562"/>
                      </a:lnTo>
                      <a:lnTo>
                        <a:pt x="373" y="562"/>
                      </a:lnTo>
                      <a:lnTo>
                        <a:pt x="372" y="562"/>
                      </a:lnTo>
                      <a:lnTo>
                        <a:pt x="372" y="562"/>
                      </a:lnTo>
                      <a:lnTo>
                        <a:pt x="373" y="565"/>
                      </a:lnTo>
                      <a:lnTo>
                        <a:pt x="375" y="568"/>
                      </a:lnTo>
                      <a:lnTo>
                        <a:pt x="375" y="570"/>
                      </a:lnTo>
                      <a:lnTo>
                        <a:pt x="378" y="571"/>
                      </a:lnTo>
                      <a:lnTo>
                        <a:pt x="378" y="571"/>
                      </a:lnTo>
                      <a:close/>
                      <a:moveTo>
                        <a:pt x="526" y="564"/>
                      </a:moveTo>
                      <a:lnTo>
                        <a:pt x="526" y="564"/>
                      </a:lnTo>
                      <a:lnTo>
                        <a:pt x="526" y="571"/>
                      </a:lnTo>
                      <a:lnTo>
                        <a:pt x="526" y="571"/>
                      </a:lnTo>
                      <a:lnTo>
                        <a:pt x="527" y="570"/>
                      </a:lnTo>
                      <a:lnTo>
                        <a:pt x="529" y="567"/>
                      </a:lnTo>
                      <a:lnTo>
                        <a:pt x="529" y="565"/>
                      </a:lnTo>
                      <a:lnTo>
                        <a:pt x="527" y="562"/>
                      </a:lnTo>
                      <a:lnTo>
                        <a:pt x="527" y="562"/>
                      </a:lnTo>
                      <a:lnTo>
                        <a:pt x="527" y="564"/>
                      </a:lnTo>
                      <a:lnTo>
                        <a:pt x="526" y="564"/>
                      </a:lnTo>
                      <a:lnTo>
                        <a:pt x="526" y="564"/>
                      </a:lnTo>
                      <a:close/>
                      <a:moveTo>
                        <a:pt x="552" y="567"/>
                      </a:moveTo>
                      <a:lnTo>
                        <a:pt x="552" y="567"/>
                      </a:lnTo>
                      <a:lnTo>
                        <a:pt x="553" y="565"/>
                      </a:lnTo>
                      <a:lnTo>
                        <a:pt x="553" y="562"/>
                      </a:lnTo>
                      <a:lnTo>
                        <a:pt x="553" y="562"/>
                      </a:lnTo>
                      <a:lnTo>
                        <a:pt x="552" y="562"/>
                      </a:lnTo>
                      <a:lnTo>
                        <a:pt x="552" y="562"/>
                      </a:lnTo>
                      <a:lnTo>
                        <a:pt x="552" y="564"/>
                      </a:lnTo>
                      <a:lnTo>
                        <a:pt x="552" y="567"/>
                      </a:lnTo>
                      <a:lnTo>
                        <a:pt x="552" y="567"/>
                      </a:lnTo>
                      <a:close/>
                      <a:moveTo>
                        <a:pt x="686" y="568"/>
                      </a:moveTo>
                      <a:lnTo>
                        <a:pt x="686" y="568"/>
                      </a:lnTo>
                      <a:lnTo>
                        <a:pt x="689" y="565"/>
                      </a:lnTo>
                      <a:lnTo>
                        <a:pt x="689" y="564"/>
                      </a:lnTo>
                      <a:lnTo>
                        <a:pt x="688" y="562"/>
                      </a:lnTo>
                      <a:lnTo>
                        <a:pt x="688" y="562"/>
                      </a:lnTo>
                      <a:lnTo>
                        <a:pt x="688" y="564"/>
                      </a:lnTo>
                      <a:lnTo>
                        <a:pt x="686" y="565"/>
                      </a:lnTo>
                      <a:lnTo>
                        <a:pt x="685" y="567"/>
                      </a:lnTo>
                      <a:lnTo>
                        <a:pt x="686" y="568"/>
                      </a:lnTo>
                      <a:lnTo>
                        <a:pt x="686" y="568"/>
                      </a:lnTo>
                      <a:close/>
                      <a:moveTo>
                        <a:pt x="96" y="567"/>
                      </a:moveTo>
                      <a:lnTo>
                        <a:pt x="96" y="567"/>
                      </a:lnTo>
                      <a:lnTo>
                        <a:pt x="107" y="577"/>
                      </a:lnTo>
                      <a:lnTo>
                        <a:pt x="113" y="584"/>
                      </a:lnTo>
                      <a:lnTo>
                        <a:pt x="119" y="587"/>
                      </a:lnTo>
                      <a:lnTo>
                        <a:pt x="119" y="587"/>
                      </a:lnTo>
                      <a:lnTo>
                        <a:pt x="114" y="574"/>
                      </a:lnTo>
                      <a:lnTo>
                        <a:pt x="111" y="562"/>
                      </a:lnTo>
                      <a:lnTo>
                        <a:pt x="111" y="562"/>
                      </a:lnTo>
                      <a:lnTo>
                        <a:pt x="107" y="564"/>
                      </a:lnTo>
                      <a:lnTo>
                        <a:pt x="104" y="565"/>
                      </a:lnTo>
                      <a:lnTo>
                        <a:pt x="101" y="565"/>
                      </a:lnTo>
                      <a:lnTo>
                        <a:pt x="96" y="567"/>
                      </a:lnTo>
                      <a:lnTo>
                        <a:pt x="96" y="567"/>
                      </a:lnTo>
                      <a:close/>
                      <a:moveTo>
                        <a:pt x="203" y="570"/>
                      </a:moveTo>
                      <a:lnTo>
                        <a:pt x="203" y="570"/>
                      </a:lnTo>
                      <a:lnTo>
                        <a:pt x="204" y="568"/>
                      </a:lnTo>
                      <a:lnTo>
                        <a:pt x="204" y="567"/>
                      </a:lnTo>
                      <a:lnTo>
                        <a:pt x="203" y="562"/>
                      </a:lnTo>
                      <a:lnTo>
                        <a:pt x="203" y="562"/>
                      </a:lnTo>
                      <a:lnTo>
                        <a:pt x="200" y="562"/>
                      </a:lnTo>
                      <a:lnTo>
                        <a:pt x="200" y="562"/>
                      </a:lnTo>
                      <a:lnTo>
                        <a:pt x="201" y="567"/>
                      </a:lnTo>
                      <a:lnTo>
                        <a:pt x="203" y="570"/>
                      </a:lnTo>
                      <a:lnTo>
                        <a:pt x="203" y="570"/>
                      </a:lnTo>
                      <a:close/>
                      <a:moveTo>
                        <a:pt x="651" y="565"/>
                      </a:moveTo>
                      <a:lnTo>
                        <a:pt x="651" y="565"/>
                      </a:lnTo>
                      <a:lnTo>
                        <a:pt x="654" y="565"/>
                      </a:lnTo>
                      <a:lnTo>
                        <a:pt x="654" y="564"/>
                      </a:lnTo>
                      <a:lnTo>
                        <a:pt x="654" y="564"/>
                      </a:lnTo>
                      <a:lnTo>
                        <a:pt x="654" y="564"/>
                      </a:lnTo>
                      <a:lnTo>
                        <a:pt x="653" y="564"/>
                      </a:lnTo>
                      <a:lnTo>
                        <a:pt x="651" y="565"/>
                      </a:lnTo>
                      <a:lnTo>
                        <a:pt x="651" y="565"/>
                      </a:lnTo>
                      <a:close/>
                      <a:moveTo>
                        <a:pt x="742" y="573"/>
                      </a:moveTo>
                      <a:lnTo>
                        <a:pt x="742" y="573"/>
                      </a:lnTo>
                      <a:lnTo>
                        <a:pt x="750" y="570"/>
                      </a:lnTo>
                      <a:lnTo>
                        <a:pt x="752" y="567"/>
                      </a:lnTo>
                      <a:lnTo>
                        <a:pt x="753" y="564"/>
                      </a:lnTo>
                      <a:lnTo>
                        <a:pt x="753" y="564"/>
                      </a:lnTo>
                      <a:lnTo>
                        <a:pt x="750" y="564"/>
                      </a:lnTo>
                      <a:lnTo>
                        <a:pt x="747" y="567"/>
                      </a:lnTo>
                      <a:lnTo>
                        <a:pt x="742" y="573"/>
                      </a:lnTo>
                      <a:lnTo>
                        <a:pt x="742" y="573"/>
                      </a:lnTo>
                      <a:close/>
                      <a:moveTo>
                        <a:pt x="186" y="567"/>
                      </a:moveTo>
                      <a:lnTo>
                        <a:pt x="186" y="567"/>
                      </a:lnTo>
                      <a:lnTo>
                        <a:pt x="186" y="577"/>
                      </a:lnTo>
                      <a:lnTo>
                        <a:pt x="186" y="587"/>
                      </a:lnTo>
                      <a:lnTo>
                        <a:pt x="186" y="587"/>
                      </a:lnTo>
                      <a:lnTo>
                        <a:pt x="198" y="584"/>
                      </a:lnTo>
                      <a:lnTo>
                        <a:pt x="212" y="581"/>
                      </a:lnTo>
                      <a:lnTo>
                        <a:pt x="212" y="581"/>
                      </a:lnTo>
                      <a:lnTo>
                        <a:pt x="212" y="579"/>
                      </a:lnTo>
                      <a:lnTo>
                        <a:pt x="210" y="577"/>
                      </a:lnTo>
                      <a:lnTo>
                        <a:pt x="209" y="573"/>
                      </a:lnTo>
                      <a:lnTo>
                        <a:pt x="209" y="573"/>
                      </a:lnTo>
                      <a:lnTo>
                        <a:pt x="207" y="577"/>
                      </a:lnTo>
                      <a:lnTo>
                        <a:pt x="206" y="579"/>
                      </a:lnTo>
                      <a:lnTo>
                        <a:pt x="203" y="579"/>
                      </a:lnTo>
                      <a:lnTo>
                        <a:pt x="201" y="577"/>
                      </a:lnTo>
                      <a:lnTo>
                        <a:pt x="197" y="571"/>
                      </a:lnTo>
                      <a:lnTo>
                        <a:pt x="195" y="564"/>
                      </a:lnTo>
                      <a:lnTo>
                        <a:pt x="195" y="564"/>
                      </a:lnTo>
                      <a:lnTo>
                        <a:pt x="191" y="565"/>
                      </a:lnTo>
                      <a:lnTo>
                        <a:pt x="186" y="567"/>
                      </a:lnTo>
                      <a:lnTo>
                        <a:pt x="186" y="567"/>
                      </a:lnTo>
                      <a:close/>
                      <a:moveTo>
                        <a:pt x="468" y="573"/>
                      </a:moveTo>
                      <a:lnTo>
                        <a:pt x="468" y="573"/>
                      </a:lnTo>
                      <a:lnTo>
                        <a:pt x="468" y="570"/>
                      </a:lnTo>
                      <a:lnTo>
                        <a:pt x="468" y="565"/>
                      </a:lnTo>
                      <a:lnTo>
                        <a:pt x="468" y="565"/>
                      </a:lnTo>
                      <a:lnTo>
                        <a:pt x="465" y="564"/>
                      </a:lnTo>
                      <a:lnTo>
                        <a:pt x="465" y="564"/>
                      </a:lnTo>
                      <a:lnTo>
                        <a:pt x="465" y="570"/>
                      </a:lnTo>
                      <a:lnTo>
                        <a:pt x="466" y="573"/>
                      </a:lnTo>
                      <a:lnTo>
                        <a:pt x="468" y="573"/>
                      </a:lnTo>
                      <a:lnTo>
                        <a:pt x="468" y="573"/>
                      </a:lnTo>
                      <a:close/>
                      <a:moveTo>
                        <a:pt x="535" y="573"/>
                      </a:moveTo>
                      <a:lnTo>
                        <a:pt x="535" y="573"/>
                      </a:lnTo>
                      <a:lnTo>
                        <a:pt x="540" y="573"/>
                      </a:lnTo>
                      <a:lnTo>
                        <a:pt x="540" y="573"/>
                      </a:lnTo>
                      <a:lnTo>
                        <a:pt x="540" y="568"/>
                      </a:lnTo>
                      <a:lnTo>
                        <a:pt x="538" y="565"/>
                      </a:lnTo>
                      <a:lnTo>
                        <a:pt x="537" y="564"/>
                      </a:lnTo>
                      <a:lnTo>
                        <a:pt x="537" y="564"/>
                      </a:lnTo>
                      <a:lnTo>
                        <a:pt x="535" y="568"/>
                      </a:lnTo>
                      <a:lnTo>
                        <a:pt x="535" y="573"/>
                      </a:lnTo>
                      <a:lnTo>
                        <a:pt x="535" y="573"/>
                      </a:lnTo>
                      <a:close/>
                      <a:moveTo>
                        <a:pt x="549" y="576"/>
                      </a:moveTo>
                      <a:lnTo>
                        <a:pt x="549" y="576"/>
                      </a:lnTo>
                      <a:lnTo>
                        <a:pt x="549" y="570"/>
                      </a:lnTo>
                      <a:lnTo>
                        <a:pt x="547" y="567"/>
                      </a:lnTo>
                      <a:lnTo>
                        <a:pt x="546" y="564"/>
                      </a:lnTo>
                      <a:lnTo>
                        <a:pt x="544" y="564"/>
                      </a:lnTo>
                      <a:lnTo>
                        <a:pt x="544" y="564"/>
                      </a:lnTo>
                      <a:lnTo>
                        <a:pt x="544" y="571"/>
                      </a:lnTo>
                      <a:lnTo>
                        <a:pt x="546" y="574"/>
                      </a:lnTo>
                      <a:lnTo>
                        <a:pt x="549" y="576"/>
                      </a:lnTo>
                      <a:lnTo>
                        <a:pt x="549" y="576"/>
                      </a:lnTo>
                      <a:close/>
                      <a:moveTo>
                        <a:pt x="216" y="576"/>
                      </a:moveTo>
                      <a:lnTo>
                        <a:pt x="216" y="576"/>
                      </a:lnTo>
                      <a:lnTo>
                        <a:pt x="219" y="573"/>
                      </a:lnTo>
                      <a:lnTo>
                        <a:pt x="219" y="573"/>
                      </a:lnTo>
                      <a:lnTo>
                        <a:pt x="216" y="567"/>
                      </a:lnTo>
                      <a:lnTo>
                        <a:pt x="216" y="567"/>
                      </a:lnTo>
                      <a:lnTo>
                        <a:pt x="213" y="567"/>
                      </a:lnTo>
                      <a:lnTo>
                        <a:pt x="212" y="565"/>
                      </a:lnTo>
                      <a:lnTo>
                        <a:pt x="212" y="565"/>
                      </a:lnTo>
                      <a:lnTo>
                        <a:pt x="212" y="568"/>
                      </a:lnTo>
                      <a:lnTo>
                        <a:pt x="213" y="571"/>
                      </a:lnTo>
                      <a:lnTo>
                        <a:pt x="216" y="576"/>
                      </a:lnTo>
                      <a:lnTo>
                        <a:pt x="216" y="576"/>
                      </a:lnTo>
                      <a:close/>
                      <a:moveTo>
                        <a:pt x="492" y="576"/>
                      </a:moveTo>
                      <a:lnTo>
                        <a:pt x="492" y="576"/>
                      </a:lnTo>
                      <a:lnTo>
                        <a:pt x="492" y="573"/>
                      </a:lnTo>
                      <a:lnTo>
                        <a:pt x="491" y="568"/>
                      </a:lnTo>
                      <a:lnTo>
                        <a:pt x="488" y="567"/>
                      </a:lnTo>
                      <a:lnTo>
                        <a:pt x="485" y="565"/>
                      </a:lnTo>
                      <a:lnTo>
                        <a:pt x="483" y="567"/>
                      </a:lnTo>
                      <a:lnTo>
                        <a:pt x="483" y="567"/>
                      </a:lnTo>
                      <a:lnTo>
                        <a:pt x="488" y="573"/>
                      </a:lnTo>
                      <a:lnTo>
                        <a:pt x="489" y="574"/>
                      </a:lnTo>
                      <a:lnTo>
                        <a:pt x="492" y="576"/>
                      </a:lnTo>
                      <a:lnTo>
                        <a:pt x="492" y="576"/>
                      </a:lnTo>
                      <a:close/>
                      <a:moveTo>
                        <a:pt x="730" y="571"/>
                      </a:moveTo>
                      <a:lnTo>
                        <a:pt x="730" y="571"/>
                      </a:lnTo>
                      <a:lnTo>
                        <a:pt x="732" y="568"/>
                      </a:lnTo>
                      <a:lnTo>
                        <a:pt x="733" y="567"/>
                      </a:lnTo>
                      <a:lnTo>
                        <a:pt x="732" y="567"/>
                      </a:lnTo>
                      <a:lnTo>
                        <a:pt x="732" y="567"/>
                      </a:lnTo>
                      <a:lnTo>
                        <a:pt x="730" y="570"/>
                      </a:lnTo>
                      <a:lnTo>
                        <a:pt x="730" y="570"/>
                      </a:lnTo>
                      <a:lnTo>
                        <a:pt x="730" y="571"/>
                      </a:lnTo>
                      <a:lnTo>
                        <a:pt x="730" y="571"/>
                      </a:lnTo>
                      <a:close/>
                      <a:moveTo>
                        <a:pt x="175" y="568"/>
                      </a:moveTo>
                      <a:lnTo>
                        <a:pt x="175" y="568"/>
                      </a:lnTo>
                      <a:lnTo>
                        <a:pt x="178" y="574"/>
                      </a:lnTo>
                      <a:lnTo>
                        <a:pt x="181" y="577"/>
                      </a:lnTo>
                      <a:lnTo>
                        <a:pt x="181" y="577"/>
                      </a:lnTo>
                      <a:lnTo>
                        <a:pt x="181" y="571"/>
                      </a:lnTo>
                      <a:lnTo>
                        <a:pt x="181" y="570"/>
                      </a:lnTo>
                      <a:lnTo>
                        <a:pt x="180" y="567"/>
                      </a:lnTo>
                      <a:lnTo>
                        <a:pt x="180" y="567"/>
                      </a:lnTo>
                      <a:lnTo>
                        <a:pt x="178" y="568"/>
                      </a:lnTo>
                      <a:lnTo>
                        <a:pt x="175" y="568"/>
                      </a:lnTo>
                      <a:lnTo>
                        <a:pt x="175" y="568"/>
                      </a:lnTo>
                      <a:close/>
                      <a:moveTo>
                        <a:pt x="345" y="576"/>
                      </a:moveTo>
                      <a:lnTo>
                        <a:pt x="345" y="576"/>
                      </a:lnTo>
                      <a:lnTo>
                        <a:pt x="341" y="573"/>
                      </a:lnTo>
                      <a:lnTo>
                        <a:pt x="335" y="570"/>
                      </a:lnTo>
                      <a:lnTo>
                        <a:pt x="329" y="568"/>
                      </a:lnTo>
                      <a:lnTo>
                        <a:pt x="323" y="568"/>
                      </a:lnTo>
                      <a:lnTo>
                        <a:pt x="323" y="568"/>
                      </a:lnTo>
                      <a:lnTo>
                        <a:pt x="328" y="571"/>
                      </a:lnTo>
                      <a:lnTo>
                        <a:pt x="334" y="574"/>
                      </a:lnTo>
                      <a:lnTo>
                        <a:pt x="338" y="577"/>
                      </a:lnTo>
                      <a:lnTo>
                        <a:pt x="341" y="577"/>
                      </a:lnTo>
                      <a:lnTo>
                        <a:pt x="345" y="576"/>
                      </a:lnTo>
                      <a:lnTo>
                        <a:pt x="345" y="576"/>
                      </a:lnTo>
                      <a:close/>
                      <a:moveTo>
                        <a:pt x="392" y="584"/>
                      </a:moveTo>
                      <a:lnTo>
                        <a:pt x="392" y="584"/>
                      </a:lnTo>
                      <a:lnTo>
                        <a:pt x="392" y="584"/>
                      </a:lnTo>
                      <a:lnTo>
                        <a:pt x="393" y="584"/>
                      </a:lnTo>
                      <a:lnTo>
                        <a:pt x="393" y="584"/>
                      </a:lnTo>
                      <a:lnTo>
                        <a:pt x="392" y="574"/>
                      </a:lnTo>
                      <a:lnTo>
                        <a:pt x="390" y="571"/>
                      </a:lnTo>
                      <a:lnTo>
                        <a:pt x="387" y="568"/>
                      </a:lnTo>
                      <a:lnTo>
                        <a:pt x="387" y="568"/>
                      </a:lnTo>
                      <a:lnTo>
                        <a:pt x="386" y="573"/>
                      </a:lnTo>
                      <a:lnTo>
                        <a:pt x="387" y="577"/>
                      </a:lnTo>
                      <a:lnTo>
                        <a:pt x="389" y="581"/>
                      </a:lnTo>
                      <a:lnTo>
                        <a:pt x="392" y="584"/>
                      </a:lnTo>
                      <a:lnTo>
                        <a:pt x="392" y="584"/>
                      </a:lnTo>
                      <a:close/>
                      <a:moveTo>
                        <a:pt x="226" y="574"/>
                      </a:moveTo>
                      <a:lnTo>
                        <a:pt x="226" y="574"/>
                      </a:lnTo>
                      <a:lnTo>
                        <a:pt x="236" y="574"/>
                      </a:lnTo>
                      <a:lnTo>
                        <a:pt x="245" y="573"/>
                      </a:lnTo>
                      <a:lnTo>
                        <a:pt x="245" y="573"/>
                      </a:lnTo>
                      <a:lnTo>
                        <a:pt x="241" y="571"/>
                      </a:lnTo>
                      <a:lnTo>
                        <a:pt x="235" y="570"/>
                      </a:lnTo>
                      <a:lnTo>
                        <a:pt x="230" y="571"/>
                      </a:lnTo>
                      <a:lnTo>
                        <a:pt x="227" y="573"/>
                      </a:lnTo>
                      <a:lnTo>
                        <a:pt x="226" y="574"/>
                      </a:lnTo>
                      <a:lnTo>
                        <a:pt x="226" y="574"/>
                      </a:lnTo>
                      <a:close/>
                      <a:moveTo>
                        <a:pt x="563" y="576"/>
                      </a:moveTo>
                      <a:lnTo>
                        <a:pt x="563" y="576"/>
                      </a:lnTo>
                      <a:lnTo>
                        <a:pt x="566" y="576"/>
                      </a:lnTo>
                      <a:lnTo>
                        <a:pt x="567" y="574"/>
                      </a:lnTo>
                      <a:lnTo>
                        <a:pt x="569" y="573"/>
                      </a:lnTo>
                      <a:lnTo>
                        <a:pt x="569" y="573"/>
                      </a:lnTo>
                      <a:lnTo>
                        <a:pt x="567" y="571"/>
                      </a:lnTo>
                      <a:lnTo>
                        <a:pt x="564" y="570"/>
                      </a:lnTo>
                      <a:lnTo>
                        <a:pt x="564" y="570"/>
                      </a:lnTo>
                      <a:lnTo>
                        <a:pt x="563" y="576"/>
                      </a:lnTo>
                      <a:lnTo>
                        <a:pt x="563" y="576"/>
                      </a:lnTo>
                      <a:close/>
                      <a:moveTo>
                        <a:pt x="166" y="590"/>
                      </a:moveTo>
                      <a:lnTo>
                        <a:pt x="166" y="590"/>
                      </a:lnTo>
                      <a:lnTo>
                        <a:pt x="172" y="590"/>
                      </a:lnTo>
                      <a:lnTo>
                        <a:pt x="180" y="590"/>
                      </a:lnTo>
                      <a:lnTo>
                        <a:pt x="180" y="590"/>
                      </a:lnTo>
                      <a:lnTo>
                        <a:pt x="178" y="585"/>
                      </a:lnTo>
                      <a:lnTo>
                        <a:pt x="175" y="581"/>
                      </a:lnTo>
                      <a:lnTo>
                        <a:pt x="171" y="571"/>
                      </a:lnTo>
                      <a:lnTo>
                        <a:pt x="171" y="571"/>
                      </a:lnTo>
                      <a:lnTo>
                        <a:pt x="168" y="571"/>
                      </a:lnTo>
                      <a:lnTo>
                        <a:pt x="165" y="571"/>
                      </a:lnTo>
                      <a:lnTo>
                        <a:pt x="165" y="571"/>
                      </a:lnTo>
                      <a:lnTo>
                        <a:pt x="166" y="581"/>
                      </a:lnTo>
                      <a:lnTo>
                        <a:pt x="166" y="590"/>
                      </a:lnTo>
                      <a:lnTo>
                        <a:pt x="166" y="590"/>
                      </a:lnTo>
                      <a:close/>
                      <a:moveTo>
                        <a:pt x="688" y="571"/>
                      </a:moveTo>
                      <a:lnTo>
                        <a:pt x="688" y="571"/>
                      </a:lnTo>
                      <a:lnTo>
                        <a:pt x="678" y="582"/>
                      </a:lnTo>
                      <a:lnTo>
                        <a:pt x="674" y="588"/>
                      </a:lnTo>
                      <a:lnTo>
                        <a:pt x="669" y="593"/>
                      </a:lnTo>
                      <a:lnTo>
                        <a:pt x="669" y="593"/>
                      </a:lnTo>
                      <a:lnTo>
                        <a:pt x="683" y="585"/>
                      </a:lnTo>
                      <a:lnTo>
                        <a:pt x="688" y="579"/>
                      </a:lnTo>
                      <a:lnTo>
                        <a:pt x="691" y="571"/>
                      </a:lnTo>
                      <a:lnTo>
                        <a:pt x="691" y="571"/>
                      </a:lnTo>
                      <a:lnTo>
                        <a:pt x="688" y="571"/>
                      </a:lnTo>
                      <a:lnTo>
                        <a:pt x="688" y="571"/>
                      </a:lnTo>
                      <a:close/>
                      <a:moveTo>
                        <a:pt x="401" y="584"/>
                      </a:moveTo>
                      <a:lnTo>
                        <a:pt x="401" y="584"/>
                      </a:lnTo>
                      <a:lnTo>
                        <a:pt x="399" y="577"/>
                      </a:lnTo>
                      <a:lnTo>
                        <a:pt x="398" y="574"/>
                      </a:lnTo>
                      <a:lnTo>
                        <a:pt x="395" y="573"/>
                      </a:lnTo>
                      <a:lnTo>
                        <a:pt x="395" y="573"/>
                      </a:lnTo>
                      <a:lnTo>
                        <a:pt x="398" y="579"/>
                      </a:lnTo>
                      <a:lnTo>
                        <a:pt x="401" y="584"/>
                      </a:lnTo>
                      <a:lnTo>
                        <a:pt x="401" y="584"/>
                      </a:lnTo>
                      <a:close/>
                      <a:moveTo>
                        <a:pt x="503" y="585"/>
                      </a:moveTo>
                      <a:lnTo>
                        <a:pt x="503" y="585"/>
                      </a:lnTo>
                      <a:lnTo>
                        <a:pt x="505" y="590"/>
                      </a:lnTo>
                      <a:lnTo>
                        <a:pt x="506" y="593"/>
                      </a:lnTo>
                      <a:lnTo>
                        <a:pt x="509" y="600"/>
                      </a:lnTo>
                      <a:lnTo>
                        <a:pt x="509" y="600"/>
                      </a:lnTo>
                      <a:lnTo>
                        <a:pt x="514" y="597"/>
                      </a:lnTo>
                      <a:lnTo>
                        <a:pt x="517" y="596"/>
                      </a:lnTo>
                      <a:lnTo>
                        <a:pt x="517" y="596"/>
                      </a:lnTo>
                      <a:lnTo>
                        <a:pt x="515" y="582"/>
                      </a:lnTo>
                      <a:lnTo>
                        <a:pt x="515" y="577"/>
                      </a:lnTo>
                      <a:lnTo>
                        <a:pt x="512" y="573"/>
                      </a:lnTo>
                      <a:lnTo>
                        <a:pt x="512" y="573"/>
                      </a:lnTo>
                      <a:lnTo>
                        <a:pt x="511" y="576"/>
                      </a:lnTo>
                      <a:lnTo>
                        <a:pt x="508" y="579"/>
                      </a:lnTo>
                      <a:lnTo>
                        <a:pt x="505" y="582"/>
                      </a:lnTo>
                      <a:lnTo>
                        <a:pt x="503" y="585"/>
                      </a:lnTo>
                      <a:lnTo>
                        <a:pt x="503" y="585"/>
                      </a:lnTo>
                      <a:close/>
                      <a:moveTo>
                        <a:pt x="625" y="597"/>
                      </a:moveTo>
                      <a:lnTo>
                        <a:pt x="625" y="597"/>
                      </a:lnTo>
                      <a:lnTo>
                        <a:pt x="631" y="593"/>
                      </a:lnTo>
                      <a:lnTo>
                        <a:pt x="637" y="587"/>
                      </a:lnTo>
                      <a:lnTo>
                        <a:pt x="642" y="581"/>
                      </a:lnTo>
                      <a:lnTo>
                        <a:pt x="648" y="574"/>
                      </a:lnTo>
                      <a:lnTo>
                        <a:pt x="648" y="574"/>
                      </a:lnTo>
                      <a:lnTo>
                        <a:pt x="648" y="573"/>
                      </a:lnTo>
                      <a:lnTo>
                        <a:pt x="646" y="573"/>
                      </a:lnTo>
                      <a:lnTo>
                        <a:pt x="646" y="573"/>
                      </a:lnTo>
                      <a:lnTo>
                        <a:pt x="634" y="582"/>
                      </a:lnTo>
                      <a:lnTo>
                        <a:pt x="628" y="588"/>
                      </a:lnTo>
                      <a:lnTo>
                        <a:pt x="627" y="593"/>
                      </a:lnTo>
                      <a:lnTo>
                        <a:pt x="625" y="597"/>
                      </a:lnTo>
                      <a:lnTo>
                        <a:pt x="625" y="597"/>
                      </a:lnTo>
                      <a:close/>
                      <a:moveTo>
                        <a:pt x="428" y="577"/>
                      </a:moveTo>
                      <a:lnTo>
                        <a:pt x="428" y="577"/>
                      </a:lnTo>
                      <a:lnTo>
                        <a:pt x="430" y="577"/>
                      </a:lnTo>
                      <a:lnTo>
                        <a:pt x="433" y="579"/>
                      </a:lnTo>
                      <a:lnTo>
                        <a:pt x="433" y="579"/>
                      </a:lnTo>
                      <a:lnTo>
                        <a:pt x="431" y="574"/>
                      </a:lnTo>
                      <a:lnTo>
                        <a:pt x="428" y="573"/>
                      </a:lnTo>
                      <a:lnTo>
                        <a:pt x="428" y="573"/>
                      </a:lnTo>
                      <a:lnTo>
                        <a:pt x="428" y="577"/>
                      </a:lnTo>
                      <a:lnTo>
                        <a:pt x="428" y="577"/>
                      </a:lnTo>
                      <a:close/>
                      <a:moveTo>
                        <a:pt x="146" y="584"/>
                      </a:moveTo>
                      <a:lnTo>
                        <a:pt x="146" y="584"/>
                      </a:lnTo>
                      <a:lnTo>
                        <a:pt x="152" y="587"/>
                      </a:lnTo>
                      <a:lnTo>
                        <a:pt x="160" y="588"/>
                      </a:lnTo>
                      <a:lnTo>
                        <a:pt x="160" y="588"/>
                      </a:lnTo>
                      <a:lnTo>
                        <a:pt x="162" y="581"/>
                      </a:lnTo>
                      <a:lnTo>
                        <a:pt x="160" y="577"/>
                      </a:lnTo>
                      <a:lnTo>
                        <a:pt x="159" y="574"/>
                      </a:lnTo>
                      <a:lnTo>
                        <a:pt x="159" y="574"/>
                      </a:lnTo>
                      <a:lnTo>
                        <a:pt x="152" y="577"/>
                      </a:lnTo>
                      <a:lnTo>
                        <a:pt x="149" y="581"/>
                      </a:lnTo>
                      <a:lnTo>
                        <a:pt x="146" y="584"/>
                      </a:lnTo>
                      <a:lnTo>
                        <a:pt x="146" y="584"/>
                      </a:lnTo>
                      <a:close/>
                      <a:moveTo>
                        <a:pt x="384" y="585"/>
                      </a:moveTo>
                      <a:lnTo>
                        <a:pt x="384" y="585"/>
                      </a:lnTo>
                      <a:lnTo>
                        <a:pt x="383" y="579"/>
                      </a:lnTo>
                      <a:lnTo>
                        <a:pt x="380" y="574"/>
                      </a:lnTo>
                      <a:lnTo>
                        <a:pt x="380" y="574"/>
                      </a:lnTo>
                      <a:lnTo>
                        <a:pt x="380" y="582"/>
                      </a:lnTo>
                      <a:lnTo>
                        <a:pt x="381" y="584"/>
                      </a:lnTo>
                      <a:lnTo>
                        <a:pt x="384" y="585"/>
                      </a:lnTo>
                      <a:lnTo>
                        <a:pt x="384" y="585"/>
                      </a:lnTo>
                      <a:close/>
                      <a:moveTo>
                        <a:pt x="329" y="579"/>
                      </a:moveTo>
                      <a:lnTo>
                        <a:pt x="329" y="579"/>
                      </a:lnTo>
                      <a:lnTo>
                        <a:pt x="328" y="576"/>
                      </a:lnTo>
                      <a:lnTo>
                        <a:pt x="325" y="576"/>
                      </a:lnTo>
                      <a:lnTo>
                        <a:pt x="325" y="576"/>
                      </a:lnTo>
                      <a:lnTo>
                        <a:pt x="326" y="577"/>
                      </a:lnTo>
                      <a:lnTo>
                        <a:pt x="326" y="577"/>
                      </a:lnTo>
                      <a:lnTo>
                        <a:pt x="329" y="579"/>
                      </a:lnTo>
                      <a:lnTo>
                        <a:pt x="329" y="579"/>
                      </a:lnTo>
                      <a:close/>
                      <a:moveTo>
                        <a:pt x="576" y="585"/>
                      </a:moveTo>
                      <a:lnTo>
                        <a:pt x="576" y="585"/>
                      </a:lnTo>
                      <a:lnTo>
                        <a:pt x="579" y="591"/>
                      </a:lnTo>
                      <a:lnTo>
                        <a:pt x="582" y="596"/>
                      </a:lnTo>
                      <a:lnTo>
                        <a:pt x="582" y="596"/>
                      </a:lnTo>
                      <a:lnTo>
                        <a:pt x="585" y="591"/>
                      </a:lnTo>
                      <a:lnTo>
                        <a:pt x="587" y="587"/>
                      </a:lnTo>
                      <a:lnTo>
                        <a:pt x="588" y="581"/>
                      </a:lnTo>
                      <a:lnTo>
                        <a:pt x="592" y="576"/>
                      </a:lnTo>
                      <a:lnTo>
                        <a:pt x="592" y="576"/>
                      </a:lnTo>
                      <a:lnTo>
                        <a:pt x="584" y="581"/>
                      </a:lnTo>
                      <a:lnTo>
                        <a:pt x="576" y="585"/>
                      </a:lnTo>
                      <a:lnTo>
                        <a:pt x="576" y="585"/>
                      </a:lnTo>
                      <a:close/>
                      <a:moveTo>
                        <a:pt x="640" y="591"/>
                      </a:moveTo>
                      <a:lnTo>
                        <a:pt x="640" y="591"/>
                      </a:lnTo>
                      <a:lnTo>
                        <a:pt x="648" y="585"/>
                      </a:lnTo>
                      <a:lnTo>
                        <a:pt x="651" y="581"/>
                      </a:lnTo>
                      <a:lnTo>
                        <a:pt x="651" y="579"/>
                      </a:lnTo>
                      <a:lnTo>
                        <a:pt x="651" y="576"/>
                      </a:lnTo>
                      <a:lnTo>
                        <a:pt x="651" y="576"/>
                      </a:lnTo>
                      <a:lnTo>
                        <a:pt x="648" y="579"/>
                      </a:lnTo>
                      <a:lnTo>
                        <a:pt x="645" y="584"/>
                      </a:lnTo>
                      <a:lnTo>
                        <a:pt x="640" y="587"/>
                      </a:lnTo>
                      <a:lnTo>
                        <a:pt x="640" y="591"/>
                      </a:lnTo>
                      <a:lnTo>
                        <a:pt x="640" y="591"/>
                      </a:lnTo>
                      <a:close/>
                      <a:moveTo>
                        <a:pt x="87" y="581"/>
                      </a:moveTo>
                      <a:lnTo>
                        <a:pt x="87" y="581"/>
                      </a:lnTo>
                      <a:lnTo>
                        <a:pt x="84" y="577"/>
                      </a:lnTo>
                      <a:lnTo>
                        <a:pt x="81" y="576"/>
                      </a:lnTo>
                      <a:lnTo>
                        <a:pt x="81" y="576"/>
                      </a:lnTo>
                      <a:lnTo>
                        <a:pt x="82" y="579"/>
                      </a:lnTo>
                      <a:lnTo>
                        <a:pt x="87" y="581"/>
                      </a:lnTo>
                      <a:lnTo>
                        <a:pt x="87" y="581"/>
                      </a:lnTo>
                      <a:close/>
                      <a:moveTo>
                        <a:pt x="256" y="577"/>
                      </a:moveTo>
                      <a:lnTo>
                        <a:pt x="256" y="577"/>
                      </a:lnTo>
                      <a:lnTo>
                        <a:pt x="258" y="581"/>
                      </a:lnTo>
                      <a:lnTo>
                        <a:pt x="259" y="584"/>
                      </a:lnTo>
                      <a:lnTo>
                        <a:pt x="262" y="585"/>
                      </a:lnTo>
                      <a:lnTo>
                        <a:pt x="265" y="585"/>
                      </a:lnTo>
                      <a:lnTo>
                        <a:pt x="273" y="587"/>
                      </a:lnTo>
                      <a:lnTo>
                        <a:pt x="280" y="585"/>
                      </a:lnTo>
                      <a:lnTo>
                        <a:pt x="280" y="585"/>
                      </a:lnTo>
                      <a:lnTo>
                        <a:pt x="279" y="577"/>
                      </a:lnTo>
                      <a:lnTo>
                        <a:pt x="279" y="577"/>
                      </a:lnTo>
                      <a:lnTo>
                        <a:pt x="268" y="577"/>
                      </a:lnTo>
                      <a:lnTo>
                        <a:pt x="256" y="577"/>
                      </a:lnTo>
                      <a:lnTo>
                        <a:pt x="256" y="577"/>
                      </a:lnTo>
                      <a:close/>
                      <a:moveTo>
                        <a:pt x="229" y="582"/>
                      </a:moveTo>
                      <a:lnTo>
                        <a:pt x="229" y="582"/>
                      </a:lnTo>
                      <a:lnTo>
                        <a:pt x="233" y="585"/>
                      </a:lnTo>
                      <a:lnTo>
                        <a:pt x="239" y="587"/>
                      </a:lnTo>
                      <a:lnTo>
                        <a:pt x="252" y="588"/>
                      </a:lnTo>
                      <a:lnTo>
                        <a:pt x="252" y="588"/>
                      </a:lnTo>
                      <a:lnTo>
                        <a:pt x="252" y="582"/>
                      </a:lnTo>
                      <a:lnTo>
                        <a:pt x="252" y="579"/>
                      </a:lnTo>
                      <a:lnTo>
                        <a:pt x="250" y="577"/>
                      </a:lnTo>
                      <a:lnTo>
                        <a:pt x="250" y="577"/>
                      </a:lnTo>
                      <a:lnTo>
                        <a:pt x="247" y="579"/>
                      </a:lnTo>
                      <a:lnTo>
                        <a:pt x="244" y="577"/>
                      </a:lnTo>
                      <a:lnTo>
                        <a:pt x="244" y="577"/>
                      </a:lnTo>
                      <a:lnTo>
                        <a:pt x="242" y="577"/>
                      </a:lnTo>
                      <a:lnTo>
                        <a:pt x="241" y="579"/>
                      </a:lnTo>
                      <a:lnTo>
                        <a:pt x="236" y="579"/>
                      </a:lnTo>
                      <a:lnTo>
                        <a:pt x="232" y="581"/>
                      </a:lnTo>
                      <a:lnTo>
                        <a:pt x="229" y="582"/>
                      </a:lnTo>
                      <a:lnTo>
                        <a:pt x="229" y="582"/>
                      </a:lnTo>
                      <a:close/>
                      <a:moveTo>
                        <a:pt x="105" y="582"/>
                      </a:moveTo>
                      <a:lnTo>
                        <a:pt x="105" y="582"/>
                      </a:lnTo>
                      <a:lnTo>
                        <a:pt x="102" y="579"/>
                      </a:lnTo>
                      <a:lnTo>
                        <a:pt x="101" y="577"/>
                      </a:lnTo>
                      <a:lnTo>
                        <a:pt x="99" y="579"/>
                      </a:lnTo>
                      <a:lnTo>
                        <a:pt x="99" y="579"/>
                      </a:lnTo>
                      <a:lnTo>
                        <a:pt x="102" y="582"/>
                      </a:lnTo>
                      <a:lnTo>
                        <a:pt x="104" y="582"/>
                      </a:lnTo>
                      <a:lnTo>
                        <a:pt x="105" y="582"/>
                      </a:lnTo>
                      <a:lnTo>
                        <a:pt x="105" y="582"/>
                      </a:lnTo>
                      <a:close/>
                      <a:moveTo>
                        <a:pt x="285" y="584"/>
                      </a:moveTo>
                      <a:lnTo>
                        <a:pt x="285" y="584"/>
                      </a:lnTo>
                      <a:lnTo>
                        <a:pt x="288" y="584"/>
                      </a:lnTo>
                      <a:lnTo>
                        <a:pt x="291" y="582"/>
                      </a:lnTo>
                      <a:lnTo>
                        <a:pt x="291" y="582"/>
                      </a:lnTo>
                      <a:lnTo>
                        <a:pt x="290" y="581"/>
                      </a:lnTo>
                      <a:lnTo>
                        <a:pt x="288" y="577"/>
                      </a:lnTo>
                      <a:lnTo>
                        <a:pt x="288" y="577"/>
                      </a:lnTo>
                      <a:lnTo>
                        <a:pt x="285" y="577"/>
                      </a:lnTo>
                      <a:lnTo>
                        <a:pt x="285" y="577"/>
                      </a:lnTo>
                      <a:lnTo>
                        <a:pt x="285" y="584"/>
                      </a:lnTo>
                      <a:lnTo>
                        <a:pt x="285" y="584"/>
                      </a:lnTo>
                      <a:close/>
                      <a:moveTo>
                        <a:pt x="534" y="585"/>
                      </a:moveTo>
                      <a:lnTo>
                        <a:pt x="534" y="585"/>
                      </a:lnTo>
                      <a:lnTo>
                        <a:pt x="535" y="585"/>
                      </a:lnTo>
                      <a:lnTo>
                        <a:pt x="538" y="584"/>
                      </a:lnTo>
                      <a:lnTo>
                        <a:pt x="541" y="582"/>
                      </a:lnTo>
                      <a:lnTo>
                        <a:pt x="541" y="582"/>
                      </a:lnTo>
                      <a:lnTo>
                        <a:pt x="540" y="579"/>
                      </a:lnTo>
                      <a:lnTo>
                        <a:pt x="538" y="579"/>
                      </a:lnTo>
                      <a:lnTo>
                        <a:pt x="534" y="577"/>
                      </a:lnTo>
                      <a:lnTo>
                        <a:pt x="534" y="577"/>
                      </a:lnTo>
                      <a:lnTo>
                        <a:pt x="534" y="581"/>
                      </a:lnTo>
                      <a:lnTo>
                        <a:pt x="534" y="585"/>
                      </a:lnTo>
                      <a:lnTo>
                        <a:pt x="534" y="585"/>
                      </a:lnTo>
                      <a:close/>
                      <a:moveTo>
                        <a:pt x="733" y="587"/>
                      </a:moveTo>
                      <a:lnTo>
                        <a:pt x="733" y="587"/>
                      </a:lnTo>
                      <a:lnTo>
                        <a:pt x="736" y="587"/>
                      </a:lnTo>
                      <a:lnTo>
                        <a:pt x="739" y="584"/>
                      </a:lnTo>
                      <a:lnTo>
                        <a:pt x="742" y="581"/>
                      </a:lnTo>
                      <a:lnTo>
                        <a:pt x="742" y="581"/>
                      </a:lnTo>
                      <a:lnTo>
                        <a:pt x="741" y="579"/>
                      </a:lnTo>
                      <a:lnTo>
                        <a:pt x="741" y="579"/>
                      </a:lnTo>
                      <a:lnTo>
                        <a:pt x="736" y="582"/>
                      </a:lnTo>
                      <a:lnTo>
                        <a:pt x="735" y="584"/>
                      </a:lnTo>
                      <a:lnTo>
                        <a:pt x="733" y="587"/>
                      </a:lnTo>
                      <a:lnTo>
                        <a:pt x="733" y="587"/>
                      </a:lnTo>
                      <a:close/>
                      <a:moveTo>
                        <a:pt x="602" y="594"/>
                      </a:moveTo>
                      <a:lnTo>
                        <a:pt x="602" y="594"/>
                      </a:lnTo>
                      <a:lnTo>
                        <a:pt x="605" y="593"/>
                      </a:lnTo>
                      <a:lnTo>
                        <a:pt x="607" y="591"/>
                      </a:lnTo>
                      <a:lnTo>
                        <a:pt x="607" y="591"/>
                      </a:lnTo>
                      <a:lnTo>
                        <a:pt x="604" y="584"/>
                      </a:lnTo>
                      <a:lnTo>
                        <a:pt x="602" y="581"/>
                      </a:lnTo>
                      <a:lnTo>
                        <a:pt x="599" y="579"/>
                      </a:lnTo>
                      <a:lnTo>
                        <a:pt x="599" y="579"/>
                      </a:lnTo>
                      <a:lnTo>
                        <a:pt x="601" y="588"/>
                      </a:lnTo>
                      <a:lnTo>
                        <a:pt x="602" y="594"/>
                      </a:lnTo>
                      <a:lnTo>
                        <a:pt x="602" y="594"/>
                      </a:lnTo>
                      <a:close/>
                      <a:moveTo>
                        <a:pt x="134" y="594"/>
                      </a:moveTo>
                      <a:lnTo>
                        <a:pt x="134" y="594"/>
                      </a:lnTo>
                      <a:lnTo>
                        <a:pt x="137" y="597"/>
                      </a:lnTo>
                      <a:lnTo>
                        <a:pt x="140" y="602"/>
                      </a:lnTo>
                      <a:lnTo>
                        <a:pt x="143" y="606"/>
                      </a:lnTo>
                      <a:lnTo>
                        <a:pt x="148" y="610"/>
                      </a:lnTo>
                      <a:lnTo>
                        <a:pt x="148" y="610"/>
                      </a:lnTo>
                      <a:lnTo>
                        <a:pt x="149" y="605"/>
                      </a:lnTo>
                      <a:lnTo>
                        <a:pt x="149" y="600"/>
                      </a:lnTo>
                      <a:lnTo>
                        <a:pt x="149" y="600"/>
                      </a:lnTo>
                      <a:lnTo>
                        <a:pt x="137" y="581"/>
                      </a:lnTo>
                      <a:lnTo>
                        <a:pt x="137" y="581"/>
                      </a:lnTo>
                      <a:lnTo>
                        <a:pt x="136" y="587"/>
                      </a:lnTo>
                      <a:lnTo>
                        <a:pt x="134" y="594"/>
                      </a:lnTo>
                      <a:lnTo>
                        <a:pt x="134" y="594"/>
                      </a:lnTo>
                      <a:close/>
                      <a:moveTo>
                        <a:pt x="303" y="581"/>
                      </a:moveTo>
                      <a:lnTo>
                        <a:pt x="303" y="581"/>
                      </a:lnTo>
                      <a:lnTo>
                        <a:pt x="299" y="581"/>
                      </a:lnTo>
                      <a:lnTo>
                        <a:pt x="296" y="581"/>
                      </a:lnTo>
                      <a:lnTo>
                        <a:pt x="294" y="581"/>
                      </a:lnTo>
                      <a:lnTo>
                        <a:pt x="294" y="581"/>
                      </a:lnTo>
                      <a:lnTo>
                        <a:pt x="296" y="582"/>
                      </a:lnTo>
                      <a:lnTo>
                        <a:pt x="299" y="584"/>
                      </a:lnTo>
                      <a:lnTo>
                        <a:pt x="302" y="582"/>
                      </a:lnTo>
                      <a:lnTo>
                        <a:pt x="303" y="581"/>
                      </a:lnTo>
                      <a:lnTo>
                        <a:pt x="303" y="581"/>
                      </a:lnTo>
                      <a:close/>
                      <a:moveTo>
                        <a:pt x="494" y="587"/>
                      </a:moveTo>
                      <a:lnTo>
                        <a:pt x="494" y="587"/>
                      </a:lnTo>
                      <a:lnTo>
                        <a:pt x="495" y="587"/>
                      </a:lnTo>
                      <a:lnTo>
                        <a:pt x="497" y="585"/>
                      </a:lnTo>
                      <a:lnTo>
                        <a:pt x="497" y="585"/>
                      </a:lnTo>
                      <a:lnTo>
                        <a:pt x="497" y="582"/>
                      </a:lnTo>
                      <a:lnTo>
                        <a:pt x="495" y="581"/>
                      </a:lnTo>
                      <a:lnTo>
                        <a:pt x="494" y="581"/>
                      </a:lnTo>
                      <a:lnTo>
                        <a:pt x="494" y="581"/>
                      </a:lnTo>
                      <a:lnTo>
                        <a:pt x="492" y="582"/>
                      </a:lnTo>
                      <a:lnTo>
                        <a:pt x="492" y="584"/>
                      </a:lnTo>
                      <a:lnTo>
                        <a:pt x="494" y="585"/>
                      </a:lnTo>
                      <a:lnTo>
                        <a:pt x="494" y="587"/>
                      </a:lnTo>
                      <a:lnTo>
                        <a:pt x="494" y="587"/>
                      </a:lnTo>
                      <a:close/>
                      <a:moveTo>
                        <a:pt x="546" y="582"/>
                      </a:moveTo>
                      <a:lnTo>
                        <a:pt x="546" y="582"/>
                      </a:lnTo>
                      <a:lnTo>
                        <a:pt x="547" y="588"/>
                      </a:lnTo>
                      <a:lnTo>
                        <a:pt x="547" y="590"/>
                      </a:lnTo>
                      <a:lnTo>
                        <a:pt x="549" y="593"/>
                      </a:lnTo>
                      <a:lnTo>
                        <a:pt x="549" y="593"/>
                      </a:lnTo>
                      <a:lnTo>
                        <a:pt x="552" y="591"/>
                      </a:lnTo>
                      <a:lnTo>
                        <a:pt x="553" y="590"/>
                      </a:lnTo>
                      <a:lnTo>
                        <a:pt x="558" y="584"/>
                      </a:lnTo>
                      <a:lnTo>
                        <a:pt x="558" y="584"/>
                      </a:lnTo>
                      <a:lnTo>
                        <a:pt x="555" y="582"/>
                      </a:lnTo>
                      <a:lnTo>
                        <a:pt x="552" y="582"/>
                      </a:lnTo>
                      <a:lnTo>
                        <a:pt x="549" y="582"/>
                      </a:lnTo>
                      <a:lnTo>
                        <a:pt x="546" y="582"/>
                      </a:lnTo>
                      <a:lnTo>
                        <a:pt x="546" y="582"/>
                      </a:lnTo>
                      <a:close/>
                      <a:moveTo>
                        <a:pt x="701" y="593"/>
                      </a:moveTo>
                      <a:lnTo>
                        <a:pt x="701" y="593"/>
                      </a:lnTo>
                      <a:lnTo>
                        <a:pt x="703" y="593"/>
                      </a:lnTo>
                      <a:lnTo>
                        <a:pt x="703" y="593"/>
                      </a:lnTo>
                      <a:lnTo>
                        <a:pt x="706" y="594"/>
                      </a:lnTo>
                      <a:lnTo>
                        <a:pt x="706" y="594"/>
                      </a:lnTo>
                      <a:lnTo>
                        <a:pt x="709" y="588"/>
                      </a:lnTo>
                      <a:lnTo>
                        <a:pt x="710" y="585"/>
                      </a:lnTo>
                      <a:lnTo>
                        <a:pt x="709" y="582"/>
                      </a:lnTo>
                      <a:lnTo>
                        <a:pt x="709" y="582"/>
                      </a:lnTo>
                      <a:lnTo>
                        <a:pt x="704" y="587"/>
                      </a:lnTo>
                      <a:lnTo>
                        <a:pt x="703" y="588"/>
                      </a:lnTo>
                      <a:lnTo>
                        <a:pt x="701" y="593"/>
                      </a:lnTo>
                      <a:lnTo>
                        <a:pt x="701" y="593"/>
                      </a:lnTo>
                      <a:close/>
                      <a:moveTo>
                        <a:pt x="460" y="602"/>
                      </a:moveTo>
                      <a:lnTo>
                        <a:pt x="460" y="602"/>
                      </a:lnTo>
                      <a:lnTo>
                        <a:pt x="459" y="603"/>
                      </a:lnTo>
                      <a:lnTo>
                        <a:pt x="456" y="606"/>
                      </a:lnTo>
                      <a:lnTo>
                        <a:pt x="456" y="606"/>
                      </a:lnTo>
                      <a:lnTo>
                        <a:pt x="460" y="617"/>
                      </a:lnTo>
                      <a:lnTo>
                        <a:pt x="463" y="622"/>
                      </a:lnTo>
                      <a:lnTo>
                        <a:pt x="466" y="626"/>
                      </a:lnTo>
                      <a:lnTo>
                        <a:pt x="466" y="626"/>
                      </a:lnTo>
                      <a:lnTo>
                        <a:pt x="468" y="619"/>
                      </a:lnTo>
                      <a:lnTo>
                        <a:pt x="470" y="611"/>
                      </a:lnTo>
                      <a:lnTo>
                        <a:pt x="470" y="603"/>
                      </a:lnTo>
                      <a:lnTo>
                        <a:pt x="468" y="597"/>
                      </a:lnTo>
                      <a:lnTo>
                        <a:pt x="465" y="591"/>
                      </a:lnTo>
                      <a:lnTo>
                        <a:pt x="460" y="587"/>
                      </a:lnTo>
                      <a:lnTo>
                        <a:pt x="454" y="584"/>
                      </a:lnTo>
                      <a:lnTo>
                        <a:pt x="447" y="582"/>
                      </a:lnTo>
                      <a:lnTo>
                        <a:pt x="447" y="582"/>
                      </a:lnTo>
                      <a:lnTo>
                        <a:pt x="448" y="585"/>
                      </a:lnTo>
                      <a:lnTo>
                        <a:pt x="450" y="588"/>
                      </a:lnTo>
                      <a:lnTo>
                        <a:pt x="454" y="591"/>
                      </a:lnTo>
                      <a:lnTo>
                        <a:pt x="459" y="594"/>
                      </a:lnTo>
                      <a:lnTo>
                        <a:pt x="460" y="597"/>
                      </a:lnTo>
                      <a:lnTo>
                        <a:pt x="460" y="602"/>
                      </a:lnTo>
                      <a:lnTo>
                        <a:pt x="460" y="602"/>
                      </a:lnTo>
                      <a:close/>
                      <a:moveTo>
                        <a:pt x="357" y="585"/>
                      </a:moveTo>
                      <a:lnTo>
                        <a:pt x="357" y="585"/>
                      </a:lnTo>
                      <a:lnTo>
                        <a:pt x="360" y="587"/>
                      </a:lnTo>
                      <a:lnTo>
                        <a:pt x="364" y="587"/>
                      </a:lnTo>
                      <a:lnTo>
                        <a:pt x="369" y="587"/>
                      </a:lnTo>
                      <a:lnTo>
                        <a:pt x="370" y="585"/>
                      </a:lnTo>
                      <a:lnTo>
                        <a:pt x="370" y="585"/>
                      </a:lnTo>
                      <a:lnTo>
                        <a:pt x="364" y="584"/>
                      </a:lnTo>
                      <a:lnTo>
                        <a:pt x="360" y="584"/>
                      </a:lnTo>
                      <a:lnTo>
                        <a:pt x="357" y="585"/>
                      </a:lnTo>
                      <a:lnTo>
                        <a:pt x="357" y="585"/>
                      </a:lnTo>
                      <a:close/>
                      <a:moveTo>
                        <a:pt x="328" y="590"/>
                      </a:moveTo>
                      <a:lnTo>
                        <a:pt x="328" y="590"/>
                      </a:lnTo>
                      <a:lnTo>
                        <a:pt x="343" y="588"/>
                      </a:lnTo>
                      <a:lnTo>
                        <a:pt x="343" y="588"/>
                      </a:lnTo>
                      <a:lnTo>
                        <a:pt x="340" y="587"/>
                      </a:lnTo>
                      <a:lnTo>
                        <a:pt x="337" y="585"/>
                      </a:lnTo>
                      <a:lnTo>
                        <a:pt x="328" y="584"/>
                      </a:lnTo>
                      <a:lnTo>
                        <a:pt x="328" y="584"/>
                      </a:lnTo>
                      <a:lnTo>
                        <a:pt x="328" y="585"/>
                      </a:lnTo>
                      <a:lnTo>
                        <a:pt x="328" y="590"/>
                      </a:lnTo>
                      <a:lnTo>
                        <a:pt x="328" y="590"/>
                      </a:lnTo>
                      <a:close/>
                      <a:moveTo>
                        <a:pt x="485" y="584"/>
                      </a:moveTo>
                      <a:lnTo>
                        <a:pt x="485" y="584"/>
                      </a:lnTo>
                      <a:lnTo>
                        <a:pt x="485" y="587"/>
                      </a:lnTo>
                      <a:lnTo>
                        <a:pt x="486" y="590"/>
                      </a:lnTo>
                      <a:lnTo>
                        <a:pt x="488" y="593"/>
                      </a:lnTo>
                      <a:lnTo>
                        <a:pt x="491" y="594"/>
                      </a:lnTo>
                      <a:lnTo>
                        <a:pt x="491" y="594"/>
                      </a:lnTo>
                      <a:lnTo>
                        <a:pt x="491" y="591"/>
                      </a:lnTo>
                      <a:lnTo>
                        <a:pt x="489" y="588"/>
                      </a:lnTo>
                      <a:lnTo>
                        <a:pt x="488" y="585"/>
                      </a:lnTo>
                      <a:lnTo>
                        <a:pt x="485" y="584"/>
                      </a:lnTo>
                      <a:lnTo>
                        <a:pt x="485" y="584"/>
                      </a:lnTo>
                      <a:close/>
                      <a:moveTo>
                        <a:pt x="561" y="587"/>
                      </a:moveTo>
                      <a:lnTo>
                        <a:pt x="561" y="587"/>
                      </a:lnTo>
                      <a:lnTo>
                        <a:pt x="564" y="585"/>
                      </a:lnTo>
                      <a:lnTo>
                        <a:pt x="564" y="585"/>
                      </a:lnTo>
                      <a:lnTo>
                        <a:pt x="564" y="584"/>
                      </a:lnTo>
                      <a:lnTo>
                        <a:pt x="564" y="584"/>
                      </a:lnTo>
                      <a:lnTo>
                        <a:pt x="563" y="585"/>
                      </a:lnTo>
                      <a:lnTo>
                        <a:pt x="561" y="587"/>
                      </a:lnTo>
                      <a:lnTo>
                        <a:pt x="561" y="587"/>
                      </a:lnTo>
                      <a:close/>
                      <a:moveTo>
                        <a:pt x="195" y="591"/>
                      </a:moveTo>
                      <a:lnTo>
                        <a:pt x="195" y="591"/>
                      </a:lnTo>
                      <a:lnTo>
                        <a:pt x="218" y="590"/>
                      </a:lnTo>
                      <a:lnTo>
                        <a:pt x="218" y="590"/>
                      </a:lnTo>
                      <a:lnTo>
                        <a:pt x="216" y="587"/>
                      </a:lnTo>
                      <a:lnTo>
                        <a:pt x="215" y="584"/>
                      </a:lnTo>
                      <a:lnTo>
                        <a:pt x="215" y="584"/>
                      </a:lnTo>
                      <a:lnTo>
                        <a:pt x="204" y="585"/>
                      </a:lnTo>
                      <a:lnTo>
                        <a:pt x="200" y="588"/>
                      </a:lnTo>
                      <a:lnTo>
                        <a:pt x="195" y="591"/>
                      </a:lnTo>
                      <a:lnTo>
                        <a:pt x="195" y="591"/>
                      </a:lnTo>
                      <a:close/>
                      <a:moveTo>
                        <a:pt x="299" y="587"/>
                      </a:moveTo>
                      <a:lnTo>
                        <a:pt x="299" y="587"/>
                      </a:lnTo>
                      <a:lnTo>
                        <a:pt x="300" y="588"/>
                      </a:lnTo>
                      <a:lnTo>
                        <a:pt x="303" y="590"/>
                      </a:lnTo>
                      <a:lnTo>
                        <a:pt x="309" y="591"/>
                      </a:lnTo>
                      <a:lnTo>
                        <a:pt x="323" y="590"/>
                      </a:lnTo>
                      <a:lnTo>
                        <a:pt x="323" y="590"/>
                      </a:lnTo>
                      <a:lnTo>
                        <a:pt x="322" y="587"/>
                      </a:lnTo>
                      <a:lnTo>
                        <a:pt x="322" y="584"/>
                      </a:lnTo>
                      <a:lnTo>
                        <a:pt x="322" y="584"/>
                      </a:lnTo>
                      <a:lnTo>
                        <a:pt x="299" y="587"/>
                      </a:lnTo>
                      <a:lnTo>
                        <a:pt x="299" y="587"/>
                      </a:lnTo>
                      <a:close/>
                      <a:moveTo>
                        <a:pt x="653" y="593"/>
                      </a:moveTo>
                      <a:lnTo>
                        <a:pt x="653" y="593"/>
                      </a:lnTo>
                      <a:lnTo>
                        <a:pt x="657" y="590"/>
                      </a:lnTo>
                      <a:lnTo>
                        <a:pt x="659" y="588"/>
                      </a:lnTo>
                      <a:lnTo>
                        <a:pt x="660" y="585"/>
                      </a:lnTo>
                      <a:lnTo>
                        <a:pt x="660" y="585"/>
                      </a:lnTo>
                      <a:lnTo>
                        <a:pt x="657" y="587"/>
                      </a:lnTo>
                      <a:lnTo>
                        <a:pt x="654" y="588"/>
                      </a:lnTo>
                      <a:lnTo>
                        <a:pt x="653" y="591"/>
                      </a:lnTo>
                      <a:lnTo>
                        <a:pt x="653" y="593"/>
                      </a:lnTo>
                      <a:lnTo>
                        <a:pt x="653" y="593"/>
                      </a:lnTo>
                      <a:close/>
                      <a:moveTo>
                        <a:pt x="410" y="587"/>
                      </a:moveTo>
                      <a:lnTo>
                        <a:pt x="410" y="587"/>
                      </a:lnTo>
                      <a:lnTo>
                        <a:pt x="413" y="596"/>
                      </a:lnTo>
                      <a:lnTo>
                        <a:pt x="418" y="605"/>
                      </a:lnTo>
                      <a:lnTo>
                        <a:pt x="418" y="605"/>
                      </a:lnTo>
                      <a:lnTo>
                        <a:pt x="415" y="596"/>
                      </a:lnTo>
                      <a:lnTo>
                        <a:pt x="413" y="587"/>
                      </a:lnTo>
                      <a:lnTo>
                        <a:pt x="413" y="587"/>
                      </a:lnTo>
                      <a:lnTo>
                        <a:pt x="412" y="587"/>
                      </a:lnTo>
                      <a:lnTo>
                        <a:pt x="410" y="587"/>
                      </a:lnTo>
                      <a:lnTo>
                        <a:pt x="410" y="587"/>
                      </a:lnTo>
                      <a:close/>
                      <a:moveTo>
                        <a:pt x="541" y="587"/>
                      </a:moveTo>
                      <a:lnTo>
                        <a:pt x="541" y="587"/>
                      </a:lnTo>
                      <a:lnTo>
                        <a:pt x="538" y="588"/>
                      </a:lnTo>
                      <a:lnTo>
                        <a:pt x="535" y="590"/>
                      </a:lnTo>
                      <a:lnTo>
                        <a:pt x="535" y="590"/>
                      </a:lnTo>
                      <a:lnTo>
                        <a:pt x="537" y="594"/>
                      </a:lnTo>
                      <a:lnTo>
                        <a:pt x="538" y="597"/>
                      </a:lnTo>
                      <a:lnTo>
                        <a:pt x="538" y="597"/>
                      </a:lnTo>
                      <a:lnTo>
                        <a:pt x="541" y="597"/>
                      </a:lnTo>
                      <a:lnTo>
                        <a:pt x="543" y="597"/>
                      </a:lnTo>
                      <a:lnTo>
                        <a:pt x="544" y="594"/>
                      </a:lnTo>
                      <a:lnTo>
                        <a:pt x="543" y="590"/>
                      </a:lnTo>
                      <a:lnTo>
                        <a:pt x="541" y="587"/>
                      </a:lnTo>
                      <a:lnTo>
                        <a:pt x="541" y="587"/>
                      </a:lnTo>
                      <a:close/>
                      <a:moveTo>
                        <a:pt x="587" y="605"/>
                      </a:moveTo>
                      <a:lnTo>
                        <a:pt x="587" y="605"/>
                      </a:lnTo>
                      <a:lnTo>
                        <a:pt x="599" y="600"/>
                      </a:lnTo>
                      <a:lnTo>
                        <a:pt x="599" y="600"/>
                      </a:lnTo>
                      <a:lnTo>
                        <a:pt x="598" y="596"/>
                      </a:lnTo>
                      <a:lnTo>
                        <a:pt x="598" y="593"/>
                      </a:lnTo>
                      <a:lnTo>
                        <a:pt x="595" y="587"/>
                      </a:lnTo>
                      <a:lnTo>
                        <a:pt x="595" y="587"/>
                      </a:lnTo>
                      <a:lnTo>
                        <a:pt x="590" y="596"/>
                      </a:lnTo>
                      <a:lnTo>
                        <a:pt x="587" y="605"/>
                      </a:lnTo>
                      <a:lnTo>
                        <a:pt x="587" y="605"/>
                      </a:lnTo>
                      <a:close/>
                      <a:moveTo>
                        <a:pt x="393" y="590"/>
                      </a:moveTo>
                      <a:lnTo>
                        <a:pt x="393" y="590"/>
                      </a:lnTo>
                      <a:lnTo>
                        <a:pt x="396" y="596"/>
                      </a:lnTo>
                      <a:lnTo>
                        <a:pt x="401" y="603"/>
                      </a:lnTo>
                      <a:lnTo>
                        <a:pt x="406" y="610"/>
                      </a:lnTo>
                      <a:lnTo>
                        <a:pt x="407" y="611"/>
                      </a:lnTo>
                      <a:lnTo>
                        <a:pt x="412" y="611"/>
                      </a:lnTo>
                      <a:lnTo>
                        <a:pt x="412" y="611"/>
                      </a:lnTo>
                      <a:lnTo>
                        <a:pt x="404" y="600"/>
                      </a:lnTo>
                      <a:lnTo>
                        <a:pt x="398" y="588"/>
                      </a:lnTo>
                      <a:lnTo>
                        <a:pt x="398" y="588"/>
                      </a:lnTo>
                      <a:lnTo>
                        <a:pt x="395" y="588"/>
                      </a:lnTo>
                      <a:lnTo>
                        <a:pt x="393" y="588"/>
                      </a:lnTo>
                      <a:lnTo>
                        <a:pt x="393" y="590"/>
                      </a:lnTo>
                      <a:lnTo>
                        <a:pt x="393" y="590"/>
                      </a:lnTo>
                      <a:close/>
                      <a:moveTo>
                        <a:pt x="572" y="588"/>
                      </a:moveTo>
                      <a:lnTo>
                        <a:pt x="572" y="588"/>
                      </a:lnTo>
                      <a:lnTo>
                        <a:pt x="567" y="594"/>
                      </a:lnTo>
                      <a:lnTo>
                        <a:pt x="564" y="602"/>
                      </a:lnTo>
                      <a:lnTo>
                        <a:pt x="561" y="620"/>
                      </a:lnTo>
                      <a:lnTo>
                        <a:pt x="561" y="620"/>
                      </a:lnTo>
                      <a:lnTo>
                        <a:pt x="567" y="619"/>
                      </a:lnTo>
                      <a:lnTo>
                        <a:pt x="570" y="616"/>
                      </a:lnTo>
                      <a:lnTo>
                        <a:pt x="573" y="611"/>
                      </a:lnTo>
                      <a:lnTo>
                        <a:pt x="576" y="606"/>
                      </a:lnTo>
                      <a:lnTo>
                        <a:pt x="578" y="602"/>
                      </a:lnTo>
                      <a:lnTo>
                        <a:pt x="576" y="597"/>
                      </a:lnTo>
                      <a:lnTo>
                        <a:pt x="575" y="593"/>
                      </a:lnTo>
                      <a:lnTo>
                        <a:pt x="572" y="588"/>
                      </a:lnTo>
                      <a:lnTo>
                        <a:pt x="572" y="588"/>
                      </a:lnTo>
                      <a:close/>
                      <a:moveTo>
                        <a:pt x="389" y="599"/>
                      </a:moveTo>
                      <a:lnTo>
                        <a:pt x="389" y="599"/>
                      </a:lnTo>
                      <a:lnTo>
                        <a:pt x="390" y="600"/>
                      </a:lnTo>
                      <a:lnTo>
                        <a:pt x="393" y="602"/>
                      </a:lnTo>
                      <a:lnTo>
                        <a:pt x="393" y="602"/>
                      </a:lnTo>
                      <a:lnTo>
                        <a:pt x="390" y="594"/>
                      </a:lnTo>
                      <a:lnTo>
                        <a:pt x="387" y="591"/>
                      </a:lnTo>
                      <a:lnTo>
                        <a:pt x="384" y="590"/>
                      </a:lnTo>
                      <a:lnTo>
                        <a:pt x="384" y="590"/>
                      </a:lnTo>
                      <a:lnTo>
                        <a:pt x="387" y="594"/>
                      </a:lnTo>
                      <a:lnTo>
                        <a:pt x="389" y="596"/>
                      </a:lnTo>
                      <a:lnTo>
                        <a:pt x="389" y="599"/>
                      </a:lnTo>
                      <a:lnTo>
                        <a:pt x="389" y="599"/>
                      </a:lnTo>
                      <a:close/>
                      <a:moveTo>
                        <a:pt x="433" y="599"/>
                      </a:moveTo>
                      <a:lnTo>
                        <a:pt x="433" y="599"/>
                      </a:lnTo>
                      <a:lnTo>
                        <a:pt x="430" y="593"/>
                      </a:lnTo>
                      <a:lnTo>
                        <a:pt x="428" y="591"/>
                      </a:lnTo>
                      <a:lnTo>
                        <a:pt x="425" y="590"/>
                      </a:lnTo>
                      <a:lnTo>
                        <a:pt x="425" y="590"/>
                      </a:lnTo>
                      <a:lnTo>
                        <a:pt x="427" y="591"/>
                      </a:lnTo>
                      <a:lnTo>
                        <a:pt x="428" y="594"/>
                      </a:lnTo>
                      <a:lnTo>
                        <a:pt x="433" y="599"/>
                      </a:lnTo>
                      <a:lnTo>
                        <a:pt x="433" y="599"/>
                      </a:lnTo>
                      <a:close/>
                      <a:moveTo>
                        <a:pt x="434" y="591"/>
                      </a:moveTo>
                      <a:lnTo>
                        <a:pt x="434" y="591"/>
                      </a:lnTo>
                      <a:lnTo>
                        <a:pt x="438" y="594"/>
                      </a:lnTo>
                      <a:lnTo>
                        <a:pt x="439" y="600"/>
                      </a:lnTo>
                      <a:lnTo>
                        <a:pt x="441" y="603"/>
                      </a:lnTo>
                      <a:lnTo>
                        <a:pt x="442" y="605"/>
                      </a:lnTo>
                      <a:lnTo>
                        <a:pt x="445" y="606"/>
                      </a:lnTo>
                      <a:lnTo>
                        <a:pt x="445" y="606"/>
                      </a:lnTo>
                      <a:lnTo>
                        <a:pt x="442" y="597"/>
                      </a:lnTo>
                      <a:lnTo>
                        <a:pt x="436" y="590"/>
                      </a:lnTo>
                      <a:lnTo>
                        <a:pt x="436" y="590"/>
                      </a:lnTo>
                      <a:lnTo>
                        <a:pt x="436" y="590"/>
                      </a:lnTo>
                      <a:lnTo>
                        <a:pt x="434" y="591"/>
                      </a:lnTo>
                      <a:lnTo>
                        <a:pt x="434" y="591"/>
                      </a:lnTo>
                      <a:close/>
                      <a:moveTo>
                        <a:pt x="500" y="603"/>
                      </a:moveTo>
                      <a:lnTo>
                        <a:pt x="500" y="603"/>
                      </a:lnTo>
                      <a:lnTo>
                        <a:pt x="503" y="602"/>
                      </a:lnTo>
                      <a:lnTo>
                        <a:pt x="503" y="602"/>
                      </a:lnTo>
                      <a:lnTo>
                        <a:pt x="502" y="594"/>
                      </a:lnTo>
                      <a:lnTo>
                        <a:pt x="500" y="591"/>
                      </a:lnTo>
                      <a:lnTo>
                        <a:pt x="499" y="590"/>
                      </a:lnTo>
                      <a:lnTo>
                        <a:pt x="499" y="590"/>
                      </a:lnTo>
                      <a:lnTo>
                        <a:pt x="497" y="593"/>
                      </a:lnTo>
                      <a:lnTo>
                        <a:pt x="497" y="596"/>
                      </a:lnTo>
                      <a:lnTo>
                        <a:pt x="500" y="603"/>
                      </a:lnTo>
                      <a:lnTo>
                        <a:pt x="500" y="603"/>
                      </a:lnTo>
                      <a:close/>
                      <a:moveTo>
                        <a:pt x="372" y="591"/>
                      </a:moveTo>
                      <a:lnTo>
                        <a:pt x="372" y="591"/>
                      </a:lnTo>
                      <a:lnTo>
                        <a:pt x="378" y="594"/>
                      </a:lnTo>
                      <a:lnTo>
                        <a:pt x="378" y="594"/>
                      </a:lnTo>
                      <a:lnTo>
                        <a:pt x="378" y="593"/>
                      </a:lnTo>
                      <a:lnTo>
                        <a:pt x="378" y="591"/>
                      </a:lnTo>
                      <a:lnTo>
                        <a:pt x="377" y="590"/>
                      </a:lnTo>
                      <a:lnTo>
                        <a:pt x="377" y="590"/>
                      </a:lnTo>
                      <a:lnTo>
                        <a:pt x="373" y="590"/>
                      </a:lnTo>
                      <a:lnTo>
                        <a:pt x="372" y="590"/>
                      </a:lnTo>
                      <a:lnTo>
                        <a:pt x="372" y="591"/>
                      </a:lnTo>
                      <a:lnTo>
                        <a:pt x="372" y="591"/>
                      </a:lnTo>
                      <a:close/>
                      <a:moveTo>
                        <a:pt x="117" y="596"/>
                      </a:moveTo>
                      <a:lnTo>
                        <a:pt x="117" y="596"/>
                      </a:lnTo>
                      <a:lnTo>
                        <a:pt x="117" y="593"/>
                      </a:lnTo>
                      <a:lnTo>
                        <a:pt x="116" y="593"/>
                      </a:lnTo>
                      <a:lnTo>
                        <a:pt x="110" y="591"/>
                      </a:lnTo>
                      <a:lnTo>
                        <a:pt x="110" y="591"/>
                      </a:lnTo>
                      <a:lnTo>
                        <a:pt x="113" y="594"/>
                      </a:lnTo>
                      <a:lnTo>
                        <a:pt x="117" y="596"/>
                      </a:lnTo>
                      <a:lnTo>
                        <a:pt x="117" y="596"/>
                      </a:lnTo>
                      <a:close/>
                      <a:moveTo>
                        <a:pt x="152" y="597"/>
                      </a:moveTo>
                      <a:lnTo>
                        <a:pt x="152" y="597"/>
                      </a:lnTo>
                      <a:lnTo>
                        <a:pt x="157" y="596"/>
                      </a:lnTo>
                      <a:lnTo>
                        <a:pt x="160" y="596"/>
                      </a:lnTo>
                      <a:lnTo>
                        <a:pt x="160" y="593"/>
                      </a:lnTo>
                      <a:lnTo>
                        <a:pt x="160" y="593"/>
                      </a:lnTo>
                      <a:lnTo>
                        <a:pt x="155" y="591"/>
                      </a:lnTo>
                      <a:lnTo>
                        <a:pt x="149" y="591"/>
                      </a:lnTo>
                      <a:lnTo>
                        <a:pt x="149" y="591"/>
                      </a:lnTo>
                      <a:lnTo>
                        <a:pt x="151" y="594"/>
                      </a:lnTo>
                      <a:lnTo>
                        <a:pt x="152" y="597"/>
                      </a:lnTo>
                      <a:lnTo>
                        <a:pt x="152" y="597"/>
                      </a:lnTo>
                      <a:close/>
                      <a:moveTo>
                        <a:pt x="482" y="596"/>
                      </a:moveTo>
                      <a:lnTo>
                        <a:pt x="482" y="596"/>
                      </a:lnTo>
                      <a:lnTo>
                        <a:pt x="480" y="594"/>
                      </a:lnTo>
                      <a:lnTo>
                        <a:pt x="480" y="591"/>
                      </a:lnTo>
                      <a:lnTo>
                        <a:pt x="480" y="591"/>
                      </a:lnTo>
                      <a:lnTo>
                        <a:pt x="479" y="591"/>
                      </a:lnTo>
                      <a:lnTo>
                        <a:pt x="479" y="591"/>
                      </a:lnTo>
                      <a:lnTo>
                        <a:pt x="479" y="594"/>
                      </a:lnTo>
                      <a:lnTo>
                        <a:pt x="482" y="596"/>
                      </a:lnTo>
                      <a:lnTo>
                        <a:pt x="482" y="596"/>
                      </a:lnTo>
                      <a:close/>
                      <a:moveTo>
                        <a:pt x="166" y="594"/>
                      </a:moveTo>
                      <a:lnTo>
                        <a:pt x="166" y="594"/>
                      </a:lnTo>
                      <a:lnTo>
                        <a:pt x="171" y="596"/>
                      </a:lnTo>
                      <a:lnTo>
                        <a:pt x="174" y="596"/>
                      </a:lnTo>
                      <a:lnTo>
                        <a:pt x="175" y="594"/>
                      </a:lnTo>
                      <a:lnTo>
                        <a:pt x="175" y="594"/>
                      </a:lnTo>
                      <a:lnTo>
                        <a:pt x="169" y="593"/>
                      </a:lnTo>
                      <a:lnTo>
                        <a:pt x="166" y="593"/>
                      </a:lnTo>
                      <a:lnTo>
                        <a:pt x="166" y="593"/>
                      </a:lnTo>
                      <a:lnTo>
                        <a:pt x="166" y="594"/>
                      </a:lnTo>
                      <a:lnTo>
                        <a:pt x="166" y="594"/>
                      </a:lnTo>
                      <a:close/>
                      <a:moveTo>
                        <a:pt x="328" y="593"/>
                      </a:moveTo>
                      <a:lnTo>
                        <a:pt x="328" y="593"/>
                      </a:lnTo>
                      <a:lnTo>
                        <a:pt x="335" y="596"/>
                      </a:lnTo>
                      <a:lnTo>
                        <a:pt x="341" y="599"/>
                      </a:lnTo>
                      <a:lnTo>
                        <a:pt x="351" y="600"/>
                      </a:lnTo>
                      <a:lnTo>
                        <a:pt x="357" y="602"/>
                      </a:lnTo>
                      <a:lnTo>
                        <a:pt x="357" y="602"/>
                      </a:lnTo>
                      <a:lnTo>
                        <a:pt x="355" y="599"/>
                      </a:lnTo>
                      <a:lnTo>
                        <a:pt x="352" y="596"/>
                      </a:lnTo>
                      <a:lnTo>
                        <a:pt x="349" y="594"/>
                      </a:lnTo>
                      <a:lnTo>
                        <a:pt x="346" y="593"/>
                      </a:lnTo>
                      <a:lnTo>
                        <a:pt x="338" y="593"/>
                      </a:lnTo>
                      <a:lnTo>
                        <a:pt x="328" y="593"/>
                      </a:lnTo>
                      <a:lnTo>
                        <a:pt x="328" y="593"/>
                      </a:lnTo>
                      <a:close/>
                      <a:moveTo>
                        <a:pt x="369" y="605"/>
                      </a:moveTo>
                      <a:lnTo>
                        <a:pt x="369" y="605"/>
                      </a:lnTo>
                      <a:lnTo>
                        <a:pt x="366" y="602"/>
                      </a:lnTo>
                      <a:lnTo>
                        <a:pt x="361" y="597"/>
                      </a:lnTo>
                      <a:lnTo>
                        <a:pt x="358" y="594"/>
                      </a:lnTo>
                      <a:lnTo>
                        <a:pt x="355" y="593"/>
                      </a:lnTo>
                      <a:lnTo>
                        <a:pt x="355" y="593"/>
                      </a:lnTo>
                      <a:lnTo>
                        <a:pt x="358" y="596"/>
                      </a:lnTo>
                      <a:lnTo>
                        <a:pt x="361" y="600"/>
                      </a:lnTo>
                      <a:lnTo>
                        <a:pt x="364" y="603"/>
                      </a:lnTo>
                      <a:lnTo>
                        <a:pt x="369" y="605"/>
                      </a:lnTo>
                      <a:lnTo>
                        <a:pt x="369" y="605"/>
                      </a:lnTo>
                      <a:close/>
                      <a:moveTo>
                        <a:pt x="87" y="594"/>
                      </a:moveTo>
                      <a:lnTo>
                        <a:pt x="87" y="594"/>
                      </a:lnTo>
                      <a:lnTo>
                        <a:pt x="104" y="603"/>
                      </a:lnTo>
                      <a:lnTo>
                        <a:pt x="113" y="608"/>
                      </a:lnTo>
                      <a:lnTo>
                        <a:pt x="123" y="610"/>
                      </a:lnTo>
                      <a:lnTo>
                        <a:pt x="123" y="610"/>
                      </a:lnTo>
                      <a:lnTo>
                        <a:pt x="114" y="605"/>
                      </a:lnTo>
                      <a:lnTo>
                        <a:pt x="105" y="599"/>
                      </a:lnTo>
                      <a:lnTo>
                        <a:pt x="96" y="594"/>
                      </a:lnTo>
                      <a:lnTo>
                        <a:pt x="90" y="594"/>
                      </a:lnTo>
                      <a:lnTo>
                        <a:pt x="87" y="594"/>
                      </a:lnTo>
                      <a:lnTo>
                        <a:pt x="87" y="594"/>
                      </a:lnTo>
                      <a:close/>
                      <a:moveTo>
                        <a:pt x="271" y="593"/>
                      </a:moveTo>
                      <a:lnTo>
                        <a:pt x="271" y="593"/>
                      </a:lnTo>
                      <a:lnTo>
                        <a:pt x="273" y="596"/>
                      </a:lnTo>
                      <a:lnTo>
                        <a:pt x="274" y="596"/>
                      </a:lnTo>
                      <a:lnTo>
                        <a:pt x="277" y="594"/>
                      </a:lnTo>
                      <a:lnTo>
                        <a:pt x="277" y="593"/>
                      </a:lnTo>
                      <a:lnTo>
                        <a:pt x="277" y="593"/>
                      </a:lnTo>
                      <a:lnTo>
                        <a:pt x="276" y="594"/>
                      </a:lnTo>
                      <a:lnTo>
                        <a:pt x="276" y="594"/>
                      </a:lnTo>
                      <a:lnTo>
                        <a:pt x="274" y="593"/>
                      </a:lnTo>
                      <a:lnTo>
                        <a:pt x="274" y="593"/>
                      </a:lnTo>
                      <a:lnTo>
                        <a:pt x="274" y="594"/>
                      </a:lnTo>
                      <a:lnTo>
                        <a:pt x="273" y="594"/>
                      </a:lnTo>
                      <a:lnTo>
                        <a:pt x="271" y="593"/>
                      </a:lnTo>
                      <a:lnTo>
                        <a:pt x="271" y="593"/>
                      </a:lnTo>
                      <a:close/>
                      <a:moveTo>
                        <a:pt x="377" y="603"/>
                      </a:moveTo>
                      <a:lnTo>
                        <a:pt x="377" y="603"/>
                      </a:lnTo>
                      <a:lnTo>
                        <a:pt x="378" y="602"/>
                      </a:lnTo>
                      <a:lnTo>
                        <a:pt x="378" y="599"/>
                      </a:lnTo>
                      <a:lnTo>
                        <a:pt x="378" y="599"/>
                      </a:lnTo>
                      <a:lnTo>
                        <a:pt x="372" y="596"/>
                      </a:lnTo>
                      <a:lnTo>
                        <a:pt x="364" y="593"/>
                      </a:lnTo>
                      <a:lnTo>
                        <a:pt x="364" y="593"/>
                      </a:lnTo>
                      <a:lnTo>
                        <a:pt x="369" y="599"/>
                      </a:lnTo>
                      <a:lnTo>
                        <a:pt x="372" y="602"/>
                      </a:lnTo>
                      <a:lnTo>
                        <a:pt x="377" y="603"/>
                      </a:lnTo>
                      <a:lnTo>
                        <a:pt x="377" y="603"/>
                      </a:lnTo>
                      <a:close/>
                      <a:moveTo>
                        <a:pt x="613" y="599"/>
                      </a:moveTo>
                      <a:lnTo>
                        <a:pt x="613" y="599"/>
                      </a:lnTo>
                      <a:lnTo>
                        <a:pt x="614" y="605"/>
                      </a:lnTo>
                      <a:lnTo>
                        <a:pt x="614" y="605"/>
                      </a:lnTo>
                      <a:lnTo>
                        <a:pt x="617" y="603"/>
                      </a:lnTo>
                      <a:lnTo>
                        <a:pt x="619" y="600"/>
                      </a:lnTo>
                      <a:lnTo>
                        <a:pt x="620" y="596"/>
                      </a:lnTo>
                      <a:lnTo>
                        <a:pt x="619" y="593"/>
                      </a:lnTo>
                      <a:lnTo>
                        <a:pt x="619" y="593"/>
                      </a:lnTo>
                      <a:lnTo>
                        <a:pt x="613" y="599"/>
                      </a:lnTo>
                      <a:lnTo>
                        <a:pt x="613" y="599"/>
                      </a:lnTo>
                      <a:close/>
                      <a:moveTo>
                        <a:pt x="628" y="603"/>
                      </a:moveTo>
                      <a:lnTo>
                        <a:pt x="628" y="603"/>
                      </a:lnTo>
                      <a:lnTo>
                        <a:pt x="630" y="610"/>
                      </a:lnTo>
                      <a:lnTo>
                        <a:pt x="630" y="610"/>
                      </a:lnTo>
                      <a:lnTo>
                        <a:pt x="634" y="606"/>
                      </a:lnTo>
                      <a:lnTo>
                        <a:pt x="637" y="602"/>
                      </a:lnTo>
                      <a:lnTo>
                        <a:pt x="645" y="593"/>
                      </a:lnTo>
                      <a:lnTo>
                        <a:pt x="645" y="593"/>
                      </a:lnTo>
                      <a:lnTo>
                        <a:pt x="636" y="597"/>
                      </a:lnTo>
                      <a:lnTo>
                        <a:pt x="628" y="603"/>
                      </a:lnTo>
                      <a:lnTo>
                        <a:pt x="628" y="603"/>
                      </a:lnTo>
                      <a:close/>
                      <a:moveTo>
                        <a:pt x="645" y="610"/>
                      </a:moveTo>
                      <a:lnTo>
                        <a:pt x="645" y="610"/>
                      </a:lnTo>
                      <a:lnTo>
                        <a:pt x="651" y="606"/>
                      </a:lnTo>
                      <a:lnTo>
                        <a:pt x="657" y="603"/>
                      </a:lnTo>
                      <a:lnTo>
                        <a:pt x="660" y="597"/>
                      </a:lnTo>
                      <a:lnTo>
                        <a:pt x="662" y="596"/>
                      </a:lnTo>
                      <a:lnTo>
                        <a:pt x="660" y="593"/>
                      </a:lnTo>
                      <a:lnTo>
                        <a:pt x="660" y="593"/>
                      </a:lnTo>
                      <a:lnTo>
                        <a:pt x="653" y="600"/>
                      </a:lnTo>
                      <a:lnTo>
                        <a:pt x="648" y="605"/>
                      </a:lnTo>
                      <a:lnTo>
                        <a:pt x="645" y="610"/>
                      </a:lnTo>
                      <a:lnTo>
                        <a:pt x="645" y="610"/>
                      </a:lnTo>
                      <a:close/>
                      <a:moveTo>
                        <a:pt x="755" y="599"/>
                      </a:moveTo>
                      <a:lnTo>
                        <a:pt x="755" y="599"/>
                      </a:lnTo>
                      <a:lnTo>
                        <a:pt x="758" y="597"/>
                      </a:lnTo>
                      <a:lnTo>
                        <a:pt x="761" y="594"/>
                      </a:lnTo>
                      <a:lnTo>
                        <a:pt x="761" y="594"/>
                      </a:lnTo>
                      <a:lnTo>
                        <a:pt x="759" y="593"/>
                      </a:lnTo>
                      <a:lnTo>
                        <a:pt x="759" y="593"/>
                      </a:lnTo>
                      <a:lnTo>
                        <a:pt x="756" y="596"/>
                      </a:lnTo>
                      <a:lnTo>
                        <a:pt x="755" y="597"/>
                      </a:lnTo>
                      <a:lnTo>
                        <a:pt x="755" y="599"/>
                      </a:lnTo>
                      <a:lnTo>
                        <a:pt x="755" y="599"/>
                      </a:lnTo>
                      <a:close/>
                      <a:moveTo>
                        <a:pt x="191" y="596"/>
                      </a:moveTo>
                      <a:lnTo>
                        <a:pt x="191" y="596"/>
                      </a:lnTo>
                      <a:lnTo>
                        <a:pt x="207" y="600"/>
                      </a:lnTo>
                      <a:lnTo>
                        <a:pt x="215" y="602"/>
                      </a:lnTo>
                      <a:lnTo>
                        <a:pt x="223" y="602"/>
                      </a:lnTo>
                      <a:lnTo>
                        <a:pt x="223" y="602"/>
                      </a:lnTo>
                      <a:lnTo>
                        <a:pt x="224" y="599"/>
                      </a:lnTo>
                      <a:lnTo>
                        <a:pt x="224" y="597"/>
                      </a:lnTo>
                      <a:lnTo>
                        <a:pt x="224" y="596"/>
                      </a:lnTo>
                      <a:lnTo>
                        <a:pt x="224" y="596"/>
                      </a:lnTo>
                      <a:lnTo>
                        <a:pt x="216" y="594"/>
                      </a:lnTo>
                      <a:lnTo>
                        <a:pt x="207" y="594"/>
                      </a:lnTo>
                      <a:lnTo>
                        <a:pt x="191" y="596"/>
                      </a:lnTo>
                      <a:lnTo>
                        <a:pt x="191" y="596"/>
                      </a:lnTo>
                      <a:close/>
                      <a:moveTo>
                        <a:pt x="235" y="599"/>
                      </a:moveTo>
                      <a:lnTo>
                        <a:pt x="235" y="599"/>
                      </a:lnTo>
                      <a:lnTo>
                        <a:pt x="244" y="599"/>
                      </a:lnTo>
                      <a:lnTo>
                        <a:pt x="248" y="597"/>
                      </a:lnTo>
                      <a:lnTo>
                        <a:pt x="253" y="596"/>
                      </a:lnTo>
                      <a:lnTo>
                        <a:pt x="253" y="596"/>
                      </a:lnTo>
                      <a:lnTo>
                        <a:pt x="248" y="594"/>
                      </a:lnTo>
                      <a:lnTo>
                        <a:pt x="244" y="596"/>
                      </a:lnTo>
                      <a:lnTo>
                        <a:pt x="235" y="599"/>
                      </a:lnTo>
                      <a:lnTo>
                        <a:pt x="235" y="599"/>
                      </a:lnTo>
                      <a:close/>
                      <a:moveTo>
                        <a:pt x="258" y="596"/>
                      </a:moveTo>
                      <a:lnTo>
                        <a:pt x="258" y="596"/>
                      </a:lnTo>
                      <a:lnTo>
                        <a:pt x="261" y="596"/>
                      </a:lnTo>
                      <a:lnTo>
                        <a:pt x="262" y="596"/>
                      </a:lnTo>
                      <a:lnTo>
                        <a:pt x="264" y="594"/>
                      </a:lnTo>
                      <a:lnTo>
                        <a:pt x="264" y="594"/>
                      </a:lnTo>
                      <a:lnTo>
                        <a:pt x="261" y="594"/>
                      </a:lnTo>
                      <a:lnTo>
                        <a:pt x="259" y="594"/>
                      </a:lnTo>
                      <a:lnTo>
                        <a:pt x="258" y="596"/>
                      </a:lnTo>
                      <a:lnTo>
                        <a:pt x="258" y="596"/>
                      </a:lnTo>
                      <a:close/>
                      <a:moveTo>
                        <a:pt x="669" y="602"/>
                      </a:moveTo>
                      <a:lnTo>
                        <a:pt x="669" y="602"/>
                      </a:lnTo>
                      <a:lnTo>
                        <a:pt x="677" y="599"/>
                      </a:lnTo>
                      <a:lnTo>
                        <a:pt x="680" y="597"/>
                      </a:lnTo>
                      <a:lnTo>
                        <a:pt x="681" y="594"/>
                      </a:lnTo>
                      <a:lnTo>
                        <a:pt x="681" y="594"/>
                      </a:lnTo>
                      <a:lnTo>
                        <a:pt x="669" y="602"/>
                      </a:lnTo>
                      <a:lnTo>
                        <a:pt x="669" y="602"/>
                      </a:lnTo>
                      <a:close/>
                      <a:moveTo>
                        <a:pt x="76" y="596"/>
                      </a:moveTo>
                      <a:lnTo>
                        <a:pt x="76" y="596"/>
                      </a:lnTo>
                      <a:lnTo>
                        <a:pt x="76" y="597"/>
                      </a:lnTo>
                      <a:lnTo>
                        <a:pt x="76" y="597"/>
                      </a:lnTo>
                      <a:lnTo>
                        <a:pt x="84" y="605"/>
                      </a:lnTo>
                      <a:lnTo>
                        <a:pt x="93" y="613"/>
                      </a:lnTo>
                      <a:lnTo>
                        <a:pt x="102" y="619"/>
                      </a:lnTo>
                      <a:lnTo>
                        <a:pt x="111" y="623"/>
                      </a:lnTo>
                      <a:lnTo>
                        <a:pt x="111" y="623"/>
                      </a:lnTo>
                      <a:lnTo>
                        <a:pt x="111" y="620"/>
                      </a:lnTo>
                      <a:lnTo>
                        <a:pt x="114" y="619"/>
                      </a:lnTo>
                      <a:lnTo>
                        <a:pt x="117" y="614"/>
                      </a:lnTo>
                      <a:lnTo>
                        <a:pt x="117" y="614"/>
                      </a:lnTo>
                      <a:lnTo>
                        <a:pt x="105" y="610"/>
                      </a:lnTo>
                      <a:lnTo>
                        <a:pt x="96" y="605"/>
                      </a:lnTo>
                      <a:lnTo>
                        <a:pt x="85" y="600"/>
                      </a:lnTo>
                      <a:lnTo>
                        <a:pt x="76" y="596"/>
                      </a:lnTo>
                      <a:lnTo>
                        <a:pt x="76" y="596"/>
                      </a:lnTo>
                      <a:close/>
                      <a:moveTo>
                        <a:pt x="134" y="613"/>
                      </a:moveTo>
                      <a:lnTo>
                        <a:pt x="134" y="613"/>
                      </a:lnTo>
                      <a:lnTo>
                        <a:pt x="140" y="613"/>
                      </a:lnTo>
                      <a:lnTo>
                        <a:pt x="146" y="614"/>
                      </a:lnTo>
                      <a:lnTo>
                        <a:pt x="146" y="614"/>
                      </a:lnTo>
                      <a:lnTo>
                        <a:pt x="142" y="610"/>
                      </a:lnTo>
                      <a:lnTo>
                        <a:pt x="139" y="605"/>
                      </a:lnTo>
                      <a:lnTo>
                        <a:pt x="130" y="597"/>
                      </a:lnTo>
                      <a:lnTo>
                        <a:pt x="130" y="597"/>
                      </a:lnTo>
                      <a:lnTo>
                        <a:pt x="130" y="600"/>
                      </a:lnTo>
                      <a:lnTo>
                        <a:pt x="131" y="605"/>
                      </a:lnTo>
                      <a:lnTo>
                        <a:pt x="133" y="608"/>
                      </a:lnTo>
                      <a:lnTo>
                        <a:pt x="134" y="613"/>
                      </a:lnTo>
                      <a:lnTo>
                        <a:pt x="134" y="613"/>
                      </a:lnTo>
                      <a:close/>
                      <a:moveTo>
                        <a:pt x="704" y="614"/>
                      </a:moveTo>
                      <a:lnTo>
                        <a:pt x="704" y="614"/>
                      </a:lnTo>
                      <a:lnTo>
                        <a:pt x="709" y="616"/>
                      </a:lnTo>
                      <a:lnTo>
                        <a:pt x="709" y="616"/>
                      </a:lnTo>
                      <a:lnTo>
                        <a:pt x="720" y="608"/>
                      </a:lnTo>
                      <a:lnTo>
                        <a:pt x="729" y="597"/>
                      </a:lnTo>
                      <a:lnTo>
                        <a:pt x="729" y="597"/>
                      </a:lnTo>
                      <a:lnTo>
                        <a:pt x="721" y="599"/>
                      </a:lnTo>
                      <a:lnTo>
                        <a:pt x="715" y="603"/>
                      </a:lnTo>
                      <a:lnTo>
                        <a:pt x="704" y="614"/>
                      </a:lnTo>
                      <a:lnTo>
                        <a:pt x="704" y="614"/>
                      </a:lnTo>
                      <a:close/>
                      <a:moveTo>
                        <a:pt x="160" y="613"/>
                      </a:moveTo>
                      <a:lnTo>
                        <a:pt x="160" y="613"/>
                      </a:lnTo>
                      <a:lnTo>
                        <a:pt x="165" y="613"/>
                      </a:lnTo>
                      <a:lnTo>
                        <a:pt x="168" y="614"/>
                      </a:lnTo>
                      <a:lnTo>
                        <a:pt x="172" y="613"/>
                      </a:lnTo>
                      <a:lnTo>
                        <a:pt x="175" y="611"/>
                      </a:lnTo>
                      <a:lnTo>
                        <a:pt x="175" y="611"/>
                      </a:lnTo>
                      <a:lnTo>
                        <a:pt x="172" y="606"/>
                      </a:lnTo>
                      <a:lnTo>
                        <a:pt x="172" y="603"/>
                      </a:lnTo>
                      <a:lnTo>
                        <a:pt x="172" y="600"/>
                      </a:lnTo>
                      <a:lnTo>
                        <a:pt x="172" y="600"/>
                      </a:lnTo>
                      <a:lnTo>
                        <a:pt x="169" y="599"/>
                      </a:lnTo>
                      <a:lnTo>
                        <a:pt x="166" y="600"/>
                      </a:lnTo>
                      <a:lnTo>
                        <a:pt x="163" y="603"/>
                      </a:lnTo>
                      <a:lnTo>
                        <a:pt x="160" y="613"/>
                      </a:lnTo>
                      <a:lnTo>
                        <a:pt x="160" y="613"/>
                      </a:lnTo>
                      <a:close/>
                      <a:moveTo>
                        <a:pt x="277" y="600"/>
                      </a:moveTo>
                      <a:lnTo>
                        <a:pt x="277" y="600"/>
                      </a:lnTo>
                      <a:lnTo>
                        <a:pt x="279" y="603"/>
                      </a:lnTo>
                      <a:lnTo>
                        <a:pt x="280" y="603"/>
                      </a:lnTo>
                      <a:lnTo>
                        <a:pt x="280" y="603"/>
                      </a:lnTo>
                      <a:lnTo>
                        <a:pt x="280" y="600"/>
                      </a:lnTo>
                      <a:lnTo>
                        <a:pt x="280" y="600"/>
                      </a:lnTo>
                      <a:lnTo>
                        <a:pt x="279" y="600"/>
                      </a:lnTo>
                      <a:lnTo>
                        <a:pt x="277" y="600"/>
                      </a:lnTo>
                      <a:lnTo>
                        <a:pt x="277" y="600"/>
                      </a:lnTo>
                      <a:close/>
                      <a:moveTo>
                        <a:pt x="285" y="608"/>
                      </a:moveTo>
                      <a:lnTo>
                        <a:pt x="285" y="608"/>
                      </a:lnTo>
                      <a:lnTo>
                        <a:pt x="288" y="611"/>
                      </a:lnTo>
                      <a:lnTo>
                        <a:pt x="291" y="613"/>
                      </a:lnTo>
                      <a:lnTo>
                        <a:pt x="299" y="614"/>
                      </a:lnTo>
                      <a:lnTo>
                        <a:pt x="306" y="614"/>
                      </a:lnTo>
                      <a:lnTo>
                        <a:pt x="314" y="613"/>
                      </a:lnTo>
                      <a:lnTo>
                        <a:pt x="314" y="613"/>
                      </a:lnTo>
                      <a:lnTo>
                        <a:pt x="309" y="606"/>
                      </a:lnTo>
                      <a:lnTo>
                        <a:pt x="303" y="602"/>
                      </a:lnTo>
                      <a:lnTo>
                        <a:pt x="296" y="599"/>
                      </a:lnTo>
                      <a:lnTo>
                        <a:pt x="285" y="600"/>
                      </a:lnTo>
                      <a:lnTo>
                        <a:pt x="285" y="600"/>
                      </a:lnTo>
                      <a:lnTo>
                        <a:pt x="285" y="605"/>
                      </a:lnTo>
                      <a:lnTo>
                        <a:pt x="285" y="608"/>
                      </a:lnTo>
                      <a:lnTo>
                        <a:pt x="285" y="608"/>
                      </a:lnTo>
                      <a:close/>
                      <a:moveTo>
                        <a:pt x="430" y="610"/>
                      </a:moveTo>
                      <a:lnTo>
                        <a:pt x="430" y="610"/>
                      </a:lnTo>
                      <a:lnTo>
                        <a:pt x="428" y="605"/>
                      </a:lnTo>
                      <a:lnTo>
                        <a:pt x="427" y="602"/>
                      </a:lnTo>
                      <a:lnTo>
                        <a:pt x="424" y="600"/>
                      </a:lnTo>
                      <a:lnTo>
                        <a:pt x="424" y="600"/>
                      </a:lnTo>
                      <a:lnTo>
                        <a:pt x="425" y="605"/>
                      </a:lnTo>
                      <a:lnTo>
                        <a:pt x="427" y="608"/>
                      </a:lnTo>
                      <a:lnTo>
                        <a:pt x="430" y="610"/>
                      </a:lnTo>
                      <a:lnTo>
                        <a:pt x="430" y="610"/>
                      </a:lnTo>
                      <a:close/>
                      <a:moveTo>
                        <a:pt x="123" y="603"/>
                      </a:moveTo>
                      <a:lnTo>
                        <a:pt x="123" y="603"/>
                      </a:lnTo>
                      <a:lnTo>
                        <a:pt x="123" y="600"/>
                      </a:lnTo>
                      <a:lnTo>
                        <a:pt x="123" y="600"/>
                      </a:lnTo>
                      <a:lnTo>
                        <a:pt x="119" y="600"/>
                      </a:lnTo>
                      <a:lnTo>
                        <a:pt x="119" y="600"/>
                      </a:lnTo>
                      <a:lnTo>
                        <a:pt x="120" y="602"/>
                      </a:lnTo>
                      <a:lnTo>
                        <a:pt x="120" y="602"/>
                      </a:lnTo>
                      <a:lnTo>
                        <a:pt x="123" y="603"/>
                      </a:lnTo>
                      <a:lnTo>
                        <a:pt x="123" y="603"/>
                      </a:lnTo>
                      <a:close/>
                      <a:moveTo>
                        <a:pt x="157" y="603"/>
                      </a:moveTo>
                      <a:lnTo>
                        <a:pt x="157" y="603"/>
                      </a:lnTo>
                      <a:lnTo>
                        <a:pt x="157" y="605"/>
                      </a:lnTo>
                      <a:lnTo>
                        <a:pt x="159" y="603"/>
                      </a:lnTo>
                      <a:lnTo>
                        <a:pt x="160" y="603"/>
                      </a:lnTo>
                      <a:lnTo>
                        <a:pt x="160" y="600"/>
                      </a:lnTo>
                      <a:lnTo>
                        <a:pt x="160" y="600"/>
                      </a:lnTo>
                      <a:lnTo>
                        <a:pt x="157" y="600"/>
                      </a:lnTo>
                      <a:lnTo>
                        <a:pt x="157" y="603"/>
                      </a:lnTo>
                      <a:lnTo>
                        <a:pt x="157" y="603"/>
                      </a:lnTo>
                      <a:close/>
                      <a:moveTo>
                        <a:pt x="178" y="605"/>
                      </a:moveTo>
                      <a:lnTo>
                        <a:pt x="178" y="605"/>
                      </a:lnTo>
                      <a:lnTo>
                        <a:pt x="180" y="603"/>
                      </a:lnTo>
                      <a:lnTo>
                        <a:pt x="180" y="600"/>
                      </a:lnTo>
                      <a:lnTo>
                        <a:pt x="180" y="600"/>
                      </a:lnTo>
                      <a:lnTo>
                        <a:pt x="177" y="600"/>
                      </a:lnTo>
                      <a:lnTo>
                        <a:pt x="177" y="600"/>
                      </a:lnTo>
                      <a:lnTo>
                        <a:pt x="177" y="603"/>
                      </a:lnTo>
                      <a:lnTo>
                        <a:pt x="178" y="605"/>
                      </a:lnTo>
                      <a:lnTo>
                        <a:pt x="178" y="605"/>
                      </a:lnTo>
                      <a:close/>
                      <a:moveTo>
                        <a:pt x="258" y="602"/>
                      </a:moveTo>
                      <a:lnTo>
                        <a:pt x="258" y="602"/>
                      </a:lnTo>
                      <a:lnTo>
                        <a:pt x="256" y="611"/>
                      </a:lnTo>
                      <a:lnTo>
                        <a:pt x="256" y="611"/>
                      </a:lnTo>
                      <a:lnTo>
                        <a:pt x="267" y="613"/>
                      </a:lnTo>
                      <a:lnTo>
                        <a:pt x="279" y="614"/>
                      </a:lnTo>
                      <a:lnTo>
                        <a:pt x="279" y="614"/>
                      </a:lnTo>
                      <a:lnTo>
                        <a:pt x="282" y="610"/>
                      </a:lnTo>
                      <a:lnTo>
                        <a:pt x="282" y="610"/>
                      </a:lnTo>
                      <a:lnTo>
                        <a:pt x="276" y="605"/>
                      </a:lnTo>
                      <a:lnTo>
                        <a:pt x="271" y="602"/>
                      </a:lnTo>
                      <a:lnTo>
                        <a:pt x="265" y="600"/>
                      </a:lnTo>
                      <a:lnTo>
                        <a:pt x="261" y="600"/>
                      </a:lnTo>
                      <a:lnTo>
                        <a:pt x="258" y="602"/>
                      </a:lnTo>
                      <a:lnTo>
                        <a:pt x="258" y="602"/>
                      </a:lnTo>
                      <a:close/>
                      <a:moveTo>
                        <a:pt x="322" y="613"/>
                      </a:moveTo>
                      <a:lnTo>
                        <a:pt x="322" y="613"/>
                      </a:lnTo>
                      <a:lnTo>
                        <a:pt x="322" y="608"/>
                      </a:lnTo>
                      <a:lnTo>
                        <a:pt x="323" y="602"/>
                      </a:lnTo>
                      <a:lnTo>
                        <a:pt x="323" y="602"/>
                      </a:lnTo>
                      <a:lnTo>
                        <a:pt x="309" y="600"/>
                      </a:lnTo>
                      <a:lnTo>
                        <a:pt x="309" y="600"/>
                      </a:lnTo>
                      <a:lnTo>
                        <a:pt x="314" y="608"/>
                      </a:lnTo>
                      <a:lnTo>
                        <a:pt x="317" y="611"/>
                      </a:lnTo>
                      <a:lnTo>
                        <a:pt x="322" y="613"/>
                      </a:lnTo>
                      <a:lnTo>
                        <a:pt x="322" y="613"/>
                      </a:lnTo>
                      <a:close/>
                      <a:moveTo>
                        <a:pt x="184" y="610"/>
                      </a:moveTo>
                      <a:lnTo>
                        <a:pt x="184" y="610"/>
                      </a:lnTo>
                      <a:lnTo>
                        <a:pt x="189" y="611"/>
                      </a:lnTo>
                      <a:lnTo>
                        <a:pt x="192" y="611"/>
                      </a:lnTo>
                      <a:lnTo>
                        <a:pt x="197" y="610"/>
                      </a:lnTo>
                      <a:lnTo>
                        <a:pt x="197" y="610"/>
                      </a:lnTo>
                      <a:lnTo>
                        <a:pt x="195" y="606"/>
                      </a:lnTo>
                      <a:lnTo>
                        <a:pt x="194" y="605"/>
                      </a:lnTo>
                      <a:lnTo>
                        <a:pt x="189" y="602"/>
                      </a:lnTo>
                      <a:lnTo>
                        <a:pt x="189" y="602"/>
                      </a:lnTo>
                      <a:lnTo>
                        <a:pt x="184" y="602"/>
                      </a:lnTo>
                      <a:lnTo>
                        <a:pt x="184" y="602"/>
                      </a:lnTo>
                      <a:lnTo>
                        <a:pt x="184" y="605"/>
                      </a:lnTo>
                      <a:lnTo>
                        <a:pt x="184" y="610"/>
                      </a:lnTo>
                      <a:lnTo>
                        <a:pt x="184" y="610"/>
                      </a:lnTo>
                      <a:close/>
                      <a:moveTo>
                        <a:pt x="694" y="603"/>
                      </a:moveTo>
                      <a:lnTo>
                        <a:pt x="694" y="603"/>
                      </a:lnTo>
                      <a:lnTo>
                        <a:pt x="697" y="603"/>
                      </a:lnTo>
                      <a:lnTo>
                        <a:pt x="698" y="602"/>
                      </a:lnTo>
                      <a:lnTo>
                        <a:pt x="698" y="602"/>
                      </a:lnTo>
                      <a:lnTo>
                        <a:pt x="695" y="602"/>
                      </a:lnTo>
                      <a:lnTo>
                        <a:pt x="694" y="603"/>
                      </a:lnTo>
                      <a:lnTo>
                        <a:pt x="694" y="603"/>
                      </a:lnTo>
                      <a:close/>
                      <a:moveTo>
                        <a:pt x="197" y="602"/>
                      </a:moveTo>
                      <a:lnTo>
                        <a:pt x="197" y="602"/>
                      </a:lnTo>
                      <a:lnTo>
                        <a:pt x="198" y="603"/>
                      </a:lnTo>
                      <a:lnTo>
                        <a:pt x="198" y="605"/>
                      </a:lnTo>
                      <a:lnTo>
                        <a:pt x="200" y="605"/>
                      </a:lnTo>
                      <a:lnTo>
                        <a:pt x="200" y="606"/>
                      </a:lnTo>
                      <a:lnTo>
                        <a:pt x="200" y="606"/>
                      </a:lnTo>
                      <a:lnTo>
                        <a:pt x="204" y="606"/>
                      </a:lnTo>
                      <a:lnTo>
                        <a:pt x="207" y="605"/>
                      </a:lnTo>
                      <a:lnTo>
                        <a:pt x="207" y="605"/>
                      </a:lnTo>
                      <a:lnTo>
                        <a:pt x="203" y="603"/>
                      </a:lnTo>
                      <a:lnTo>
                        <a:pt x="200" y="602"/>
                      </a:lnTo>
                      <a:lnTo>
                        <a:pt x="197" y="602"/>
                      </a:lnTo>
                      <a:lnTo>
                        <a:pt x="197" y="602"/>
                      </a:lnTo>
                      <a:close/>
                      <a:moveTo>
                        <a:pt x="236" y="605"/>
                      </a:moveTo>
                      <a:lnTo>
                        <a:pt x="236" y="605"/>
                      </a:lnTo>
                      <a:lnTo>
                        <a:pt x="239" y="608"/>
                      </a:lnTo>
                      <a:lnTo>
                        <a:pt x="244" y="608"/>
                      </a:lnTo>
                      <a:lnTo>
                        <a:pt x="252" y="611"/>
                      </a:lnTo>
                      <a:lnTo>
                        <a:pt x="252" y="611"/>
                      </a:lnTo>
                      <a:lnTo>
                        <a:pt x="253" y="606"/>
                      </a:lnTo>
                      <a:lnTo>
                        <a:pt x="253" y="603"/>
                      </a:lnTo>
                      <a:lnTo>
                        <a:pt x="252" y="602"/>
                      </a:lnTo>
                      <a:lnTo>
                        <a:pt x="252" y="602"/>
                      </a:lnTo>
                      <a:lnTo>
                        <a:pt x="248" y="603"/>
                      </a:lnTo>
                      <a:lnTo>
                        <a:pt x="244" y="603"/>
                      </a:lnTo>
                      <a:lnTo>
                        <a:pt x="239" y="603"/>
                      </a:lnTo>
                      <a:lnTo>
                        <a:pt x="236" y="605"/>
                      </a:lnTo>
                      <a:lnTo>
                        <a:pt x="236" y="605"/>
                      </a:lnTo>
                      <a:close/>
                      <a:moveTo>
                        <a:pt x="326" y="613"/>
                      </a:moveTo>
                      <a:lnTo>
                        <a:pt x="326" y="613"/>
                      </a:lnTo>
                      <a:lnTo>
                        <a:pt x="334" y="614"/>
                      </a:lnTo>
                      <a:lnTo>
                        <a:pt x="334" y="614"/>
                      </a:lnTo>
                      <a:lnTo>
                        <a:pt x="337" y="613"/>
                      </a:lnTo>
                      <a:lnTo>
                        <a:pt x="341" y="611"/>
                      </a:lnTo>
                      <a:lnTo>
                        <a:pt x="354" y="610"/>
                      </a:lnTo>
                      <a:lnTo>
                        <a:pt x="354" y="610"/>
                      </a:lnTo>
                      <a:lnTo>
                        <a:pt x="348" y="606"/>
                      </a:lnTo>
                      <a:lnTo>
                        <a:pt x="341" y="605"/>
                      </a:lnTo>
                      <a:lnTo>
                        <a:pt x="328" y="602"/>
                      </a:lnTo>
                      <a:lnTo>
                        <a:pt x="328" y="602"/>
                      </a:lnTo>
                      <a:lnTo>
                        <a:pt x="328" y="608"/>
                      </a:lnTo>
                      <a:lnTo>
                        <a:pt x="326" y="613"/>
                      </a:lnTo>
                      <a:lnTo>
                        <a:pt x="326" y="613"/>
                      </a:lnTo>
                      <a:close/>
                      <a:moveTo>
                        <a:pt x="384" y="610"/>
                      </a:moveTo>
                      <a:lnTo>
                        <a:pt x="384" y="610"/>
                      </a:lnTo>
                      <a:lnTo>
                        <a:pt x="389" y="611"/>
                      </a:lnTo>
                      <a:lnTo>
                        <a:pt x="393" y="613"/>
                      </a:lnTo>
                      <a:lnTo>
                        <a:pt x="393" y="613"/>
                      </a:lnTo>
                      <a:lnTo>
                        <a:pt x="393" y="608"/>
                      </a:lnTo>
                      <a:lnTo>
                        <a:pt x="390" y="606"/>
                      </a:lnTo>
                      <a:lnTo>
                        <a:pt x="387" y="603"/>
                      </a:lnTo>
                      <a:lnTo>
                        <a:pt x="384" y="602"/>
                      </a:lnTo>
                      <a:lnTo>
                        <a:pt x="384" y="602"/>
                      </a:lnTo>
                      <a:lnTo>
                        <a:pt x="383" y="606"/>
                      </a:lnTo>
                      <a:lnTo>
                        <a:pt x="384" y="610"/>
                      </a:lnTo>
                      <a:lnTo>
                        <a:pt x="384" y="610"/>
                      </a:lnTo>
                      <a:close/>
                      <a:moveTo>
                        <a:pt x="529" y="613"/>
                      </a:moveTo>
                      <a:lnTo>
                        <a:pt x="529" y="613"/>
                      </a:lnTo>
                      <a:lnTo>
                        <a:pt x="529" y="603"/>
                      </a:lnTo>
                      <a:lnTo>
                        <a:pt x="529" y="603"/>
                      </a:lnTo>
                      <a:lnTo>
                        <a:pt x="524" y="602"/>
                      </a:lnTo>
                      <a:lnTo>
                        <a:pt x="524" y="602"/>
                      </a:lnTo>
                      <a:lnTo>
                        <a:pt x="523" y="606"/>
                      </a:lnTo>
                      <a:lnTo>
                        <a:pt x="524" y="608"/>
                      </a:lnTo>
                      <a:lnTo>
                        <a:pt x="526" y="611"/>
                      </a:lnTo>
                      <a:lnTo>
                        <a:pt x="529" y="613"/>
                      </a:lnTo>
                      <a:lnTo>
                        <a:pt x="529" y="613"/>
                      </a:lnTo>
                      <a:close/>
                      <a:moveTo>
                        <a:pt x="677" y="614"/>
                      </a:moveTo>
                      <a:lnTo>
                        <a:pt x="677" y="614"/>
                      </a:lnTo>
                      <a:lnTo>
                        <a:pt x="681" y="613"/>
                      </a:lnTo>
                      <a:lnTo>
                        <a:pt x="686" y="610"/>
                      </a:lnTo>
                      <a:lnTo>
                        <a:pt x="688" y="606"/>
                      </a:lnTo>
                      <a:lnTo>
                        <a:pt x="689" y="602"/>
                      </a:lnTo>
                      <a:lnTo>
                        <a:pt x="689" y="602"/>
                      </a:lnTo>
                      <a:lnTo>
                        <a:pt x="678" y="606"/>
                      </a:lnTo>
                      <a:lnTo>
                        <a:pt x="675" y="610"/>
                      </a:lnTo>
                      <a:lnTo>
                        <a:pt x="675" y="611"/>
                      </a:lnTo>
                      <a:lnTo>
                        <a:pt x="677" y="614"/>
                      </a:lnTo>
                      <a:lnTo>
                        <a:pt x="677" y="614"/>
                      </a:lnTo>
                      <a:close/>
                      <a:moveTo>
                        <a:pt x="532" y="613"/>
                      </a:moveTo>
                      <a:lnTo>
                        <a:pt x="532" y="613"/>
                      </a:lnTo>
                      <a:lnTo>
                        <a:pt x="535" y="611"/>
                      </a:lnTo>
                      <a:lnTo>
                        <a:pt x="537" y="610"/>
                      </a:lnTo>
                      <a:lnTo>
                        <a:pt x="535" y="603"/>
                      </a:lnTo>
                      <a:lnTo>
                        <a:pt x="535" y="603"/>
                      </a:lnTo>
                      <a:lnTo>
                        <a:pt x="534" y="603"/>
                      </a:lnTo>
                      <a:lnTo>
                        <a:pt x="534" y="603"/>
                      </a:lnTo>
                      <a:lnTo>
                        <a:pt x="532" y="613"/>
                      </a:lnTo>
                      <a:lnTo>
                        <a:pt x="532" y="613"/>
                      </a:lnTo>
                      <a:close/>
                      <a:moveTo>
                        <a:pt x="479" y="605"/>
                      </a:moveTo>
                      <a:lnTo>
                        <a:pt x="479" y="605"/>
                      </a:lnTo>
                      <a:lnTo>
                        <a:pt x="480" y="613"/>
                      </a:lnTo>
                      <a:lnTo>
                        <a:pt x="485" y="620"/>
                      </a:lnTo>
                      <a:lnTo>
                        <a:pt x="485" y="620"/>
                      </a:lnTo>
                      <a:lnTo>
                        <a:pt x="485" y="616"/>
                      </a:lnTo>
                      <a:lnTo>
                        <a:pt x="483" y="613"/>
                      </a:lnTo>
                      <a:lnTo>
                        <a:pt x="479" y="605"/>
                      </a:lnTo>
                      <a:lnTo>
                        <a:pt x="479" y="605"/>
                      </a:lnTo>
                      <a:close/>
                      <a:moveTo>
                        <a:pt x="546" y="628"/>
                      </a:moveTo>
                      <a:lnTo>
                        <a:pt x="546" y="628"/>
                      </a:lnTo>
                      <a:lnTo>
                        <a:pt x="550" y="626"/>
                      </a:lnTo>
                      <a:lnTo>
                        <a:pt x="552" y="623"/>
                      </a:lnTo>
                      <a:lnTo>
                        <a:pt x="552" y="623"/>
                      </a:lnTo>
                      <a:lnTo>
                        <a:pt x="550" y="619"/>
                      </a:lnTo>
                      <a:lnTo>
                        <a:pt x="549" y="614"/>
                      </a:lnTo>
                      <a:lnTo>
                        <a:pt x="547" y="610"/>
                      </a:lnTo>
                      <a:lnTo>
                        <a:pt x="544" y="605"/>
                      </a:lnTo>
                      <a:lnTo>
                        <a:pt x="544" y="605"/>
                      </a:lnTo>
                      <a:lnTo>
                        <a:pt x="543" y="610"/>
                      </a:lnTo>
                      <a:lnTo>
                        <a:pt x="543" y="616"/>
                      </a:lnTo>
                      <a:lnTo>
                        <a:pt x="546" y="628"/>
                      </a:lnTo>
                      <a:lnTo>
                        <a:pt x="546" y="628"/>
                      </a:lnTo>
                      <a:close/>
                      <a:moveTo>
                        <a:pt x="553" y="611"/>
                      </a:moveTo>
                      <a:lnTo>
                        <a:pt x="553" y="611"/>
                      </a:lnTo>
                      <a:lnTo>
                        <a:pt x="553" y="606"/>
                      </a:lnTo>
                      <a:lnTo>
                        <a:pt x="552" y="605"/>
                      </a:lnTo>
                      <a:lnTo>
                        <a:pt x="552" y="605"/>
                      </a:lnTo>
                      <a:lnTo>
                        <a:pt x="552" y="608"/>
                      </a:lnTo>
                      <a:lnTo>
                        <a:pt x="553" y="610"/>
                      </a:lnTo>
                      <a:lnTo>
                        <a:pt x="553" y="611"/>
                      </a:lnTo>
                      <a:lnTo>
                        <a:pt x="553" y="611"/>
                      </a:lnTo>
                      <a:close/>
                      <a:moveTo>
                        <a:pt x="206" y="611"/>
                      </a:moveTo>
                      <a:lnTo>
                        <a:pt x="206" y="611"/>
                      </a:lnTo>
                      <a:lnTo>
                        <a:pt x="207" y="613"/>
                      </a:lnTo>
                      <a:lnTo>
                        <a:pt x="209" y="614"/>
                      </a:lnTo>
                      <a:lnTo>
                        <a:pt x="215" y="616"/>
                      </a:lnTo>
                      <a:lnTo>
                        <a:pt x="229" y="616"/>
                      </a:lnTo>
                      <a:lnTo>
                        <a:pt x="229" y="616"/>
                      </a:lnTo>
                      <a:lnTo>
                        <a:pt x="227" y="610"/>
                      </a:lnTo>
                      <a:lnTo>
                        <a:pt x="227" y="610"/>
                      </a:lnTo>
                      <a:lnTo>
                        <a:pt x="216" y="608"/>
                      </a:lnTo>
                      <a:lnTo>
                        <a:pt x="210" y="610"/>
                      </a:lnTo>
                      <a:lnTo>
                        <a:pt x="206" y="611"/>
                      </a:lnTo>
                      <a:lnTo>
                        <a:pt x="206" y="611"/>
                      </a:lnTo>
                      <a:close/>
                      <a:moveTo>
                        <a:pt x="502" y="608"/>
                      </a:moveTo>
                      <a:lnTo>
                        <a:pt x="502" y="608"/>
                      </a:lnTo>
                      <a:lnTo>
                        <a:pt x="502" y="611"/>
                      </a:lnTo>
                      <a:lnTo>
                        <a:pt x="502" y="613"/>
                      </a:lnTo>
                      <a:lnTo>
                        <a:pt x="502" y="613"/>
                      </a:lnTo>
                      <a:lnTo>
                        <a:pt x="502" y="613"/>
                      </a:lnTo>
                      <a:lnTo>
                        <a:pt x="503" y="608"/>
                      </a:lnTo>
                      <a:lnTo>
                        <a:pt x="503" y="608"/>
                      </a:lnTo>
                      <a:lnTo>
                        <a:pt x="502" y="608"/>
                      </a:lnTo>
                      <a:lnTo>
                        <a:pt x="502" y="608"/>
                      </a:lnTo>
                      <a:close/>
                      <a:moveTo>
                        <a:pt x="617" y="617"/>
                      </a:moveTo>
                      <a:lnTo>
                        <a:pt x="617" y="617"/>
                      </a:lnTo>
                      <a:lnTo>
                        <a:pt x="620" y="617"/>
                      </a:lnTo>
                      <a:lnTo>
                        <a:pt x="622" y="614"/>
                      </a:lnTo>
                      <a:lnTo>
                        <a:pt x="622" y="610"/>
                      </a:lnTo>
                      <a:lnTo>
                        <a:pt x="620" y="608"/>
                      </a:lnTo>
                      <a:lnTo>
                        <a:pt x="620" y="608"/>
                      </a:lnTo>
                      <a:lnTo>
                        <a:pt x="619" y="613"/>
                      </a:lnTo>
                      <a:lnTo>
                        <a:pt x="617" y="617"/>
                      </a:lnTo>
                      <a:lnTo>
                        <a:pt x="617" y="617"/>
                      </a:lnTo>
                      <a:close/>
                      <a:moveTo>
                        <a:pt x="514" y="619"/>
                      </a:moveTo>
                      <a:lnTo>
                        <a:pt x="514" y="619"/>
                      </a:lnTo>
                      <a:lnTo>
                        <a:pt x="515" y="614"/>
                      </a:lnTo>
                      <a:lnTo>
                        <a:pt x="517" y="610"/>
                      </a:lnTo>
                      <a:lnTo>
                        <a:pt x="517" y="610"/>
                      </a:lnTo>
                      <a:lnTo>
                        <a:pt x="514" y="610"/>
                      </a:lnTo>
                      <a:lnTo>
                        <a:pt x="512" y="608"/>
                      </a:lnTo>
                      <a:lnTo>
                        <a:pt x="512" y="608"/>
                      </a:lnTo>
                      <a:lnTo>
                        <a:pt x="512" y="614"/>
                      </a:lnTo>
                      <a:lnTo>
                        <a:pt x="514" y="619"/>
                      </a:lnTo>
                      <a:lnTo>
                        <a:pt x="514" y="619"/>
                      </a:lnTo>
                      <a:close/>
                      <a:moveTo>
                        <a:pt x="453" y="626"/>
                      </a:moveTo>
                      <a:lnTo>
                        <a:pt x="453" y="626"/>
                      </a:lnTo>
                      <a:lnTo>
                        <a:pt x="451" y="623"/>
                      </a:lnTo>
                      <a:lnTo>
                        <a:pt x="451" y="620"/>
                      </a:lnTo>
                      <a:lnTo>
                        <a:pt x="453" y="620"/>
                      </a:lnTo>
                      <a:lnTo>
                        <a:pt x="453" y="620"/>
                      </a:lnTo>
                      <a:lnTo>
                        <a:pt x="451" y="617"/>
                      </a:lnTo>
                      <a:lnTo>
                        <a:pt x="450" y="614"/>
                      </a:lnTo>
                      <a:lnTo>
                        <a:pt x="448" y="613"/>
                      </a:lnTo>
                      <a:lnTo>
                        <a:pt x="445" y="611"/>
                      </a:lnTo>
                      <a:lnTo>
                        <a:pt x="445" y="611"/>
                      </a:lnTo>
                      <a:lnTo>
                        <a:pt x="445" y="614"/>
                      </a:lnTo>
                      <a:lnTo>
                        <a:pt x="447" y="619"/>
                      </a:lnTo>
                      <a:lnTo>
                        <a:pt x="453" y="626"/>
                      </a:lnTo>
                      <a:lnTo>
                        <a:pt x="453" y="626"/>
                      </a:lnTo>
                      <a:close/>
                      <a:moveTo>
                        <a:pt x="491" y="614"/>
                      </a:moveTo>
                      <a:lnTo>
                        <a:pt x="491" y="614"/>
                      </a:lnTo>
                      <a:lnTo>
                        <a:pt x="492" y="616"/>
                      </a:lnTo>
                      <a:lnTo>
                        <a:pt x="494" y="616"/>
                      </a:lnTo>
                      <a:lnTo>
                        <a:pt x="495" y="616"/>
                      </a:lnTo>
                      <a:lnTo>
                        <a:pt x="495" y="616"/>
                      </a:lnTo>
                      <a:lnTo>
                        <a:pt x="495" y="614"/>
                      </a:lnTo>
                      <a:lnTo>
                        <a:pt x="494" y="613"/>
                      </a:lnTo>
                      <a:lnTo>
                        <a:pt x="491" y="611"/>
                      </a:lnTo>
                      <a:lnTo>
                        <a:pt x="491" y="611"/>
                      </a:lnTo>
                      <a:lnTo>
                        <a:pt x="491" y="613"/>
                      </a:lnTo>
                      <a:lnTo>
                        <a:pt x="491" y="614"/>
                      </a:lnTo>
                      <a:lnTo>
                        <a:pt x="491" y="614"/>
                      </a:lnTo>
                      <a:close/>
                      <a:moveTo>
                        <a:pt x="601" y="617"/>
                      </a:moveTo>
                      <a:lnTo>
                        <a:pt x="601" y="617"/>
                      </a:lnTo>
                      <a:lnTo>
                        <a:pt x="602" y="616"/>
                      </a:lnTo>
                      <a:lnTo>
                        <a:pt x="602" y="614"/>
                      </a:lnTo>
                      <a:lnTo>
                        <a:pt x="604" y="611"/>
                      </a:lnTo>
                      <a:lnTo>
                        <a:pt x="602" y="611"/>
                      </a:lnTo>
                      <a:lnTo>
                        <a:pt x="602" y="611"/>
                      </a:lnTo>
                      <a:lnTo>
                        <a:pt x="602" y="613"/>
                      </a:lnTo>
                      <a:lnTo>
                        <a:pt x="601" y="614"/>
                      </a:lnTo>
                      <a:lnTo>
                        <a:pt x="599" y="616"/>
                      </a:lnTo>
                      <a:lnTo>
                        <a:pt x="601" y="617"/>
                      </a:lnTo>
                      <a:lnTo>
                        <a:pt x="601" y="617"/>
                      </a:lnTo>
                      <a:close/>
                      <a:moveTo>
                        <a:pt x="665" y="613"/>
                      </a:moveTo>
                      <a:lnTo>
                        <a:pt x="665" y="613"/>
                      </a:lnTo>
                      <a:lnTo>
                        <a:pt x="666" y="613"/>
                      </a:lnTo>
                      <a:lnTo>
                        <a:pt x="668" y="611"/>
                      </a:lnTo>
                      <a:lnTo>
                        <a:pt x="668" y="611"/>
                      </a:lnTo>
                      <a:lnTo>
                        <a:pt x="665" y="611"/>
                      </a:lnTo>
                      <a:lnTo>
                        <a:pt x="665" y="613"/>
                      </a:lnTo>
                      <a:lnTo>
                        <a:pt x="665" y="613"/>
                      </a:lnTo>
                      <a:close/>
                      <a:moveTo>
                        <a:pt x="689" y="616"/>
                      </a:moveTo>
                      <a:lnTo>
                        <a:pt x="689" y="616"/>
                      </a:lnTo>
                      <a:lnTo>
                        <a:pt x="692" y="613"/>
                      </a:lnTo>
                      <a:lnTo>
                        <a:pt x="695" y="611"/>
                      </a:lnTo>
                      <a:lnTo>
                        <a:pt x="695" y="611"/>
                      </a:lnTo>
                      <a:lnTo>
                        <a:pt x="691" y="613"/>
                      </a:lnTo>
                      <a:lnTo>
                        <a:pt x="689" y="616"/>
                      </a:lnTo>
                      <a:lnTo>
                        <a:pt x="689" y="616"/>
                      </a:lnTo>
                      <a:close/>
                      <a:moveTo>
                        <a:pt x="233" y="617"/>
                      </a:moveTo>
                      <a:lnTo>
                        <a:pt x="233" y="617"/>
                      </a:lnTo>
                      <a:lnTo>
                        <a:pt x="238" y="617"/>
                      </a:lnTo>
                      <a:lnTo>
                        <a:pt x="241" y="617"/>
                      </a:lnTo>
                      <a:lnTo>
                        <a:pt x="241" y="617"/>
                      </a:lnTo>
                      <a:lnTo>
                        <a:pt x="241" y="616"/>
                      </a:lnTo>
                      <a:lnTo>
                        <a:pt x="239" y="614"/>
                      </a:lnTo>
                      <a:lnTo>
                        <a:pt x="235" y="613"/>
                      </a:lnTo>
                      <a:lnTo>
                        <a:pt x="235" y="613"/>
                      </a:lnTo>
                      <a:lnTo>
                        <a:pt x="233" y="614"/>
                      </a:lnTo>
                      <a:lnTo>
                        <a:pt x="233" y="617"/>
                      </a:lnTo>
                      <a:lnTo>
                        <a:pt x="233" y="617"/>
                      </a:lnTo>
                      <a:close/>
                      <a:moveTo>
                        <a:pt x="354" y="616"/>
                      </a:moveTo>
                      <a:lnTo>
                        <a:pt x="354" y="616"/>
                      </a:lnTo>
                      <a:lnTo>
                        <a:pt x="361" y="614"/>
                      </a:lnTo>
                      <a:lnTo>
                        <a:pt x="367" y="614"/>
                      </a:lnTo>
                      <a:lnTo>
                        <a:pt x="367" y="614"/>
                      </a:lnTo>
                      <a:lnTo>
                        <a:pt x="364" y="613"/>
                      </a:lnTo>
                      <a:lnTo>
                        <a:pt x="360" y="613"/>
                      </a:lnTo>
                      <a:lnTo>
                        <a:pt x="355" y="614"/>
                      </a:lnTo>
                      <a:lnTo>
                        <a:pt x="354" y="616"/>
                      </a:lnTo>
                      <a:lnTo>
                        <a:pt x="354" y="616"/>
                      </a:lnTo>
                      <a:close/>
                      <a:moveTo>
                        <a:pt x="471" y="631"/>
                      </a:moveTo>
                      <a:lnTo>
                        <a:pt x="471" y="631"/>
                      </a:lnTo>
                      <a:lnTo>
                        <a:pt x="476" y="631"/>
                      </a:lnTo>
                      <a:lnTo>
                        <a:pt x="480" y="632"/>
                      </a:lnTo>
                      <a:lnTo>
                        <a:pt x="480" y="632"/>
                      </a:lnTo>
                      <a:lnTo>
                        <a:pt x="479" y="628"/>
                      </a:lnTo>
                      <a:lnTo>
                        <a:pt x="477" y="622"/>
                      </a:lnTo>
                      <a:lnTo>
                        <a:pt x="477" y="617"/>
                      </a:lnTo>
                      <a:lnTo>
                        <a:pt x="474" y="613"/>
                      </a:lnTo>
                      <a:lnTo>
                        <a:pt x="474" y="613"/>
                      </a:lnTo>
                      <a:lnTo>
                        <a:pt x="473" y="620"/>
                      </a:lnTo>
                      <a:lnTo>
                        <a:pt x="471" y="631"/>
                      </a:lnTo>
                      <a:lnTo>
                        <a:pt x="471" y="631"/>
                      </a:lnTo>
                      <a:close/>
                      <a:moveTo>
                        <a:pt x="436" y="625"/>
                      </a:moveTo>
                      <a:lnTo>
                        <a:pt x="436" y="625"/>
                      </a:lnTo>
                      <a:lnTo>
                        <a:pt x="434" y="619"/>
                      </a:lnTo>
                      <a:lnTo>
                        <a:pt x="433" y="616"/>
                      </a:lnTo>
                      <a:lnTo>
                        <a:pt x="430" y="613"/>
                      </a:lnTo>
                      <a:lnTo>
                        <a:pt x="430" y="613"/>
                      </a:lnTo>
                      <a:lnTo>
                        <a:pt x="433" y="620"/>
                      </a:lnTo>
                      <a:lnTo>
                        <a:pt x="436" y="625"/>
                      </a:lnTo>
                      <a:lnTo>
                        <a:pt x="436" y="625"/>
                      </a:lnTo>
                      <a:close/>
                      <a:moveTo>
                        <a:pt x="654" y="620"/>
                      </a:moveTo>
                      <a:lnTo>
                        <a:pt x="654" y="620"/>
                      </a:lnTo>
                      <a:lnTo>
                        <a:pt x="656" y="620"/>
                      </a:lnTo>
                      <a:lnTo>
                        <a:pt x="657" y="619"/>
                      </a:lnTo>
                      <a:lnTo>
                        <a:pt x="659" y="616"/>
                      </a:lnTo>
                      <a:lnTo>
                        <a:pt x="659" y="616"/>
                      </a:lnTo>
                      <a:lnTo>
                        <a:pt x="656" y="617"/>
                      </a:lnTo>
                      <a:lnTo>
                        <a:pt x="654" y="620"/>
                      </a:lnTo>
                      <a:lnTo>
                        <a:pt x="654" y="620"/>
                      </a:lnTo>
                      <a:close/>
                      <a:moveTo>
                        <a:pt x="535" y="620"/>
                      </a:moveTo>
                      <a:lnTo>
                        <a:pt x="535" y="620"/>
                      </a:lnTo>
                      <a:lnTo>
                        <a:pt x="535" y="619"/>
                      </a:lnTo>
                      <a:lnTo>
                        <a:pt x="535" y="617"/>
                      </a:lnTo>
                      <a:lnTo>
                        <a:pt x="535" y="617"/>
                      </a:lnTo>
                      <a:lnTo>
                        <a:pt x="535" y="617"/>
                      </a:lnTo>
                      <a:lnTo>
                        <a:pt x="534" y="619"/>
                      </a:lnTo>
                      <a:lnTo>
                        <a:pt x="534" y="620"/>
                      </a:lnTo>
                      <a:lnTo>
                        <a:pt x="535" y="620"/>
                      </a:lnTo>
                      <a:lnTo>
                        <a:pt x="535" y="620"/>
                      </a:lnTo>
                      <a:close/>
                      <a:moveTo>
                        <a:pt x="570" y="635"/>
                      </a:moveTo>
                      <a:lnTo>
                        <a:pt x="570" y="635"/>
                      </a:lnTo>
                      <a:lnTo>
                        <a:pt x="575" y="632"/>
                      </a:lnTo>
                      <a:lnTo>
                        <a:pt x="576" y="628"/>
                      </a:lnTo>
                      <a:lnTo>
                        <a:pt x="581" y="617"/>
                      </a:lnTo>
                      <a:lnTo>
                        <a:pt x="581" y="617"/>
                      </a:lnTo>
                      <a:lnTo>
                        <a:pt x="576" y="620"/>
                      </a:lnTo>
                      <a:lnTo>
                        <a:pt x="575" y="625"/>
                      </a:lnTo>
                      <a:lnTo>
                        <a:pt x="570" y="635"/>
                      </a:lnTo>
                      <a:lnTo>
                        <a:pt x="570" y="635"/>
                      </a:lnTo>
                      <a:close/>
                      <a:moveTo>
                        <a:pt x="117" y="622"/>
                      </a:moveTo>
                      <a:lnTo>
                        <a:pt x="117" y="622"/>
                      </a:lnTo>
                      <a:lnTo>
                        <a:pt x="117" y="626"/>
                      </a:lnTo>
                      <a:lnTo>
                        <a:pt x="117" y="626"/>
                      </a:lnTo>
                      <a:lnTo>
                        <a:pt x="130" y="632"/>
                      </a:lnTo>
                      <a:lnTo>
                        <a:pt x="143" y="637"/>
                      </a:lnTo>
                      <a:lnTo>
                        <a:pt x="143" y="637"/>
                      </a:lnTo>
                      <a:lnTo>
                        <a:pt x="142" y="634"/>
                      </a:lnTo>
                      <a:lnTo>
                        <a:pt x="140" y="632"/>
                      </a:lnTo>
                      <a:lnTo>
                        <a:pt x="136" y="628"/>
                      </a:lnTo>
                      <a:lnTo>
                        <a:pt x="133" y="623"/>
                      </a:lnTo>
                      <a:lnTo>
                        <a:pt x="131" y="620"/>
                      </a:lnTo>
                      <a:lnTo>
                        <a:pt x="133" y="617"/>
                      </a:lnTo>
                      <a:lnTo>
                        <a:pt x="133" y="617"/>
                      </a:lnTo>
                      <a:lnTo>
                        <a:pt x="123" y="619"/>
                      </a:lnTo>
                      <a:lnTo>
                        <a:pt x="117" y="622"/>
                      </a:lnTo>
                      <a:lnTo>
                        <a:pt x="117" y="622"/>
                      </a:lnTo>
                      <a:close/>
                      <a:moveTo>
                        <a:pt x="511" y="629"/>
                      </a:moveTo>
                      <a:lnTo>
                        <a:pt x="511" y="629"/>
                      </a:lnTo>
                      <a:lnTo>
                        <a:pt x="509" y="623"/>
                      </a:lnTo>
                      <a:lnTo>
                        <a:pt x="508" y="617"/>
                      </a:lnTo>
                      <a:lnTo>
                        <a:pt x="508" y="617"/>
                      </a:lnTo>
                      <a:lnTo>
                        <a:pt x="506" y="623"/>
                      </a:lnTo>
                      <a:lnTo>
                        <a:pt x="508" y="626"/>
                      </a:lnTo>
                      <a:lnTo>
                        <a:pt x="511" y="629"/>
                      </a:lnTo>
                      <a:lnTo>
                        <a:pt x="511" y="629"/>
                      </a:lnTo>
                      <a:close/>
                      <a:moveTo>
                        <a:pt x="524" y="628"/>
                      </a:moveTo>
                      <a:lnTo>
                        <a:pt x="524" y="628"/>
                      </a:lnTo>
                      <a:lnTo>
                        <a:pt x="526" y="625"/>
                      </a:lnTo>
                      <a:lnTo>
                        <a:pt x="527" y="622"/>
                      </a:lnTo>
                      <a:lnTo>
                        <a:pt x="527" y="622"/>
                      </a:lnTo>
                      <a:lnTo>
                        <a:pt x="526" y="619"/>
                      </a:lnTo>
                      <a:lnTo>
                        <a:pt x="523" y="617"/>
                      </a:lnTo>
                      <a:lnTo>
                        <a:pt x="523" y="617"/>
                      </a:lnTo>
                      <a:lnTo>
                        <a:pt x="524" y="620"/>
                      </a:lnTo>
                      <a:lnTo>
                        <a:pt x="524" y="623"/>
                      </a:lnTo>
                      <a:lnTo>
                        <a:pt x="524" y="625"/>
                      </a:lnTo>
                      <a:lnTo>
                        <a:pt x="524" y="628"/>
                      </a:lnTo>
                      <a:lnTo>
                        <a:pt x="524" y="628"/>
                      </a:lnTo>
                      <a:close/>
                      <a:moveTo>
                        <a:pt x="177" y="622"/>
                      </a:moveTo>
                      <a:lnTo>
                        <a:pt x="177" y="622"/>
                      </a:lnTo>
                      <a:lnTo>
                        <a:pt x="177" y="620"/>
                      </a:lnTo>
                      <a:lnTo>
                        <a:pt x="175" y="619"/>
                      </a:lnTo>
                      <a:lnTo>
                        <a:pt x="172" y="619"/>
                      </a:lnTo>
                      <a:lnTo>
                        <a:pt x="172" y="619"/>
                      </a:lnTo>
                      <a:lnTo>
                        <a:pt x="174" y="622"/>
                      </a:lnTo>
                      <a:lnTo>
                        <a:pt x="175" y="622"/>
                      </a:lnTo>
                      <a:lnTo>
                        <a:pt x="177" y="622"/>
                      </a:lnTo>
                      <a:lnTo>
                        <a:pt x="177" y="622"/>
                      </a:lnTo>
                      <a:close/>
                      <a:moveTo>
                        <a:pt x="343" y="622"/>
                      </a:moveTo>
                      <a:lnTo>
                        <a:pt x="343" y="622"/>
                      </a:lnTo>
                      <a:lnTo>
                        <a:pt x="343" y="622"/>
                      </a:lnTo>
                      <a:lnTo>
                        <a:pt x="343" y="622"/>
                      </a:lnTo>
                      <a:lnTo>
                        <a:pt x="343" y="622"/>
                      </a:lnTo>
                      <a:lnTo>
                        <a:pt x="334" y="620"/>
                      </a:lnTo>
                      <a:lnTo>
                        <a:pt x="329" y="620"/>
                      </a:lnTo>
                      <a:lnTo>
                        <a:pt x="326" y="622"/>
                      </a:lnTo>
                      <a:lnTo>
                        <a:pt x="326" y="622"/>
                      </a:lnTo>
                      <a:lnTo>
                        <a:pt x="329" y="622"/>
                      </a:lnTo>
                      <a:lnTo>
                        <a:pt x="334" y="623"/>
                      </a:lnTo>
                      <a:lnTo>
                        <a:pt x="343" y="622"/>
                      </a:lnTo>
                      <a:lnTo>
                        <a:pt x="343" y="622"/>
                      </a:lnTo>
                      <a:close/>
                      <a:moveTo>
                        <a:pt x="689" y="626"/>
                      </a:moveTo>
                      <a:lnTo>
                        <a:pt x="689" y="626"/>
                      </a:lnTo>
                      <a:lnTo>
                        <a:pt x="697" y="625"/>
                      </a:lnTo>
                      <a:lnTo>
                        <a:pt x="701" y="622"/>
                      </a:lnTo>
                      <a:lnTo>
                        <a:pt x="701" y="622"/>
                      </a:lnTo>
                      <a:lnTo>
                        <a:pt x="700" y="622"/>
                      </a:lnTo>
                      <a:lnTo>
                        <a:pt x="700" y="620"/>
                      </a:lnTo>
                      <a:lnTo>
                        <a:pt x="698" y="620"/>
                      </a:lnTo>
                      <a:lnTo>
                        <a:pt x="697" y="619"/>
                      </a:lnTo>
                      <a:lnTo>
                        <a:pt x="697" y="619"/>
                      </a:lnTo>
                      <a:lnTo>
                        <a:pt x="689" y="626"/>
                      </a:lnTo>
                      <a:lnTo>
                        <a:pt x="689" y="626"/>
                      </a:lnTo>
                      <a:close/>
                      <a:moveTo>
                        <a:pt x="171" y="632"/>
                      </a:moveTo>
                      <a:lnTo>
                        <a:pt x="171" y="632"/>
                      </a:lnTo>
                      <a:lnTo>
                        <a:pt x="168" y="626"/>
                      </a:lnTo>
                      <a:lnTo>
                        <a:pt x="162" y="622"/>
                      </a:lnTo>
                      <a:lnTo>
                        <a:pt x="154" y="620"/>
                      </a:lnTo>
                      <a:lnTo>
                        <a:pt x="143" y="620"/>
                      </a:lnTo>
                      <a:lnTo>
                        <a:pt x="143" y="620"/>
                      </a:lnTo>
                      <a:lnTo>
                        <a:pt x="145" y="623"/>
                      </a:lnTo>
                      <a:lnTo>
                        <a:pt x="148" y="626"/>
                      </a:lnTo>
                      <a:lnTo>
                        <a:pt x="155" y="629"/>
                      </a:lnTo>
                      <a:lnTo>
                        <a:pt x="163" y="632"/>
                      </a:lnTo>
                      <a:lnTo>
                        <a:pt x="171" y="632"/>
                      </a:lnTo>
                      <a:lnTo>
                        <a:pt x="171" y="632"/>
                      </a:lnTo>
                      <a:close/>
                      <a:moveTo>
                        <a:pt x="180" y="623"/>
                      </a:moveTo>
                      <a:lnTo>
                        <a:pt x="180" y="623"/>
                      </a:lnTo>
                      <a:lnTo>
                        <a:pt x="181" y="625"/>
                      </a:lnTo>
                      <a:lnTo>
                        <a:pt x="183" y="625"/>
                      </a:lnTo>
                      <a:lnTo>
                        <a:pt x="184" y="628"/>
                      </a:lnTo>
                      <a:lnTo>
                        <a:pt x="184" y="628"/>
                      </a:lnTo>
                      <a:lnTo>
                        <a:pt x="187" y="626"/>
                      </a:lnTo>
                      <a:lnTo>
                        <a:pt x="192" y="628"/>
                      </a:lnTo>
                      <a:lnTo>
                        <a:pt x="200" y="631"/>
                      </a:lnTo>
                      <a:lnTo>
                        <a:pt x="209" y="632"/>
                      </a:lnTo>
                      <a:lnTo>
                        <a:pt x="212" y="631"/>
                      </a:lnTo>
                      <a:lnTo>
                        <a:pt x="215" y="629"/>
                      </a:lnTo>
                      <a:lnTo>
                        <a:pt x="215" y="629"/>
                      </a:lnTo>
                      <a:lnTo>
                        <a:pt x="206" y="628"/>
                      </a:lnTo>
                      <a:lnTo>
                        <a:pt x="197" y="625"/>
                      </a:lnTo>
                      <a:lnTo>
                        <a:pt x="181" y="620"/>
                      </a:lnTo>
                      <a:lnTo>
                        <a:pt x="181" y="620"/>
                      </a:lnTo>
                      <a:lnTo>
                        <a:pt x="180" y="623"/>
                      </a:lnTo>
                      <a:lnTo>
                        <a:pt x="180" y="623"/>
                      </a:lnTo>
                      <a:close/>
                      <a:moveTo>
                        <a:pt x="229" y="622"/>
                      </a:moveTo>
                      <a:lnTo>
                        <a:pt x="229" y="622"/>
                      </a:lnTo>
                      <a:lnTo>
                        <a:pt x="223" y="620"/>
                      </a:lnTo>
                      <a:lnTo>
                        <a:pt x="216" y="622"/>
                      </a:lnTo>
                      <a:lnTo>
                        <a:pt x="216" y="622"/>
                      </a:lnTo>
                      <a:lnTo>
                        <a:pt x="223" y="625"/>
                      </a:lnTo>
                      <a:lnTo>
                        <a:pt x="226" y="623"/>
                      </a:lnTo>
                      <a:lnTo>
                        <a:pt x="229" y="622"/>
                      </a:lnTo>
                      <a:lnTo>
                        <a:pt x="229" y="622"/>
                      </a:lnTo>
                      <a:close/>
                      <a:moveTo>
                        <a:pt x="299" y="622"/>
                      </a:moveTo>
                      <a:lnTo>
                        <a:pt x="299" y="622"/>
                      </a:lnTo>
                      <a:lnTo>
                        <a:pt x="290" y="622"/>
                      </a:lnTo>
                      <a:lnTo>
                        <a:pt x="285" y="622"/>
                      </a:lnTo>
                      <a:lnTo>
                        <a:pt x="282" y="625"/>
                      </a:lnTo>
                      <a:lnTo>
                        <a:pt x="282" y="625"/>
                      </a:lnTo>
                      <a:lnTo>
                        <a:pt x="299" y="625"/>
                      </a:lnTo>
                      <a:lnTo>
                        <a:pt x="312" y="623"/>
                      </a:lnTo>
                      <a:lnTo>
                        <a:pt x="312" y="623"/>
                      </a:lnTo>
                      <a:lnTo>
                        <a:pt x="309" y="623"/>
                      </a:lnTo>
                      <a:lnTo>
                        <a:pt x="306" y="623"/>
                      </a:lnTo>
                      <a:lnTo>
                        <a:pt x="299" y="622"/>
                      </a:lnTo>
                      <a:lnTo>
                        <a:pt x="299" y="622"/>
                      </a:lnTo>
                      <a:close/>
                      <a:moveTo>
                        <a:pt x="316" y="623"/>
                      </a:moveTo>
                      <a:lnTo>
                        <a:pt x="316" y="623"/>
                      </a:lnTo>
                      <a:lnTo>
                        <a:pt x="323" y="623"/>
                      </a:lnTo>
                      <a:lnTo>
                        <a:pt x="323" y="623"/>
                      </a:lnTo>
                      <a:lnTo>
                        <a:pt x="322" y="622"/>
                      </a:lnTo>
                      <a:lnTo>
                        <a:pt x="320" y="622"/>
                      </a:lnTo>
                      <a:lnTo>
                        <a:pt x="320" y="622"/>
                      </a:lnTo>
                      <a:lnTo>
                        <a:pt x="320" y="622"/>
                      </a:lnTo>
                      <a:lnTo>
                        <a:pt x="319" y="623"/>
                      </a:lnTo>
                      <a:lnTo>
                        <a:pt x="316" y="623"/>
                      </a:lnTo>
                      <a:lnTo>
                        <a:pt x="316" y="623"/>
                      </a:lnTo>
                      <a:close/>
                      <a:moveTo>
                        <a:pt x="592" y="632"/>
                      </a:moveTo>
                      <a:lnTo>
                        <a:pt x="592" y="632"/>
                      </a:lnTo>
                      <a:lnTo>
                        <a:pt x="595" y="626"/>
                      </a:lnTo>
                      <a:lnTo>
                        <a:pt x="596" y="623"/>
                      </a:lnTo>
                      <a:lnTo>
                        <a:pt x="596" y="622"/>
                      </a:lnTo>
                      <a:lnTo>
                        <a:pt x="596" y="622"/>
                      </a:lnTo>
                      <a:lnTo>
                        <a:pt x="593" y="623"/>
                      </a:lnTo>
                      <a:lnTo>
                        <a:pt x="590" y="626"/>
                      </a:lnTo>
                      <a:lnTo>
                        <a:pt x="590" y="629"/>
                      </a:lnTo>
                      <a:lnTo>
                        <a:pt x="590" y="631"/>
                      </a:lnTo>
                      <a:lnTo>
                        <a:pt x="592" y="632"/>
                      </a:lnTo>
                      <a:lnTo>
                        <a:pt x="592" y="632"/>
                      </a:lnTo>
                      <a:close/>
                      <a:moveTo>
                        <a:pt x="424" y="643"/>
                      </a:moveTo>
                      <a:lnTo>
                        <a:pt x="424" y="643"/>
                      </a:lnTo>
                      <a:lnTo>
                        <a:pt x="410" y="625"/>
                      </a:lnTo>
                      <a:lnTo>
                        <a:pt x="410" y="625"/>
                      </a:lnTo>
                      <a:lnTo>
                        <a:pt x="404" y="625"/>
                      </a:lnTo>
                      <a:lnTo>
                        <a:pt x="399" y="623"/>
                      </a:lnTo>
                      <a:lnTo>
                        <a:pt x="392" y="622"/>
                      </a:lnTo>
                      <a:lnTo>
                        <a:pt x="392" y="622"/>
                      </a:lnTo>
                      <a:lnTo>
                        <a:pt x="409" y="634"/>
                      </a:lnTo>
                      <a:lnTo>
                        <a:pt x="416" y="638"/>
                      </a:lnTo>
                      <a:lnTo>
                        <a:pt x="424" y="643"/>
                      </a:lnTo>
                      <a:lnTo>
                        <a:pt x="424" y="643"/>
                      </a:lnTo>
                      <a:close/>
                      <a:moveTo>
                        <a:pt x="276" y="622"/>
                      </a:moveTo>
                      <a:lnTo>
                        <a:pt x="276" y="622"/>
                      </a:lnTo>
                      <a:lnTo>
                        <a:pt x="274" y="622"/>
                      </a:lnTo>
                      <a:lnTo>
                        <a:pt x="273" y="622"/>
                      </a:lnTo>
                      <a:lnTo>
                        <a:pt x="271" y="623"/>
                      </a:lnTo>
                      <a:lnTo>
                        <a:pt x="271" y="623"/>
                      </a:lnTo>
                      <a:lnTo>
                        <a:pt x="274" y="625"/>
                      </a:lnTo>
                      <a:lnTo>
                        <a:pt x="276" y="623"/>
                      </a:lnTo>
                      <a:lnTo>
                        <a:pt x="276" y="622"/>
                      </a:lnTo>
                      <a:lnTo>
                        <a:pt x="276" y="622"/>
                      </a:lnTo>
                      <a:close/>
                      <a:moveTo>
                        <a:pt x="656" y="637"/>
                      </a:moveTo>
                      <a:lnTo>
                        <a:pt x="656" y="637"/>
                      </a:lnTo>
                      <a:lnTo>
                        <a:pt x="671" y="632"/>
                      </a:lnTo>
                      <a:lnTo>
                        <a:pt x="677" y="629"/>
                      </a:lnTo>
                      <a:lnTo>
                        <a:pt x="680" y="626"/>
                      </a:lnTo>
                      <a:lnTo>
                        <a:pt x="680" y="622"/>
                      </a:lnTo>
                      <a:lnTo>
                        <a:pt x="680" y="622"/>
                      </a:lnTo>
                      <a:lnTo>
                        <a:pt x="666" y="628"/>
                      </a:lnTo>
                      <a:lnTo>
                        <a:pt x="659" y="631"/>
                      </a:lnTo>
                      <a:lnTo>
                        <a:pt x="657" y="634"/>
                      </a:lnTo>
                      <a:lnTo>
                        <a:pt x="656" y="637"/>
                      </a:lnTo>
                      <a:lnTo>
                        <a:pt x="656" y="637"/>
                      </a:lnTo>
                      <a:close/>
                      <a:moveTo>
                        <a:pt x="238" y="625"/>
                      </a:moveTo>
                      <a:lnTo>
                        <a:pt x="238" y="625"/>
                      </a:lnTo>
                      <a:lnTo>
                        <a:pt x="239" y="626"/>
                      </a:lnTo>
                      <a:lnTo>
                        <a:pt x="241" y="626"/>
                      </a:lnTo>
                      <a:lnTo>
                        <a:pt x="244" y="626"/>
                      </a:lnTo>
                      <a:lnTo>
                        <a:pt x="244" y="626"/>
                      </a:lnTo>
                      <a:lnTo>
                        <a:pt x="245" y="623"/>
                      </a:lnTo>
                      <a:lnTo>
                        <a:pt x="245" y="623"/>
                      </a:lnTo>
                      <a:lnTo>
                        <a:pt x="241" y="625"/>
                      </a:lnTo>
                      <a:lnTo>
                        <a:pt x="238" y="625"/>
                      </a:lnTo>
                      <a:lnTo>
                        <a:pt x="238" y="625"/>
                      </a:lnTo>
                      <a:close/>
                      <a:moveTo>
                        <a:pt x="602" y="623"/>
                      </a:moveTo>
                      <a:lnTo>
                        <a:pt x="602" y="623"/>
                      </a:lnTo>
                      <a:lnTo>
                        <a:pt x="602" y="626"/>
                      </a:lnTo>
                      <a:lnTo>
                        <a:pt x="602" y="626"/>
                      </a:lnTo>
                      <a:lnTo>
                        <a:pt x="607" y="623"/>
                      </a:lnTo>
                      <a:lnTo>
                        <a:pt x="607" y="623"/>
                      </a:lnTo>
                      <a:lnTo>
                        <a:pt x="605" y="625"/>
                      </a:lnTo>
                      <a:lnTo>
                        <a:pt x="602" y="623"/>
                      </a:lnTo>
                      <a:lnTo>
                        <a:pt x="602" y="623"/>
                      </a:lnTo>
                      <a:close/>
                      <a:moveTo>
                        <a:pt x="502" y="640"/>
                      </a:moveTo>
                      <a:lnTo>
                        <a:pt x="502" y="640"/>
                      </a:lnTo>
                      <a:lnTo>
                        <a:pt x="502" y="635"/>
                      </a:lnTo>
                      <a:lnTo>
                        <a:pt x="500" y="631"/>
                      </a:lnTo>
                      <a:lnTo>
                        <a:pt x="497" y="626"/>
                      </a:lnTo>
                      <a:lnTo>
                        <a:pt x="494" y="625"/>
                      </a:lnTo>
                      <a:lnTo>
                        <a:pt x="494" y="625"/>
                      </a:lnTo>
                      <a:lnTo>
                        <a:pt x="497" y="632"/>
                      </a:lnTo>
                      <a:lnTo>
                        <a:pt x="502" y="640"/>
                      </a:lnTo>
                      <a:lnTo>
                        <a:pt x="502" y="640"/>
                      </a:lnTo>
                      <a:close/>
                      <a:moveTo>
                        <a:pt x="561" y="629"/>
                      </a:moveTo>
                      <a:lnTo>
                        <a:pt x="561" y="629"/>
                      </a:lnTo>
                      <a:lnTo>
                        <a:pt x="564" y="628"/>
                      </a:lnTo>
                      <a:lnTo>
                        <a:pt x="564" y="625"/>
                      </a:lnTo>
                      <a:lnTo>
                        <a:pt x="564" y="625"/>
                      </a:lnTo>
                      <a:lnTo>
                        <a:pt x="563" y="625"/>
                      </a:lnTo>
                      <a:lnTo>
                        <a:pt x="563" y="625"/>
                      </a:lnTo>
                      <a:lnTo>
                        <a:pt x="563" y="626"/>
                      </a:lnTo>
                      <a:lnTo>
                        <a:pt x="563" y="628"/>
                      </a:lnTo>
                      <a:lnTo>
                        <a:pt x="563" y="628"/>
                      </a:lnTo>
                      <a:lnTo>
                        <a:pt x="561" y="629"/>
                      </a:lnTo>
                      <a:lnTo>
                        <a:pt x="561" y="629"/>
                      </a:lnTo>
                      <a:close/>
                      <a:moveTo>
                        <a:pt x="637" y="628"/>
                      </a:moveTo>
                      <a:lnTo>
                        <a:pt x="637" y="628"/>
                      </a:lnTo>
                      <a:lnTo>
                        <a:pt x="640" y="628"/>
                      </a:lnTo>
                      <a:lnTo>
                        <a:pt x="643" y="626"/>
                      </a:lnTo>
                      <a:lnTo>
                        <a:pt x="643" y="626"/>
                      </a:lnTo>
                      <a:lnTo>
                        <a:pt x="640" y="626"/>
                      </a:lnTo>
                      <a:lnTo>
                        <a:pt x="637" y="628"/>
                      </a:lnTo>
                      <a:lnTo>
                        <a:pt x="637" y="628"/>
                      </a:lnTo>
                      <a:close/>
                      <a:moveTo>
                        <a:pt x="335" y="628"/>
                      </a:moveTo>
                      <a:lnTo>
                        <a:pt x="335" y="628"/>
                      </a:lnTo>
                      <a:lnTo>
                        <a:pt x="354" y="629"/>
                      </a:lnTo>
                      <a:lnTo>
                        <a:pt x="372" y="629"/>
                      </a:lnTo>
                      <a:lnTo>
                        <a:pt x="372" y="629"/>
                      </a:lnTo>
                      <a:lnTo>
                        <a:pt x="363" y="628"/>
                      </a:lnTo>
                      <a:lnTo>
                        <a:pt x="354" y="626"/>
                      </a:lnTo>
                      <a:lnTo>
                        <a:pt x="343" y="628"/>
                      </a:lnTo>
                      <a:lnTo>
                        <a:pt x="335" y="628"/>
                      </a:lnTo>
                      <a:lnTo>
                        <a:pt x="335" y="628"/>
                      </a:lnTo>
                      <a:close/>
                      <a:moveTo>
                        <a:pt x="305" y="631"/>
                      </a:moveTo>
                      <a:lnTo>
                        <a:pt x="305" y="631"/>
                      </a:lnTo>
                      <a:lnTo>
                        <a:pt x="311" y="631"/>
                      </a:lnTo>
                      <a:lnTo>
                        <a:pt x="317" y="631"/>
                      </a:lnTo>
                      <a:lnTo>
                        <a:pt x="331" y="631"/>
                      </a:lnTo>
                      <a:lnTo>
                        <a:pt x="331" y="631"/>
                      </a:lnTo>
                      <a:lnTo>
                        <a:pt x="328" y="629"/>
                      </a:lnTo>
                      <a:lnTo>
                        <a:pt x="325" y="628"/>
                      </a:lnTo>
                      <a:lnTo>
                        <a:pt x="319" y="628"/>
                      </a:lnTo>
                      <a:lnTo>
                        <a:pt x="311" y="629"/>
                      </a:lnTo>
                      <a:lnTo>
                        <a:pt x="305" y="631"/>
                      </a:lnTo>
                      <a:lnTo>
                        <a:pt x="305" y="631"/>
                      </a:lnTo>
                      <a:close/>
                      <a:moveTo>
                        <a:pt x="628" y="631"/>
                      </a:moveTo>
                      <a:lnTo>
                        <a:pt x="628" y="631"/>
                      </a:lnTo>
                      <a:lnTo>
                        <a:pt x="631" y="631"/>
                      </a:lnTo>
                      <a:lnTo>
                        <a:pt x="633" y="629"/>
                      </a:lnTo>
                      <a:lnTo>
                        <a:pt x="633" y="629"/>
                      </a:lnTo>
                      <a:lnTo>
                        <a:pt x="630" y="629"/>
                      </a:lnTo>
                      <a:lnTo>
                        <a:pt x="628" y="631"/>
                      </a:lnTo>
                      <a:lnTo>
                        <a:pt x="628" y="631"/>
                      </a:lnTo>
                      <a:close/>
                      <a:moveTo>
                        <a:pt x="183" y="632"/>
                      </a:moveTo>
                      <a:lnTo>
                        <a:pt x="183" y="632"/>
                      </a:lnTo>
                      <a:lnTo>
                        <a:pt x="177" y="629"/>
                      </a:lnTo>
                      <a:lnTo>
                        <a:pt x="177" y="629"/>
                      </a:lnTo>
                      <a:lnTo>
                        <a:pt x="178" y="631"/>
                      </a:lnTo>
                      <a:lnTo>
                        <a:pt x="180" y="632"/>
                      </a:lnTo>
                      <a:lnTo>
                        <a:pt x="181" y="632"/>
                      </a:lnTo>
                      <a:lnTo>
                        <a:pt x="183" y="632"/>
                      </a:lnTo>
                      <a:lnTo>
                        <a:pt x="183" y="632"/>
                      </a:lnTo>
                      <a:close/>
                      <a:moveTo>
                        <a:pt x="686" y="635"/>
                      </a:moveTo>
                      <a:lnTo>
                        <a:pt x="686" y="635"/>
                      </a:lnTo>
                      <a:lnTo>
                        <a:pt x="689" y="635"/>
                      </a:lnTo>
                      <a:lnTo>
                        <a:pt x="694" y="634"/>
                      </a:lnTo>
                      <a:lnTo>
                        <a:pt x="695" y="632"/>
                      </a:lnTo>
                      <a:lnTo>
                        <a:pt x="697" y="629"/>
                      </a:lnTo>
                      <a:lnTo>
                        <a:pt x="697" y="629"/>
                      </a:lnTo>
                      <a:lnTo>
                        <a:pt x="691" y="631"/>
                      </a:lnTo>
                      <a:lnTo>
                        <a:pt x="688" y="632"/>
                      </a:lnTo>
                      <a:lnTo>
                        <a:pt x="686" y="635"/>
                      </a:lnTo>
                      <a:lnTo>
                        <a:pt x="686" y="635"/>
                      </a:lnTo>
                      <a:close/>
                      <a:moveTo>
                        <a:pt x="244" y="631"/>
                      </a:moveTo>
                      <a:lnTo>
                        <a:pt x="244" y="631"/>
                      </a:lnTo>
                      <a:lnTo>
                        <a:pt x="247" y="634"/>
                      </a:lnTo>
                      <a:lnTo>
                        <a:pt x="250" y="635"/>
                      </a:lnTo>
                      <a:lnTo>
                        <a:pt x="258" y="640"/>
                      </a:lnTo>
                      <a:lnTo>
                        <a:pt x="258" y="640"/>
                      </a:lnTo>
                      <a:lnTo>
                        <a:pt x="268" y="635"/>
                      </a:lnTo>
                      <a:lnTo>
                        <a:pt x="276" y="631"/>
                      </a:lnTo>
                      <a:lnTo>
                        <a:pt x="276" y="631"/>
                      </a:lnTo>
                      <a:lnTo>
                        <a:pt x="244" y="631"/>
                      </a:lnTo>
                      <a:lnTo>
                        <a:pt x="244" y="631"/>
                      </a:lnTo>
                      <a:close/>
                      <a:moveTo>
                        <a:pt x="216" y="634"/>
                      </a:moveTo>
                      <a:lnTo>
                        <a:pt x="216" y="634"/>
                      </a:lnTo>
                      <a:lnTo>
                        <a:pt x="226" y="637"/>
                      </a:lnTo>
                      <a:lnTo>
                        <a:pt x="226" y="637"/>
                      </a:lnTo>
                      <a:lnTo>
                        <a:pt x="227" y="634"/>
                      </a:lnTo>
                      <a:lnTo>
                        <a:pt x="226" y="631"/>
                      </a:lnTo>
                      <a:lnTo>
                        <a:pt x="226" y="631"/>
                      </a:lnTo>
                      <a:lnTo>
                        <a:pt x="223" y="631"/>
                      </a:lnTo>
                      <a:lnTo>
                        <a:pt x="221" y="632"/>
                      </a:lnTo>
                      <a:lnTo>
                        <a:pt x="216" y="634"/>
                      </a:lnTo>
                      <a:lnTo>
                        <a:pt x="216" y="634"/>
                      </a:lnTo>
                      <a:close/>
                      <a:moveTo>
                        <a:pt x="136" y="648"/>
                      </a:moveTo>
                      <a:lnTo>
                        <a:pt x="136" y="648"/>
                      </a:lnTo>
                      <a:lnTo>
                        <a:pt x="126" y="643"/>
                      </a:lnTo>
                      <a:lnTo>
                        <a:pt x="119" y="638"/>
                      </a:lnTo>
                      <a:lnTo>
                        <a:pt x="113" y="635"/>
                      </a:lnTo>
                      <a:lnTo>
                        <a:pt x="105" y="632"/>
                      </a:lnTo>
                      <a:lnTo>
                        <a:pt x="105" y="632"/>
                      </a:lnTo>
                      <a:lnTo>
                        <a:pt x="119" y="642"/>
                      </a:lnTo>
                      <a:lnTo>
                        <a:pt x="126" y="646"/>
                      </a:lnTo>
                      <a:lnTo>
                        <a:pt x="136" y="648"/>
                      </a:lnTo>
                      <a:lnTo>
                        <a:pt x="136" y="648"/>
                      </a:lnTo>
                      <a:close/>
                      <a:moveTo>
                        <a:pt x="546" y="632"/>
                      </a:moveTo>
                      <a:lnTo>
                        <a:pt x="546" y="632"/>
                      </a:lnTo>
                      <a:lnTo>
                        <a:pt x="546" y="635"/>
                      </a:lnTo>
                      <a:lnTo>
                        <a:pt x="547" y="638"/>
                      </a:lnTo>
                      <a:lnTo>
                        <a:pt x="547" y="638"/>
                      </a:lnTo>
                      <a:lnTo>
                        <a:pt x="549" y="635"/>
                      </a:lnTo>
                      <a:lnTo>
                        <a:pt x="549" y="634"/>
                      </a:lnTo>
                      <a:lnTo>
                        <a:pt x="549" y="632"/>
                      </a:lnTo>
                      <a:lnTo>
                        <a:pt x="549" y="632"/>
                      </a:lnTo>
                      <a:lnTo>
                        <a:pt x="547" y="632"/>
                      </a:lnTo>
                      <a:lnTo>
                        <a:pt x="546" y="632"/>
                      </a:lnTo>
                      <a:lnTo>
                        <a:pt x="546" y="632"/>
                      </a:lnTo>
                      <a:close/>
                      <a:moveTo>
                        <a:pt x="232" y="638"/>
                      </a:moveTo>
                      <a:lnTo>
                        <a:pt x="232" y="638"/>
                      </a:lnTo>
                      <a:lnTo>
                        <a:pt x="239" y="640"/>
                      </a:lnTo>
                      <a:lnTo>
                        <a:pt x="248" y="640"/>
                      </a:lnTo>
                      <a:lnTo>
                        <a:pt x="248" y="640"/>
                      </a:lnTo>
                      <a:lnTo>
                        <a:pt x="239" y="634"/>
                      </a:lnTo>
                      <a:lnTo>
                        <a:pt x="236" y="634"/>
                      </a:lnTo>
                      <a:lnTo>
                        <a:pt x="233" y="634"/>
                      </a:lnTo>
                      <a:lnTo>
                        <a:pt x="232" y="635"/>
                      </a:lnTo>
                      <a:lnTo>
                        <a:pt x="232" y="638"/>
                      </a:lnTo>
                      <a:lnTo>
                        <a:pt x="232" y="638"/>
                      </a:lnTo>
                      <a:close/>
                      <a:moveTo>
                        <a:pt x="552" y="661"/>
                      </a:moveTo>
                      <a:lnTo>
                        <a:pt x="552" y="661"/>
                      </a:lnTo>
                      <a:lnTo>
                        <a:pt x="553" y="646"/>
                      </a:lnTo>
                      <a:lnTo>
                        <a:pt x="555" y="638"/>
                      </a:lnTo>
                      <a:lnTo>
                        <a:pt x="553" y="632"/>
                      </a:lnTo>
                      <a:lnTo>
                        <a:pt x="553" y="632"/>
                      </a:lnTo>
                      <a:lnTo>
                        <a:pt x="550" y="648"/>
                      </a:lnTo>
                      <a:lnTo>
                        <a:pt x="549" y="655"/>
                      </a:lnTo>
                      <a:lnTo>
                        <a:pt x="550" y="658"/>
                      </a:lnTo>
                      <a:lnTo>
                        <a:pt x="552" y="661"/>
                      </a:lnTo>
                      <a:lnTo>
                        <a:pt x="552" y="661"/>
                      </a:lnTo>
                      <a:close/>
                      <a:moveTo>
                        <a:pt x="619" y="637"/>
                      </a:moveTo>
                      <a:lnTo>
                        <a:pt x="619" y="637"/>
                      </a:lnTo>
                      <a:lnTo>
                        <a:pt x="620" y="640"/>
                      </a:lnTo>
                      <a:lnTo>
                        <a:pt x="622" y="640"/>
                      </a:lnTo>
                      <a:lnTo>
                        <a:pt x="628" y="640"/>
                      </a:lnTo>
                      <a:lnTo>
                        <a:pt x="633" y="637"/>
                      </a:lnTo>
                      <a:lnTo>
                        <a:pt x="637" y="634"/>
                      </a:lnTo>
                      <a:lnTo>
                        <a:pt x="637" y="634"/>
                      </a:lnTo>
                      <a:lnTo>
                        <a:pt x="633" y="634"/>
                      </a:lnTo>
                      <a:lnTo>
                        <a:pt x="628" y="634"/>
                      </a:lnTo>
                      <a:lnTo>
                        <a:pt x="619" y="637"/>
                      </a:lnTo>
                      <a:lnTo>
                        <a:pt x="619" y="637"/>
                      </a:lnTo>
                      <a:close/>
                      <a:moveTo>
                        <a:pt x="152" y="638"/>
                      </a:moveTo>
                      <a:lnTo>
                        <a:pt x="152" y="638"/>
                      </a:lnTo>
                      <a:lnTo>
                        <a:pt x="155" y="642"/>
                      </a:lnTo>
                      <a:lnTo>
                        <a:pt x="160" y="642"/>
                      </a:lnTo>
                      <a:lnTo>
                        <a:pt x="165" y="642"/>
                      </a:lnTo>
                      <a:lnTo>
                        <a:pt x="166" y="640"/>
                      </a:lnTo>
                      <a:lnTo>
                        <a:pt x="166" y="638"/>
                      </a:lnTo>
                      <a:lnTo>
                        <a:pt x="166" y="638"/>
                      </a:lnTo>
                      <a:lnTo>
                        <a:pt x="160" y="637"/>
                      </a:lnTo>
                      <a:lnTo>
                        <a:pt x="152" y="634"/>
                      </a:lnTo>
                      <a:lnTo>
                        <a:pt x="152" y="634"/>
                      </a:lnTo>
                      <a:lnTo>
                        <a:pt x="152" y="637"/>
                      </a:lnTo>
                      <a:lnTo>
                        <a:pt x="152" y="638"/>
                      </a:lnTo>
                      <a:lnTo>
                        <a:pt x="152" y="638"/>
                      </a:lnTo>
                      <a:close/>
                      <a:moveTo>
                        <a:pt x="207" y="638"/>
                      </a:moveTo>
                      <a:lnTo>
                        <a:pt x="207" y="638"/>
                      </a:lnTo>
                      <a:lnTo>
                        <a:pt x="206" y="637"/>
                      </a:lnTo>
                      <a:lnTo>
                        <a:pt x="203" y="635"/>
                      </a:lnTo>
                      <a:lnTo>
                        <a:pt x="197" y="634"/>
                      </a:lnTo>
                      <a:lnTo>
                        <a:pt x="197" y="634"/>
                      </a:lnTo>
                      <a:lnTo>
                        <a:pt x="198" y="637"/>
                      </a:lnTo>
                      <a:lnTo>
                        <a:pt x="201" y="638"/>
                      </a:lnTo>
                      <a:lnTo>
                        <a:pt x="207" y="638"/>
                      </a:lnTo>
                      <a:lnTo>
                        <a:pt x="207" y="638"/>
                      </a:lnTo>
                      <a:close/>
                      <a:moveTo>
                        <a:pt x="450" y="637"/>
                      </a:moveTo>
                      <a:lnTo>
                        <a:pt x="450" y="637"/>
                      </a:lnTo>
                      <a:lnTo>
                        <a:pt x="451" y="637"/>
                      </a:lnTo>
                      <a:lnTo>
                        <a:pt x="454" y="638"/>
                      </a:lnTo>
                      <a:lnTo>
                        <a:pt x="454" y="638"/>
                      </a:lnTo>
                      <a:lnTo>
                        <a:pt x="453" y="637"/>
                      </a:lnTo>
                      <a:lnTo>
                        <a:pt x="451" y="634"/>
                      </a:lnTo>
                      <a:lnTo>
                        <a:pt x="451" y="634"/>
                      </a:lnTo>
                      <a:lnTo>
                        <a:pt x="450" y="637"/>
                      </a:lnTo>
                      <a:lnTo>
                        <a:pt x="450" y="637"/>
                      </a:lnTo>
                      <a:close/>
                      <a:moveTo>
                        <a:pt x="305" y="638"/>
                      </a:moveTo>
                      <a:lnTo>
                        <a:pt x="305" y="638"/>
                      </a:lnTo>
                      <a:lnTo>
                        <a:pt x="326" y="638"/>
                      </a:lnTo>
                      <a:lnTo>
                        <a:pt x="348" y="638"/>
                      </a:lnTo>
                      <a:lnTo>
                        <a:pt x="348" y="638"/>
                      </a:lnTo>
                      <a:lnTo>
                        <a:pt x="338" y="635"/>
                      </a:lnTo>
                      <a:lnTo>
                        <a:pt x="328" y="635"/>
                      </a:lnTo>
                      <a:lnTo>
                        <a:pt x="316" y="637"/>
                      </a:lnTo>
                      <a:lnTo>
                        <a:pt x="305" y="638"/>
                      </a:lnTo>
                      <a:lnTo>
                        <a:pt x="305" y="638"/>
                      </a:lnTo>
                      <a:close/>
                      <a:moveTo>
                        <a:pt x="531" y="675"/>
                      </a:moveTo>
                      <a:lnTo>
                        <a:pt x="531" y="675"/>
                      </a:lnTo>
                      <a:lnTo>
                        <a:pt x="532" y="671"/>
                      </a:lnTo>
                      <a:lnTo>
                        <a:pt x="532" y="666"/>
                      </a:lnTo>
                      <a:lnTo>
                        <a:pt x="532" y="652"/>
                      </a:lnTo>
                      <a:lnTo>
                        <a:pt x="532" y="652"/>
                      </a:lnTo>
                      <a:lnTo>
                        <a:pt x="534" y="642"/>
                      </a:lnTo>
                      <a:lnTo>
                        <a:pt x="534" y="638"/>
                      </a:lnTo>
                      <a:lnTo>
                        <a:pt x="532" y="635"/>
                      </a:lnTo>
                      <a:lnTo>
                        <a:pt x="532" y="635"/>
                      </a:lnTo>
                      <a:lnTo>
                        <a:pt x="529" y="638"/>
                      </a:lnTo>
                      <a:lnTo>
                        <a:pt x="526" y="643"/>
                      </a:lnTo>
                      <a:lnTo>
                        <a:pt x="524" y="648"/>
                      </a:lnTo>
                      <a:lnTo>
                        <a:pt x="524" y="654"/>
                      </a:lnTo>
                      <a:lnTo>
                        <a:pt x="524" y="664"/>
                      </a:lnTo>
                      <a:lnTo>
                        <a:pt x="527" y="671"/>
                      </a:lnTo>
                      <a:lnTo>
                        <a:pt x="531" y="675"/>
                      </a:lnTo>
                      <a:lnTo>
                        <a:pt x="531" y="675"/>
                      </a:lnTo>
                      <a:close/>
                      <a:moveTo>
                        <a:pt x="678" y="635"/>
                      </a:moveTo>
                      <a:lnTo>
                        <a:pt x="678" y="635"/>
                      </a:lnTo>
                      <a:lnTo>
                        <a:pt x="669" y="642"/>
                      </a:lnTo>
                      <a:lnTo>
                        <a:pt x="659" y="649"/>
                      </a:lnTo>
                      <a:lnTo>
                        <a:pt x="653" y="651"/>
                      </a:lnTo>
                      <a:lnTo>
                        <a:pt x="648" y="651"/>
                      </a:lnTo>
                      <a:lnTo>
                        <a:pt x="642" y="651"/>
                      </a:lnTo>
                      <a:lnTo>
                        <a:pt x="639" y="646"/>
                      </a:lnTo>
                      <a:lnTo>
                        <a:pt x="639" y="646"/>
                      </a:lnTo>
                      <a:lnTo>
                        <a:pt x="624" y="657"/>
                      </a:lnTo>
                      <a:lnTo>
                        <a:pt x="624" y="657"/>
                      </a:lnTo>
                      <a:lnTo>
                        <a:pt x="619" y="658"/>
                      </a:lnTo>
                      <a:lnTo>
                        <a:pt x="616" y="660"/>
                      </a:lnTo>
                      <a:lnTo>
                        <a:pt x="616" y="663"/>
                      </a:lnTo>
                      <a:lnTo>
                        <a:pt x="616" y="663"/>
                      </a:lnTo>
                      <a:lnTo>
                        <a:pt x="634" y="660"/>
                      </a:lnTo>
                      <a:lnTo>
                        <a:pt x="653" y="655"/>
                      </a:lnTo>
                      <a:lnTo>
                        <a:pt x="669" y="649"/>
                      </a:lnTo>
                      <a:lnTo>
                        <a:pt x="685" y="642"/>
                      </a:lnTo>
                      <a:lnTo>
                        <a:pt x="685" y="642"/>
                      </a:lnTo>
                      <a:lnTo>
                        <a:pt x="678" y="635"/>
                      </a:lnTo>
                      <a:lnTo>
                        <a:pt x="678" y="635"/>
                      </a:lnTo>
                      <a:close/>
                      <a:moveTo>
                        <a:pt x="506" y="645"/>
                      </a:moveTo>
                      <a:lnTo>
                        <a:pt x="506" y="645"/>
                      </a:lnTo>
                      <a:lnTo>
                        <a:pt x="508" y="645"/>
                      </a:lnTo>
                      <a:lnTo>
                        <a:pt x="508" y="642"/>
                      </a:lnTo>
                      <a:lnTo>
                        <a:pt x="506" y="637"/>
                      </a:lnTo>
                      <a:lnTo>
                        <a:pt x="506" y="637"/>
                      </a:lnTo>
                      <a:lnTo>
                        <a:pt x="506" y="645"/>
                      </a:lnTo>
                      <a:lnTo>
                        <a:pt x="506" y="645"/>
                      </a:lnTo>
                      <a:close/>
                      <a:moveTo>
                        <a:pt x="485" y="655"/>
                      </a:moveTo>
                      <a:lnTo>
                        <a:pt x="485" y="655"/>
                      </a:lnTo>
                      <a:lnTo>
                        <a:pt x="482" y="642"/>
                      </a:lnTo>
                      <a:lnTo>
                        <a:pt x="482" y="642"/>
                      </a:lnTo>
                      <a:lnTo>
                        <a:pt x="477" y="638"/>
                      </a:lnTo>
                      <a:lnTo>
                        <a:pt x="473" y="637"/>
                      </a:lnTo>
                      <a:lnTo>
                        <a:pt x="473" y="637"/>
                      </a:lnTo>
                      <a:lnTo>
                        <a:pt x="477" y="648"/>
                      </a:lnTo>
                      <a:lnTo>
                        <a:pt x="480" y="652"/>
                      </a:lnTo>
                      <a:lnTo>
                        <a:pt x="485" y="655"/>
                      </a:lnTo>
                      <a:lnTo>
                        <a:pt x="485" y="655"/>
                      </a:lnTo>
                      <a:close/>
                      <a:moveTo>
                        <a:pt x="537" y="666"/>
                      </a:moveTo>
                      <a:lnTo>
                        <a:pt x="537" y="666"/>
                      </a:lnTo>
                      <a:lnTo>
                        <a:pt x="538" y="664"/>
                      </a:lnTo>
                      <a:lnTo>
                        <a:pt x="540" y="660"/>
                      </a:lnTo>
                      <a:lnTo>
                        <a:pt x="541" y="652"/>
                      </a:lnTo>
                      <a:lnTo>
                        <a:pt x="540" y="645"/>
                      </a:lnTo>
                      <a:lnTo>
                        <a:pt x="538" y="638"/>
                      </a:lnTo>
                      <a:lnTo>
                        <a:pt x="538" y="638"/>
                      </a:lnTo>
                      <a:lnTo>
                        <a:pt x="537" y="666"/>
                      </a:lnTo>
                      <a:lnTo>
                        <a:pt x="537" y="666"/>
                      </a:lnTo>
                      <a:close/>
                      <a:moveTo>
                        <a:pt x="582" y="648"/>
                      </a:moveTo>
                      <a:lnTo>
                        <a:pt x="582" y="648"/>
                      </a:lnTo>
                      <a:lnTo>
                        <a:pt x="585" y="646"/>
                      </a:lnTo>
                      <a:lnTo>
                        <a:pt x="585" y="645"/>
                      </a:lnTo>
                      <a:lnTo>
                        <a:pt x="585" y="638"/>
                      </a:lnTo>
                      <a:lnTo>
                        <a:pt x="585" y="638"/>
                      </a:lnTo>
                      <a:lnTo>
                        <a:pt x="582" y="638"/>
                      </a:lnTo>
                      <a:lnTo>
                        <a:pt x="582" y="638"/>
                      </a:lnTo>
                      <a:lnTo>
                        <a:pt x="582" y="643"/>
                      </a:lnTo>
                      <a:lnTo>
                        <a:pt x="582" y="648"/>
                      </a:lnTo>
                      <a:lnTo>
                        <a:pt x="582" y="648"/>
                      </a:lnTo>
                      <a:close/>
                      <a:moveTo>
                        <a:pt x="172" y="640"/>
                      </a:moveTo>
                      <a:lnTo>
                        <a:pt x="172" y="640"/>
                      </a:lnTo>
                      <a:lnTo>
                        <a:pt x="169" y="643"/>
                      </a:lnTo>
                      <a:lnTo>
                        <a:pt x="166" y="646"/>
                      </a:lnTo>
                      <a:lnTo>
                        <a:pt x="163" y="646"/>
                      </a:lnTo>
                      <a:lnTo>
                        <a:pt x="160" y="646"/>
                      </a:lnTo>
                      <a:lnTo>
                        <a:pt x="152" y="645"/>
                      </a:lnTo>
                      <a:lnTo>
                        <a:pt x="145" y="643"/>
                      </a:lnTo>
                      <a:lnTo>
                        <a:pt x="145" y="643"/>
                      </a:lnTo>
                      <a:lnTo>
                        <a:pt x="172" y="654"/>
                      </a:lnTo>
                      <a:lnTo>
                        <a:pt x="186" y="657"/>
                      </a:lnTo>
                      <a:lnTo>
                        <a:pt x="194" y="657"/>
                      </a:lnTo>
                      <a:lnTo>
                        <a:pt x="200" y="655"/>
                      </a:lnTo>
                      <a:lnTo>
                        <a:pt x="200" y="655"/>
                      </a:lnTo>
                      <a:lnTo>
                        <a:pt x="194" y="652"/>
                      </a:lnTo>
                      <a:lnTo>
                        <a:pt x="187" y="648"/>
                      </a:lnTo>
                      <a:lnTo>
                        <a:pt x="180" y="643"/>
                      </a:lnTo>
                      <a:lnTo>
                        <a:pt x="172" y="640"/>
                      </a:lnTo>
                      <a:lnTo>
                        <a:pt x="172" y="640"/>
                      </a:lnTo>
                      <a:close/>
                      <a:moveTo>
                        <a:pt x="372" y="642"/>
                      </a:moveTo>
                      <a:lnTo>
                        <a:pt x="372" y="642"/>
                      </a:lnTo>
                      <a:lnTo>
                        <a:pt x="375" y="642"/>
                      </a:lnTo>
                      <a:lnTo>
                        <a:pt x="377" y="643"/>
                      </a:lnTo>
                      <a:lnTo>
                        <a:pt x="378" y="643"/>
                      </a:lnTo>
                      <a:lnTo>
                        <a:pt x="381" y="642"/>
                      </a:lnTo>
                      <a:lnTo>
                        <a:pt x="381" y="642"/>
                      </a:lnTo>
                      <a:lnTo>
                        <a:pt x="380" y="642"/>
                      </a:lnTo>
                      <a:lnTo>
                        <a:pt x="380" y="640"/>
                      </a:lnTo>
                      <a:lnTo>
                        <a:pt x="380" y="640"/>
                      </a:lnTo>
                      <a:lnTo>
                        <a:pt x="375" y="640"/>
                      </a:lnTo>
                      <a:lnTo>
                        <a:pt x="373" y="640"/>
                      </a:lnTo>
                      <a:lnTo>
                        <a:pt x="372" y="642"/>
                      </a:lnTo>
                      <a:lnTo>
                        <a:pt x="372" y="642"/>
                      </a:lnTo>
                      <a:close/>
                      <a:moveTo>
                        <a:pt x="447" y="655"/>
                      </a:moveTo>
                      <a:lnTo>
                        <a:pt x="447" y="655"/>
                      </a:lnTo>
                      <a:lnTo>
                        <a:pt x="447" y="652"/>
                      </a:lnTo>
                      <a:lnTo>
                        <a:pt x="445" y="649"/>
                      </a:lnTo>
                      <a:lnTo>
                        <a:pt x="444" y="642"/>
                      </a:lnTo>
                      <a:lnTo>
                        <a:pt x="444" y="642"/>
                      </a:lnTo>
                      <a:lnTo>
                        <a:pt x="441" y="640"/>
                      </a:lnTo>
                      <a:lnTo>
                        <a:pt x="439" y="640"/>
                      </a:lnTo>
                      <a:lnTo>
                        <a:pt x="439" y="640"/>
                      </a:lnTo>
                      <a:lnTo>
                        <a:pt x="442" y="648"/>
                      </a:lnTo>
                      <a:lnTo>
                        <a:pt x="447" y="655"/>
                      </a:lnTo>
                      <a:lnTo>
                        <a:pt x="447" y="655"/>
                      </a:lnTo>
                      <a:close/>
                      <a:moveTo>
                        <a:pt x="645" y="645"/>
                      </a:moveTo>
                      <a:lnTo>
                        <a:pt x="645" y="645"/>
                      </a:lnTo>
                      <a:lnTo>
                        <a:pt x="649" y="646"/>
                      </a:lnTo>
                      <a:lnTo>
                        <a:pt x="654" y="645"/>
                      </a:lnTo>
                      <a:lnTo>
                        <a:pt x="663" y="642"/>
                      </a:lnTo>
                      <a:lnTo>
                        <a:pt x="663" y="642"/>
                      </a:lnTo>
                      <a:lnTo>
                        <a:pt x="660" y="640"/>
                      </a:lnTo>
                      <a:lnTo>
                        <a:pt x="654" y="642"/>
                      </a:lnTo>
                      <a:lnTo>
                        <a:pt x="648" y="643"/>
                      </a:lnTo>
                      <a:lnTo>
                        <a:pt x="645" y="645"/>
                      </a:lnTo>
                      <a:lnTo>
                        <a:pt x="645" y="645"/>
                      </a:lnTo>
                      <a:close/>
                      <a:moveTo>
                        <a:pt x="570" y="642"/>
                      </a:moveTo>
                      <a:lnTo>
                        <a:pt x="570" y="642"/>
                      </a:lnTo>
                      <a:lnTo>
                        <a:pt x="570" y="645"/>
                      </a:lnTo>
                      <a:lnTo>
                        <a:pt x="570" y="646"/>
                      </a:lnTo>
                      <a:lnTo>
                        <a:pt x="572" y="648"/>
                      </a:lnTo>
                      <a:lnTo>
                        <a:pt x="573" y="649"/>
                      </a:lnTo>
                      <a:lnTo>
                        <a:pt x="573" y="649"/>
                      </a:lnTo>
                      <a:lnTo>
                        <a:pt x="573" y="645"/>
                      </a:lnTo>
                      <a:lnTo>
                        <a:pt x="575" y="642"/>
                      </a:lnTo>
                      <a:lnTo>
                        <a:pt x="575" y="642"/>
                      </a:lnTo>
                      <a:lnTo>
                        <a:pt x="573" y="640"/>
                      </a:lnTo>
                      <a:lnTo>
                        <a:pt x="572" y="642"/>
                      </a:lnTo>
                      <a:lnTo>
                        <a:pt x="570" y="642"/>
                      </a:lnTo>
                      <a:lnTo>
                        <a:pt x="570" y="642"/>
                      </a:lnTo>
                      <a:close/>
                      <a:moveTo>
                        <a:pt x="393" y="646"/>
                      </a:moveTo>
                      <a:lnTo>
                        <a:pt x="393" y="646"/>
                      </a:lnTo>
                      <a:lnTo>
                        <a:pt x="393" y="645"/>
                      </a:lnTo>
                      <a:lnTo>
                        <a:pt x="392" y="643"/>
                      </a:lnTo>
                      <a:lnTo>
                        <a:pt x="390" y="643"/>
                      </a:lnTo>
                      <a:lnTo>
                        <a:pt x="389" y="643"/>
                      </a:lnTo>
                      <a:lnTo>
                        <a:pt x="389" y="643"/>
                      </a:lnTo>
                      <a:lnTo>
                        <a:pt x="390" y="645"/>
                      </a:lnTo>
                      <a:lnTo>
                        <a:pt x="393" y="646"/>
                      </a:lnTo>
                      <a:lnTo>
                        <a:pt x="393" y="646"/>
                      </a:lnTo>
                      <a:close/>
                      <a:moveTo>
                        <a:pt x="305" y="646"/>
                      </a:moveTo>
                      <a:lnTo>
                        <a:pt x="305" y="646"/>
                      </a:lnTo>
                      <a:lnTo>
                        <a:pt x="309" y="646"/>
                      </a:lnTo>
                      <a:lnTo>
                        <a:pt x="314" y="646"/>
                      </a:lnTo>
                      <a:lnTo>
                        <a:pt x="325" y="646"/>
                      </a:lnTo>
                      <a:lnTo>
                        <a:pt x="325" y="646"/>
                      </a:lnTo>
                      <a:lnTo>
                        <a:pt x="320" y="645"/>
                      </a:lnTo>
                      <a:lnTo>
                        <a:pt x="314" y="645"/>
                      </a:lnTo>
                      <a:lnTo>
                        <a:pt x="305" y="646"/>
                      </a:lnTo>
                      <a:lnTo>
                        <a:pt x="305" y="646"/>
                      </a:lnTo>
                      <a:close/>
                      <a:moveTo>
                        <a:pt x="453" y="652"/>
                      </a:moveTo>
                      <a:lnTo>
                        <a:pt x="453" y="652"/>
                      </a:lnTo>
                      <a:lnTo>
                        <a:pt x="454" y="652"/>
                      </a:lnTo>
                      <a:lnTo>
                        <a:pt x="454" y="652"/>
                      </a:lnTo>
                      <a:lnTo>
                        <a:pt x="454" y="649"/>
                      </a:lnTo>
                      <a:lnTo>
                        <a:pt x="454" y="648"/>
                      </a:lnTo>
                      <a:lnTo>
                        <a:pt x="450" y="643"/>
                      </a:lnTo>
                      <a:lnTo>
                        <a:pt x="450" y="643"/>
                      </a:lnTo>
                      <a:lnTo>
                        <a:pt x="451" y="649"/>
                      </a:lnTo>
                      <a:lnTo>
                        <a:pt x="453" y="652"/>
                      </a:lnTo>
                      <a:lnTo>
                        <a:pt x="453" y="652"/>
                      </a:lnTo>
                      <a:close/>
                      <a:moveTo>
                        <a:pt x="514" y="664"/>
                      </a:moveTo>
                      <a:lnTo>
                        <a:pt x="514" y="664"/>
                      </a:lnTo>
                      <a:lnTo>
                        <a:pt x="514" y="655"/>
                      </a:lnTo>
                      <a:lnTo>
                        <a:pt x="514" y="651"/>
                      </a:lnTo>
                      <a:lnTo>
                        <a:pt x="512" y="646"/>
                      </a:lnTo>
                      <a:lnTo>
                        <a:pt x="512" y="646"/>
                      </a:lnTo>
                      <a:lnTo>
                        <a:pt x="509" y="652"/>
                      </a:lnTo>
                      <a:lnTo>
                        <a:pt x="508" y="658"/>
                      </a:lnTo>
                      <a:lnTo>
                        <a:pt x="509" y="663"/>
                      </a:lnTo>
                      <a:lnTo>
                        <a:pt x="511" y="664"/>
                      </a:lnTo>
                      <a:lnTo>
                        <a:pt x="514" y="664"/>
                      </a:lnTo>
                      <a:lnTo>
                        <a:pt x="514" y="664"/>
                      </a:lnTo>
                      <a:close/>
                      <a:moveTo>
                        <a:pt x="216" y="649"/>
                      </a:moveTo>
                      <a:lnTo>
                        <a:pt x="216" y="649"/>
                      </a:lnTo>
                      <a:lnTo>
                        <a:pt x="209" y="648"/>
                      </a:lnTo>
                      <a:lnTo>
                        <a:pt x="209" y="648"/>
                      </a:lnTo>
                      <a:lnTo>
                        <a:pt x="210" y="651"/>
                      </a:lnTo>
                      <a:lnTo>
                        <a:pt x="212" y="652"/>
                      </a:lnTo>
                      <a:lnTo>
                        <a:pt x="215" y="651"/>
                      </a:lnTo>
                      <a:lnTo>
                        <a:pt x="216" y="649"/>
                      </a:lnTo>
                      <a:lnTo>
                        <a:pt x="216" y="649"/>
                      </a:lnTo>
                      <a:close/>
                      <a:moveTo>
                        <a:pt x="345" y="649"/>
                      </a:moveTo>
                      <a:lnTo>
                        <a:pt x="345" y="649"/>
                      </a:lnTo>
                      <a:lnTo>
                        <a:pt x="337" y="651"/>
                      </a:lnTo>
                      <a:lnTo>
                        <a:pt x="329" y="652"/>
                      </a:lnTo>
                      <a:lnTo>
                        <a:pt x="329" y="652"/>
                      </a:lnTo>
                      <a:lnTo>
                        <a:pt x="349" y="652"/>
                      </a:lnTo>
                      <a:lnTo>
                        <a:pt x="367" y="652"/>
                      </a:lnTo>
                      <a:lnTo>
                        <a:pt x="367" y="652"/>
                      </a:lnTo>
                      <a:lnTo>
                        <a:pt x="363" y="649"/>
                      </a:lnTo>
                      <a:lnTo>
                        <a:pt x="357" y="648"/>
                      </a:lnTo>
                      <a:lnTo>
                        <a:pt x="345" y="649"/>
                      </a:lnTo>
                      <a:lnTo>
                        <a:pt x="345" y="649"/>
                      </a:lnTo>
                      <a:close/>
                      <a:moveTo>
                        <a:pt x="412" y="652"/>
                      </a:moveTo>
                      <a:lnTo>
                        <a:pt x="412" y="652"/>
                      </a:lnTo>
                      <a:lnTo>
                        <a:pt x="412" y="651"/>
                      </a:lnTo>
                      <a:lnTo>
                        <a:pt x="410" y="649"/>
                      </a:lnTo>
                      <a:lnTo>
                        <a:pt x="409" y="651"/>
                      </a:lnTo>
                      <a:lnTo>
                        <a:pt x="409" y="651"/>
                      </a:lnTo>
                      <a:lnTo>
                        <a:pt x="410" y="651"/>
                      </a:lnTo>
                      <a:lnTo>
                        <a:pt x="412" y="652"/>
                      </a:lnTo>
                      <a:lnTo>
                        <a:pt x="412" y="652"/>
                      </a:lnTo>
                      <a:close/>
                      <a:moveTo>
                        <a:pt x="326" y="652"/>
                      </a:moveTo>
                      <a:lnTo>
                        <a:pt x="326" y="652"/>
                      </a:lnTo>
                      <a:lnTo>
                        <a:pt x="316" y="652"/>
                      </a:lnTo>
                      <a:lnTo>
                        <a:pt x="309" y="652"/>
                      </a:lnTo>
                      <a:lnTo>
                        <a:pt x="305" y="652"/>
                      </a:lnTo>
                      <a:lnTo>
                        <a:pt x="305" y="652"/>
                      </a:lnTo>
                      <a:lnTo>
                        <a:pt x="316" y="654"/>
                      </a:lnTo>
                      <a:lnTo>
                        <a:pt x="322" y="654"/>
                      </a:lnTo>
                      <a:lnTo>
                        <a:pt x="326" y="652"/>
                      </a:lnTo>
                      <a:lnTo>
                        <a:pt x="326" y="652"/>
                      </a:lnTo>
                      <a:close/>
                      <a:moveTo>
                        <a:pt x="402" y="660"/>
                      </a:moveTo>
                      <a:lnTo>
                        <a:pt x="402" y="660"/>
                      </a:lnTo>
                      <a:lnTo>
                        <a:pt x="406" y="658"/>
                      </a:lnTo>
                      <a:lnTo>
                        <a:pt x="409" y="657"/>
                      </a:lnTo>
                      <a:lnTo>
                        <a:pt x="409" y="657"/>
                      </a:lnTo>
                      <a:lnTo>
                        <a:pt x="402" y="654"/>
                      </a:lnTo>
                      <a:lnTo>
                        <a:pt x="401" y="652"/>
                      </a:lnTo>
                      <a:lnTo>
                        <a:pt x="396" y="652"/>
                      </a:lnTo>
                      <a:lnTo>
                        <a:pt x="396" y="652"/>
                      </a:lnTo>
                      <a:lnTo>
                        <a:pt x="399" y="655"/>
                      </a:lnTo>
                      <a:lnTo>
                        <a:pt x="402" y="660"/>
                      </a:lnTo>
                      <a:lnTo>
                        <a:pt x="402" y="660"/>
                      </a:lnTo>
                      <a:close/>
                      <a:moveTo>
                        <a:pt x="491" y="689"/>
                      </a:moveTo>
                      <a:lnTo>
                        <a:pt x="491" y="689"/>
                      </a:lnTo>
                      <a:lnTo>
                        <a:pt x="489" y="683"/>
                      </a:lnTo>
                      <a:lnTo>
                        <a:pt x="489" y="675"/>
                      </a:lnTo>
                      <a:lnTo>
                        <a:pt x="489" y="675"/>
                      </a:lnTo>
                      <a:lnTo>
                        <a:pt x="483" y="671"/>
                      </a:lnTo>
                      <a:lnTo>
                        <a:pt x="480" y="664"/>
                      </a:lnTo>
                      <a:lnTo>
                        <a:pt x="476" y="658"/>
                      </a:lnTo>
                      <a:lnTo>
                        <a:pt x="471" y="652"/>
                      </a:lnTo>
                      <a:lnTo>
                        <a:pt x="471" y="652"/>
                      </a:lnTo>
                      <a:lnTo>
                        <a:pt x="471" y="660"/>
                      </a:lnTo>
                      <a:lnTo>
                        <a:pt x="474" y="664"/>
                      </a:lnTo>
                      <a:lnTo>
                        <a:pt x="479" y="674"/>
                      </a:lnTo>
                      <a:lnTo>
                        <a:pt x="485" y="681"/>
                      </a:lnTo>
                      <a:lnTo>
                        <a:pt x="491" y="689"/>
                      </a:lnTo>
                      <a:lnTo>
                        <a:pt x="491" y="689"/>
                      </a:lnTo>
                      <a:close/>
                      <a:moveTo>
                        <a:pt x="384" y="658"/>
                      </a:moveTo>
                      <a:lnTo>
                        <a:pt x="384" y="658"/>
                      </a:lnTo>
                      <a:lnTo>
                        <a:pt x="380" y="660"/>
                      </a:lnTo>
                      <a:lnTo>
                        <a:pt x="373" y="660"/>
                      </a:lnTo>
                      <a:lnTo>
                        <a:pt x="360" y="661"/>
                      </a:lnTo>
                      <a:lnTo>
                        <a:pt x="360" y="661"/>
                      </a:lnTo>
                      <a:lnTo>
                        <a:pt x="369" y="664"/>
                      </a:lnTo>
                      <a:lnTo>
                        <a:pt x="369" y="664"/>
                      </a:lnTo>
                      <a:lnTo>
                        <a:pt x="372" y="663"/>
                      </a:lnTo>
                      <a:lnTo>
                        <a:pt x="375" y="661"/>
                      </a:lnTo>
                      <a:lnTo>
                        <a:pt x="381" y="661"/>
                      </a:lnTo>
                      <a:lnTo>
                        <a:pt x="389" y="661"/>
                      </a:lnTo>
                      <a:lnTo>
                        <a:pt x="396" y="660"/>
                      </a:lnTo>
                      <a:lnTo>
                        <a:pt x="396" y="660"/>
                      </a:lnTo>
                      <a:lnTo>
                        <a:pt x="393" y="657"/>
                      </a:lnTo>
                      <a:lnTo>
                        <a:pt x="392" y="654"/>
                      </a:lnTo>
                      <a:lnTo>
                        <a:pt x="392" y="654"/>
                      </a:lnTo>
                      <a:lnTo>
                        <a:pt x="384" y="654"/>
                      </a:lnTo>
                      <a:lnTo>
                        <a:pt x="384" y="654"/>
                      </a:lnTo>
                      <a:lnTo>
                        <a:pt x="384" y="655"/>
                      </a:lnTo>
                      <a:lnTo>
                        <a:pt x="384" y="658"/>
                      </a:lnTo>
                      <a:lnTo>
                        <a:pt x="384" y="658"/>
                      </a:lnTo>
                      <a:close/>
                      <a:moveTo>
                        <a:pt x="226" y="655"/>
                      </a:moveTo>
                      <a:lnTo>
                        <a:pt x="226" y="655"/>
                      </a:lnTo>
                      <a:lnTo>
                        <a:pt x="232" y="658"/>
                      </a:lnTo>
                      <a:lnTo>
                        <a:pt x="238" y="661"/>
                      </a:lnTo>
                      <a:lnTo>
                        <a:pt x="245" y="661"/>
                      </a:lnTo>
                      <a:lnTo>
                        <a:pt x="253" y="660"/>
                      </a:lnTo>
                      <a:lnTo>
                        <a:pt x="253" y="660"/>
                      </a:lnTo>
                      <a:lnTo>
                        <a:pt x="247" y="657"/>
                      </a:lnTo>
                      <a:lnTo>
                        <a:pt x="241" y="655"/>
                      </a:lnTo>
                      <a:lnTo>
                        <a:pt x="226" y="655"/>
                      </a:lnTo>
                      <a:lnTo>
                        <a:pt x="226" y="655"/>
                      </a:lnTo>
                      <a:close/>
                      <a:moveTo>
                        <a:pt x="453" y="658"/>
                      </a:moveTo>
                      <a:lnTo>
                        <a:pt x="453" y="658"/>
                      </a:lnTo>
                      <a:lnTo>
                        <a:pt x="456" y="658"/>
                      </a:lnTo>
                      <a:lnTo>
                        <a:pt x="456" y="657"/>
                      </a:lnTo>
                      <a:lnTo>
                        <a:pt x="456" y="657"/>
                      </a:lnTo>
                      <a:lnTo>
                        <a:pt x="454" y="655"/>
                      </a:lnTo>
                      <a:lnTo>
                        <a:pt x="454" y="655"/>
                      </a:lnTo>
                      <a:lnTo>
                        <a:pt x="453" y="657"/>
                      </a:lnTo>
                      <a:lnTo>
                        <a:pt x="453" y="657"/>
                      </a:lnTo>
                      <a:lnTo>
                        <a:pt x="454" y="657"/>
                      </a:lnTo>
                      <a:lnTo>
                        <a:pt x="453" y="658"/>
                      </a:lnTo>
                      <a:lnTo>
                        <a:pt x="453" y="658"/>
                      </a:lnTo>
                      <a:close/>
                      <a:moveTo>
                        <a:pt x="572" y="666"/>
                      </a:moveTo>
                      <a:lnTo>
                        <a:pt x="572" y="666"/>
                      </a:lnTo>
                      <a:lnTo>
                        <a:pt x="576" y="664"/>
                      </a:lnTo>
                      <a:lnTo>
                        <a:pt x="581" y="661"/>
                      </a:lnTo>
                      <a:lnTo>
                        <a:pt x="581" y="661"/>
                      </a:lnTo>
                      <a:lnTo>
                        <a:pt x="579" y="660"/>
                      </a:lnTo>
                      <a:lnTo>
                        <a:pt x="579" y="658"/>
                      </a:lnTo>
                      <a:lnTo>
                        <a:pt x="579" y="657"/>
                      </a:lnTo>
                      <a:lnTo>
                        <a:pt x="578" y="657"/>
                      </a:lnTo>
                      <a:lnTo>
                        <a:pt x="578" y="657"/>
                      </a:lnTo>
                      <a:lnTo>
                        <a:pt x="575" y="660"/>
                      </a:lnTo>
                      <a:lnTo>
                        <a:pt x="573" y="663"/>
                      </a:lnTo>
                      <a:lnTo>
                        <a:pt x="572" y="666"/>
                      </a:lnTo>
                      <a:lnTo>
                        <a:pt x="572" y="666"/>
                      </a:lnTo>
                      <a:close/>
                      <a:moveTo>
                        <a:pt x="166" y="658"/>
                      </a:moveTo>
                      <a:lnTo>
                        <a:pt x="166" y="658"/>
                      </a:lnTo>
                      <a:lnTo>
                        <a:pt x="165" y="658"/>
                      </a:lnTo>
                      <a:lnTo>
                        <a:pt x="166" y="660"/>
                      </a:lnTo>
                      <a:lnTo>
                        <a:pt x="166" y="660"/>
                      </a:lnTo>
                      <a:lnTo>
                        <a:pt x="192" y="667"/>
                      </a:lnTo>
                      <a:lnTo>
                        <a:pt x="218" y="674"/>
                      </a:lnTo>
                      <a:lnTo>
                        <a:pt x="218" y="674"/>
                      </a:lnTo>
                      <a:lnTo>
                        <a:pt x="215" y="671"/>
                      </a:lnTo>
                      <a:lnTo>
                        <a:pt x="213" y="669"/>
                      </a:lnTo>
                      <a:lnTo>
                        <a:pt x="213" y="666"/>
                      </a:lnTo>
                      <a:lnTo>
                        <a:pt x="213" y="666"/>
                      </a:lnTo>
                      <a:lnTo>
                        <a:pt x="187" y="663"/>
                      </a:lnTo>
                      <a:lnTo>
                        <a:pt x="166" y="658"/>
                      </a:lnTo>
                      <a:lnTo>
                        <a:pt x="166" y="658"/>
                      </a:lnTo>
                      <a:close/>
                      <a:moveTo>
                        <a:pt x="595" y="664"/>
                      </a:moveTo>
                      <a:lnTo>
                        <a:pt x="595" y="664"/>
                      </a:lnTo>
                      <a:lnTo>
                        <a:pt x="598" y="666"/>
                      </a:lnTo>
                      <a:lnTo>
                        <a:pt x="599" y="666"/>
                      </a:lnTo>
                      <a:lnTo>
                        <a:pt x="601" y="664"/>
                      </a:lnTo>
                      <a:lnTo>
                        <a:pt x="601" y="664"/>
                      </a:lnTo>
                      <a:lnTo>
                        <a:pt x="598" y="661"/>
                      </a:lnTo>
                      <a:lnTo>
                        <a:pt x="599" y="658"/>
                      </a:lnTo>
                      <a:lnTo>
                        <a:pt x="599" y="658"/>
                      </a:lnTo>
                      <a:lnTo>
                        <a:pt x="596" y="658"/>
                      </a:lnTo>
                      <a:lnTo>
                        <a:pt x="596" y="658"/>
                      </a:lnTo>
                      <a:lnTo>
                        <a:pt x="595" y="664"/>
                      </a:lnTo>
                      <a:lnTo>
                        <a:pt x="595" y="664"/>
                      </a:lnTo>
                      <a:close/>
                      <a:moveTo>
                        <a:pt x="221" y="661"/>
                      </a:moveTo>
                      <a:lnTo>
                        <a:pt x="221" y="661"/>
                      </a:lnTo>
                      <a:lnTo>
                        <a:pt x="215" y="658"/>
                      </a:lnTo>
                      <a:lnTo>
                        <a:pt x="212" y="658"/>
                      </a:lnTo>
                      <a:lnTo>
                        <a:pt x="209" y="660"/>
                      </a:lnTo>
                      <a:lnTo>
                        <a:pt x="209" y="660"/>
                      </a:lnTo>
                      <a:lnTo>
                        <a:pt x="215" y="661"/>
                      </a:lnTo>
                      <a:lnTo>
                        <a:pt x="218" y="663"/>
                      </a:lnTo>
                      <a:lnTo>
                        <a:pt x="221" y="661"/>
                      </a:lnTo>
                      <a:lnTo>
                        <a:pt x="221" y="661"/>
                      </a:lnTo>
                      <a:close/>
                      <a:moveTo>
                        <a:pt x="604" y="660"/>
                      </a:moveTo>
                      <a:lnTo>
                        <a:pt x="604" y="660"/>
                      </a:lnTo>
                      <a:lnTo>
                        <a:pt x="604" y="661"/>
                      </a:lnTo>
                      <a:lnTo>
                        <a:pt x="605" y="661"/>
                      </a:lnTo>
                      <a:lnTo>
                        <a:pt x="608" y="663"/>
                      </a:lnTo>
                      <a:lnTo>
                        <a:pt x="608" y="663"/>
                      </a:lnTo>
                      <a:lnTo>
                        <a:pt x="608" y="660"/>
                      </a:lnTo>
                      <a:lnTo>
                        <a:pt x="607" y="658"/>
                      </a:lnTo>
                      <a:lnTo>
                        <a:pt x="607" y="658"/>
                      </a:lnTo>
                      <a:lnTo>
                        <a:pt x="607" y="658"/>
                      </a:lnTo>
                      <a:lnTo>
                        <a:pt x="605" y="658"/>
                      </a:lnTo>
                      <a:lnTo>
                        <a:pt x="605" y="658"/>
                      </a:lnTo>
                      <a:lnTo>
                        <a:pt x="604" y="660"/>
                      </a:lnTo>
                      <a:lnTo>
                        <a:pt x="604" y="660"/>
                      </a:lnTo>
                      <a:close/>
                      <a:moveTo>
                        <a:pt x="564" y="666"/>
                      </a:moveTo>
                      <a:lnTo>
                        <a:pt x="564" y="666"/>
                      </a:lnTo>
                      <a:lnTo>
                        <a:pt x="566" y="666"/>
                      </a:lnTo>
                      <a:lnTo>
                        <a:pt x="567" y="663"/>
                      </a:lnTo>
                      <a:lnTo>
                        <a:pt x="567" y="661"/>
                      </a:lnTo>
                      <a:lnTo>
                        <a:pt x="564" y="660"/>
                      </a:lnTo>
                      <a:lnTo>
                        <a:pt x="564" y="660"/>
                      </a:lnTo>
                      <a:lnTo>
                        <a:pt x="564" y="663"/>
                      </a:lnTo>
                      <a:lnTo>
                        <a:pt x="564" y="666"/>
                      </a:lnTo>
                      <a:lnTo>
                        <a:pt x="564" y="666"/>
                      </a:lnTo>
                      <a:close/>
                      <a:moveTo>
                        <a:pt x="486" y="666"/>
                      </a:moveTo>
                      <a:lnTo>
                        <a:pt x="486" y="666"/>
                      </a:lnTo>
                      <a:lnTo>
                        <a:pt x="486" y="663"/>
                      </a:lnTo>
                      <a:lnTo>
                        <a:pt x="485" y="663"/>
                      </a:lnTo>
                      <a:lnTo>
                        <a:pt x="483" y="663"/>
                      </a:lnTo>
                      <a:lnTo>
                        <a:pt x="483" y="663"/>
                      </a:lnTo>
                      <a:lnTo>
                        <a:pt x="485" y="664"/>
                      </a:lnTo>
                      <a:lnTo>
                        <a:pt x="486" y="666"/>
                      </a:lnTo>
                      <a:lnTo>
                        <a:pt x="486" y="666"/>
                      </a:lnTo>
                      <a:close/>
                      <a:moveTo>
                        <a:pt x="505" y="686"/>
                      </a:moveTo>
                      <a:lnTo>
                        <a:pt x="505" y="686"/>
                      </a:lnTo>
                      <a:lnTo>
                        <a:pt x="505" y="672"/>
                      </a:lnTo>
                      <a:lnTo>
                        <a:pt x="503" y="666"/>
                      </a:lnTo>
                      <a:lnTo>
                        <a:pt x="500" y="661"/>
                      </a:lnTo>
                      <a:lnTo>
                        <a:pt x="500" y="661"/>
                      </a:lnTo>
                      <a:lnTo>
                        <a:pt x="502" y="675"/>
                      </a:lnTo>
                      <a:lnTo>
                        <a:pt x="503" y="681"/>
                      </a:lnTo>
                      <a:lnTo>
                        <a:pt x="505" y="686"/>
                      </a:lnTo>
                      <a:lnTo>
                        <a:pt x="505" y="686"/>
                      </a:lnTo>
                      <a:close/>
                      <a:moveTo>
                        <a:pt x="497" y="680"/>
                      </a:moveTo>
                      <a:lnTo>
                        <a:pt x="497" y="680"/>
                      </a:lnTo>
                      <a:lnTo>
                        <a:pt x="494" y="664"/>
                      </a:lnTo>
                      <a:lnTo>
                        <a:pt x="494" y="664"/>
                      </a:lnTo>
                      <a:lnTo>
                        <a:pt x="492" y="664"/>
                      </a:lnTo>
                      <a:lnTo>
                        <a:pt x="492" y="664"/>
                      </a:lnTo>
                      <a:lnTo>
                        <a:pt x="494" y="674"/>
                      </a:lnTo>
                      <a:lnTo>
                        <a:pt x="495" y="677"/>
                      </a:lnTo>
                      <a:lnTo>
                        <a:pt x="497" y="680"/>
                      </a:lnTo>
                      <a:lnTo>
                        <a:pt x="497" y="680"/>
                      </a:lnTo>
                      <a:close/>
                      <a:moveTo>
                        <a:pt x="253" y="669"/>
                      </a:moveTo>
                      <a:lnTo>
                        <a:pt x="253" y="669"/>
                      </a:lnTo>
                      <a:lnTo>
                        <a:pt x="248" y="667"/>
                      </a:lnTo>
                      <a:lnTo>
                        <a:pt x="245" y="667"/>
                      </a:lnTo>
                      <a:lnTo>
                        <a:pt x="242" y="667"/>
                      </a:lnTo>
                      <a:lnTo>
                        <a:pt x="242" y="667"/>
                      </a:lnTo>
                      <a:lnTo>
                        <a:pt x="248" y="669"/>
                      </a:lnTo>
                      <a:lnTo>
                        <a:pt x="250" y="669"/>
                      </a:lnTo>
                      <a:lnTo>
                        <a:pt x="253" y="669"/>
                      </a:lnTo>
                      <a:lnTo>
                        <a:pt x="253" y="669"/>
                      </a:lnTo>
                      <a:close/>
                      <a:moveTo>
                        <a:pt x="413" y="669"/>
                      </a:moveTo>
                      <a:lnTo>
                        <a:pt x="413" y="669"/>
                      </a:lnTo>
                      <a:lnTo>
                        <a:pt x="416" y="671"/>
                      </a:lnTo>
                      <a:lnTo>
                        <a:pt x="421" y="671"/>
                      </a:lnTo>
                      <a:lnTo>
                        <a:pt x="421" y="671"/>
                      </a:lnTo>
                      <a:lnTo>
                        <a:pt x="419" y="669"/>
                      </a:lnTo>
                      <a:lnTo>
                        <a:pt x="419" y="667"/>
                      </a:lnTo>
                      <a:lnTo>
                        <a:pt x="419" y="667"/>
                      </a:lnTo>
                      <a:lnTo>
                        <a:pt x="413" y="669"/>
                      </a:lnTo>
                      <a:lnTo>
                        <a:pt x="413" y="669"/>
                      </a:lnTo>
                      <a:close/>
                      <a:moveTo>
                        <a:pt x="466" y="672"/>
                      </a:moveTo>
                      <a:lnTo>
                        <a:pt x="466" y="672"/>
                      </a:lnTo>
                      <a:lnTo>
                        <a:pt x="465" y="669"/>
                      </a:lnTo>
                      <a:lnTo>
                        <a:pt x="462" y="667"/>
                      </a:lnTo>
                      <a:lnTo>
                        <a:pt x="462" y="667"/>
                      </a:lnTo>
                      <a:lnTo>
                        <a:pt x="463" y="671"/>
                      </a:lnTo>
                      <a:lnTo>
                        <a:pt x="463" y="672"/>
                      </a:lnTo>
                      <a:lnTo>
                        <a:pt x="466" y="672"/>
                      </a:lnTo>
                      <a:lnTo>
                        <a:pt x="466" y="672"/>
                      </a:lnTo>
                      <a:close/>
                      <a:moveTo>
                        <a:pt x="518" y="672"/>
                      </a:moveTo>
                      <a:lnTo>
                        <a:pt x="518" y="672"/>
                      </a:lnTo>
                      <a:lnTo>
                        <a:pt x="518" y="675"/>
                      </a:lnTo>
                      <a:lnTo>
                        <a:pt x="520" y="675"/>
                      </a:lnTo>
                      <a:lnTo>
                        <a:pt x="523" y="677"/>
                      </a:lnTo>
                      <a:lnTo>
                        <a:pt x="523" y="677"/>
                      </a:lnTo>
                      <a:lnTo>
                        <a:pt x="523" y="672"/>
                      </a:lnTo>
                      <a:lnTo>
                        <a:pt x="521" y="667"/>
                      </a:lnTo>
                      <a:lnTo>
                        <a:pt x="521" y="667"/>
                      </a:lnTo>
                      <a:lnTo>
                        <a:pt x="520" y="671"/>
                      </a:lnTo>
                      <a:lnTo>
                        <a:pt x="518" y="672"/>
                      </a:lnTo>
                      <a:lnTo>
                        <a:pt x="518" y="672"/>
                      </a:lnTo>
                      <a:close/>
                      <a:moveTo>
                        <a:pt x="572" y="672"/>
                      </a:moveTo>
                      <a:lnTo>
                        <a:pt x="572" y="672"/>
                      </a:lnTo>
                      <a:lnTo>
                        <a:pt x="573" y="677"/>
                      </a:lnTo>
                      <a:lnTo>
                        <a:pt x="572" y="681"/>
                      </a:lnTo>
                      <a:lnTo>
                        <a:pt x="572" y="681"/>
                      </a:lnTo>
                      <a:lnTo>
                        <a:pt x="578" y="675"/>
                      </a:lnTo>
                      <a:lnTo>
                        <a:pt x="579" y="672"/>
                      </a:lnTo>
                      <a:lnTo>
                        <a:pt x="579" y="669"/>
                      </a:lnTo>
                      <a:lnTo>
                        <a:pt x="579" y="669"/>
                      </a:lnTo>
                      <a:lnTo>
                        <a:pt x="578" y="671"/>
                      </a:lnTo>
                      <a:lnTo>
                        <a:pt x="575" y="671"/>
                      </a:lnTo>
                      <a:lnTo>
                        <a:pt x="573" y="672"/>
                      </a:lnTo>
                      <a:lnTo>
                        <a:pt x="572" y="672"/>
                      </a:lnTo>
                      <a:lnTo>
                        <a:pt x="572" y="672"/>
                      </a:lnTo>
                      <a:close/>
                      <a:moveTo>
                        <a:pt x="267" y="671"/>
                      </a:moveTo>
                      <a:lnTo>
                        <a:pt x="267" y="671"/>
                      </a:lnTo>
                      <a:lnTo>
                        <a:pt x="262" y="669"/>
                      </a:lnTo>
                      <a:lnTo>
                        <a:pt x="258" y="671"/>
                      </a:lnTo>
                      <a:lnTo>
                        <a:pt x="258" y="671"/>
                      </a:lnTo>
                      <a:lnTo>
                        <a:pt x="262" y="671"/>
                      </a:lnTo>
                      <a:lnTo>
                        <a:pt x="265" y="671"/>
                      </a:lnTo>
                      <a:lnTo>
                        <a:pt x="267" y="671"/>
                      </a:lnTo>
                      <a:lnTo>
                        <a:pt x="267" y="671"/>
                      </a:lnTo>
                      <a:close/>
                      <a:moveTo>
                        <a:pt x="270" y="672"/>
                      </a:moveTo>
                      <a:lnTo>
                        <a:pt x="270" y="672"/>
                      </a:lnTo>
                      <a:lnTo>
                        <a:pt x="273" y="671"/>
                      </a:lnTo>
                      <a:lnTo>
                        <a:pt x="277" y="672"/>
                      </a:lnTo>
                      <a:lnTo>
                        <a:pt x="277" y="672"/>
                      </a:lnTo>
                      <a:lnTo>
                        <a:pt x="276" y="669"/>
                      </a:lnTo>
                      <a:lnTo>
                        <a:pt x="273" y="669"/>
                      </a:lnTo>
                      <a:lnTo>
                        <a:pt x="271" y="671"/>
                      </a:lnTo>
                      <a:lnTo>
                        <a:pt x="270" y="672"/>
                      </a:lnTo>
                      <a:lnTo>
                        <a:pt x="270" y="672"/>
                      </a:lnTo>
                      <a:close/>
                      <a:moveTo>
                        <a:pt x="558" y="681"/>
                      </a:moveTo>
                      <a:lnTo>
                        <a:pt x="558" y="681"/>
                      </a:lnTo>
                      <a:lnTo>
                        <a:pt x="559" y="677"/>
                      </a:lnTo>
                      <a:lnTo>
                        <a:pt x="561" y="672"/>
                      </a:lnTo>
                      <a:lnTo>
                        <a:pt x="561" y="672"/>
                      </a:lnTo>
                      <a:lnTo>
                        <a:pt x="558" y="671"/>
                      </a:lnTo>
                      <a:lnTo>
                        <a:pt x="556" y="669"/>
                      </a:lnTo>
                      <a:lnTo>
                        <a:pt x="556" y="669"/>
                      </a:lnTo>
                      <a:lnTo>
                        <a:pt x="556" y="677"/>
                      </a:lnTo>
                      <a:lnTo>
                        <a:pt x="556" y="680"/>
                      </a:lnTo>
                      <a:lnTo>
                        <a:pt x="558" y="681"/>
                      </a:lnTo>
                      <a:lnTo>
                        <a:pt x="558" y="681"/>
                      </a:lnTo>
                      <a:close/>
                      <a:moveTo>
                        <a:pt x="587" y="681"/>
                      </a:moveTo>
                      <a:lnTo>
                        <a:pt x="587" y="681"/>
                      </a:lnTo>
                      <a:lnTo>
                        <a:pt x="588" y="678"/>
                      </a:lnTo>
                      <a:lnTo>
                        <a:pt x="588" y="675"/>
                      </a:lnTo>
                      <a:lnTo>
                        <a:pt x="588" y="672"/>
                      </a:lnTo>
                      <a:lnTo>
                        <a:pt x="588" y="669"/>
                      </a:lnTo>
                      <a:lnTo>
                        <a:pt x="588" y="669"/>
                      </a:lnTo>
                      <a:lnTo>
                        <a:pt x="585" y="671"/>
                      </a:lnTo>
                      <a:lnTo>
                        <a:pt x="585" y="674"/>
                      </a:lnTo>
                      <a:lnTo>
                        <a:pt x="587" y="681"/>
                      </a:lnTo>
                      <a:lnTo>
                        <a:pt x="587" y="681"/>
                      </a:lnTo>
                      <a:close/>
                      <a:moveTo>
                        <a:pt x="601" y="696"/>
                      </a:moveTo>
                      <a:lnTo>
                        <a:pt x="601" y="696"/>
                      </a:lnTo>
                      <a:lnTo>
                        <a:pt x="605" y="692"/>
                      </a:lnTo>
                      <a:lnTo>
                        <a:pt x="608" y="686"/>
                      </a:lnTo>
                      <a:lnTo>
                        <a:pt x="608" y="678"/>
                      </a:lnTo>
                      <a:lnTo>
                        <a:pt x="608" y="671"/>
                      </a:lnTo>
                      <a:lnTo>
                        <a:pt x="608" y="671"/>
                      </a:lnTo>
                      <a:lnTo>
                        <a:pt x="602" y="671"/>
                      </a:lnTo>
                      <a:lnTo>
                        <a:pt x="596" y="671"/>
                      </a:lnTo>
                      <a:lnTo>
                        <a:pt x="596" y="671"/>
                      </a:lnTo>
                      <a:lnTo>
                        <a:pt x="601" y="681"/>
                      </a:lnTo>
                      <a:lnTo>
                        <a:pt x="601" y="689"/>
                      </a:lnTo>
                      <a:lnTo>
                        <a:pt x="601" y="696"/>
                      </a:lnTo>
                      <a:lnTo>
                        <a:pt x="601" y="696"/>
                      </a:lnTo>
                      <a:close/>
                      <a:moveTo>
                        <a:pt x="389" y="674"/>
                      </a:moveTo>
                      <a:lnTo>
                        <a:pt x="389" y="674"/>
                      </a:lnTo>
                      <a:lnTo>
                        <a:pt x="404" y="675"/>
                      </a:lnTo>
                      <a:lnTo>
                        <a:pt x="404" y="675"/>
                      </a:lnTo>
                      <a:lnTo>
                        <a:pt x="401" y="674"/>
                      </a:lnTo>
                      <a:lnTo>
                        <a:pt x="396" y="672"/>
                      </a:lnTo>
                      <a:lnTo>
                        <a:pt x="392" y="672"/>
                      </a:lnTo>
                      <a:lnTo>
                        <a:pt x="389" y="674"/>
                      </a:lnTo>
                      <a:lnTo>
                        <a:pt x="389" y="674"/>
                      </a:lnTo>
                      <a:close/>
                      <a:moveTo>
                        <a:pt x="454" y="681"/>
                      </a:moveTo>
                      <a:lnTo>
                        <a:pt x="454" y="681"/>
                      </a:lnTo>
                      <a:lnTo>
                        <a:pt x="450" y="675"/>
                      </a:lnTo>
                      <a:lnTo>
                        <a:pt x="448" y="672"/>
                      </a:lnTo>
                      <a:lnTo>
                        <a:pt x="448" y="672"/>
                      </a:lnTo>
                      <a:lnTo>
                        <a:pt x="447" y="672"/>
                      </a:lnTo>
                      <a:lnTo>
                        <a:pt x="447" y="672"/>
                      </a:lnTo>
                      <a:lnTo>
                        <a:pt x="448" y="675"/>
                      </a:lnTo>
                      <a:lnTo>
                        <a:pt x="450" y="678"/>
                      </a:lnTo>
                      <a:lnTo>
                        <a:pt x="453" y="680"/>
                      </a:lnTo>
                      <a:lnTo>
                        <a:pt x="454" y="681"/>
                      </a:lnTo>
                      <a:lnTo>
                        <a:pt x="454" y="681"/>
                      </a:lnTo>
                      <a:close/>
                      <a:moveTo>
                        <a:pt x="538" y="695"/>
                      </a:moveTo>
                      <a:lnTo>
                        <a:pt x="538" y="695"/>
                      </a:lnTo>
                      <a:lnTo>
                        <a:pt x="540" y="690"/>
                      </a:lnTo>
                      <a:lnTo>
                        <a:pt x="541" y="684"/>
                      </a:lnTo>
                      <a:lnTo>
                        <a:pt x="541" y="678"/>
                      </a:lnTo>
                      <a:lnTo>
                        <a:pt x="540" y="672"/>
                      </a:lnTo>
                      <a:lnTo>
                        <a:pt x="540" y="672"/>
                      </a:lnTo>
                      <a:lnTo>
                        <a:pt x="538" y="674"/>
                      </a:lnTo>
                      <a:lnTo>
                        <a:pt x="537" y="675"/>
                      </a:lnTo>
                      <a:lnTo>
                        <a:pt x="538" y="681"/>
                      </a:lnTo>
                      <a:lnTo>
                        <a:pt x="538" y="689"/>
                      </a:lnTo>
                      <a:lnTo>
                        <a:pt x="538" y="695"/>
                      </a:lnTo>
                      <a:lnTo>
                        <a:pt x="538" y="695"/>
                      </a:lnTo>
                      <a:close/>
                      <a:moveTo>
                        <a:pt x="431" y="681"/>
                      </a:moveTo>
                      <a:lnTo>
                        <a:pt x="431" y="681"/>
                      </a:lnTo>
                      <a:lnTo>
                        <a:pt x="433" y="686"/>
                      </a:lnTo>
                      <a:lnTo>
                        <a:pt x="436" y="690"/>
                      </a:lnTo>
                      <a:lnTo>
                        <a:pt x="441" y="693"/>
                      </a:lnTo>
                      <a:lnTo>
                        <a:pt x="447" y="693"/>
                      </a:lnTo>
                      <a:lnTo>
                        <a:pt x="447" y="693"/>
                      </a:lnTo>
                      <a:lnTo>
                        <a:pt x="447" y="690"/>
                      </a:lnTo>
                      <a:lnTo>
                        <a:pt x="447" y="687"/>
                      </a:lnTo>
                      <a:lnTo>
                        <a:pt x="444" y="683"/>
                      </a:lnTo>
                      <a:lnTo>
                        <a:pt x="439" y="678"/>
                      </a:lnTo>
                      <a:lnTo>
                        <a:pt x="434" y="674"/>
                      </a:lnTo>
                      <a:lnTo>
                        <a:pt x="434" y="674"/>
                      </a:lnTo>
                      <a:lnTo>
                        <a:pt x="433" y="678"/>
                      </a:lnTo>
                      <a:lnTo>
                        <a:pt x="431" y="681"/>
                      </a:lnTo>
                      <a:lnTo>
                        <a:pt x="431" y="681"/>
                      </a:lnTo>
                      <a:close/>
                      <a:moveTo>
                        <a:pt x="268" y="681"/>
                      </a:moveTo>
                      <a:lnTo>
                        <a:pt x="268" y="681"/>
                      </a:lnTo>
                      <a:lnTo>
                        <a:pt x="268" y="680"/>
                      </a:lnTo>
                      <a:lnTo>
                        <a:pt x="265" y="680"/>
                      </a:lnTo>
                      <a:lnTo>
                        <a:pt x="261" y="680"/>
                      </a:lnTo>
                      <a:lnTo>
                        <a:pt x="261" y="680"/>
                      </a:lnTo>
                      <a:lnTo>
                        <a:pt x="245" y="678"/>
                      </a:lnTo>
                      <a:lnTo>
                        <a:pt x="232" y="677"/>
                      </a:lnTo>
                      <a:lnTo>
                        <a:pt x="232" y="677"/>
                      </a:lnTo>
                      <a:lnTo>
                        <a:pt x="250" y="680"/>
                      </a:lnTo>
                      <a:lnTo>
                        <a:pt x="268" y="681"/>
                      </a:lnTo>
                      <a:lnTo>
                        <a:pt x="268" y="681"/>
                      </a:lnTo>
                      <a:close/>
                      <a:moveTo>
                        <a:pt x="489" y="698"/>
                      </a:moveTo>
                      <a:lnTo>
                        <a:pt x="489" y="698"/>
                      </a:lnTo>
                      <a:lnTo>
                        <a:pt x="482" y="686"/>
                      </a:lnTo>
                      <a:lnTo>
                        <a:pt x="474" y="677"/>
                      </a:lnTo>
                      <a:lnTo>
                        <a:pt x="474" y="677"/>
                      </a:lnTo>
                      <a:lnTo>
                        <a:pt x="476" y="684"/>
                      </a:lnTo>
                      <a:lnTo>
                        <a:pt x="479" y="692"/>
                      </a:lnTo>
                      <a:lnTo>
                        <a:pt x="482" y="696"/>
                      </a:lnTo>
                      <a:lnTo>
                        <a:pt x="485" y="698"/>
                      </a:lnTo>
                      <a:lnTo>
                        <a:pt x="489" y="698"/>
                      </a:lnTo>
                      <a:lnTo>
                        <a:pt x="489" y="698"/>
                      </a:lnTo>
                      <a:close/>
                      <a:moveTo>
                        <a:pt x="340" y="680"/>
                      </a:moveTo>
                      <a:lnTo>
                        <a:pt x="340" y="680"/>
                      </a:lnTo>
                      <a:lnTo>
                        <a:pt x="346" y="680"/>
                      </a:lnTo>
                      <a:lnTo>
                        <a:pt x="349" y="678"/>
                      </a:lnTo>
                      <a:lnTo>
                        <a:pt x="349" y="678"/>
                      </a:lnTo>
                      <a:lnTo>
                        <a:pt x="345" y="678"/>
                      </a:lnTo>
                      <a:lnTo>
                        <a:pt x="341" y="678"/>
                      </a:lnTo>
                      <a:lnTo>
                        <a:pt x="340" y="680"/>
                      </a:lnTo>
                      <a:lnTo>
                        <a:pt x="340" y="680"/>
                      </a:lnTo>
                      <a:close/>
                      <a:moveTo>
                        <a:pt x="463" y="680"/>
                      </a:moveTo>
                      <a:lnTo>
                        <a:pt x="463" y="680"/>
                      </a:lnTo>
                      <a:lnTo>
                        <a:pt x="465" y="683"/>
                      </a:lnTo>
                      <a:lnTo>
                        <a:pt x="466" y="686"/>
                      </a:lnTo>
                      <a:lnTo>
                        <a:pt x="468" y="686"/>
                      </a:lnTo>
                      <a:lnTo>
                        <a:pt x="468" y="686"/>
                      </a:lnTo>
                      <a:lnTo>
                        <a:pt x="468" y="683"/>
                      </a:lnTo>
                      <a:lnTo>
                        <a:pt x="470" y="681"/>
                      </a:lnTo>
                      <a:lnTo>
                        <a:pt x="470" y="680"/>
                      </a:lnTo>
                      <a:lnTo>
                        <a:pt x="470" y="678"/>
                      </a:lnTo>
                      <a:lnTo>
                        <a:pt x="470" y="678"/>
                      </a:lnTo>
                      <a:lnTo>
                        <a:pt x="466" y="678"/>
                      </a:lnTo>
                      <a:lnTo>
                        <a:pt x="465" y="678"/>
                      </a:lnTo>
                      <a:lnTo>
                        <a:pt x="463" y="680"/>
                      </a:lnTo>
                      <a:lnTo>
                        <a:pt x="463" y="680"/>
                      </a:lnTo>
                      <a:close/>
                      <a:moveTo>
                        <a:pt x="335" y="680"/>
                      </a:moveTo>
                      <a:lnTo>
                        <a:pt x="335" y="680"/>
                      </a:lnTo>
                      <a:lnTo>
                        <a:pt x="331" y="680"/>
                      </a:lnTo>
                      <a:lnTo>
                        <a:pt x="331" y="680"/>
                      </a:lnTo>
                      <a:lnTo>
                        <a:pt x="338" y="680"/>
                      </a:lnTo>
                      <a:lnTo>
                        <a:pt x="338" y="680"/>
                      </a:lnTo>
                      <a:lnTo>
                        <a:pt x="337" y="678"/>
                      </a:lnTo>
                      <a:lnTo>
                        <a:pt x="335" y="680"/>
                      </a:lnTo>
                      <a:lnTo>
                        <a:pt x="335" y="680"/>
                      </a:lnTo>
                      <a:close/>
                      <a:moveTo>
                        <a:pt x="534" y="686"/>
                      </a:moveTo>
                      <a:lnTo>
                        <a:pt x="534" y="686"/>
                      </a:lnTo>
                      <a:lnTo>
                        <a:pt x="532" y="686"/>
                      </a:lnTo>
                      <a:lnTo>
                        <a:pt x="532" y="683"/>
                      </a:lnTo>
                      <a:lnTo>
                        <a:pt x="532" y="680"/>
                      </a:lnTo>
                      <a:lnTo>
                        <a:pt x="532" y="680"/>
                      </a:lnTo>
                      <a:lnTo>
                        <a:pt x="531" y="680"/>
                      </a:lnTo>
                      <a:lnTo>
                        <a:pt x="531" y="680"/>
                      </a:lnTo>
                      <a:lnTo>
                        <a:pt x="532" y="684"/>
                      </a:lnTo>
                      <a:lnTo>
                        <a:pt x="532" y="686"/>
                      </a:lnTo>
                      <a:lnTo>
                        <a:pt x="534" y="686"/>
                      </a:lnTo>
                      <a:lnTo>
                        <a:pt x="534" y="686"/>
                      </a:lnTo>
                      <a:close/>
                      <a:moveTo>
                        <a:pt x="529" y="730"/>
                      </a:moveTo>
                      <a:lnTo>
                        <a:pt x="529" y="730"/>
                      </a:lnTo>
                      <a:lnTo>
                        <a:pt x="531" y="725"/>
                      </a:lnTo>
                      <a:lnTo>
                        <a:pt x="531" y="721"/>
                      </a:lnTo>
                      <a:lnTo>
                        <a:pt x="531" y="721"/>
                      </a:lnTo>
                      <a:lnTo>
                        <a:pt x="532" y="718"/>
                      </a:lnTo>
                      <a:lnTo>
                        <a:pt x="532" y="713"/>
                      </a:lnTo>
                      <a:lnTo>
                        <a:pt x="531" y="703"/>
                      </a:lnTo>
                      <a:lnTo>
                        <a:pt x="526" y="681"/>
                      </a:lnTo>
                      <a:lnTo>
                        <a:pt x="526" y="681"/>
                      </a:lnTo>
                      <a:lnTo>
                        <a:pt x="523" y="681"/>
                      </a:lnTo>
                      <a:lnTo>
                        <a:pt x="518" y="681"/>
                      </a:lnTo>
                      <a:lnTo>
                        <a:pt x="518" y="681"/>
                      </a:lnTo>
                      <a:lnTo>
                        <a:pt x="520" y="693"/>
                      </a:lnTo>
                      <a:lnTo>
                        <a:pt x="523" y="706"/>
                      </a:lnTo>
                      <a:lnTo>
                        <a:pt x="529" y="730"/>
                      </a:lnTo>
                      <a:lnTo>
                        <a:pt x="529" y="730"/>
                      </a:lnTo>
                      <a:close/>
                      <a:moveTo>
                        <a:pt x="544" y="712"/>
                      </a:moveTo>
                      <a:lnTo>
                        <a:pt x="544" y="712"/>
                      </a:lnTo>
                      <a:lnTo>
                        <a:pt x="547" y="706"/>
                      </a:lnTo>
                      <a:lnTo>
                        <a:pt x="550" y="696"/>
                      </a:lnTo>
                      <a:lnTo>
                        <a:pt x="550" y="689"/>
                      </a:lnTo>
                      <a:lnTo>
                        <a:pt x="549" y="681"/>
                      </a:lnTo>
                      <a:lnTo>
                        <a:pt x="549" y="681"/>
                      </a:lnTo>
                      <a:lnTo>
                        <a:pt x="547" y="687"/>
                      </a:lnTo>
                      <a:lnTo>
                        <a:pt x="546" y="695"/>
                      </a:lnTo>
                      <a:lnTo>
                        <a:pt x="544" y="712"/>
                      </a:lnTo>
                      <a:lnTo>
                        <a:pt x="544" y="712"/>
                      </a:lnTo>
                      <a:close/>
                      <a:moveTo>
                        <a:pt x="572" y="706"/>
                      </a:moveTo>
                      <a:lnTo>
                        <a:pt x="572" y="706"/>
                      </a:lnTo>
                      <a:lnTo>
                        <a:pt x="573" y="701"/>
                      </a:lnTo>
                      <a:lnTo>
                        <a:pt x="576" y="695"/>
                      </a:lnTo>
                      <a:lnTo>
                        <a:pt x="578" y="689"/>
                      </a:lnTo>
                      <a:lnTo>
                        <a:pt x="578" y="683"/>
                      </a:lnTo>
                      <a:lnTo>
                        <a:pt x="578" y="683"/>
                      </a:lnTo>
                      <a:lnTo>
                        <a:pt x="573" y="693"/>
                      </a:lnTo>
                      <a:lnTo>
                        <a:pt x="572" y="698"/>
                      </a:lnTo>
                      <a:lnTo>
                        <a:pt x="572" y="706"/>
                      </a:lnTo>
                      <a:lnTo>
                        <a:pt x="572" y="706"/>
                      </a:lnTo>
                      <a:close/>
                      <a:moveTo>
                        <a:pt x="558" y="701"/>
                      </a:moveTo>
                      <a:lnTo>
                        <a:pt x="558" y="701"/>
                      </a:lnTo>
                      <a:lnTo>
                        <a:pt x="558" y="698"/>
                      </a:lnTo>
                      <a:lnTo>
                        <a:pt x="559" y="693"/>
                      </a:lnTo>
                      <a:lnTo>
                        <a:pt x="561" y="689"/>
                      </a:lnTo>
                      <a:lnTo>
                        <a:pt x="559" y="684"/>
                      </a:lnTo>
                      <a:lnTo>
                        <a:pt x="559" y="684"/>
                      </a:lnTo>
                      <a:lnTo>
                        <a:pt x="556" y="693"/>
                      </a:lnTo>
                      <a:lnTo>
                        <a:pt x="556" y="696"/>
                      </a:lnTo>
                      <a:lnTo>
                        <a:pt x="558" y="701"/>
                      </a:lnTo>
                      <a:lnTo>
                        <a:pt x="558" y="701"/>
                      </a:lnTo>
                      <a:close/>
                      <a:moveTo>
                        <a:pt x="566" y="696"/>
                      </a:moveTo>
                      <a:lnTo>
                        <a:pt x="566" y="696"/>
                      </a:lnTo>
                      <a:lnTo>
                        <a:pt x="569" y="690"/>
                      </a:lnTo>
                      <a:lnTo>
                        <a:pt x="569" y="687"/>
                      </a:lnTo>
                      <a:lnTo>
                        <a:pt x="567" y="686"/>
                      </a:lnTo>
                      <a:lnTo>
                        <a:pt x="567" y="686"/>
                      </a:lnTo>
                      <a:lnTo>
                        <a:pt x="566" y="692"/>
                      </a:lnTo>
                      <a:lnTo>
                        <a:pt x="566" y="695"/>
                      </a:lnTo>
                      <a:lnTo>
                        <a:pt x="566" y="696"/>
                      </a:lnTo>
                      <a:lnTo>
                        <a:pt x="566" y="696"/>
                      </a:lnTo>
                      <a:close/>
                      <a:moveTo>
                        <a:pt x="457" y="693"/>
                      </a:moveTo>
                      <a:lnTo>
                        <a:pt x="457" y="693"/>
                      </a:lnTo>
                      <a:lnTo>
                        <a:pt x="456" y="692"/>
                      </a:lnTo>
                      <a:lnTo>
                        <a:pt x="456" y="690"/>
                      </a:lnTo>
                      <a:lnTo>
                        <a:pt x="456" y="689"/>
                      </a:lnTo>
                      <a:lnTo>
                        <a:pt x="454" y="689"/>
                      </a:lnTo>
                      <a:lnTo>
                        <a:pt x="454" y="689"/>
                      </a:lnTo>
                      <a:lnTo>
                        <a:pt x="456" y="692"/>
                      </a:lnTo>
                      <a:lnTo>
                        <a:pt x="456" y="693"/>
                      </a:lnTo>
                      <a:lnTo>
                        <a:pt x="457" y="693"/>
                      </a:lnTo>
                      <a:lnTo>
                        <a:pt x="457" y="693"/>
                      </a:lnTo>
                      <a:close/>
                      <a:moveTo>
                        <a:pt x="451" y="696"/>
                      </a:moveTo>
                      <a:lnTo>
                        <a:pt x="451" y="696"/>
                      </a:lnTo>
                      <a:lnTo>
                        <a:pt x="450" y="699"/>
                      </a:lnTo>
                      <a:lnTo>
                        <a:pt x="445" y="699"/>
                      </a:lnTo>
                      <a:lnTo>
                        <a:pt x="445" y="699"/>
                      </a:lnTo>
                      <a:lnTo>
                        <a:pt x="447" y="704"/>
                      </a:lnTo>
                      <a:lnTo>
                        <a:pt x="451" y="707"/>
                      </a:lnTo>
                      <a:lnTo>
                        <a:pt x="454" y="710"/>
                      </a:lnTo>
                      <a:lnTo>
                        <a:pt x="457" y="713"/>
                      </a:lnTo>
                      <a:lnTo>
                        <a:pt x="457" y="713"/>
                      </a:lnTo>
                      <a:lnTo>
                        <a:pt x="456" y="704"/>
                      </a:lnTo>
                      <a:lnTo>
                        <a:pt x="454" y="699"/>
                      </a:lnTo>
                      <a:lnTo>
                        <a:pt x="451" y="696"/>
                      </a:lnTo>
                      <a:lnTo>
                        <a:pt x="451" y="696"/>
                      </a:lnTo>
                      <a:close/>
                      <a:moveTo>
                        <a:pt x="512" y="735"/>
                      </a:moveTo>
                      <a:lnTo>
                        <a:pt x="512" y="735"/>
                      </a:lnTo>
                      <a:lnTo>
                        <a:pt x="511" y="725"/>
                      </a:lnTo>
                      <a:lnTo>
                        <a:pt x="512" y="715"/>
                      </a:lnTo>
                      <a:lnTo>
                        <a:pt x="512" y="706"/>
                      </a:lnTo>
                      <a:lnTo>
                        <a:pt x="511" y="701"/>
                      </a:lnTo>
                      <a:lnTo>
                        <a:pt x="509" y="698"/>
                      </a:lnTo>
                      <a:lnTo>
                        <a:pt x="509" y="698"/>
                      </a:lnTo>
                      <a:lnTo>
                        <a:pt x="508" y="718"/>
                      </a:lnTo>
                      <a:lnTo>
                        <a:pt x="508" y="727"/>
                      </a:lnTo>
                      <a:lnTo>
                        <a:pt x="509" y="730"/>
                      </a:lnTo>
                      <a:lnTo>
                        <a:pt x="512" y="735"/>
                      </a:lnTo>
                      <a:lnTo>
                        <a:pt x="512" y="735"/>
                      </a:lnTo>
                      <a:close/>
                      <a:moveTo>
                        <a:pt x="582" y="707"/>
                      </a:moveTo>
                      <a:lnTo>
                        <a:pt x="582" y="707"/>
                      </a:lnTo>
                      <a:lnTo>
                        <a:pt x="585" y="706"/>
                      </a:lnTo>
                      <a:lnTo>
                        <a:pt x="585" y="704"/>
                      </a:lnTo>
                      <a:lnTo>
                        <a:pt x="585" y="703"/>
                      </a:lnTo>
                      <a:lnTo>
                        <a:pt x="584" y="701"/>
                      </a:lnTo>
                      <a:lnTo>
                        <a:pt x="584" y="701"/>
                      </a:lnTo>
                      <a:lnTo>
                        <a:pt x="582" y="704"/>
                      </a:lnTo>
                      <a:lnTo>
                        <a:pt x="582" y="707"/>
                      </a:lnTo>
                      <a:lnTo>
                        <a:pt x="582" y="707"/>
                      </a:lnTo>
                      <a:close/>
                      <a:moveTo>
                        <a:pt x="494" y="710"/>
                      </a:moveTo>
                      <a:lnTo>
                        <a:pt x="494" y="710"/>
                      </a:lnTo>
                      <a:lnTo>
                        <a:pt x="492" y="707"/>
                      </a:lnTo>
                      <a:lnTo>
                        <a:pt x="489" y="706"/>
                      </a:lnTo>
                      <a:lnTo>
                        <a:pt x="482" y="703"/>
                      </a:lnTo>
                      <a:lnTo>
                        <a:pt x="482" y="703"/>
                      </a:lnTo>
                      <a:lnTo>
                        <a:pt x="483" y="706"/>
                      </a:lnTo>
                      <a:lnTo>
                        <a:pt x="486" y="707"/>
                      </a:lnTo>
                      <a:lnTo>
                        <a:pt x="494" y="710"/>
                      </a:lnTo>
                      <a:lnTo>
                        <a:pt x="494" y="710"/>
                      </a:lnTo>
                      <a:close/>
                      <a:moveTo>
                        <a:pt x="598" y="710"/>
                      </a:moveTo>
                      <a:lnTo>
                        <a:pt x="598" y="710"/>
                      </a:lnTo>
                      <a:lnTo>
                        <a:pt x="598" y="706"/>
                      </a:lnTo>
                      <a:lnTo>
                        <a:pt x="598" y="704"/>
                      </a:lnTo>
                      <a:lnTo>
                        <a:pt x="596" y="703"/>
                      </a:lnTo>
                      <a:lnTo>
                        <a:pt x="596" y="703"/>
                      </a:lnTo>
                      <a:lnTo>
                        <a:pt x="596" y="707"/>
                      </a:lnTo>
                      <a:lnTo>
                        <a:pt x="598" y="710"/>
                      </a:lnTo>
                      <a:lnTo>
                        <a:pt x="598" y="710"/>
                      </a:lnTo>
                      <a:close/>
                      <a:moveTo>
                        <a:pt x="520" y="712"/>
                      </a:moveTo>
                      <a:lnTo>
                        <a:pt x="520" y="712"/>
                      </a:lnTo>
                      <a:lnTo>
                        <a:pt x="518" y="707"/>
                      </a:lnTo>
                      <a:lnTo>
                        <a:pt x="518" y="706"/>
                      </a:lnTo>
                      <a:lnTo>
                        <a:pt x="517" y="704"/>
                      </a:lnTo>
                      <a:lnTo>
                        <a:pt x="517" y="704"/>
                      </a:lnTo>
                      <a:lnTo>
                        <a:pt x="518" y="707"/>
                      </a:lnTo>
                      <a:lnTo>
                        <a:pt x="520" y="712"/>
                      </a:lnTo>
                      <a:lnTo>
                        <a:pt x="520" y="712"/>
                      </a:lnTo>
                      <a:close/>
                      <a:moveTo>
                        <a:pt x="575" y="713"/>
                      </a:moveTo>
                      <a:lnTo>
                        <a:pt x="575" y="713"/>
                      </a:lnTo>
                      <a:lnTo>
                        <a:pt x="576" y="713"/>
                      </a:lnTo>
                      <a:lnTo>
                        <a:pt x="578" y="710"/>
                      </a:lnTo>
                      <a:lnTo>
                        <a:pt x="578" y="707"/>
                      </a:lnTo>
                      <a:lnTo>
                        <a:pt x="578" y="704"/>
                      </a:lnTo>
                      <a:lnTo>
                        <a:pt x="578" y="704"/>
                      </a:lnTo>
                      <a:lnTo>
                        <a:pt x="576" y="709"/>
                      </a:lnTo>
                      <a:lnTo>
                        <a:pt x="575" y="713"/>
                      </a:lnTo>
                      <a:lnTo>
                        <a:pt x="575" y="713"/>
                      </a:lnTo>
                      <a:close/>
                      <a:moveTo>
                        <a:pt x="602" y="718"/>
                      </a:moveTo>
                      <a:lnTo>
                        <a:pt x="602" y="718"/>
                      </a:lnTo>
                      <a:lnTo>
                        <a:pt x="604" y="712"/>
                      </a:lnTo>
                      <a:lnTo>
                        <a:pt x="605" y="706"/>
                      </a:lnTo>
                      <a:lnTo>
                        <a:pt x="605" y="706"/>
                      </a:lnTo>
                      <a:lnTo>
                        <a:pt x="602" y="706"/>
                      </a:lnTo>
                      <a:lnTo>
                        <a:pt x="602" y="706"/>
                      </a:lnTo>
                      <a:lnTo>
                        <a:pt x="602" y="713"/>
                      </a:lnTo>
                      <a:lnTo>
                        <a:pt x="602" y="716"/>
                      </a:lnTo>
                      <a:lnTo>
                        <a:pt x="602" y="718"/>
                      </a:lnTo>
                      <a:lnTo>
                        <a:pt x="602" y="718"/>
                      </a:lnTo>
                      <a:close/>
                      <a:moveTo>
                        <a:pt x="546" y="736"/>
                      </a:moveTo>
                      <a:lnTo>
                        <a:pt x="546" y="736"/>
                      </a:lnTo>
                      <a:lnTo>
                        <a:pt x="549" y="730"/>
                      </a:lnTo>
                      <a:lnTo>
                        <a:pt x="552" y="722"/>
                      </a:lnTo>
                      <a:lnTo>
                        <a:pt x="553" y="715"/>
                      </a:lnTo>
                      <a:lnTo>
                        <a:pt x="552" y="712"/>
                      </a:lnTo>
                      <a:lnTo>
                        <a:pt x="552" y="707"/>
                      </a:lnTo>
                      <a:lnTo>
                        <a:pt x="552" y="707"/>
                      </a:lnTo>
                      <a:lnTo>
                        <a:pt x="549" y="715"/>
                      </a:lnTo>
                      <a:lnTo>
                        <a:pt x="546" y="722"/>
                      </a:lnTo>
                      <a:lnTo>
                        <a:pt x="544" y="728"/>
                      </a:lnTo>
                      <a:lnTo>
                        <a:pt x="544" y="733"/>
                      </a:lnTo>
                      <a:lnTo>
                        <a:pt x="546" y="736"/>
                      </a:lnTo>
                      <a:lnTo>
                        <a:pt x="546" y="736"/>
                      </a:lnTo>
                      <a:close/>
                      <a:moveTo>
                        <a:pt x="494" y="727"/>
                      </a:moveTo>
                      <a:lnTo>
                        <a:pt x="494" y="727"/>
                      </a:lnTo>
                      <a:lnTo>
                        <a:pt x="495" y="727"/>
                      </a:lnTo>
                      <a:lnTo>
                        <a:pt x="497" y="725"/>
                      </a:lnTo>
                      <a:lnTo>
                        <a:pt x="499" y="725"/>
                      </a:lnTo>
                      <a:lnTo>
                        <a:pt x="499" y="725"/>
                      </a:lnTo>
                      <a:lnTo>
                        <a:pt x="497" y="719"/>
                      </a:lnTo>
                      <a:lnTo>
                        <a:pt x="495" y="715"/>
                      </a:lnTo>
                      <a:lnTo>
                        <a:pt x="495" y="715"/>
                      </a:lnTo>
                      <a:lnTo>
                        <a:pt x="492" y="715"/>
                      </a:lnTo>
                      <a:lnTo>
                        <a:pt x="489" y="715"/>
                      </a:lnTo>
                      <a:lnTo>
                        <a:pt x="485" y="712"/>
                      </a:lnTo>
                      <a:lnTo>
                        <a:pt x="485" y="712"/>
                      </a:lnTo>
                      <a:lnTo>
                        <a:pt x="486" y="716"/>
                      </a:lnTo>
                      <a:lnTo>
                        <a:pt x="488" y="721"/>
                      </a:lnTo>
                      <a:lnTo>
                        <a:pt x="494" y="727"/>
                      </a:lnTo>
                      <a:lnTo>
                        <a:pt x="494" y="727"/>
                      </a:lnTo>
                      <a:close/>
                      <a:moveTo>
                        <a:pt x="470" y="730"/>
                      </a:moveTo>
                      <a:lnTo>
                        <a:pt x="470" y="730"/>
                      </a:lnTo>
                      <a:lnTo>
                        <a:pt x="466" y="722"/>
                      </a:lnTo>
                      <a:lnTo>
                        <a:pt x="462" y="715"/>
                      </a:lnTo>
                      <a:lnTo>
                        <a:pt x="462" y="715"/>
                      </a:lnTo>
                      <a:lnTo>
                        <a:pt x="463" y="719"/>
                      </a:lnTo>
                      <a:lnTo>
                        <a:pt x="465" y="724"/>
                      </a:lnTo>
                      <a:lnTo>
                        <a:pt x="466" y="727"/>
                      </a:lnTo>
                      <a:lnTo>
                        <a:pt x="470" y="730"/>
                      </a:lnTo>
                      <a:lnTo>
                        <a:pt x="470" y="730"/>
                      </a:lnTo>
                      <a:close/>
                      <a:moveTo>
                        <a:pt x="561" y="735"/>
                      </a:moveTo>
                      <a:lnTo>
                        <a:pt x="561" y="735"/>
                      </a:lnTo>
                      <a:lnTo>
                        <a:pt x="563" y="725"/>
                      </a:lnTo>
                      <a:lnTo>
                        <a:pt x="563" y="721"/>
                      </a:lnTo>
                      <a:lnTo>
                        <a:pt x="561" y="718"/>
                      </a:lnTo>
                      <a:lnTo>
                        <a:pt x="561" y="718"/>
                      </a:lnTo>
                      <a:lnTo>
                        <a:pt x="559" y="725"/>
                      </a:lnTo>
                      <a:lnTo>
                        <a:pt x="559" y="730"/>
                      </a:lnTo>
                      <a:lnTo>
                        <a:pt x="561" y="735"/>
                      </a:lnTo>
                      <a:lnTo>
                        <a:pt x="561" y="735"/>
                      </a:lnTo>
                      <a:close/>
                      <a:moveTo>
                        <a:pt x="488" y="754"/>
                      </a:moveTo>
                      <a:lnTo>
                        <a:pt x="488" y="754"/>
                      </a:lnTo>
                      <a:lnTo>
                        <a:pt x="486" y="745"/>
                      </a:lnTo>
                      <a:lnTo>
                        <a:pt x="483" y="736"/>
                      </a:lnTo>
                      <a:lnTo>
                        <a:pt x="480" y="727"/>
                      </a:lnTo>
                      <a:lnTo>
                        <a:pt x="476" y="721"/>
                      </a:lnTo>
                      <a:lnTo>
                        <a:pt x="476" y="721"/>
                      </a:lnTo>
                      <a:lnTo>
                        <a:pt x="480" y="738"/>
                      </a:lnTo>
                      <a:lnTo>
                        <a:pt x="483" y="747"/>
                      </a:lnTo>
                      <a:lnTo>
                        <a:pt x="488" y="754"/>
                      </a:lnTo>
                      <a:lnTo>
                        <a:pt x="488" y="754"/>
                      </a:lnTo>
                      <a:close/>
                      <a:moveTo>
                        <a:pt x="523" y="748"/>
                      </a:moveTo>
                      <a:lnTo>
                        <a:pt x="523" y="748"/>
                      </a:lnTo>
                      <a:lnTo>
                        <a:pt x="523" y="742"/>
                      </a:lnTo>
                      <a:lnTo>
                        <a:pt x="521" y="736"/>
                      </a:lnTo>
                      <a:lnTo>
                        <a:pt x="517" y="724"/>
                      </a:lnTo>
                      <a:lnTo>
                        <a:pt x="517" y="724"/>
                      </a:lnTo>
                      <a:lnTo>
                        <a:pt x="517" y="741"/>
                      </a:lnTo>
                      <a:lnTo>
                        <a:pt x="517" y="744"/>
                      </a:lnTo>
                      <a:lnTo>
                        <a:pt x="518" y="747"/>
                      </a:lnTo>
                      <a:lnTo>
                        <a:pt x="520" y="748"/>
                      </a:lnTo>
                      <a:lnTo>
                        <a:pt x="523" y="748"/>
                      </a:lnTo>
                      <a:lnTo>
                        <a:pt x="523" y="748"/>
                      </a:lnTo>
                      <a:close/>
                      <a:moveTo>
                        <a:pt x="570" y="765"/>
                      </a:moveTo>
                      <a:lnTo>
                        <a:pt x="570" y="765"/>
                      </a:lnTo>
                      <a:lnTo>
                        <a:pt x="576" y="744"/>
                      </a:lnTo>
                      <a:lnTo>
                        <a:pt x="578" y="733"/>
                      </a:lnTo>
                      <a:lnTo>
                        <a:pt x="578" y="728"/>
                      </a:lnTo>
                      <a:lnTo>
                        <a:pt x="576" y="724"/>
                      </a:lnTo>
                      <a:lnTo>
                        <a:pt x="576" y="724"/>
                      </a:lnTo>
                      <a:lnTo>
                        <a:pt x="570" y="744"/>
                      </a:lnTo>
                      <a:lnTo>
                        <a:pt x="569" y="753"/>
                      </a:lnTo>
                      <a:lnTo>
                        <a:pt x="570" y="765"/>
                      </a:lnTo>
                      <a:lnTo>
                        <a:pt x="570" y="765"/>
                      </a:lnTo>
                      <a:close/>
                      <a:moveTo>
                        <a:pt x="585" y="738"/>
                      </a:moveTo>
                      <a:lnTo>
                        <a:pt x="585" y="738"/>
                      </a:lnTo>
                      <a:lnTo>
                        <a:pt x="587" y="731"/>
                      </a:lnTo>
                      <a:lnTo>
                        <a:pt x="587" y="728"/>
                      </a:lnTo>
                      <a:lnTo>
                        <a:pt x="585" y="725"/>
                      </a:lnTo>
                      <a:lnTo>
                        <a:pt x="585" y="725"/>
                      </a:lnTo>
                      <a:lnTo>
                        <a:pt x="584" y="731"/>
                      </a:lnTo>
                      <a:lnTo>
                        <a:pt x="584" y="735"/>
                      </a:lnTo>
                      <a:lnTo>
                        <a:pt x="585" y="738"/>
                      </a:lnTo>
                      <a:lnTo>
                        <a:pt x="585" y="738"/>
                      </a:lnTo>
                      <a:close/>
                      <a:moveTo>
                        <a:pt x="492" y="747"/>
                      </a:moveTo>
                      <a:lnTo>
                        <a:pt x="492" y="747"/>
                      </a:lnTo>
                      <a:lnTo>
                        <a:pt x="492" y="741"/>
                      </a:lnTo>
                      <a:lnTo>
                        <a:pt x="491" y="736"/>
                      </a:lnTo>
                      <a:lnTo>
                        <a:pt x="489" y="731"/>
                      </a:lnTo>
                      <a:lnTo>
                        <a:pt x="485" y="728"/>
                      </a:lnTo>
                      <a:lnTo>
                        <a:pt x="485" y="728"/>
                      </a:lnTo>
                      <a:lnTo>
                        <a:pt x="492" y="747"/>
                      </a:lnTo>
                      <a:lnTo>
                        <a:pt x="492" y="747"/>
                      </a:lnTo>
                      <a:close/>
                      <a:moveTo>
                        <a:pt x="477" y="747"/>
                      </a:moveTo>
                      <a:lnTo>
                        <a:pt x="477" y="747"/>
                      </a:lnTo>
                      <a:lnTo>
                        <a:pt x="474" y="738"/>
                      </a:lnTo>
                      <a:lnTo>
                        <a:pt x="471" y="735"/>
                      </a:lnTo>
                      <a:lnTo>
                        <a:pt x="470" y="731"/>
                      </a:lnTo>
                      <a:lnTo>
                        <a:pt x="470" y="731"/>
                      </a:lnTo>
                      <a:lnTo>
                        <a:pt x="473" y="739"/>
                      </a:lnTo>
                      <a:lnTo>
                        <a:pt x="477" y="747"/>
                      </a:lnTo>
                      <a:lnTo>
                        <a:pt x="477" y="747"/>
                      </a:lnTo>
                      <a:close/>
                      <a:moveTo>
                        <a:pt x="592" y="748"/>
                      </a:moveTo>
                      <a:lnTo>
                        <a:pt x="592" y="748"/>
                      </a:lnTo>
                      <a:lnTo>
                        <a:pt x="595" y="733"/>
                      </a:lnTo>
                      <a:lnTo>
                        <a:pt x="595" y="733"/>
                      </a:lnTo>
                      <a:lnTo>
                        <a:pt x="592" y="733"/>
                      </a:lnTo>
                      <a:lnTo>
                        <a:pt x="592" y="733"/>
                      </a:lnTo>
                      <a:lnTo>
                        <a:pt x="592" y="748"/>
                      </a:lnTo>
                      <a:lnTo>
                        <a:pt x="592" y="748"/>
                      </a:lnTo>
                      <a:close/>
                      <a:moveTo>
                        <a:pt x="503" y="748"/>
                      </a:moveTo>
                      <a:lnTo>
                        <a:pt x="503" y="748"/>
                      </a:lnTo>
                      <a:lnTo>
                        <a:pt x="502" y="741"/>
                      </a:lnTo>
                      <a:lnTo>
                        <a:pt x="500" y="738"/>
                      </a:lnTo>
                      <a:lnTo>
                        <a:pt x="499" y="736"/>
                      </a:lnTo>
                      <a:lnTo>
                        <a:pt x="499" y="736"/>
                      </a:lnTo>
                      <a:lnTo>
                        <a:pt x="500" y="742"/>
                      </a:lnTo>
                      <a:lnTo>
                        <a:pt x="503" y="748"/>
                      </a:lnTo>
                      <a:lnTo>
                        <a:pt x="503" y="748"/>
                      </a:lnTo>
                      <a:close/>
                      <a:moveTo>
                        <a:pt x="534" y="754"/>
                      </a:moveTo>
                      <a:lnTo>
                        <a:pt x="534" y="754"/>
                      </a:lnTo>
                      <a:lnTo>
                        <a:pt x="535" y="745"/>
                      </a:lnTo>
                      <a:lnTo>
                        <a:pt x="537" y="741"/>
                      </a:lnTo>
                      <a:lnTo>
                        <a:pt x="535" y="738"/>
                      </a:lnTo>
                      <a:lnTo>
                        <a:pt x="535" y="738"/>
                      </a:lnTo>
                      <a:lnTo>
                        <a:pt x="532" y="747"/>
                      </a:lnTo>
                      <a:lnTo>
                        <a:pt x="531" y="751"/>
                      </a:lnTo>
                      <a:lnTo>
                        <a:pt x="532" y="753"/>
                      </a:lnTo>
                      <a:lnTo>
                        <a:pt x="534" y="754"/>
                      </a:lnTo>
                      <a:lnTo>
                        <a:pt x="534" y="754"/>
                      </a:lnTo>
                      <a:close/>
                      <a:moveTo>
                        <a:pt x="550" y="751"/>
                      </a:moveTo>
                      <a:lnTo>
                        <a:pt x="550" y="751"/>
                      </a:lnTo>
                      <a:lnTo>
                        <a:pt x="552" y="745"/>
                      </a:lnTo>
                      <a:lnTo>
                        <a:pt x="553" y="742"/>
                      </a:lnTo>
                      <a:lnTo>
                        <a:pt x="552" y="739"/>
                      </a:lnTo>
                      <a:lnTo>
                        <a:pt x="552" y="739"/>
                      </a:lnTo>
                      <a:lnTo>
                        <a:pt x="552" y="742"/>
                      </a:lnTo>
                      <a:lnTo>
                        <a:pt x="550" y="745"/>
                      </a:lnTo>
                      <a:lnTo>
                        <a:pt x="550" y="748"/>
                      </a:lnTo>
                      <a:lnTo>
                        <a:pt x="550" y="751"/>
                      </a:lnTo>
                      <a:lnTo>
                        <a:pt x="550" y="751"/>
                      </a:lnTo>
                      <a:close/>
                      <a:moveTo>
                        <a:pt x="543" y="748"/>
                      </a:moveTo>
                      <a:lnTo>
                        <a:pt x="543" y="748"/>
                      </a:lnTo>
                      <a:lnTo>
                        <a:pt x="544" y="745"/>
                      </a:lnTo>
                      <a:lnTo>
                        <a:pt x="543" y="745"/>
                      </a:lnTo>
                      <a:lnTo>
                        <a:pt x="541" y="744"/>
                      </a:lnTo>
                      <a:lnTo>
                        <a:pt x="541" y="744"/>
                      </a:lnTo>
                      <a:lnTo>
                        <a:pt x="543" y="747"/>
                      </a:lnTo>
                      <a:lnTo>
                        <a:pt x="543" y="748"/>
                      </a:lnTo>
                      <a:lnTo>
                        <a:pt x="543" y="748"/>
                      </a:lnTo>
                      <a:close/>
                      <a:moveTo>
                        <a:pt x="570" y="783"/>
                      </a:moveTo>
                      <a:lnTo>
                        <a:pt x="570" y="783"/>
                      </a:lnTo>
                      <a:lnTo>
                        <a:pt x="570" y="782"/>
                      </a:lnTo>
                      <a:lnTo>
                        <a:pt x="570" y="782"/>
                      </a:lnTo>
                      <a:lnTo>
                        <a:pt x="578" y="764"/>
                      </a:lnTo>
                      <a:lnTo>
                        <a:pt x="581" y="754"/>
                      </a:lnTo>
                      <a:lnTo>
                        <a:pt x="581" y="747"/>
                      </a:lnTo>
                      <a:lnTo>
                        <a:pt x="581" y="747"/>
                      </a:lnTo>
                      <a:lnTo>
                        <a:pt x="573" y="765"/>
                      </a:lnTo>
                      <a:lnTo>
                        <a:pt x="570" y="776"/>
                      </a:lnTo>
                      <a:lnTo>
                        <a:pt x="570" y="783"/>
                      </a:lnTo>
                      <a:lnTo>
                        <a:pt x="570" y="783"/>
                      </a:lnTo>
                      <a:close/>
                      <a:moveTo>
                        <a:pt x="503" y="783"/>
                      </a:moveTo>
                      <a:lnTo>
                        <a:pt x="503" y="783"/>
                      </a:lnTo>
                      <a:lnTo>
                        <a:pt x="505" y="783"/>
                      </a:lnTo>
                      <a:lnTo>
                        <a:pt x="505" y="783"/>
                      </a:lnTo>
                      <a:lnTo>
                        <a:pt x="505" y="774"/>
                      </a:lnTo>
                      <a:lnTo>
                        <a:pt x="503" y="765"/>
                      </a:lnTo>
                      <a:lnTo>
                        <a:pt x="500" y="756"/>
                      </a:lnTo>
                      <a:lnTo>
                        <a:pt x="497" y="750"/>
                      </a:lnTo>
                      <a:lnTo>
                        <a:pt x="497" y="750"/>
                      </a:lnTo>
                      <a:lnTo>
                        <a:pt x="497" y="757"/>
                      </a:lnTo>
                      <a:lnTo>
                        <a:pt x="495" y="768"/>
                      </a:lnTo>
                      <a:lnTo>
                        <a:pt x="497" y="777"/>
                      </a:lnTo>
                      <a:lnTo>
                        <a:pt x="500" y="782"/>
                      </a:lnTo>
                      <a:lnTo>
                        <a:pt x="503" y="783"/>
                      </a:lnTo>
                      <a:lnTo>
                        <a:pt x="503" y="783"/>
                      </a:lnTo>
                      <a:close/>
                      <a:moveTo>
                        <a:pt x="520" y="770"/>
                      </a:moveTo>
                      <a:lnTo>
                        <a:pt x="520" y="770"/>
                      </a:lnTo>
                      <a:lnTo>
                        <a:pt x="520" y="765"/>
                      </a:lnTo>
                      <a:lnTo>
                        <a:pt x="521" y="762"/>
                      </a:lnTo>
                      <a:lnTo>
                        <a:pt x="521" y="753"/>
                      </a:lnTo>
                      <a:lnTo>
                        <a:pt x="521" y="753"/>
                      </a:lnTo>
                      <a:lnTo>
                        <a:pt x="520" y="753"/>
                      </a:lnTo>
                      <a:lnTo>
                        <a:pt x="517" y="753"/>
                      </a:lnTo>
                      <a:lnTo>
                        <a:pt x="517" y="753"/>
                      </a:lnTo>
                      <a:lnTo>
                        <a:pt x="517" y="757"/>
                      </a:lnTo>
                      <a:lnTo>
                        <a:pt x="517" y="762"/>
                      </a:lnTo>
                      <a:lnTo>
                        <a:pt x="518" y="765"/>
                      </a:lnTo>
                      <a:lnTo>
                        <a:pt x="520" y="770"/>
                      </a:lnTo>
                      <a:lnTo>
                        <a:pt x="520" y="770"/>
                      </a:lnTo>
                      <a:close/>
                      <a:moveTo>
                        <a:pt x="492" y="792"/>
                      </a:moveTo>
                      <a:lnTo>
                        <a:pt x="492" y="792"/>
                      </a:lnTo>
                      <a:lnTo>
                        <a:pt x="494" y="786"/>
                      </a:lnTo>
                      <a:lnTo>
                        <a:pt x="492" y="780"/>
                      </a:lnTo>
                      <a:lnTo>
                        <a:pt x="491" y="776"/>
                      </a:lnTo>
                      <a:lnTo>
                        <a:pt x="489" y="770"/>
                      </a:lnTo>
                      <a:lnTo>
                        <a:pt x="489" y="770"/>
                      </a:lnTo>
                      <a:lnTo>
                        <a:pt x="486" y="767"/>
                      </a:lnTo>
                      <a:lnTo>
                        <a:pt x="485" y="764"/>
                      </a:lnTo>
                      <a:lnTo>
                        <a:pt x="483" y="759"/>
                      </a:lnTo>
                      <a:lnTo>
                        <a:pt x="480" y="756"/>
                      </a:lnTo>
                      <a:lnTo>
                        <a:pt x="480" y="756"/>
                      </a:lnTo>
                      <a:lnTo>
                        <a:pt x="486" y="774"/>
                      </a:lnTo>
                      <a:lnTo>
                        <a:pt x="492" y="792"/>
                      </a:lnTo>
                      <a:lnTo>
                        <a:pt x="492" y="792"/>
                      </a:lnTo>
                      <a:close/>
                      <a:moveTo>
                        <a:pt x="537" y="767"/>
                      </a:moveTo>
                      <a:lnTo>
                        <a:pt x="537" y="767"/>
                      </a:lnTo>
                      <a:lnTo>
                        <a:pt x="538" y="764"/>
                      </a:lnTo>
                      <a:lnTo>
                        <a:pt x="538" y="762"/>
                      </a:lnTo>
                      <a:lnTo>
                        <a:pt x="538" y="759"/>
                      </a:lnTo>
                      <a:lnTo>
                        <a:pt x="538" y="756"/>
                      </a:lnTo>
                      <a:lnTo>
                        <a:pt x="538" y="756"/>
                      </a:lnTo>
                      <a:lnTo>
                        <a:pt x="537" y="760"/>
                      </a:lnTo>
                      <a:lnTo>
                        <a:pt x="537" y="767"/>
                      </a:lnTo>
                      <a:lnTo>
                        <a:pt x="537" y="767"/>
                      </a:lnTo>
                      <a:close/>
                      <a:moveTo>
                        <a:pt x="572" y="803"/>
                      </a:moveTo>
                      <a:lnTo>
                        <a:pt x="572" y="803"/>
                      </a:lnTo>
                      <a:lnTo>
                        <a:pt x="578" y="794"/>
                      </a:lnTo>
                      <a:lnTo>
                        <a:pt x="582" y="782"/>
                      </a:lnTo>
                      <a:lnTo>
                        <a:pt x="584" y="770"/>
                      </a:lnTo>
                      <a:lnTo>
                        <a:pt x="584" y="757"/>
                      </a:lnTo>
                      <a:lnTo>
                        <a:pt x="584" y="757"/>
                      </a:lnTo>
                      <a:lnTo>
                        <a:pt x="581" y="770"/>
                      </a:lnTo>
                      <a:lnTo>
                        <a:pt x="576" y="780"/>
                      </a:lnTo>
                      <a:lnTo>
                        <a:pt x="572" y="791"/>
                      </a:lnTo>
                      <a:lnTo>
                        <a:pt x="572" y="797"/>
                      </a:lnTo>
                      <a:lnTo>
                        <a:pt x="572" y="803"/>
                      </a:lnTo>
                      <a:lnTo>
                        <a:pt x="572" y="803"/>
                      </a:lnTo>
                      <a:close/>
                      <a:moveTo>
                        <a:pt x="546" y="776"/>
                      </a:moveTo>
                      <a:lnTo>
                        <a:pt x="546" y="776"/>
                      </a:lnTo>
                      <a:lnTo>
                        <a:pt x="549" y="773"/>
                      </a:lnTo>
                      <a:lnTo>
                        <a:pt x="549" y="767"/>
                      </a:lnTo>
                      <a:lnTo>
                        <a:pt x="549" y="762"/>
                      </a:lnTo>
                      <a:lnTo>
                        <a:pt x="547" y="760"/>
                      </a:lnTo>
                      <a:lnTo>
                        <a:pt x="546" y="759"/>
                      </a:lnTo>
                      <a:lnTo>
                        <a:pt x="546" y="759"/>
                      </a:lnTo>
                      <a:lnTo>
                        <a:pt x="544" y="762"/>
                      </a:lnTo>
                      <a:lnTo>
                        <a:pt x="544" y="768"/>
                      </a:lnTo>
                      <a:lnTo>
                        <a:pt x="544" y="773"/>
                      </a:lnTo>
                      <a:lnTo>
                        <a:pt x="546" y="776"/>
                      </a:lnTo>
                      <a:lnTo>
                        <a:pt x="546" y="776"/>
                      </a:lnTo>
                      <a:close/>
                      <a:moveTo>
                        <a:pt x="552" y="806"/>
                      </a:moveTo>
                      <a:lnTo>
                        <a:pt x="552" y="806"/>
                      </a:lnTo>
                      <a:lnTo>
                        <a:pt x="555" y="797"/>
                      </a:lnTo>
                      <a:lnTo>
                        <a:pt x="558" y="786"/>
                      </a:lnTo>
                      <a:lnTo>
                        <a:pt x="559" y="776"/>
                      </a:lnTo>
                      <a:lnTo>
                        <a:pt x="559" y="765"/>
                      </a:lnTo>
                      <a:lnTo>
                        <a:pt x="559" y="765"/>
                      </a:lnTo>
                      <a:lnTo>
                        <a:pt x="553" y="785"/>
                      </a:lnTo>
                      <a:lnTo>
                        <a:pt x="552" y="796"/>
                      </a:lnTo>
                      <a:lnTo>
                        <a:pt x="552" y="806"/>
                      </a:lnTo>
                      <a:lnTo>
                        <a:pt x="552" y="806"/>
                      </a:lnTo>
                      <a:close/>
                      <a:moveTo>
                        <a:pt x="535" y="799"/>
                      </a:moveTo>
                      <a:lnTo>
                        <a:pt x="535" y="799"/>
                      </a:lnTo>
                      <a:lnTo>
                        <a:pt x="538" y="796"/>
                      </a:lnTo>
                      <a:lnTo>
                        <a:pt x="540" y="791"/>
                      </a:lnTo>
                      <a:lnTo>
                        <a:pt x="541" y="782"/>
                      </a:lnTo>
                      <a:lnTo>
                        <a:pt x="541" y="782"/>
                      </a:lnTo>
                      <a:lnTo>
                        <a:pt x="538" y="782"/>
                      </a:lnTo>
                      <a:lnTo>
                        <a:pt x="538" y="782"/>
                      </a:lnTo>
                      <a:lnTo>
                        <a:pt x="537" y="789"/>
                      </a:lnTo>
                      <a:lnTo>
                        <a:pt x="535" y="799"/>
                      </a:lnTo>
                      <a:lnTo>
                        <a:pt x="535" y="799"/>
                      </a:lnTo>
                      <a:close/>
                      <a:moveTo>
                        <a:pt x="521" y="800"/>
                      </a:moveTo>
                      <a:lnTo>
                        <a:pt x="521" y="800"/>
                      </a:lnTo>
                      <a:lnTo>
                        <a:pt x="523" y="794"/>
                      </a:lnTo>
                      <a:lnTo>
                        <a:pt x="524" y="786"/>
                      </a:lnTo>
                      <a:lnTo>
                        <a:pt x="524" y="786"/>
                      </a:lnTo>
                      <a:lnTo>
                        <a:pt x="521" y="786"/>
                      </a:lnTo>
                      <a:lnTo>
                        <a:pt x="520" y="786"/>
                      </a:lnTo>
                      <a:lnTo>
                        <a:pt x="520" y="791"/>
                      </a:lnTo>
                      <a:lnTo>
                        <a:pt x="521" y="800"/>
                      </a:lnTo>
                      <a:lnTo>
                        <a:pt x="521" y="800"/>
                      </a:lnTo>
                      <a:close/>
                      <a:moveTo>
                        <a:pt x="559" y="811"/>
                      </a:moveTo>
                      <a:lnTo>
                        <a:pt x="559" y="811"/>
                      </a:lnTo>
                      <a:lnTo>
                        <a:pt x="561" y="806"/>
                      </a:lnTo>
                      <a:lnTo>
                        <a:pt x="563" y="802"/>
                      </a:lnTo>
                      <a:lnTo>
                        <a:pt x="564" y="797"/>
                      </a:lnTo>
                      <a:lnTo>
                        <a:pt x="564" y="791"/>
                      </a:lnTo>
                      <a:lnTo>
                        <a:pt x="564" y="791"/>
                      </a:lnTo>
                      <a:lnTo>
                        <a:pt x="559" y="802"/>
                      </a:lnTo>
                      <a:lnTo>
                        <a:pt x="558" y="808"/>
                      </a:lnTo>
                      <a:lnTo>
                        <a:pt x="559" y="811"/>
                      </a:lnTo>
                      <a:lnTo>
                        <a:pt x="559" y="811"/>
                      </a:lnTo>
                      <a:close/>
                      <a:moveTo>
                        <a:pt x="506" y="834"/>
                      </a:moveTo>
                      <a:lnTo>
                        <a:pt x="506" y="834"/>
                      </a:lnTo>
                      <a:lnTo>
                        <a:pt x="509" y="823"/>
                      </a:lnTo>
                      <a:lnTo>
                        <a:pt x="509" y="812"/>
                      </a:lnTo>
                      <a:lnTo>
                        <a:pt x="506" y="802"/>
                      </a:lnTo>
                      <a:lnTo>
                        <a:pt x="503" y="799"/>
                      </a:lnTo>
                      <a:lnTo>
                        <a:pt x="500" y="796"/>
                      </a:lnTo>
                      <a:lnTo>
                        <a:pt x="500" y="796"/>
                      </a:lnTo>
                      <a:lnTo>
                        <a:pt x="502" y="815"/>
                      </a:lnTo>
                      <a:lnTo>
                        <a:pt x="505" y="824"/>
                      </a:lnTo>
                      <a:lnTo>
                        <a:pt x="506" y="834"/>
                      </a:lnTo>
                      <a:lnTo>
                        <a:pt x="506" y="834"/>
                      </a:lnTo>
                      <a:close/>
                      <a:moveTo>
                        <a:pt x="535" y="820"/>
                      </a:moveTo>
                      <a:lnTo>
                        <a:pt x="535" y="820"/>
                      </a:lnTo>
                      <a:lnTo>
                        <a:pt x="540" y="808"/>
                      </a:lnTo>
                      <a:lnTo>
                        <a:pt x="543" y="802"/>
                      </a:lnTo>
                      <a:lnTo>
                        <a:pt x="543" y="796"/>
                      </a:lnTo>
                      <a:lnTo>
                        <a:pt x="543" y="796"/>
                      </a:lnTo>
                      <a:lnTo>
                        <a:pt x="540" y="802"/>
                      </a:lnTo>
                      <a:lnTo>
                        <a:pt x="537" y="808"/>
                      </a:lnTo>
                      <a:lnTo>
                        <a:pt x="534" y="814"/>
                      </a:lnTo>
                      <a:lnTo>
                        <a:pt x="534" y="817"/>
                      </a:lnTo>
                      <a:lnTo>
                        <a:pt x="535" y="820"/>
                      </a:lnTo>
                      <a:lnTo>
                        <a:pt x="535" y="820"/>
                      </a:lnTo>
                      <a:close/>
                      <a:moveTo>
                        <a:pt x="494" y="832"/>
                      </a:moveTo>
                      <a:lnTo>
                        <a:pt x="494" y="832"/>
                      </a:lnTo>
                      <a:lnTo>
                        <a:pt x="502" y="837"/>
                      </a:lnTo>
                      <a:lnTo>
                        <a:pt x="502" y="837"/>
                      </a:lnTo>
                      <a:lnTo>
                        <a:pt x="499" y="820"/>
                      </a:lnTo>
                      <a:lnTo>
                        <a:pt x="497" y="812"/>
                      </a:lnTo>
                      <a:lnTo>
                        <a:pt x="494" y="805"/>
                      </a:lnTo>
                      <a:lnTo>
                        <a:pt x="494" y="805"/>
                      </a:lnTo>
                      <a:lnTo>
                        <a:pt x="495" y="818"/>
                      </a:lnTo>
                      <a:lnTo>
                        <a:pt x="494" y="832"/>
                      </a:lnTo>
                      <a:lnTo>
                        <a:pt x="494" y="832"/>
                      </a:lnTo>
                      <a:close/>
                      <a:moveTo>
                        <a:pt x="553" y="838"/>
                      </a:moveTo>
                      <a:lnTo>
                        <a:pt x="553" y="838"/>
                      </a:lnTo>
                      <a:lnTo>
                        <a:pt x="559" y="835"/>
                      </a:lnTo>
                      <a:lnTo>
                        <a:pt x="564" y="829"/>
                      </a:lnTo>
                      <a:lnTo>
                        <a:pt x="567" y="821"/>
                      </a:lnTo>
                      <a:lnTo>
                        <a:pt x="570" y="814"/>
                      </a:lnTo>
                      <a:lnTo>
                        <a:pt x="570" y="814"/>
                      </a:lnTo>
                      <a:lnTo>
                        <a:pt x="569" y="812"/>
                      </a:lnTo>
                      <a:lnTo>
                        <a:pt x="567" y="809"/>
                      </a:lnTo>
                      <a:lnTo>
                        <a:pt x="567" y="808"/>
                      </a:lnTo>
                      <a:lnTo>
                        <a:pt x="566" y="806"/>
                      </a:lnTo>
                      <a:lnTo>
                        <a:pt x="566" y="806"/>
                      </a:lnTo>
                      <a:lnTo>
                        <a:pt x="558" y="821"/>
                      </a:lnTo>
                      <a:lnTo>
                        <a:pt x="555" y="829"/>
                      </a:lnTo>
                      <a:lnTo>
                        <a:pt x="553" y="838"/>
                      </a:lnTo>
                      <a:lnTo>
                        <a:pt x="553" y="838"/>
                      </a:lnTo>
                      <a:close/>
                      <a:moveTo>
                        <a:pt x="534" y="840"/>
                      </a:moveTo>
                      <a:lnTo>
                        <a:pt x="534" y="840"/>
                      </a:lnTo>
                      <a:lnTo>
                        <a:pt x="538" y="835"/>
                      </a:lnTo>
                      <a:lnTo>
                        <a:pt x="541" y="828"/>
                      </a:lnTo>
                      <a:lnTo>
                        <a:pt x="543" y="818"/>
                      </a:lnTo>
                      <a:lnTo>
                        <a:pt x="541" y="812"/>
                      </a:lnTo>
                      <a:lnTo>
                        <a:pt x="541" y="812"/>
                      </a:lnTo>
                      <a:lnTo>
                        <a:pt x="540" y="820"/>
                      </a:lnTo>
                      <a:lnTo>
                        <a:pt x="537" y="826"/>
                      </a:lnTo>
                      <a:lnTo>
                        <a:pt x="535" y="832"/>
                      </a:lnTo>
                      <a:lnTo>
                        <a:pt x="534" y="840"/>
                      </a:lnTo>
                      <a:lnTo>
                        <a:pt x="534" y="840"/>
                      </a:lnTo>
                      <a:close/>
                      <a:moveTo>
                        <a:pt x="494" y="873"/>
                      </a:moveTo>
                      <a:lnTo>
                        <a:pt x="494" y="873"/>
                      </a:lnTo>
                      <a:lnTo>
                        <a:pt x="495" y="864"/>
                      </a:lnTo>
                      <a:lnTo>
                        <a:pt x="499" y="855"/>
                      </a:lnTo>
                      <a:lnTo>
                        <a:pt x="500" y="850"/>
                      </a:lnTo>
                      <a:lnTo>
                        <a:pt x="500" y="847"/>
                      </a:lnTo>
                      <a:lnTo>
                        <a:pt x="497" y="843"/>
                      </a:lnTo>
                      <a:lnTo>
                        <a:pt x="494" y="840"/>
                      </a:lnTo>
                      <a:lnTo>
                        <a:pt x="494" y="840"/>
                      </a:lnTo>
                      <a:lnTo>
                        <a:pt x="494" y="849"/>
                      </a:lnTo>
                      <a:lnTo>
                        <a:pt x="492" y="857"/>
                      </a:lnTo>
                      <a:lnTo>
                        <a:pt x="492" y="866"/>
                      </a:lnTo>
                      <a:lnTo>
                        <a:pt x="494" y="873"/>
                      </a:lnTo>
                      <a:lnTo>
                        <a:pt x="494" y="873"/>
                      </a:lnTo>
                      <a:close/>
                      <a:moveTo>
                        <a:pt x="524" y="852"/>
                      </a:moveTo>
                      <a:lnTo>
                        <a:pt x="524" y="852"/>
                      </a:lnTo>
                      <a:lnTo>
                        <a:pt x="526" y="847"/>
                      </a:lnTo>
                      <a:lnTo>
                        <a:pt x="526" y="844"/>
                      </a:lnTo>
                      <a:lnTo>
                        <a:pt x="524" y="841"/>
                      </a:lnTo>
                      <a:lnTo>
                        <a:pt x="524" y="841"/>
                      </a:lnTo>
                      <a:lnTo>
                        <a:pt x="524" y="847"/>
                      </a:lnTo>
                      <a:lnTo>
                        <a:pt x="523" y="850"/>
                      </a:lnTo>
                      <a:lnTo>
                        <a:pt x="524" y="852"/>
                      </a:lnTo>
                      <a:lnTo>
                        <a:pt x="524" y="852"/>
                      </a:lnTo>
                      <a:close/>
                      <a:moveTo>
                        <a:pt x="534" y="852"/>
                      </a:moveTo>
                      <a:lnTo>
                        <a:pt x="534" y="852"/>
                      </a:lnTo>
                      <a:lnTo>
                        <a:pt x="535" y="852"/>
                      </a:lnTo>
                      <a:lnTo>
                        <a:pt x="537" y="850"/>
                      </a:lnTo>
                      <a:lnTo>
                        <a:pt x="537" y="847"/>
                      </a:lnTo>
                      <a:lnTo>
                        <a:pt x="537" y="847"/>
                      </a:lnTo>
                      <a:lnTo>
                        <a:pt x="535" y="849"/>
                      </a:lnTo>
                      <a:lnTo>
                        <a:pt x="534" y="852"/>
                      </a:lnTo>
                      <a:lnTo>
                        <a:pt x="534" y="852"/>
                      </a:lnTo>
                      <a:close/>
                      <a:moveTo>
                        <a:pt x="506" y="904"/>
                      </a:moveTo>
                      <a:lnTo>
                        <a:pt x="506" y="904"/>
                      </a:lnTo>
                      <a:lnTo>
                        <a:pt x="509" y="898"/>
                      </a:lnTo>
                      <a:lnTo>
                        <a:pt x="511" y="893"/>
                      </a:lnTo>
                      <a:lnTo>
                        <a:pt x="512" y="879"/>
                      </a:lnTo>
                      <a:lnTo>
                        <a:pt x="514" y="853"/>
                      </a:lnTo>
                      <a:lnTo>
                        <a:pt x="514" y="853"/>
                      </a:lnTo>
                      <a:lnTo>
                        <a:pt x="512" y="853"/>
                      </a:lnTo>
                      <a:lnTo>
                        <a:pt x="512" y="853"/>
                      </a:lnTo>
                      <a:lnTo>
                        <a:pt x="511" y="866"/>
                      </a:lnTo>
                      <a:lnTo>
                        <a:pt x="509" y="878"/>
                      </a:lnTo>
                      <a:lnTo>
                        <a:pt x="506" y="892"/>
                      </a:lnTo>
                      <a:lnTo>
                        <a:pt x="506" y="904"/>
                      </a:lnTo>
                      <a:lnTo>
                        <a:pt x="506" y="904"/>
                      </a:lnTo>
                      <a:close/>
                      <a:moveTo>
                        <a:pt x="524" y="879"/>
                      </a:moveTo>
                      <a:lnTo>
                        <a:pt x="524" y="879"/>
                      </a:lnTo>
                      <a:lnTo>
                        <a:pt x="527" y="875"/>
                      </a:lnTo>
                      <a:lnTo>
                        <a:pt x="529" y="870"/>
                      </a:lnTo>
                      <a:lnTo>
                        <a:pt x="531" y="864"/>
                      </a:lnTo>
                      <a:lnTo>
                        <a:pt x="529" y="860"/>
                      </a:lnTo>
                      <a:lnTo>
                        <a:pt x="529" y="860"/>
                      </a:lnTo>
                      <a:lnTo>
                        <a:pt x="526" y="869"/>
                      </a:lnTo>
                      <a:lnTo>
                        <a:pt x="524" y="875"/>
                      </a:lnTo>
                      <a:lnTo>
                        <a:pt x="524" y="879"/>
                      </a:lnTo>
                      <a:lnTo>
                        <a:pt x="524" y="879"/>
                      </a:lnTo>
                      <a:close/>
                      <a:moveTo>
                        <a:pt x="488" y="885"/>
                      </a:moveTo>
                      <a:lnTo>
                        <a:pt x="488" y="885"/>
                      </a:lnTo>
                      <a:lnTo>
                        <a:pt x="489" y="884"/>
                      </a:lnTo>
                      <a:lnTo>
                        <a:pt x="491" y="881"/>
                      </a:lnTo>
                      <a:lnTo>
                        <a:pt x="488" y="876"/>
                      </a:lnTo>
                      <a:lnTo>
                        <a:pt x="488" y="876"/>
                      </a:lnTo>
                      <a:lnTo>
                        <a:pt x="488" y="881"/>
                      </a:lnTo>
                      <a:lnTo>
                        <a:pt x="488" y="885"/>
                      </a:lnTo>
                      <a:lnTo>
                        <a:pt x="488" y="885"/>
                      </a:lnTo>
                      <a:close/>
                      <a:moveTo>
                        <a:pt x="479" y="901"/>
                      </a:moveTo>
                      <a:lnTo>
                        <a:pt x="479" y="901"/>
                      </a:lnTo>
                      <a:lnTo>
                        <a:pt x="482" y="895"/>
                      </a:lnTo>
                      <a:lnTo>
                        <a:pt x="483" y="892"/>
                      </a:lnTo>
                      <a:lnTo>
                        <a:pt x="483" y="887"/>
                      </a:lnTo>
                      <a:lnTo>
                        <a:pt x="483" y="887"/>
                      </a:lnTo>
                      <a:lnTo>
                        <a:pt x="480" y="895"/>
                      </a:lnTo>
                      <a:lnTo>
                        <a:pt x="479" y="898"/>
                      </a:lnTo>
                      <a:lnTo>
                        <a:pt x="479" y="901"/>
                      </a:lnTo>
                      <a:lnTo>
                        <a:pt x="479" y="901"/>
                      </a:lnTo>
                      <a:close/>
                      <a:moveTo>
                        <a:pt x="479" y="925"/>
                      </a:moveTo>
                      <a:lnTo>
                        <a:pt x="479" y="925"/>
                      </a:lnTo>
                      <a:lnTo>
                        <a:pt x="482" y="919"/>
                      </a:lnTo>
                      <a:lnTo>
                        <a:pt x="485" y="913"/>
                      </a:lnTo>
                      <a:lnTo>
                        <a:pt x="486" y="907"/>
                      </a:lnTo>
                      <a:lnTo>
                        <a:pt x="486" y="899"/>
                      </a:lnTo>
                      <a:lnTo>
                        <a:pt x="486" y="899"/>
                      </a:lnTo>
                      <a:lnTo>
                        <a:pt x="483" y="905"/>
                      </a:lnTo>
                      <a:lnTo>
                        <a:pt x="482" y="911"/>
                      </a:lnTo>
                      <a:lnTo>
                        <a:pt x="479" y="925"/>
                      </a:lnTo>
                      <a:lnTo>
                        <a:pt x="479" y="925"/>
                      </a:lnTo>
                      <a:close/>
                    </a:path>
                  </a:pathLst>
                </a:custGeom>
                <a:solidFill>
                  <a:schemeClr val="bg1"/>
                </a:solidFill>
                <a:ln w="9525">
                  <a:noFill/>
                  <a:round/>
                </a:ln>
              </p:spPr>
              <p:txBody>
                <a:bodyPr vert="horz" wrap="square" lIns="121882" tIns="60941" rIns="121882" bIns="60941" numCol="1" anchor="t" anchorCtr="0" compatLnSpc="1">
                  <a:prstTxWarp prst="textNoShape">
                    <a:avLst/>
                  </a:prstTxWarp>
                </a:bodyPr>
                <a:lstStyle/>
                <a:p>
                  <a:endParaRPr lang="zh-CN" altLang="en-US" sz="2399">
                    <a:solidFill>
                      <a:schemeClr val="tx1">
                        <a:lumMod val="75000"/>
                        <a:lumOff val="25000"/>
                      </a:schemeClr>
                    </a:solidFill>
                  </a:endParaRPr>
                </a:p>
              </p:txBody>
            </p:sp>
            <p:grpSp>
              <p:nvGrpSpPr>
                <p:cNvPr id="104" name="组合 103">
                  <a:extLst>
                    <a:ext uri="{FF2B5EF4-FFF2-40B4-BE49-F238E27FC236}">
                      <a16:creationId xmlns:a16="http://schemas.microsoft.com/office/drawing/2014/main" id="{76FDDAE0-06E3-4B07-90A7-48BA6AF9F838}"/>
                    </a:ext>
                  </a:extLst>
                </p:cNvPr>
                <p:cNvGrpSpPr/>
                <p:nvPr/>
              </p:nvGrpSpPr>
              <p:grpSpPr>
                <a:xfrm>
                  <a:off x="3752616" y="1785221"/>
                  <a:ext cx="6044337" cy="4997394"/>
                  <a:chOff x="2842147" y="1024543"/>
                  <a:chExt cx="6045124" cy="4996232"/>
                </a:xfrm>
              </p:grpSpPr>
              <p:sp>
                <p:nvSpPr>
                  <p:cNvPr id="105" name="矩形 104">
                    <a:extLst>
                      <a:ext uri="{FF2B5EF4-FFF2-40B4-BE49-F238E27FC236}">
                        <a16:creationId xmlns:a16="http://schemas.microsoft.com/office/drawing/2014/main" id="{29DDF4CA-0138-4298-BCDB-D6A8EB8F114B}"/>
                      </a:ext>
                    </a:extLst>
                  </p:cNvPr>
                  <p:cNvSpPr/>
                  <p:nvPr/>
                </p:nvSpPr>
                <p:spPr>
                  <a:xfrm>
                    <a:off x="2842147" y="1024543"/>
                    <a:ext cx="6045124" cy="4996232"/>
                  </a:xfrm>
                  <a:prstGeom prst="rect">
                    <a:avLst/>
                  </a:prstGeom>
                  <a:solidFill>
                    <a:srgbClr val="18669B"/>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6" name="矩形 105">
                    <a:extLst>
                      <a:ext uri="{FF2B5EF4-FFF2-40B4-BE49-F238E27FC236}">
                        <a16:creationId xmlns:a16="http://schemas.microsoft.com/office/drawing/2014/main" id="{CCDDDC1B-0785-41B6-91AA-B889968C1790}"/>
                      </a:ext>
                    </a:extLst>
                  </p:cNvPr>
                  <p:cNvSpPr/>
                  <p:nvPr/>
                </p:nvSpPr>
                <p:spPr>
                  <a:xfrm>
                    <a:off x="2966243" y="1348909"/>
                    <a:ext cx="5677038" cy="4092573"/>
                  </a:xfrm>
                  <a:prstGeom prst="rect">
                    <a:avLst/>
                  </a:prstGeom>
                </p:spPr>
                <p:txBody>
                  <a:bodyPr wrap="square">
                    <a:spAutoFit/>
                  </a:bodyPr>
                  <a:lstStyle/>
                  <a:p>
                    <a:pPr>
                      <a:lnSpc>
                        <a:spcPts val="3300"/>
                      </a:lnSpc>
                    </a:pPr>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如何在</a:t>
                    </a:r>
                    <a:r>
                      <a:rPr lang="en-US" altLang="zh-CN" sz="2400" b="1" dirty="0">
                        <a:solidFill>
                          <a:schemeClr val="bg1"/>
                        </a:solidFill>
                        <a:latin typeface="楷体" panose="02010609060101010101" pitchFamily="49" charset="-122"/>
                        <a:ea typeface="楷体" panose="02010609060101010101" pitchFamily="49" charset="-122"/>
                      </a:rPr>
                      <a:t>“</a:t>
                    </a:r>
                    <a:r>
                      <a:rPr lang="zh-CN" altLang="zh-CN" sz="2400" b="1" dirty="0">
                        <a:solidFill>
                          <a:schemeClr val="bg1"/>
                        </a:solidFill>
                        <a:latin typeface="楷体" panose="02010609060101010101" pitchFamily="49" charset="-122"/>
                        <a:ea typeface="楷体" panose="02010609060101010101" pitchFamily="49" charset="-122"/>
                      </a:rPr>
                      <a:t>一国两制</a:t>
                    </a:r>
                    <a:r>
                      <a:rPr lang="en-US" altLang="zh-CN" sz="2400" b="1" dirty="0">
                        <a:solidFill>
                          <a:schemeClr val="bg1"/>
                        </a:solidFill>
                        <a:latin typeface="楷体" panose="02010609060101010101" pitchFamily="49" charset="-122"/>
                        <a:ea typeface="楷体" panose="02010609060101010101" pitchFamily="49" charset="-122"/>
                      </a:rPr>
                      <a:t>”</a:t>
                    </a:r>
                    <a:r>
                      <a:rPr lang="zh-CN" altLang="zh-CN" sz="2400" b="1" dirty="0">
                        <a:solidFill>
                          <a:schemeClr val="bg1"/>
                        </a:solidFill>
                        <a:latin typeface="楷体" panose="02010609060101010101" pitchFamily="49" charset="-122"/>
                        <a:ea typeface="楷体" panose="02010609060101010101" pitchFamily="49" charset="-122"/>
                      </a:rPr>
                      <a:t>、</a:t>
                    </a:r>
                    <a:r>
                      <a:rPr lang="en-US" altLang="zh-CN" sz="2400" b="1" dirty="0">
                        <a:solidFill>
                          <a:schemeClr val="bg1"/>
                        </a:solidFill>
                        <a:latin typeface="楷体" panose="02010609060101010101" pitchFamily="49" charset="-122"/>
                        <a:ea typeface="楷体" panose="02010609060101010101" pitchFamily="49" charset="-122"/>
                      </a:rPr>
                      <a:t>“</a:t>
                    </a:r>
                    <a:r>
                      <a:rPr lang="zh-CN" altLang="zh-CN" sz="2400" b="1" dirty="0">
                        <a:solidFill>
                          <a:schemeClr val="bg1"/>
                        </a:solidFill>
                        <a:latin typeface="楷体" panose="02010609060101010101" pitchFamily="49" charset="-122"/>
                        <a:ea typeface="楷体" panose="02010609060101010101" pitchFamily="49" charset="-122"/>
                      </a:rPr>
                      <a:t>三税区三法律三货币</a:t>
                    </a:r>
                    <a:r>
                      <a:rPr lang="en-US" altLang="zh-CN" sz="2400" b="1" dirty="0">
                        <a:solidFill>
                          <a:schemeClr val="bg1"/>
                        </a:solidFill>
                        <a:latin typeface="楷体" panose="02010609060101010101" pitchFamily="49" charset="-122"/>
                        <a:ea typeface="楷体" panose="02010609060101010101" pitchFamily="49" charset="-122"/>
                      </a:rPr>
                      <a:t>”</a:t>
                    </a:r>
                    <a:r>
                      <a:rPr lang="zh-CN" altLang="zh-CN" sz="2400" b="1" dirty="0">
                        <a:solidFill>
                          <a:schemeClr val="bg1"/>
                        </a:solidFill>
                        <a:latin typeface="楷体" panose="02010609060101010101" pitchFamily="49" charset="-122"/>
                        <a:ea typeface="楷体" panose="02010609060101010101" pitchFamily="49" charset="-122"/>
                      </a:rPr>
                      <a:t>背景下解决大湾区内的人员、物资、资金和信息的便捷有序流动是大湾区发展的关键</a:t>
                    </a:r>
                    <a:r>
                      <a:rPr lang="zh-CN" altLang="en-US"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300"/>
                      </a:lnSpc>
                    </a:pPr>
                    <a:endParaRPr lang="en-US" altLang="zh-CN" sz="2400" b="1" dirty="0">
                      <a:solidFill>
                        <a:schemeClr val="bg1"/>
                      </a:solidFill>
                      <a:latin typeface="楷体" panose="02010609060101010101" pitchFamily="49" charset="-122"/>
                      <a:ea typeface="楷体" panose="02010609060101010101" pitchFamily="49" charset="-122"/>
                    </a:endParaRPr>
                  </a:p>
                  <a:p>
                    <a:pPr>
                      <a:lnSpc>
                        <a:spcPts val="3300"/>
                      </a:lnSpc>
                    </a:pPr>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《纲要》实质也是解决人员、物资、资金和信息流动的纲领性文件，而粤港澳大湾区的建设无疑对法律服务业的发展带来一定挑战，同时也将为律师行业带来巨大的业务机会。</a:t>
                    </a:r>
                    <a:endParaRPr lang="zh-CN" altLang="en-US" sz="2400" b="1" dirty="0">
                      <a:solidFill>
                        <a:schemeClr val="bg1"/>
                      </a:solidFill>
                      <a:latin typeface="楷体" panose="02010609060101010101" pitchFamily="49" charset="-122"/>
                      <a:ea typeface="楷体" panose="02010609060101010101" pitchFamily="49" charset="-122"/>
                    </a:endParaRPr>
                  </a:p>
                </p:txBody>
              </p:sp>
            </p:grpSp>
          </p:grpSp>
          <p:pic>
            <p:nvPicPr>
              <p:cNvPr id="100" name="图片 99">
                <a:extLst>
                  <a:ext uri="{FF2B5EF4-FFF2-40B4-BE49-F238E27FC236}">
                    <a16:creationId xmlns:a16="http://schemas.microsoft.com/office/drawing/2014/main" id="{DFAE779C-525D-4A76-A849-72BF07816A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55" y="4421313"/>
                <a:ext cx="4571592" cy="2935601"/>
              </a:xfrm>
              <a:prstGeom prst="rect">
                <a:avLst/>
              </a:prstGeom>
            </p:spPr>
          </p:pic>
        </p:grpSp>
        <p:grpSp>
          <p:nvGrpSpPr>
            <p:cNvPr id="93" name="Group 116">
              <a:extLst>
                <a:ext uri="{FF2B5EF4-FFF2-40B4-BE49-F238E27FC236}">
                  <a16:creationId xmlns:a16="http://schemas.microsoft.com/office/drawing/2014/main" id="{69DAEC50-6193-4ADC-8A88-FB0958FBB1DB}"/>
                </a:ext>
              </a:extLst>
            </p:cNvPr>
            <p:cNvGrpSpPr/>
            <p:nvPr/>
          </p:nvGrpSpPr>
          <p:grpSpPr>
            <a:xfrm>
              <a:off x="8593728" y="6144399"/>
              <a:ext cx="1784287" cy="1355765"/>
              <a:chOff x="6940509" y="6430184"/>
              <a:chExt cx="2758662" cy="2275876"/>
            </a:xfrm>
          </p:grpSpPr>
          <p:sp>
            <p:nvSpPr>
              <p:cNvPr id="94" name="Freeform 5">
                <a:extLst>
                  <a:ext uri="{FF2B5EF4-FFF2-40B4-BE49-F238E27FC236}">
                    <a16:creationId xmlns:a16="http://schemas.microsoft.com/office/drawing/2014/main" id="{2BA45724-93DB-4C52-AF57-138C7761D2F4}"/>
                  </a:ext>
                </a:extLst>
              </p:cNvPr>
              <p:cNvSpPr>
                <a:spLocks noEditPoints="1"/>
              </p:cNvSpPr>
              <p:nvPr/>
            </p:nvSpPr>
            <p:spPr bwMode="auto">
              <a:xfrm>
                <a:off x="7857957" y="6598221"/>
                <a:ext cx="656801" cy="2107838"/>
              </a:xfrm>
              <a:custGeom>
                <a:avLst/>
                <a:gdLst>
                  <a:gd name="T0" fmla="*/ 36 w 382"/>
                  <a:gd name="T1" fmla="*/ 592 h 1339"/>
                  <a:gd name="T2" fmla="*/ 148 w 382"/>
                  <a:gd name="T3" fmla="*/ 837 h 1339"/>
                  <a:gd name="T4" fmla="*/ 167 w 382"/>
                  <a:gd name="T5" fmla="*/ 996 h 1339"/>
                  <a:gd name="T6" fmla="*/ 191 w 382"/>
                  <a:gd name="T7" fmla="*/ 1214 h 1339"/>
                  <a:gd name="T8" fmla="*/ 217 w 382"/>
                  <a:gd name="T9" fmla="*/ 1323 h 1339"/>
                  <a:gd name="T10" fmla="*/ 299 w 382"/>
                  <a:gd name="T11" fmla="*/ 1308 h 1339"/>
                  <a:gd name="T12" fmla="*/ 262 w 382"/>
                  <a:gd name="T13" fmla="*/ 1206 h 1339"/>
                  <a:gd name="T14" fmla="*/ 287 w 382"/>
                  <a:gd name="T15" fmla="*/ 915 h 1339"/>
                  <a:gd name="T16" fmla="*/ 327 w 382"/>
                  <a:gd name="T17" fmla="*/ 759 h 1339"/>
                  <a:gd name="T18" fmla="*/ 306 w 382"/>
                  <a:gd name="T19" fmla="*/ 479 h 1339"/>
                  <a:gd name="T20" fmla="*/ 382 w 382"/>
                  <a:gd name="T21" fmla="*/ 421 h 1339"/>
                  <a:gd name="T22" fmla="*/ 342 w 382"/>
                  <a:gd name="T23" fmla="*/ 249 h 1339"/>
                  <a:gd name="T24" fmla="*/ 258 w 382"/>
                  <a:gd name="T25" fmla="*/ 187 h 1339"/>
                  <a:gd name="T26" fmla="*/ 271 w 382"/>
                  <a:gd name="T27" fmla="*/ 146 h 1339"/>
                  <a:gd name="T28" fmla="*/ 275 w 382"/>
                  <a:gd name="T29" fmla="*/ 138 h 1339"/>
                  <a:gd name="T30" fmla="*/ 278 w 382"/>
                  <a:gd name="T31" fmla="*/ 134 h 1339"/>
                  <a:gd name="T32" fmla="*/ 284 w 382"/>
                  <a:gd name="T33" fmla="*/ 128 h 1339"/>
                  <a:gd name="T34" fmla="*/ 288 w 382"/>
                  <a:gd name="T35" fmla="*/ 123 h 1339"/>
                  <a:gd name="T36" fmla="*/ 291 w 382"/>
                  <a:gd name="T37" fmla="*/ 115 h 1339"/>
                  <a:gd name="T38" fmla="*/ 294 w 382"/>
                  <a:gd name="T39" fmla="*/ 99 h 1339"/>
                  <a:gd name="T40" fmla="*/ 291 w 382"/>
                  <a:gd name="T41" fmla="*/ 82 h 1339"/>
                  <a:gd name="T42" fmla="*/ 287 w 382"/>
                  <a:gd name="T43" fmla="*/ 77 h 1339"/>
                  <a:gd name="T44" fmla="*/ 286 w 382"/>
                  <a:gd name="T45" fmla="*/ 75 h 1339"/>
                  <a:gd name="T46" fmla="*/ 280 w 382"/>
                  <a:gd name="T47" fmla="*/ 71 h 1339"/>
                  <a:gd name="T48" fmla="*/ 278 w 382"/>
                  <a:gd name="T49" fmla="*/ 64 h 1339"/>
                  <a:gd name="T50" fmla="*/ 276 w 382"/>
                  <a:gd name="T51" fmla="*/ 59 h 1339"/>
                  <a:gd name="T52" fmla="*/ 275 w 382"/>
                  <a:gd name="T53" fmla="*/ 40 h 1339"/>
                  <a:gd name="T54" fmla="*/ 269 w 382"/>
                  <a:gd name="T55" fmla="*/ 36 h 1339"/>
                  <a:gd name="T56" fmla="*/ 265 w 382"/>
                  <a:gd name="T57" fmla="*/ 29 h 1339"/>
                  <a:gd name="T58" fmla="*/ 261 w 382"/>
                  <a:gd name="T59" fmla="*/ 23 h 1339"/>
                  <a:gd name="T60" fmla="*/ 253 w 382"/>
                  <a:gd name="T61" fmla="*/ 19 h 1339"/>
                  <a:gd name="T62" fmla="*/ 239 w 382"/>
                  <a:gd name="T63" fmla="*/ 10 h 1339"/>
                  <a:gd name="T64" fmla="*/ 230 w 382"/>
                  <a:gd name="T65" fmla="*/ 8 h 1339"/>
                  <a:gd name="T66" fmla="*/ 221 w 382"/>
                  <a:gd name="T67" fmla="*/ 3 h 1339"/>
                  <a:gd name="T68" fmla="*/ 212 w 382"/>
                  <a:gd name="T69" fmla="*/ 0 h 1339"/>
                  <a:gd name="T70" fmla="*/ 206 w 382"/>
                  <a:gd name="T71" fmla="*/ 3 h 1339"/>
                  <a:gd name="T72" fmla="*/ 198 w 382"/>
                  <a:gd name="T73" fmla="*/ 6 h 1339"/>
                  <a:gd name="T74" fmla="*/ 184 w 382"/>
                  <a:gd name="T75" fmla="*/ 9 h 1339"/>
                  <a:gd name="T76" fmla="*/ 179 w 382"/>
                  <a:gd name="T77" fmla="*/ 14 h 1339"/>
                  <a:gd name="T78" fmla="*/ 175 w 382"/>
                  <a:gd name="T79" fmla="*/ 17 h 1339"/>
                  <a:gd name="T80" fmla="*/ 172 w 382"/>
                  <a:gd name="T81" fmla="*/ 22 h 1339"/>
                  <a:gd name="T82" fmla="*/ 167 w 382"/>
                  <a:gd name="T83" fmla="*/ 27 h 1339"/>
                  <a:gd name="T84" fmla="*/ 150 w 382"/>
                  <a:gd name="T85" fmla="*/ 49 h 1339"/>
                  <a:gd name="T86" fmla="*/ 145 w 382"/>
                  <a:gd name="T87" fmla="*/ 54 h 1339"/>
                  <a:gd name="T88" fmla="*/ 143 w 382"/>
                  <a:gd name="T89" fmla="*/ 60 h 1339"/>
                  <a:gd name="T90" fmla="*/ 139 w 382"/>
                  <a:gd name="T91" fmla="*/ 79 h 1339"/>
                  <a:gd name="T92" fmla="*/ 136 w 382"/>
                  <a:gd name="T93" fmla="*/ 89 h 1339"/>
                  <a:gd name="T94" fmla="*/ 134 w 382"/>
                  <a:gd name="T95" fmla="*/ 96 h 1339"/>
                  <a:gd name="T96" fmla="*/ 131 w 382"/>
                  <a:gd name="T97" fmla="*/ 101 h 1339"/>
                  <a:gd name="T98" fmla="*/ 133 w 382"/>
                  <a:gd name="T99" fmla="*/ 111 h 1339"/>
                  <a:gd name="T100" fmla="*/ 136 w 382"/>
                  <a:gd name="T101" fmla="*/ 119 h 1339"/>
                  <a:gd name="T102" fmla="*/ 139 w 382"/>
                  <a:gd name="T103" fmla="*/ 127 h 1339"/>
                  <a:gd name="T104" fmla="*/ 142 w 382"/>
                  <a:gd name="T105" fmla="*/ 138 h 1339"/>
                  <a:gd name="T106" fmla="*/ 151 w 382"/>
                  <a:gd name="T107" fmla="*/ 151 h 1339"/>
                  <a:gd name="T108" fmla="*/ 153 w 382"/>
                  <a:gd name="T109" fmla="*/ 157 h 1339"/>
                  <a:gd name="T110" fmla="*/ 160 w 382"/>
                  <a:gd name="T111" fmla="*/ 165 h 1339"/>
                  <a:gd name="T112" fmla="*/ 165 w 382"/>
                  <a:gd name="T113" fmla="*/ 169 h 1339"/>
                  <a:gd name="T114" fmla="*/ 160 w 382"/>
                  <a:gd name="T115" fmla="*/ 205 h 1339"/>
                  <a:gd name="T116" fmla="*/ 51 w 382"/>
                  <a:gd name="T117" fmla="*/ 272 h 1339"/>
                  <a:gd name="T118" fmla="*/ 310 w 382"/>
                  <a:gd name="T119" fmla="*/ 402 h 1339"/>
                  <a:gd name="T120" fmla="*/ 62 w 382"/>
                  <a:gd name="T121" fmla="*/ 421 h 1339"/>
                  <a:gd name="T122" fmla="*/ 86 w 382"/>
                  <a:gd name="T123" fmla="*/ 4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2" h="1339">
                    <a:moveTo>
                      <a:pt x="0" y="438"/>
                    </a:moveTo>
                    <a:lnTo>
                      <a:pt x="0" y="438"/>
                    </a:lnTo>
                    <a:lnTo>
                      <a:pt x="0" y="448"/>
                    </a:lnTo>
                    <a:lnTo>
                      <a:pt x="1" y="457"/>
                    </a:lnTo>
                    <a:lnTo>
                      <a:pt x="5" y="475"/>
                    </a:lnTo>
                    <a:lnTo>
                      <a:pt x="5" y="475"/>
                    </a:lnTo>
                    <a:lnTo>
                      <a:pt x="9" y="496"/>
                    </a:lnTo>
                    <a:lnTo>
                      <a:pt x="14" y="516"/>
                    </a:lnTo>
                    <a:lnTo>
                      <a:pt x="14" y="516"/>
                    </a:lnTo>
                    <a:lnTo>
                      <a:pt x="18" y="535"/>
                    </a:lnTo>
                    <a:lnTo>
                      <a:pt x="18" y="535"/>
                    </a:lnTo>
                    <a:lnTo>
                      <a:pt x="27" y="564"/>
                    </a:lnTo>
                    <a:lnTo>
                      <a:pt x="27" y="564"/>
                    </a:lnTo>
                    <a:lnTo>
                      <a:pt x="30" y="572"/>
                    </a:lnTo>
                    <a:lnTo>
                      <a:pt x="34" y="582"/>
                    </a:lnTo>
                    <a:lnTo>
                      <a:pt x="34" y="582"/>
                    </a:lnTo>
                    <a:lnTo>
                      <a:pt x="34" y="587"/>
                    </a:lnTo>
                    <a:lnTo>
                      <a:pt x="36" y="592"/>
                    </a:lnTo>
                    <a:lnTo>
                      <a:pt x="36" y="592"/>
                    </a:lnTo>
                    <a:lnTo>
                      <a:pt x="39" y="596"/>
                    </a:lnTo>
                    <a:lnTo>
                      <a:pt x="44" y="600"/>
                    </a:lnTo>
                    <a:lnTo>
                      <a:pt x="44" y="600"/>
                    </a:lnTo>
                    <a:lnTo>
                      <a:pt x="55" y="611"/>
                    </a:lnTo>
                    <a:lnTo>
                      <a:pt x="66" y="622"/>
                    </a:lnTo>
                    <a:lnTo>
                      <a:pt x="66" y="622"/>
                    </a:lnTo>
                    <a:lnTo>
                      <a:pt x="68" y="675"/>
                    </a:lnTo>
                    <a:lnTo>
                      <a:pt x="69" y="727"/>
                    </a:lnTo>
                    <a:lnTo>
                      <a:pt x="75" y="828"/>
                    </a:lnTo>
                    <a:lnTo>
                      <a:pt x="75" y="828"/>
                    </a:lnTo>
                    <a:lnTo>
                      <a:pt x="82" y="831"/>
                    </a:lnTo>
                    <a:lnTo>
                      <a:pt x="90" y="832"/>
                    </a:lnTo>
                    <a:lnTo>
                      <a:pt x="109" y="834"/>
                    </a:lnTo>
                    <a:lnTo>
                      <a:pt x="129" y="834"/>
                    </a:lnTo>
                    <a:lnTo>
                      <a:pt x="139" y="836"/>
                    </a:lnTo>
                    <a:lnTo>
                      <a:pt x="148" y="837"/>
                    </a:lnTo>
                    <a:lnTo>
                      <a:pt x="148" y="837"/>
                    </a:lnTo>
                    <a:lnTo>
                      <a:pt x="153" y="844"/>
                    </a:lnTo>
                    <a:lnTo>
                      <a:pt x="157" y="852"/>
                    </a:lnTo>
                    <a:lnTo>
                      <a:pt x="165" y="869"/>
                    </a:lnTo>
                    <a:lnTo>
                      <a:pt x="165" y="869"/>
                    </a:lnTo>
                    <a:lnTo>
                      <a:pt x="171" y="884"/>
                    </a:lnTo>
                    <a:lnTo>
                      <a:pt x="176" y="900"/>
                    </a:lnTo>
                    <a:lnTo>
                      <a:pt x="179" y="908"/>
                    </a:lnTo>
                    <a:lnTo>
                      <a:pt x="180" y="918"/>
                    </a:lnTo>
                    <a:lnTo>
                      <a:pt x="180" y="927"/>
                    </a:lnTo>
                    <a:lnTo>
                      <a:pt x="179" y="937"/>
                    </a:lnTo>
                    <a:lnTo>
                      <a:pt x="179" y="937"/>
                    </a:lnTo>
                    <a:lnTo>
                      <a:pt x="176" y="946"/>
                    </a:lnTo>
                    <a:lnTo>
                      <a:pt x="173" y="956"/>
                    </a:lnTo>
                    <a:lnTo>
                      <a:pt x="169" y="965"/>
                    </a:lnTo>
                    <a:lnTo>
                      <a:pt x="168" y="975"/>
                    </a:lnTo>
                    <a:lnTo>
                      <a:pt x="168" y="975"/>
                    </a:lnTo>
                    <a:lnTo>
                      <a:pt x="167" y="986"/>
                    </a:lnTo>
                    <a:lnTo>
                      <a:pt x="167" y="996"/>
                    </a:lnTo>
                    <a:lnTo>
                      <a:pt x="168" y="1015"/>
                    </a:lnTo>
                    <a:lnTo>
                      <a:pt x="172" y="1033"/>
                    </a:lnTo>
                    <a:lnTo>
                      <a:pt x="175" y="1050"/>
                    </a:lnTo>
                    <a:lnTo>
                      <a:pt x="175" y="1050"/>
                    </a:lnTo>
                    <a:lnTo>
                      <a:pt x="181" y="1087"/>
                    </a:lnTo>
                    <a:lnTo>
                      <a:pt x="184" y="1106"/>
                    </a:lnTo>
                    <a:lnTo>
                      <a:pt x="188" y="1124"/>
                    </a:lnTo>
                    <a:lnTo>
                      <a:pt x="188" y="1124"/>
                    </a:lnTo>
                    <a:lnTo>
                      <a:pt x="193" y="1137"/>
                    </a:lnTo>
                    <a:lnTo>
                      <a:pt x="196" y="1149"/>
                    </a:lnTo>
                    <a:lnTo>
                      <a:pt x="199" y="1161"/>
                    </a:lnTo>
                    <a:lnTo>
                      <a:pt x="201" y="1175"/>
                    </a:lnTo>
                    <a:lnTo>
                      <a:pt x="201" y="1175"/>
                    </a:lnTo>
                    <a:lnTo>
                      <a:pt x="199" y="1185"/>
                    </a:lnTo>
                    <a:lnTo>
                      <a:pt x="196" y="1196"/>
                    </a:lnTo>
                    <a:lnTo>
                      <a:pt x="194" y="1205"/>
                    </a:lnTo>
                    <a:lnTo>
                      <a:pt x="191" y="1214"/>
                    </a:lnTo>
                    <a:lnTo>
                      <a:pt x="191" y="1214"/>
                    </a:lnTo>
                    <a:lnTo>
                      <a:pt x="193" y="1225"/>
                    </a:lnTo>
                    <a:lnTo>
                      <a:pt x="194" y="1235"/>
                    </a:lnTo>
                    <a:lnTo>
                      <a:pt x="198" y="1255"/>
                    </a:lnTo>
                    <a:lnTo>
                      <a:pt x="198" y="1255"/>
                    </a:lnTo>
                    <a:lnTo>
                      <a:pt x="202" y="1266"/>
                    </a:lnTo>
                    <a:lnTo>
                      <a:pt x="202" y="1266"/>
                    </a:lnTo>
                    <a:lnTo>
                      <a:pt x="202" y="1274"/>
                    </a:lnTo>
                    <a:lnTo>
                      <a:pt x="202" y="1278"/>
                    </a:lnTo>
                    <a:lnTo>
                      <a:pt x="202" y="1282"/>
                    </a:lnTo>
                    <a:lnTo>
                      <a:pt x="202" y="1282"/>
                    </a:lnTo>
                    <a:lnTo>
                      <a:pt x="205" y="1291"/>
                    </a:lnTo>
                    <a:lnTo>
                      <a:pt x="211" y="1301"/>
                    </a:lnTo>
                    <a:lnTo>
                      <a:pt x="211" y="1301"/>
                    </a:lnTo>
                    <a:lnTo>
                      <a:pt x="212" y="1308"/>
                    </a:lnTo>
                    <a:lnTo>
                      <a:pt x="212" y="1308"/>
                    </a:lnTo>
                    <a:lnTo>
                      <a:pt x="214" y="1315"/>
                    </a:lnTo>
                    <a:lnTo>
                      <a:pt x="216" y="1319"/>
                    </a:lnTo>
                    <a:lnTo>
                      <a:pt x="217" y="1323"/>
                    </a:lnTo>
                    <a:lnTo>
                      <a:pt x="217" y="1323"/>
                    </a:lnTo>
                    <a:lnTo>
                      <a:pt x="223" y="1326"/>
                    </a:lnTo>
                    <a:lnTo>
                      <a:pt x="230" y="1331"/>
                    </a:lnTo>
                    <a:lnTo>
                      <a:pt x="239" y="1334"/>
                    </a:lnTo>
                    <a:lnTo>
                      <a:pt x="249" y="1337"/>
                    </a:lnTo>
                    <a:lnTo>
                      <a:pt x="260" y="1339"/>
                    </a:lnTo>
                    <a:lnTo>
                      <a:pt x="270" y="1339"/>
                    </a:lnTo>
                    <a:lnTo>
                      <a:pt x="280" y="1338"/>
                    </a:lnTo>
                    <a:lnTo>
                      <a:pt x="288" y="1336"/>
                    </a:lnTo>
                    <a:lnTo>
                      <a:pt x="288" y="1336"/>
                    </a:lnTo>
                    <a:lnTo>
                      <a:pt x="291" y="1333"/>
                    </a:lnTo>
                    <a:lnTo>
                      <a:pt x="292" y="1331"/>
                    </a:lnTo>
                    <a:lnTo>
                      <a:pt x="292" y="1325"/>
                    </a:lnTo>
                    <a:lnTo>
                      <a:pt x="291" y="1312"/>
                    </a:lnTo>
                    <a:lnTo>
                      <a:pt x="291" y="1312"/>
                    </a:lnTo>
                    <a:lnTo>
                      <a:pt x="292" y="1310"/>
                    </a:lnTo>
                    <a:lnTo>
                      <a:pt x="293" y="1309"/>
                    </a:lnTo>
                    <a:lnTo>
                      <a:pt x="299" y="1308"/>
                    </a:lnTo>
                    <a:lnTo>
                      <a:pt x="303" y="1306"/>
                    </a:lnTo>
                    <a:lnTo>
                      <a:pt x="305" y="1304"/>
                    </a:lnTo>
                    <a:lnTo>
                      <a:pt x="306" y="1301"/>
                    </a:lnTo>
                    <a:lnTo>
                      <a:pt x="306" y="1301"/>
                    </a:lnTo>
                    <a:lnTo>
                      <a:pt x="305" y="1295"/>
                    </a:lnTo>
                    <a:lnTo>
                      <a:pt x="302" y="1289"/>
                    </a:lnTo>
                    <a:lnTo>
                      <a:pt x="299" y="1284"/>
                    </a:lnTo>
                    <a:lnTo>
                      <a:pt x="294" y="1279"/>
                    </a:lnTo>
                    <a:lnTo>
                      <a:pt x="284" y="1270"/>
                    </a:lnTo>
                    <a:lnTo>
                      <a:pt x="280" y="1265"/>
                    </a:lnTo>
                    <a:lnTo>
                      <a:pt x="277" y="1259"/>
                    </a:lnTo>
                    <a:lnTo>
                      <a:pt x="277" y="1259"/>
                    </a:lnTo>
                    <a:lnTo>
                      <a:pt x="275" y="1254"/>
                    </a:lnTo>
                    <a:lnTo>
                      <a:pt x="272" y="1245"/>
                    </a:lnTo>
                    <a:lnTo>
                      <a:pt x="269" y="1229"/>
                    </a:lnTo>
                    <a:lnTo>
                      <a:pt x="269" y="1229"/>
                    </a:lnTo>
                    <a:lnTo>
                      <a:pt x="264" y="1219"/>
                    </a:lnTo>
                    <a:lnTo>
                      <a:pt x="262" y="1206"/>
                    </a:lnTo>
                    <a:lnTo>
                      <a:pt x="262" y="1206"/>
                    </a:lnTo>
                    <a:lnTo>
                      <a:pt x="261" y="1198"/>
                    </a:lnTo>
                    <a:lnTo>
                      <a:pt x="261" y="1187"/>
                    </a:lnTo>
                    <a:lnTo>
                      <a:pt x="261" y="1173"/>
                    </a:lnTo>
                    <a:lnTo>
                      <a:pt x="262" y="1160"/>
                    </a:lnTo>
                    <a:lnTo>
                      <a:pt x="262" y="1160"/>
                    </a:lnTo>
                    <a:lnTo>
                      <a:pt x="266" y="1132"/>
                    </a:lnTo>
                    <a:lnTo>
                      <a:pt x="272" y="1103"/>
                    </a:lnTo>
                    <a:lnTo>
                      <a:pt x="272" y="1103"/>
                    </a:lnTo>
                    <a:lnTo>
                      <a:pt x="283" y="1049"/>
                    </a:lnTo>
                    <a:lnTo>
                      <a:pt x="288" y="1020"/>
                    </a:lnTo>
                    <a:lnTo>
                      <a:pt x="290" y="1005"/>
                    </a:lnTo>
                    <a:lnTo>
                      <a:pt x="291" y="990"/>
                    </a:lnTo>
                    <a:lnTo>
                      <a:pt x="291" y="990"/>
                    </a:lnTo>
                    <a:lnTo>
                      <a:pt x="290" y="968"/>
                    </a:lnTo>
                    <a:lnTo>
                      <a:pt x="288" y="946"/>
                    </a:lnTo>
                    <a:lnTo>
                      <a:pt x="287" y="926"/>
                    </a:lnTo>
                    <a:lnTo>
                      <a:pt x="287" y="915"/>
                    </a:lnTo>
                    <a:lnTo>
                      <a:pt x="288" y="905"/>
                    </a:lnTo>
                    <a:lnTo>
                      <a:pt x="288" y="905"/>
                    </a:lnTo>
                    <a:lnTo>
                      <a:pt x="291" y="892"/>
                    </a:lnTo>
                    <a:lnTo>
                      <a:pt x="293" y="870"/>
                    </a:lnTo>
                    <a:lnTo>
                      <a:pt x="296" y="860"/>
                    </a:lnTo>
                    <a:lnTo>
                      <a:pt x="299" y="849"/>
                    </a:lnTo>
                    <a:lnTo>
                      <a:pt x="303" y="841"/>
                    </a:lnTo>
                    <a:lnTo>
                      <a:pt x="305" y="839"/>
                    </a:lnTo>
                    <a:lnTo>
                      <a:pt x="307" y="837"/>
                    </a:lnTo>
                    <a:lnTo>
                      <a:pt x="307" y="837"/>
                    </a:lnTo>
                    <a:lnTo>
                      <a:pt x="310" y="837"/>
                    </a:lnTo>
                    <a:lnTo>
                      <a:pt x="314" y="837"/>
                    </a:lnTo>
                    <a:lnTo>
                      <a:pt x="316" y="836"/>
                    </a:lnTo>
                    <a:lnTo>
                      <a:pt x="317" y="834"/>
                    </a:lnTo>
                    <a:lnTo>
                      <a:pt x="317" y="832"/>
                    </a:lnTo>
                    <a:lnTo>
                      <a:pt x="317" y="832"/>
                    </a:lnTo>
                    <a:lnTo>
                      <a:pt x="322" y="796"/>
                    </a:lnTo>
                    <a:lnTo>
                      <a:pt x="327" y="759"/>
                    </a:lnTo>
                    <a:lnTo>
                      <a:pt x="331" y="722"/>
                    </a:lnTo>
                    <a:lnTo>
                      <a:pt x="336" y="687"/>
                    </a:lnTo>
                    <a:lnTo>
                      <a:pt x="336" y="687"/>
                    </a:lnTo>
                    <a:lnTo>
                      <a:pt x="337" y="668"/>
                    </a:lnTo>
                    <a:lnTo>
                      <a:pt x="337" y="650"/>
                    </a:lnTo>
                    <a:lnTo>
                      <a:pt x="336" y="631"/>
                    </a:lnTo>
                    <a:lnTo>
                      <a:pt x="335" y="613"/>
                    </a:lnTo>
                    <a:lnTo>
                      <a:pt x="335" y="613"/>
                    </a:lnTo>
                    <a:lnTo>
                      <a:pt x="331" y="587"/>
                    </a:lnTo>
                    <a:lnTo>
                      <a:pt x="325" y="562"/>
                    </a:lnTo>
                    <a:lnTo>
                      <a:pt x="320" y="537"/>
                    </a:lnTo>
                    <a:lnTo>
                      <a:pt x="314" y="511"/>
                    </a:lnTo>
                    <a:lnTo>
                      <a:pt x="314" y="511"/>
                    </a:lnTo>
                    <a:lnTo>
                      <a:pt x="313" y="503"/>
                    </a:lnTo>
                    <a:lnTo>
                      <a:pt x="309" y="495"/>
                    </a:lnTo>
                    <a:lnTo>
                      <a:pt x="307" y="487"/>
                    </a:lnTo>
                    <a:lnTo>
                      <a:pt x="306" y="479"/>
                    </a:lnTo>
                    <a:lnTo>
                      <a:pt x="306" y="479"/>
                    </a:lnTo>
                    <a:lnTo>
                      <a:pt x="308" y="478"/>
                    </a:lnTo>
                    <a:lnTo>
                      <a:pt x="311" y="477"/>
                    </a:lnTo>
                    <a:lnTo>
                      <a:pt x="318" y="475"/>
                    </a:lnTo>
                    <a:lnTo>
                      <a:pt x="333" y="478"/>
                    </a:lnTo>
                    <a:lnTo>
                      <a:pt x="333" y="478"/>
                    </a:lnTo>
                    <a:lnTo>
                      <a:pt x="342" y="479"/>
                    </a:lnTo>
                    <a:lnTo>
                      <a:pt x="351" y="479"/>
                    </a:lnTo>
                    <a:lnTo>
                      <a:pt x="355" y="479"/>
                    </a:lnTo>
                    <a:lnTo>
                      <a:pt x="360" y="478"/>
                    </a:lnTo>
                    <a:lnTo>
                      <a:pt x="363" y="477"/>
                    </a:lnTo>
                    <a:lnTo>
                      <a:pt x="368" y="474"/>
                    </a:lnTo>
                    <a:lnTo>
                      <a:pt x="368" y="474"/>
                    </a:lnTo>
                    <a:lnTo>
                      <a:pt x="373" y="469"/>
                    </a:lnTo>
                    <a:lnTo>
                      <a:pt x="376" y="463"/>
                    </a:lnTo>
                    <a:lnTo>
                      <a:pt x="378" y="456"/>
                    </a:lnTo>
                    <a:lnTo>
                      <a:pt x="380" y="449"/>
                    </a:lnTo>
                    <a:lnTo>
                      <a:pt x="382" y="435"/>
                    </a:lnTo>
                    <a:lnTo>
                      <a:pt x="382" y="421"/>
                    </a:lnTo>
                    <a:lnTo>
                      <a:pt x="382" y="421"/>
                    </a:lnTo>
                    <a:lnTo>
                      <a:pt x="381" y="393"/>
                    </a:lnTo>
                    <a:lnTo>
                      <a:pt x="377" y="367"/>
                    </a:lnTo>
                    <a:lnTo>
                      <a:pt x="377" y="367"/>
                    </a:lnTo>
                    <a:lnTo>
                      <a:pt x="374" y="347"/>
                    </a:lnTo>
                    <a:lnTo>
                      <a:pt x="374" y="347"/>
                    </a:lnTo>
                    <a:lnTo>
                      <a:pt x="368" y="323"/>
                    </a:lnTo>
                    <a:lnTo>
                      <a:pt x="362" y="294"/>
                    </a:lnTo>
                    <a:lnTo>
                      <a:pt x="362" y="294"/>
                    </a:lnTo>
                    <a:lnTo>
                      <a:pt x="360" y="285"/>
                    </a:lnTo>
                    <a:lnTo>
                      <a:pt x="359" y="277"/>
                    </a:lnTo>
                    <a:lnTo>
                      <a:pt x="359" y="277"/>
                    </a:lnTo>
                    <a:lnTo>
                      <a:pt x="357" y="270"/>
                    </a:lnTo>
                    <a:lnTo>
                      <a:pt x="354" y="264"/>
                    </a:lnTo>
                    <a:lnTo>
                      <a:pt x="351" y="260"/>
                    </a:lnTo>
                    <a:lnTo>
                      <a:pt x="346" y="254"/>
                    </a:lnTo>
                    <a:lnTo>
                      <a:pt x="346" y="254"/>
                    </a:lnTo>
                    <a:lnTo>
                      <a:pt x="342" y="249"/>
                    </a:lnTo>
                    <a:lnTo>
                      <a:pt x="336" y="246"/>
                    </a:lnTo>
                    <a:lnTo>
                      <a:pt x="321" y="240"/>
                    </a:lnTo>
                    <a:lnTo>
                      <a:pt x="321" y="240"/>
                    </a:lnTo>
                    <a:lnTo>
                      <a:pt x="309" y="236"/>
                    </a:lnTo>
                    <a:lnTo>
                      <a:pt x="299" y="233"/>
                    </a:lnTo>
                    <a:lnTo>
                      <a:pt x="299" y="233"/>
                    </a:lnTo>
                    <a:lnTo>
                      <a:pt x="288" y="228"/>
                    </a:lnTo>
                    <a:lnTo>
                      <a:pt x="288" y="228"/>
                    </a:lnTo>
                    <a:lnTo>
                      <a:pt x="281" y="225"/>
                    </a:lnTo>
                    <a:lnTo>
                      <a:pt x="276" y="221"/>
                    </a:lnTo>
                    <a:lnTo>
                      <a:pt x="271" y="218"/>
                    </a:lnTo>
                    <a:lnTo>
                      <a:pt x="269" y="213"/>
                    </a:lnTo>
                    <a:lnTo>
                      <a:pt x="266" y="209"/>
                    </a:lnTo>
                    <a:lnTo>
                      <a:pt x="265" y="203"/>
                    </a:lnTo>
                    <a:lnTo>
                      <a:pt x="261" y="190"/>
                    </a:lnTo>
                    <a:lnTo>
                      <a:pt x="261" y="190"/>
                    </a:lnTo>
                    <a:lnTo>
                      <a:pt x="260" y="188"/>
                    </a:lnTo>
                    <a:lnTo>
                      <a:pt x="258" y="187"/>
                    </a:lnTo>
                    <a:lnTo>
                      <a:pt x="256" y="186"/>
                    </a:lnTo>
                    <a:lnTo>
                      <a:pt x="255" y="182"/>
                    </a:lnTo>
                    <a:lnTo>
                      <a:pt x="255" y="182"/>
                    </a:lnTo>
                    <a:lnTo>
                      <a:pt x="255" y="176"/>
                    </a:lnTo>
                    <a:lnTo>
                      <a:pt x="255" y="171"/>
                    </a:lnTo>
                    <a:lnTo>
                      <a:pt x="255" y="171"/>
                    </a:lnTo>
                    <a:lnTo>
                      <a:pt x="256" y="169"/>
                    </a:lnTo>
                    <a:lnTo>
                      <a:pt x="256" y="169"/>
                    </a:lnTo>
                    <a:lnTo>
                      <a:pt x="256" y="168"/>
                    </a:lnTo>
                    <a:lnTo>
                      <a:pt x="256" y="167"/>
                    </a:lnTo>
                    <a:lnTo>
                      <a:pt x="256" y="167"/>
                    </a:lnTo>
                    <a:lnTo>
                      <a:pt x="256" y="166"/>
                    </a:lnTo>
                    <a:lnTo>
                      <a:pt x="256" y="166"/>
                    </a:lnTo>
                    <a:lnTo>
                      <a:pt x="255" y="166"/>
                    </a:lnTo>
                    <a:lnTo>
                      <a:pt x="255" y="166"/>
                    </a:lnTo>
                    <a:lnTo>
                      <a:pt x="258" y="161"/>
                    </a:lnTo>
                    <a:lnTo>
                      <a:pt x="265" y="153"/>
                    </a:lnTo>
                    <a:lnTo>
                      <a:pt x="271" y="146"/>
                    </a:lnTo>
                    <a:lnTo>
                      <a:pt x="273" y="144"/>
                    </a:lnTo>
                    <a:lnTo>
                      <a:pt x="273" y="144"/>
                    </a:lnTo>
                    <a:lnTo>
                      <a:pt x="271" y="143"/>
                    </a:lnTo>
                    <a:lnTo>
                      <a:pt x="269" y="141"/>
                    </a:lnTo>
                    <a:lnTo>
                      <a:pt x="269" y="141"/>
                    </a:lnTo>
                    <a:lnTo>
                      <a:pt x="271" y="141"/>
                    </a:lnTo>
                    <a:lnTo>
                      <a:pt x="271" y="141"/>
                    </a:lnTo>
                    <a:lnTo>
                      <a:pt x="272" y="139"/>
                    </a:lnTo>
                    <a:lnTo>
                      <a:pt x="272" y="139"/>
                    </a:lnTo>
                    <a:lnTo>
                      <a:pt x="272" y="139"/>
                    </a:lnTo>
                    <a:lnTo>
                      <a:pt x="272" y="139"/>
                    </a:lnTo>
                    <a:lnTo>
                      <a:pt x="272" y="139"/>
                    </a:lnTo>
                    <a:lnTo>
                      <a:pt x="272" y="139"/>
                    </a:lnTo>
                    <a:lnTo>
                      <a:pt x="273" y="139"/>
                    </a:lnTo>
                    <a:lnTo>
                      <a:pt x="273" y="139"/>
                    </a:lnTo>
                    <a:lnTo>
                      <a:pt x="273" y="138"/>
                    </a:lnTo>
                    <a:lnTo>
                      <a:pt x="273" y="138"/>
                    </a:lnTo>
                    <a:lnTo>
                      <a:pt x="275" y="138"/>
                    </a:lnTo>
                    <a:lnTo>
                      <a:pt x="275" y="138"/>
                    </a:lnTo>
                    <a:lnTo>
                      <a:pt x="276" y="137"/>
                    </a:lnTo>
                    <a:lnTo>
                      <a:pt x="276" y="137"/>
                    </a:lnTo>
                    <a:lnTo>
                      <a:pt x="276" y="137"/>
                    </a:lnTo>
                    <a:lnTo>
                      <a:pt x="276" y="137"/>
                    </a:lnTo>
                    <a:lnTo>
                      <a:pt x="276" y="136"/>
                    </a:lnTo>
                    <a:lnTo>
                      <a:pt x="276" y="136"/>
                    </a:lnTo>
                    <a:lnTo>
                      <a:pt x="277" y="136"/>
                    </a:lnTo>
                    <a:lnTo>
                      <a:pt x="277" y="136"/>
                    </a:lnTo>
                    <a:lnTo>
                      <a:pt x="277" y="136"/>
                    </a:lnTo>
                    <a:lnTo>
                      <a:pt x="277" y="136"/>
                    </a:lnTo>
                    <a:lnTo>
                      <a:pt x="277" y="135"/>
                    </a:lnTo>
                    <a:lnTo>
                      <a:pt x="277" y="135"/>
                    </a:lnTo>
                    <a:lnTo>
                      <a:pt x="277" y="135"/>
                    </a:lnTo>
                    <a:lnTo>
                      <a:pt x="277" y="135"/>
                    </a:lnTo>
                    <a:lnTo>
                      <a:pt x="277" y="134"/>
                    </a:lnTo>
                    <a:lnTo>
                      <a:pt x="277" y="134"/>
                    </a:lnTo>
                    <a:lnTo>
                      <a:pt x="278" y="134"/>
                    </a:lnTo>
                    <a:lnTo>
                      <a:pt x="278" y="134"/>
                    </a:lnTo>
                    <a:lnTo>
                      <a:pt x="278" y="133"/>
                    </a:lnTo>
                    <a:lnTo>
                      <a:pt x="278" y="133"/>
                    </a:lnTo>
                    <a:lnTo>
                      <a:pt x="278" y="131"/>
                    </a:lnTo>
                    <a:lnTo>
                      <a:pt x="278" y="131"/>
                    </a:lnTo>
                    <a:lnTo>
                      <a:pt x="279" y="131"/>
                    </a:lnTo>
                    <a:lnTo>
                      <a:pt x="279" y="131"/>
                    </a:lnTo>
                    <a:lnTo>
                      <a:pt x="279" y="131"/>
                    </a:lnTo>
                    <a:lnTo>
                      <a:pt x="279" y="131"/>
                    </a:lnTo>
                    <a:lnTo>
                      <a:pt x="280" y="131"/>
                    </a:lnTo>
                    <a:lnTo>
                      <a:pt x="280" y="131"/>
                    </a:lnTo>
                    <a:lnTo>
                      <a:pt x="280" y="131"/>
                    </a:lnTo>
                    <a:lnTo>
                      <a:pt x="280" y="131"/>
                    </a:lnTo>
                    <a:lnTo>
                      <a:pt x="281" y="130"/>
                    </a:lnTo>
                    <a:lnTo>
                      <a:pt x="281" y="130"/>
                    </a:lnTo>
                    <a:lnTo>
                      <a:pt x="283" y="130"/>
                    </a:lnTo>
                    <a:lnTo>
                      <a:pt x="283" y="130"/>
                    </a:lnTo>
                    <a:lnTo>
                      <a:pt x="284" y="128"/>
                    </a:lnTo>
                    <a:lnTo>
                      <a:pt x="284" y="128"/>
                    </a:lnTo>
                    <a:lnTo>
                      <a:pt x="284" y="128"/>
                    </a:lnTo>
                    <a:lnTo>
                      <a:pt x="284" y="128"/>
                    </a:lnTo>
                    <a:lnTo>
                      <a:pt x="284" y="128"/>
                    </a:lnTo>
                    <a:lnTo>
                      <a:pt x="284" y="128"/>
                    </a:lnTo>
                    <a:lnTo>
                      <a:pt x="284" y="128"/>
                    </a:lnTo>
                    <a:lnTo>
                      <a:pt x="284" y="128"/>
                    </a:lnTo>
                    <a:lnTo>
                      <a:pt x="284" y="128"/>
                    </a:lnTo>
                    <a:lnTo>
                      <a:pt x="284" y="128"/>
                    </a:lnTo>
                    <a:lnTo>
                      <a:pt x="285" y="128"/>
                    </a:lnTo>
                    <a:lnTo>
                      <a:pt x="285" y="128"/>
                    </a:lnTo>
                    <a:lnTo>
                      <a:pt x="286" y="124"/>
                    </a:lnTo>
                    <a:lnTo>
                      <a:pt x="286" y="124"/>
                    </a:lnTo>
                    <a:lnTo>
                      <a:pt x="287" y="123"/>
                    </a:lnTo>
                    <a:lnTo>
                      <a:pt x="287" y="123"/>
                    </a:lnTo>
                    <a:lnTo>
                      <a:pt x="287" y="123"/>
                    </a:lnTo>
                    <a:lnTo>
                      <a:pt x="287" y="123"/>
                    </a:lnTo>
                    <a:lnTo>
                      <a:pt x="288" y="123"/>
                    </a:lnTo>
                    <a:lnTo>
                      <a:pt x="288" y="123"/>
                    </a:lnTo>
                    <a:lnTo>
                      <a:pt x="288" y="123"/>
                    </a:lnTo>
                    <a:lnTo>
                      <a:pt x="288" y="123"/>
                    </a:lnTo>
                    <a:lnTo>
                      <a:pt x="288" y="122"/>
                    </a:lnTo>
                    <a:lnTo>
                      <a:pt x="288" y="122"/>
                    </a:lnTo>
                    <a:lnTo>
                      <a:pt x="288" y="122"/>
                    </a:lnTo>
                    <a:lnTo>
                      <a:pt x="288" y="122"/>
                    </a:lnTo>
                    <a:lnTo>
                      <a:pt x="290" y="121"/>
                    </a:lnTo>
                    <a:lnTo>
                      <a:pt x="290" y="121"/>
                    </a:lnTo>
                    <a:lnTo>
                      <a:pt x="290" y="121"/>
                    </a:lnTo>
                    <a:lnTo>
                      <a:pt x="290" y="121"/>
                    </a:lnTo>
                    <a:lnTo>
                      <a:pt x="290" y="121"/>
                    </a:lnTo>
                    <a:lnTo>
                      <a:pt x="290" y="121"/>
                    </a:lnTo>
                    <a:lnTo>
                      <a:pt x="290" y="118"/>
                    </a:lnTo>
                    <a:lnTo>
                      <a:pt x="290" y="118"/>
                    </a:lnTo>
                    <a:lnTo>
                      <a:pt x="291" y="118"/>
                    </a:lnTo>
                    <a:lnTo>
                      <a:pt x="291" y="118"/>
                    </a:lnTo>
                    <a:lnTo>
                      <a:pt x="291" y="115"/>
                    </a:lnTo>
                    <a:lnTo>
                      <a:pt x="291" y="115"/>
                    </a:lnTo>
                    <a:lnTo>
                      <a:pt x="292" y="113"/>
                    </a:lnTo>
                    <a:lnTo>
                      <a:pt x="292" y="113"/>
                    </a:lnTo>
                    <a:lnTo>
                      <a:pt x="293" y="109"/>
                    </a:lnTo>
                    <a:lnTo>
                      <a:pt x="293" y="109"/>
                    </a:lnTo>
                    <a:lnTo>
                      <a:pt x="293" y="108"/>
                    </a:lnTo>
                    <a:lnTo>
                      <a:pt x="293" y="108"/>
                    </a:lnTo>
                    <a:lnTo>
                      <a:pt x="293" y="108"/>
                    </a:lnTo>
                    <a:lnTo>
                      <a:pt x="293" y="108"/>
                    </a:lnTo>
                    <a:lnTo>
                      <a:pt x="293" y="107"/>
                    </a:lnTo>
                    <a:lnTo>
                      <a:pt x="293" y="107"/>
                    </a:lnTo>
                    <a:lnTo>
                      <a:pt x="293" y="107"/>
                    </a:lnTo>
                    <a:lnTo>
                      <a:pt x="293" y="107"/>
                    </a:lnTo>
                    <a:lnTo>
                      <a:pt x="293" y="103"/>
                    </a:lnTo>
                    <a:lnTo>
                      <a:pt x="293" y="103"/>
                    </a:lnTo>
                    <a:lnTo>
                      <a:pt x="294" y="100"/>
                    </a:lnTo>
                    <a:lnTo>
                      <a:pt x="294" y="100"/>
                    </a:lnTo>
                    <a:lnTo>
                      <a:pt x="294" y="99"/>
                    </a:lnTo>
                    <a:lnTo>
                      <a:pt x="294" y="99"/>
                    </a:lnTo>
                    <a:lnTo>
                      <a:pt x="294" y="98"/>
                    </a:lnTo>
                    <a:lnTo>
                      <a:pt x="294" y="98"/>
                    </a:lnTo>
                    <a:lnTo>
                      <a:pt x="294" y="90"/>
                    </a:lnTo>
                    <a:lnTo>
                      <a:pt x="294" y="90"/>
                    </a:lnTo>
                    <a:lnTo>
                      <a:pt x="294" y="90"/>
                    </a:lnTo>
                    <a:lnTo>
                      <a:pt x="294" y="90"/>
                    </a:lnTo>
                    <a:lnTo>
                      <a:pt x="292" y="85"/>
                    </a:lnTo>
                    <a:lnTo>
                      <a:pt x="292" y="85"/>
                    </a:lnTo>
                    <a:lnTo>
                      <a:pt x="292" y="85"/>
                    </a:lnTo>
                    <a:lnTo>
                      <a:pt x="292" y="85"/>
                    </a:lnTo>
                    <a:lnTo>
                      <a:pt x="292" y="84"/>
                    </a:lnTo>
                    <a:lnTo>
                      <a:pt x="292" y="84"/>
                    </a:lnTo>
                    <a:lnTo>
                      <a:pt x="291" y="83"/>
                    </a:lnTo>
                    <a:lnTo>
                      <a:pt x="291" y="83"/>
                    </a:lnTo>
                    <a:lnTo>
                      <a:pt x="291" y="83"/>
                    </a:lnTo>
                    <a:lnTo>
                      <a:pt x="291" y="83"/>
                    </a:lnTo>
                    <a:lnTo>
                      <a:pt x="291" y="82"/>
                    </a:lnTo>
                    <a:lnTo>
                      <a:pt x="291" y="82"/>
                    </a:lnTo>
                    <a:lnTo>
                      <a:pt x="291" y="81"/>
                    </a:lnTo>
                    <a:lnTo>
                      <a:pt x="291" y="81"/>
                    </a:lnTo>
                    <a:lnTo>
                      <a:pt x="290" y="81"/>
                    </a:lnTo>
                    <a:lnTo>
                      <a:pt x="290" y="81"/>
                    </a:lnTo>
                    <a:lnTo>
                      <a:pt x="290" y="81"/>
                    </a:lnTo>
                    <a:lnTo>
                      <a:pt x="290" y="81"/>
                    </a:lnTo>
                    <a:lnTo>
                      <a:pt x="290" y="81"/>
                    </a:lnTo>
                    <a:lnTo>
                      <a:pt x="290" y="81"/>
                    </a:lnTo>
                    <a:lnTo>
                      <a:pt x="288" y="79"/>
                    </a:lnTo>
                    <a:lnTo>
                      <a:pt x="288" y="79"/>
                    </a:lnTo>
                    <a:lnTo>
                      <a:pt x="288" y="78"/>
                    </a:lnTo>
                    <a:lnTo>
                      <a:pt x="288" y="78"/>
                    </a:lnTo>
                    <a:lnTo>
                      <a:pt x="288" y="78"/>
                    </a:lnTo>
                    <a:lnTo>
                      <a:pt x="288" y="78"/>
                    </a:lnTo>
                    <a:lnTo>
                      <a:pt x="288" y="78"/>
                    </a:lnTo>
                    <a:lnTo>
                      <a:pt x="288" y="78"/>
                    </a:lnTo>
                    <a:lnTo>
                      <a:pt x="287" y="77"/>
                    </a:lnTo>
                    <a:lnTo>
                      <a:pt x="287" y="77"/>
                    </a:lnTo>
                    <a:lnTo>
                      <a:pt x="287" y="77"/>
                    </a:lnTo>
                    <a:lnTo>
                      <a:pt x="287" y="77"/>
                    </a:lnTo>
                    <a:lnTo>
                      <a:pt x="287" y="77"/>
                    </a:lnTo>
                    <a:lnTo>
                      <a:pt x="287" y="77"/>
                    </a:lnTo>
                    <a:lnTo>
                      <a:pt x="287" y="77"/>
                    </a:lnTo>
                    <a:lnTo>
                      <a:pt x="287" y="77"/>
                    </a:lnTo>
                    <a:lnTo>
                      <a:pt x="286" y="77"/>
                    </a:lnTo>
                    <a:lnTo>
                      <a:pt x="286" y="77"/>
                    </a:lnTo>
                    <a:lnTo>
                      <a:pt x="286" y="76"/>
                    </a:lnTo>
                    <a:lnTo>
                      <a:pt x="286" y="76"/>
                    </a:lnTo>
                    <a:lnTo>
                      <a:pt x="286" y="76"/>
                    </a:lnTo>
                    <a:lnTo>
                      <a:pt x="286" y="76"/>
                    </a:lnTo>
                    <a:lnTo>
                      <a:pt x="286" y="76"/>
                    </a:lnTo>
                    <a:lnTo>
                      <a:pt x="286" y="76"/>
                    </a:lnTo>
                    <a:lnTo>
                      <a:pt x="286" y="76"/>
                    </a:lnTo>
                    <a:lnTo>
                      <a:pt x="286" y="76"/>
                    </a:lnTo>
                    <a:lnTo>
                      <a:pt x="286" y="75"/>
                    </a:lnTo>
                    <a:lnTo>
                      <a:pt x="286" y="75"/>
                    </a:lnTo>
                    <a:lnTo>
                      <a:pt x="284" y="74"/>
                    </a:lnTo>
                    <a:lnTo>
                      <a:pt x="284" y="74"/>
                    </a:lnTo>
                    <a:lnTo>
                      <a:pt x="284" y="74"/>
                    </a:lnTo>
                    <a:lnTo>
                      <a:pt x="284" y="74"/>
                    </a:lnTo>
                    <a:lnTo>
                      <a:pt x="284" y="74"/>
                    </a:lnTo>
                    <a:lnTo>
                      <a:pt x="284" y="74"/>
                    </a:lnTo>
                    <a:lnTo>
                      <a:pt x="283" y="74"/>
                    </a:lnTo>
                    <a:lnTo>
                      <a:pt x="283" y="74"/>
                    </a:lnTo>
                    <a:lnTo>
                      <a:pt x="283" y="73"/>
                    </a:lnTo>
                    <a:lnTo>
                      <a:pt x="283" y="73"/>
                    </a:lnTo>
                    <a:lnTo>
                      <a:pt x="281" y="73"/>
                    </a:lnTo>
                    <a:lnTo>
                      <a:pt x="281" y="73"/>
                    </a:lnTo>
                    <a:lnTo>
                      <a:pt x="281" y="71"/>
                    </a:lnTo>
                    <a:lnTo>
                      <a:pt x="281" y="71"/>
                    </a:lnTo>
                    <a:lnTo>
                      <a:pt x="281" y="71"/>
                    </a:lnTo>
                    <a:lnTo>
                      <a:pt x="281" y="71"/>
                    </a:lnTo>
                    <a:lnTo>
                      <a:pt x="280" y="71"/>
                    </a:lnTo>
                    <a:lnTo>
                      <a:pt x="280" y="71"/>
                    </a:lnTo>
                    <a:lnTo>
                      <a:pt x="280" y="70"/>
                    </a:lnTo>
                    <a:lnTo>
                      <a:pt x="280" y="70"/>
                    </a:lnTo>
                    <a:lnTo>
                      <a:pt x="280" y="70"/>
                    </a:lnTo>
                    <a:lnTo>
                      <a:pt x="280" y="70"/>
                    </a:lnTo>
                    <a:lnTo>
                      <a:pt x="279" y="69"/>
                    </a:lnTo>
                    <a:lnTo>
                      <a:pt x="279" y="69"/>
                    </a:lnTo>
                    <a:lnTo>
                      <a:pt x="279" y="68"/>
                    </a:lnTo>
                    <a:lnTo>
                      <a:pt x="279" y="68"/>
                    </a:lnTo>
                    <a:lnTo>
                      <a:pt x="279" y="68"/>
                    </a:lnTo>
                    <a:lnTo>
                      <a:pt x="279" y="68"/>
                    </a:lnTo>
                    <a:lnTo>
                      <a:pt x="279" y="66"/>
                    </a:lnTo>
                    <a:lnTo>
                      <a:pt x="279" y="66"/>
                    </a:lnTo>
                    <a:lnTo>
                      <a:pt x="278" y="66"/>
                    </a:lnTo>
                    <a:lnTo>
                      <a:pt x="278" y="66"/>
                    </a:lnTo>
                    <a:lnTo>
                      <a:pt x="278" y="64"/>
                    </a:lnTo>
                    <a:lnTo>
                      <a:pt x="278" y="64"/>
                    </a:lnTo>
                    <a:lnTo>
                      <a:pt x="278" y="64"/>
                    </a:lnTo>
                    <a:lnTo>
                      <a:pt x="278" y="64"/>
                    </a:lnTo>
                    <a:lnTo>
                      <a:pt x="278" y="64"/>
                    </a:lnTo>
                    <a:lnTo>
                      <a:pt x="278" y="64"/>
                    </a:lnTo>
                    <a:lnTo>
                      <a:pt x="278" y="64"/>
                    </a:lnTo>
                    <a:lnTo>
                      <a:pt x="278" y="64"/>
                    </a:lnTo>
                    <a:lnTo>
                      <a:pt x="277" y="62"/>
                    </a:lnTo>
                    <a:lnTo>
                      <a:pt x="277" y="62"/>
                    </a:lnTo>
                    <a:lnTo>
                      <a:pt x="277" y="62"/>
                    </a:lnTo>
                    <a:lnTo>
                      <a:pt x="277" y="62"/>
                    </a:lnTo>
                    <a:lnTo>
                      <a:pt x="277" y="61"/>
                    </a:lnTo>
                    <a:lnTo>
                      <a:pt x="277" y="61"/>
                    </a:lnTo>
                    <a:lnTo>
                      <a:pt x="277" y="61"/>
                    </a:lnTo>
                    <a:lnTo>
                      <a:pt x="277" y="61"/>
                    </a:lnTo>
                    <a:lnTo>
                      <a:pt x="277" y="61"/>
                    </a:lnTo>
                    <a:lnTo>
                      <a:pt x="277" y="61"/>
                    </a:lnTo>
                    <a:lnTo>
                      <a:pt x="277" y="61"/>
                    </a:lnTo>
                    <a:lnTo>
                      <a:pt x="277" y="61"/>
                    </a:lnTo>
                    <a:lnTo>
                      <a:pt x="276" y="59"/>
                    </a:lnTo>
                    <a:lnTo>
                      <a:pt x="276" y="59"/>
                    </a:lnTo>
                    <a:lnTo>
                      <a:pt x="276" y="59"/>
                    </a:lnTo>
                    <a:lnTo>
                      <a:pt x="276" y="59"/>
                    </a:lnTo>
                    <a:lnTo>
                      <a:pt x="276" y="58"/>
                    </a:lnTo>
                    <a:lnTo>
                      <a:pt x="276" y="58"/>
                    </a:lnTo>
                    <a:lnTo>
                      <a:pt x="276" y="58"/>
                    </a:lnTo>
                    <a:lnTo>
                      <a:pt x="276" y="58"/>
                    </a:lnTo>
                    <a:lnTo>
                      <a:pt x="276" y="48"/>
                    </a:lnTo>
                    <a:lnTo>
                      <a:pt x="276" y="48"/>
                    </a:lnTo>
                    <a:lnTo>
                      <a:pt x="276" y="47"/>
                    </a:lnTo>
                    <a:lnTo>
                      <a:pt x="276" y="47"/>
                    </a:lnTo>
                    <a:lnTo>
                      <a:pt x="276" y="47"/>
                    </a:lnTo>
                    <a:lnTo>
                      <a:pt x="276" y="47"/>
                    </a:lnTo>
                    <a:lnTo>
                      <a:pt x="277" y="45"/>
                    </a:lnTo>
                    <a:lnTo>
                      <a:pt x="277" y="45"/>
                    </a:lnTo>
                    <a:lnTo>
                      <a:pt x="276" y="42"/>
                    </a:lnTo>
                    <a:lnTo>
                      <a:pt x="275" y="40"/>
                    </a:lnTo>
                    <a:lnTo>
                      <a:pt x="275" y="40"/>
                    </a:lnTo>
                    <a:lnTo>
                      <a:pt x="273" y="38"/>
                    </a:lnTo>
                    <a:lnTo>
                      <a:pt x="273" y="38"/>
                    </a:lnTo>
                    <a:lnTo>
                      <a:pt x="272" y="38"/>
                    </a:lnTo>
                    <a:lnTo>
                      <a:pt x="272" y="38"/>
                    </a:lnTo>
                    <a:lnTo>
                      <a:pt x="272" y="38"/>
                    </a:lnTo>
                    <a:lnTo>
                      <a:pt x="272" y="38"/>
                    </a:lnTo>
                    <a:lnTo>
                      <a:pt x="272" y="38"/>
                    </a:lnTo>
                    <a:lnTo>
                      <a:pt x="272" y="38"/>
                    </a:lnTo>
                    <a:lnTo>
                      <a:pt x="272" y="37"/>
                    </a:lnTo>
                    <a:lnTo>
                      <a:pt x="272" y="37"/>
                    </a:lnTo>
                    <a:lnTo>
                      <a:pt x="271" y="37"/>
                    </a:lnTo>
                    <a:lnTo>
                      <a:pt x="271" y="37"/>
                    </a:lnTo>
                    <a:lnTo>
                      <a:pt x="270" y="37"/>
                    </a:lnTo>
                    <a:lnTo>
                      <a:pt x="270" y="37"/>
                    </a:lnTo>
                    <a:lnTo>
                      <a:pt x="270" y="36"/>
                    </a:lnTo>
                    <a:lnTo>
                      <a:pt x="270" y="36"/>
                    </a:lnTo>
                    <a:lnTo>
                      <a:pt x="269" y="36"/>
                    </a:lnTo>
                    <a:lnTo>
                      <a:pt x="269" y="36"/>
                    </a:lnTo>
                    <a:lnTo>
                      <a:pt x="269" y="36"/>
                    </a:lnTo>
                    <a:lnTo>
                      <a:pt x="269" y="36"/>
                    </a:lnTo>
                    <a:lnTo>
                      <a:pt x="269" y="34"/>
                    </a:lnTo>
                    <a:lnTo>
                      <a:pt x="269" y="34"/>
                    </a:lnTo>
                    <a:lnTo>
                      <a:pt x="269" y="34"/>
                    </a:lnTo>
                    <a:lnTo>
                      <a:pt x="269" y="34"/>
                    </a:lnTo>
                    <a:lnTo>
                      <a:pt x="268" y="33"/>
                    </a:lnTo>
                    <a:lnTo>
                      <a:pt x="268" y="33"/>
                    </a:lnTo>
                    <a:lnTo>
                      <a:pt x="268" y="33"/>
                    </a:lnTo>
                    <a:lnTo>
                      <a:pt x="268" y="33"/>
                    </a:lnTo>
                    <a:lnTo>
                      <a:pt x="268" y="32"/>
                    </a:lnTo>
                    <a:lnTo>
                      <a:pt x="268" y="32"/>
                    </a:lnTo>
                    <a:lnTo>
                      <a:pt x="266" y="31"/>
                    </a:lnTo>
                    <a:lnTo>
                      <a:pt x="266" y="31"/>
                    </a:lnTo>
                    <a:lnTo>
                      <a:pt x="266" y="31"/>
                    </a:lnTo>
                    <a:lnTo>
                      <a:pt x="266" y="31"/>
                    </a:lnTo>
                    <a:lnTo>
                      <a:pt x="265" y="29"/>
                    </a:lnTo>
                    <a:lnTo>
                      <a:pt x="265" y="29"/>
                    </a:lnTo>
                    <a:lnTo>
                      <a:pt x="265" y="29"/>
                    </a:lnTo>
                    <a:lnTo>
                      <a:pt x="265" y="29"/>
                    </a:lnTo>
                    <a:lnTo>
                      <a:pt x="265" y="27"/>
                    </a:lnTo>
                    <a:lnTo>
                      <a:pt x="265" y="27"/>
                    </a:lnTo>
                    <a:lnTo>
                      <a:pt x="264" y="27"/>
                    </a:lnTo>
                    <a:lnTo>
                      <a:pt x="264" y="27"/>
                    </a:lnTo>
                    <a:lnTo>
                      <a:pt x="264" y="27"/>
                    </a:lnTo>
                    <a:lnTo>
                      <a:pt x="264" y="27"/>
                    </a:lnTo>
                    <a:lnTo>
                      <a:pt x="264" y="26"/>
                    </a:lnTo>
                    <a:lnTo>
                      <a:pt x="264" y="26"/>
                    </a:lnTo>
                    <a:lnTo>
                      <a:pt x="264" y="26"/>
                    </a:lnTo>
                    <a:lnTo>
                      <a:pt x="264" y="26"/>
                    </a:lnTo>
                    <a:lnTo>
                      <a:pt x="263" y="25"/>
                    </a:lnTo>
                    <a:lnTo>
                      <a:pt x="261" y="25"/>
                    </a:lnTo>
                    <a:lnTo>
                      <a:pt x="261" y="25"/>
                    </a:lnTo>
                    <a:lnTo>
                      <a:pt x="261" y="24"/>
                    </a:lnTo>
                    <a:lnTo>
                      <a:pt x="261" y="24"/>
                    </a:lnTo>
                    <a:lnTo>
                      <a:pt x="261" y="23"/>
                    </a:lnTo>
                    <a:lnTo>
                      <a:pt x="261" y="23"/>
                    </a:lnTo>
                    <a:lnTo>
                      <a:pt x="260" y="23"/>
                    </a:lnTo>
                    <a:lnTo>
                      <a:pt x="260" y="23"/>
                    </a:lnTo>
                    <a:lnTo>
                      <a:pt x="260" y="23"/>
                    </a:lnTo>
                    <a:lnTo>
                      <a:pt x="260" y="23"/>
                    </a:lnTo>
                    <a:lnTo>
                      <a:pt x="260" y="22"/>
                    </a:lnTo>
                    <a:lnTo>
                      <a:pt x="260" y="22"/>
                    </a:lnTo>
                    <a:lnTo>
                      <a:pt x="256" y="21"/>
                    </a:lnTo>
                    <a:lnTo>
                      <a:pt x="256" y="21"/>
                    </a:lnTo>
                    <a:lnTo>
                      <a:pt x="256" y="21"/>
                    </a:lnTo>
                    <a:lnTo>
                      <a:pt x="256" y="21"/>
                    </a:lnTo>
                    <a:lnTo>
                      <a:pt x="256" y="21"/>
                    </a:lnTo>
                    <a:lnTo>
                      <a:pt x="256" y="21"/>
                    </a:lnTo>
                    <a:lnTo>
                      <a:pt x="255" y="21"/>
                    </a:lnTo>
                    <a:lnTo>
                      <a:pt x="255" y="21"/>
                    </a:lnTo>
                    <a:lnTo>
                      <a:pt x="254" y="19"/>
                    </a:lnTo>
                    <a:lnTo>
                      <a:pt x="254" y="19"/>
                    </a:lnTo>
                    <a:lnTo>
                      <a:pt x="253" y="19"/>
                    </a:lnTo>
                    <a:lnTo>
                      <a:pt x="253" y="19"/>
                    </a:lnTo>
                    <a:lnTo>
                      <a:pt x="253" y="19"/>
                    </a:lnTo>
                    <a:lnTo>
                      <a:pt x="253" y="19"/>
                    </a:lnTo>
                    <a:lnTo>
                      <a:pt x="251" y="19"/>
                    </a:lnTo>
                    <a:lnTo>
                      <a:pt x="251" y="19"/>
                    </a:lnTo>
                    <a:lnTo>
                      <a:pt x="251" y="18"/>
                    </a:lnTo>
                    <a:lnTo>
                      <a:pt x="251" y="18"/>
                    </a:lnTo>
                    <a:lnTo>
                      <a:pt x="247" y="16"/>
                    </a:lnTo>
                    <a:lnTo>
                      <a:pt x="247" y="16"/>
                    </a:lnTo>
                    <a:lnTo>
                      <a:pt x="246" y="15"/>
                    </a:lnTo>
                    <a:lnTo>
                      <a:pt x="246" y="15"/>
                    </a:lnTo>
                    <a:lnTo>
                      <a:pt x="243" y="14"/>
                    </a:lnTo>
                    <a:lnTo>
                      <a:pt x="243" y="14"/>
                    </a:lnTo>
                    <a:lnTo>
                      <a:pt x="242" y="12"/>
                    </a:lnTo>
                    <a:lnTo>
                      <a:pt x="242" y="12"/>
                    </a:lnTo>
                    <a:lnTo>
                      <a:pt x="242" y="12"/>
                    </a:lnTo>
                    <a:lnTo>
                      <a:pt x="242" y="12"/>
                    </a:lnTo>
                    <a:lnTo>
                      <a:pt x="239" y="10"/>
                    </a:lnTo>
                    <a:lnTo>
                      <a:pt x="239" y="10"/>
                    </a:lnTo>
                    <a:lnTo>
                      <a:pt x="239" y="10"/>
                    </a:lnTo>
                    <a:lnTo>
                      <a:pt x="239" y="10"/>
                    </a:lnTo>
                    <a:lnTo>
                      <a:pt x="239" y="9"/>
                    </a:lnTo>
                    <a:lnTo>
                      <a:pt x="239" y="9"/>
                    </a:lnTo>
                    <a:lnTo>
                      <a:pt x="238" y="9"/>
                    </a:lnTo>
                    <a:lnTo>
                      <a:pt x="238" y="9"/>
                    </a:lnTo>
                    <a:lnTo>
                      <a:pt x="238" y="9"/>
                    </a:lnTo>
                    <a:lnTo>
                      <a:pt x="238" y="9"/>
                    </a:lnTo>
                    <a:lnTo>
                      <a:pt x="236" y="9"/>
                    </a:lnTo>
                    <a:lnTo>
                      <a:pt x="236" y="9"/>
                    </a:lnTo>
                    <a:lnTo>
                      <a:pt x="236" y="8"/>
                    </a:lnTo>
                    <a:lnTo>
                      <a:pt x="236" y="8"/>
                    </a:lnTo>
                    <a:lnTo>
                      <a:pt x="235" y="8"/>
                    </a:lnTo>
                    <a:lnTo>
                      <a:pt x="235" y="8"/>
                    </a:lnTo>
                    <a:lnTo>
                      <a:pt x="234" y="8"/>
                    </a:lnTo>
                    <a:lnTo>
                      <a:pt x="234" y="8"/>
                    </a:lnTo>
                    <a:lnTo>
                      <a:pt x="230" y="8"/>
                    </a:lnTo>
                    <a:lnTo>
                      <a:pt x="230" y="8"/>
                    </a:lnTo>
                    <a:lnTo>
                      <a:pt x="228" y="8"/>
                    </a:lnTo>
                    <a:lnTo>
                      <a:pt x="228" y="8"/>
                    </a:lnTo>
                    <a:lnTo>
                      <a:pt x="227" y="8"/>
                    </a:lnTo>
                    <a:lnTo>
                      <a:pt x="227" y="8"/>
                    </a:lnTo>
                    <a:lnTo>
                      <a:pt x="223" y="6"/>
                    </a:lnTo>
                    <a:lnTo>
                      <a:pt x="223" y="6"/>
                    </a:lnTo>
                    <a:lnTo>
                      <a:pt x="223" y="4"/>
                    </a:lnTo>
                    <a:lnTo>
                      <a:pt x="223" y="4"/>
                    </a:lnTo>
                    <a:lnTo>
                      <a:pt x="223" y="4"/>
                    </a:lnTo>
                    <a:lnTo>
                      <a:pt x="223" y="4"/>
                    </a:lnTo>
                    <a:lnTo>
                      <a:pt x="221" y="4"/>
                    </a:lnTo>
                    <a:lnTo>
                      <a:pt x="221" y="4"/>
                    </a:lnTo>
                    <a:lnTo>
                      <a:pt x="221" y="3"/>
                    </a:lnTo>
                    <a:lnTo>
                      <a:pt x="221" y="3"/>
                    </a:lnTo>
                    <a:lnTo>
                      <a:pt x="221" y="3"/>
                    </a:lnTo>
                    <a:lnTo>
                      <a:pt x="221" y="3"/>
                    </a:lnTo>
                    <a:lnTo>
                      <a:pt x="221" y="3"/>
                    </a:lnTo>
                    <a:lnTo>
                      <a:pt x="221" y="3"/>
                    </a:lnTo>
                    <a:lnTo>
                      <a:pt x="220" y="3"/>
                    </a:lnTo>
                    <a:lnTo>
                      <a:pt x="220" y="3"/>
                    </a:lnTo>
                    <a:lnTo>
                      <a:pt x="220" y="3"/>
                    </a:lnTo>
                    <a:lnTo>
                      <a:pt x="220" y="3"/>
                    </a:lnTo>
                    <a:lnTo>
                      <a:pt x="219" y="2"/>
                    </a:lnTo>
                    <a:lnTo>
                      <a:pt x="219" y="2"/>
                    </a:lnTo>
                    <a:lnTo>
                      <a:pt x="219" y="2"/>
                    </a:lnTo>
                    <a:lnTo>
                      <a:pt x="219" y="2"/>
                    </a:lnTo>
                    <a:lnTo>
                      <a:pt x="219" y="2"/>
                    </a:lnTo>
                    <a:lnTo>
                      <a:pt x="219" y="2"/>
                    </a:lnTo>
                    <a:lnTo>
                      <a:pt x="218" y="2"/>
                    </a:lnTo>
                    <a:lnTo>
                      <a:pt x="218" y="2"/>
                    </a:lnTo>
                    <a:lnTo>
                      <a:pt x="216" y="2"/>
                    </a:lnTo>
                    <a:lnTo>
                      <a:pt x="216" y="2"/>
                    </a:lnTo>
                    <a:lnTo>
                      <a:pt x="214" y="1"/>
                    </a:lnTo>
                    <a:lnTo>
                      <a:pt x="214" y="1"/>
                    </a:lnTo>
                    <a:lnTo>
                      <a:pt x="212" y="0"/>
                    </a:lnTo>
                    <a:lnTo>
                      <a:pt x="212" y="0"/>
                    </a:lnTo>
                    <a:lnTo>
                      <a:pt x="212" y="0"/>
                    </a:lnTo>
                    <a:lnTo>
                      <a:pt x="212" y="0"/>
                    </a:lnTo>
                    <a:lnTo>
                      <a:pt x="211" y="1"/>
                    </a:lnTo>
                    <a:lnTo>
                      <a:pt x="211" y="1"/>
                    </a:lnTo>
                    <a:lnTo>
                      <a:pt x="210" y="1"/>
                    </a:lnTo>
                    <a:lnTo>
                      <a:pt x="210" y="1"/>
                    </a:lnTo>
                    <a:lnTo>
                      <a:pt x="209" y="1"/>
                    </a:lnTo>
                    <a:lnTo>
                      <a:pt x="209" y="1"/>
                    </a:lnTo>
                    <a:lnTo>
                      <a:pt x="209" y="2"/>
                    </a:lnTo>
                    <a:lnTo>
                      <a:pt x="209" y="2"/>
                    </a:lnTo>
                    <a:lnTo>
                      <a:pt x="208" y="2"/>
                    </a:lnTo>
                    <a:lnTo>
                      <a:pt x="208" y="2"/>
                    </a:lnTo>
                    <a:lnTo>
                      <a:pt x="208" y="2"/>
                    </a:lnTo>
                    <a:lnTo>
                      <a:pt x="208" y="2"/>
                    </a:lnTo>
                    <a:lnTo>
                      <a:pt x="206" y="3"/>
                    </a:lnTo>
                    <a:lnTo>
                      <a:pt x="206" y="3"/>
                    </a:lnTo>
                    <a:lnTo>
                      <a:pt x="206" y="3"/>
                    </a:lnTo>
                    <a:lnTo>
                      <a:pt x="206" y="3"/>
                    </a:lnTo>
                    <a:lnTo>
                      <a:pt x="204" y="4"/>
                    </a:lnTo>
                    <a:lnTo>
                      <a:pt x="204" y="4"/>
                    </a:lnTo>
                    <a:lnTo>
                      <a:pt x="203" y="4"/>
                    </a:lnTo>
                    <a:lnTo>
                      <a:pt x="203" y="4"/>
                    </a:lnTo>
                    <a:lnTo>
                      <a:pt x="203" y="4"/>
                    </a:lnTo>
                    <a:lnTo>
                      <a:pt x="203" y="4"/>
                    </a:lnTo>
                    <a:lnTo>
                      <a:pt x="203" y="4"/>
                    </a:lnTo>
                    <a:lnTo>
                      <a:pt x="203" y="4"/>
                    </a:lnTo>
                    <a:lnTo>
                      <a:pt x="203" y="6"/>
                    </a:lnTo>
                    <a:lnTo>
                      <a:pt x="203" y="6"/>
                    </a:lnTo>
                    <a:lnTo>
                      <a:pt x="202" y="6"/>
                    </a:lnTo>
                    <a:lnTo>
                      <a:pt x="202" y="6"/>
                    </a:lnTo>
                    <a:lnTo>
                      <a:pt x="199" y="6"/>
                    </a:lnTo>
                    <a:lnTo>
                      <a:pt x="199" y="6"/>
                    </a:lnTo>
                    <a:lnTo>
                      <a:pt x="199" y="6"/>
                    </a:lnTo>
                    <a:lnTo>
                      <a:pt x="199" y="6"/>
                    </a:lnTo>
                    <a:lnTo>
                      <a:pt x="198" y="6"/>
                    </a:lnTo>
                    <a:lnTo>
                      <a:pt x="198" y="6"/>
                    </a:lnTo>
                    <a:lnTo>
                      <a:pt x="198" y="7"/>
                    </a:lnTo>
                    <a:lnTo>
                      <a:pt x="198" y="7"/>
                    </a:lnTo>
                    <a:lnTo>
                      <a:pt x="196" y="7"/>
                    </a:lnTo>
                    <a:lnTo>
                      <a:pt x="196" y="7"/>
                    </a:lnTo>
                    <a:lnTo>
                      <a:pt x="193" y="7"/>
                    </a:lnTo>
                    <a:lnTo>
                      <a:pt x="193" y="7"/>
                    </a:lnTo>
                    <a:lnTo>
                      <a:pt x="191" y="7"/>
                    </a:lnTo>
                    <a:lnTo>
                      <a:pt x="191" y="7"/>
                    </a:lnTo>
                    <a:lnTo>
                      <a:pt x="191" y="8"/>
                    </a:lnTo>
                    <a:lnTo>
                      <a:pt x="191" y="8"/>
                    </a:lnTo>
                    <a:lnTo>
                      <a:pt x="188" y="8"/>
                    </a:lnTo>
                    <a:lnTo>
                      <a:pt x="188" y="8"/>
                    </a:lnTo>
                    <a:lnTo>
                      <a:pt x="188" y="8"/>
                    </a:lnTo>
                    <a:lnTo>
                      <a:pt x="188" y="8"/>
                    </a:lnTo>
                    <a:lnTo>
                      <a:pt x="187" y="8"/>
                    </a:lnTo>
                    <a:lnTo>
                      <a:pt x="187" y="8"/>
                    </a:lnTo>
                    <a:lnTo>
                      <a:pt x="184" y="9"/>
                    </a:lnTo>
                    <a:lnTo>
                      <a:pt x="184" y="9"/>
                    </a:lnTo>
                    <a:lnTo>
                      <a:pt x="182" y="10"/>
                    </a:lnTo>
                    <a:lnTo>
                      <a:pt x="182" y="10"/>
                    </a:lnTo>
                    <a:lnTo>
                      <a:pt x="181" y="10"/>
                    </a:lnTo>
                    <a:lnTo>
                      <a:pt x="181" y="10"/>
                    </a:lnTo>
                    <a:lnTo>
                      <a:pt x="181" y="11"/>
                    </a:lnTo>
                    <a:lnTo>
                      <a:pt x="181" y="11"/>
                    </a:lnTo>
                    <a:lnTo>
                      <a:pt x="180" y="12"/>
                    </a:lnTo>
                    <a:lnTo>
                      <a:pt x="180" y="12"/>
                    </a:lnTo>
                    <a:lnTo>
                      <a:pt x="180" y="12"/>
                    </a:lnTo>
                    <a:lnTo>
                      <a:pt x="180" y="12"/>
                    </a:lnTo>
                    <a:lnTo>
                      <a:pt x="180" y="12"/>
                    </a:lnTo>
                    <a:lnTo>
                      <a:pt x="180" y="12"/>
                    </a:lnTo>
                    <a:lnTo>
                      <a:pt x="180" y="12"/>
                    </a:lnTo>
                    <a:lnTo>
                      <a:pt x="180" y="12"/>
                    </a:lnTo>
                    <a:lnTo>
                      <a:pt x="180" y="12"/>
                    </a:lnTo>
                    <a:lnTo>
                      <a:pt x="180" y="12"/>
                    </a:lnTo>
                    <a:lnTo>
                      <a:pt x="179" y="14"/>
                    </a:lnTo>
                    <a:lnTo>
                      <a:pt x="179" y="14"/>
                    </a:lnTo>
                    <a:lnTo>
                      <a:pt x="179" y="15"/>
                    </a:lnTo>
                    <a:lnTo>
                      <a:pt x="179" y="15"/>
                    </a:lnTo>
                    <a:lnTo>
                      <a:pt x="178" y="15"/>
                    </a:lnTo>
                    <a:lnTo>
                      <a:pt x="178" y="15"/>
                    </a:lnTo>
                    <a:lnTo>
                      <a:pt x="178" y="15"/>
                    </a:lnTo>
                    <a:lnTo>
                      <a:pt x="178" y="15"/>
                    </a:lnTo>
                    <a:lnTo>
                      <a:pt x="178" y="15"/>
                    </a:lnTo>
                    <a:lnTo>
                      <a:pt x="178" y="15"/>
                    </a:lnTo>
                    <a:lnTo>
                      <a:pt x="178" y="15"/>
                    </a:lnTo>
                    <a:lnTo>
                      <a:pt x="178" y="15"/>
                    </a:lnTo>
                    <a:lnTo>
                      <a:pt x="178" y="15"/>
                    </a:lnTo>
                    <a:lnTo>
                      <a:pt x="178" y="15"/>
                    </a:lnTo>
                    <a:lnTo>
                      <a:pt x="178" y="16"/>
                    </a:lnTo>
                    <a:lnTo>
                      <a:pt x="178" y="16"/>
                    </a:lnTo>
                    <a:lnTo>
                      <a:pt x="176" y="16"/>
                    </a:lnTo>
                    <a:lnTo>
                      <a:pt x="176" y="16"/>
                    </a:lnTo>
                    <a:lnTo>
                      <a:pt x="175" y="17"/>
                    </a:lnTo>
                    <a:lnTo>
                      <a:pt x="175" y="17"/>
                    </a:lnTo>
                    <a:lnTo>
                      <a:pt x="175" y="17"/>
                    </a:lnTo>
                    <a:lnTo>
                      <a:pt x="175" y="17"/>
                    </a:lnTo>
                    <a:lnTo>
                      <a:pt x="175" y="18"/>
                    </a:lnTo>
                    <a:lnTo>
                      <a:pt x="175" y="18"/>
                    </a:lnTo>
                    <a:lnTo>
                      <a:pt x="174" y="18"/>
                    </a:lnTo>
                    <a:lnTo>
                      <a:pt x="174" y="18"/>
                    </a:lnTo>
                    <a:lnTo>
                      <a:pt x="174" y="19"/>
                    </a:lnTo>
                    <a:lnTo>
                      <a:pt x="174" y="19"/>
                    </a:lnTo>
                    <a:lnTo>
                      <a:pt x="174" y="19"/>
                    </a:lnTo>
                    <a:lnTo>
                      <a:pt x="174" y="19"/>
                    </a:lnTo>
                    <a:lnTo>
                      <a:pt x="173" y="21"/>
                    </a:lnTo>
                    <a:lnTo>
                      <a:pt x="173" y="21"/>
                    </a:lnTo>
                    <a:lnTo>
                      <a:pt x="173" y="21"/>
                    </a:lnTo>
                    <a:lnTo>
                      <a:pt x="173" y="21"/>
                    </a:lnTo>
                    <a:lnTo>
                      <a:pt x="172" y="22"/>
                    </a:lnTo>
                    <a:lnTo>
                      <a:pt x="172" y="22"/>
                    </a:lnTo>
                    <a:lnTo>
                      <a:pt x="172" y="22"/>
                    </a:lnTo>
                    <a:lnTo>
                      <a:pt x="172" y="22"/>
                    </a:lnTo>
                    <a:lnTo>
                      <a:pt x="172" y="23"/>
                    </a:lnTo>
                    <a:lnTo>
                      <a:pt x="172" y="23"/>
                    </a:lnTo>
                    <a:lnTo>
                      <a:pt x="171" y="24"/>
                    </a:lnTo>
                    <a:lnTo>
                      <a:pt x="171" y="24"/>
                    </a:lnTo>
                    <a:lnTo>
                      <a:pt x="169" y="24"/>
                    </a:lnTo>
                    <a:lnTo>
                      <a:pt x="169" y="24"/>
                    </a:lnTo>
                    <a:lnTo>
                      <a:pt x="169" y="25"/>
                    </a:lnTo>
                    <a:lnTo>
                      <a:pt x="169" y="25"/>
                    </a:lnTo>
                    <a:lnTo>
                      <a:pt x="168" y="25"/>
                    </a:lnTo>
                    <a:lnTo>
                      <a:pt x="168" y="25"/>
                    </a:lnTo>
                    <a:lnTo>
                      <a:pt x="168" y="26"/>
                    </a:lnTo>
                    <a:lnTo>
                      <a:pt x="168" y="26"/>
                    </a:lnTo>
                    <a:lnTo>
                      <a:pt x="167" y="26"/>
                    </a:lnTo>
                    <a:lnTo>
                      <a:pt x="167" y="26"/>
                    </a:lnTo>
                    <a:lnTo>
                      <a:pt x="167" y="27"/>
                    </a:lnTo>
                    <a:lnTo>
                      <a:pt x="167" y="27"/>
                    </a:lnTo>
                    <a:lnTo>
                      <a:pt x="167" y="27"/>
                    </a:lnTo>
                    <a:lnTo>
                      <a:pt x="167" y="27"/>
                    </a:lnTo>
                    <a:lnTo>
                      <a:pt x="167" y="27"/>
                    </a:lnTo>
                    <a:lnTo>
                      <a:pt x="167" y="27"/>
                    </a:lnTo>
                    <a:lnTo>
                      <a:pt x="167" y="27"/>
                    </a:lnTo>
                    <a:lnTo>
                      <a:pt x="167" y="27"/>
                    </a:lnTo>
                    <a:lnTo>
                      <a:pt x="166" y="29"/>
                    </a:lnTo>
                    <a:lnTo>
                      <a:pt x="166" y="29"/>
                    </a:lnTo>
                    <a:lnTo>
                      <a:pt x="166" y="29"/>
                    </a:lnTo>
                    <a:lnTo>
                      <a:pt x="166" y="29"/>
                    </a:lnTo>
                    <a:lnTo>
                      <a:pt x="166" y="30"/>
                    </a:lnTo>
                    <a:lnTo>
                      <a:pt x="166" y="30"/>
                    </a:lnTo>
                    <a:lnTo>
                      <a:pt x="166" y="30"/>
                    </a:lnTo>
                    <a:lnTo>
                      <a:pt x="166" y="30"/>
                    </a:lnTo>
                    <a:lnTo>
                      <a:pt x="158" y="39"/>
                    </a:lnTo>
                    <a:lnTo>
                      <a:pt x="151" y="49"/>
                    </a:lnTo>
                    <a:lnTo>
                      <a:pt x="151" y="49"/>
                    </a:lnTo>
                    <a:lnTo>
                      <a:pt x="150" y="49"/>
                    </a:lnTo>
                    <a:lnTo>
                      <a:pt x="150" y="49"/>
                    </a:lnTo>
                    <a:lnTo>
                      <a:pt x="148" y="52"/>
                    </a:lnTo>
                    <a:lnTo>
                      <a:pt x="148" y="52"/>
                    </a:lnTo>
                    <a:lnTo>
                      <a:pt x="148" y="52"/>
                    </a:lnTo>
                    <a:lnTo>
                      <a:pt x="148" y="52"/>
                    </a:lnTo>
                    <a:lnTo>
                      <a:pt x="146" y="52"/>
                    </a:lnTo>
                    <a:lnTo>
                      <a:pt x="146" y="52"/>
                    </a:lnTo>
                    <a:lnTo>
                      <a:pt x="146" y="53"/>
                    </a:lnTo>
                    <a:lnTo>
                      <a:pt x="146" y="53"/>
                    </a:lnTo>
                    <a:lnTo>
                      <a:pt x="146" y="53"/>
                    </a:lnTo>
                    <a:lnTo>
                      <a:pt x="146" y="53"/>
                    </a:lnTo>
                    <a:lnTo>
                      <a:pt x="146" y="53"/>
                    </a:lnTo>
                    <a:lnTo>
                      <a:pt x="146" y="53"/>
                    </a:lnTo>
                    <a:lnTo>
                      <a:pt x="146" y="53"/>
                    </a:lnTo>
                    <a:lnTo>
                      <a:pt x="146" y="53"/>
                    </a:lnTo>
                    <a:lnTo>
                      <a:pt x="145" y="53"/>
                    </a:lnTo>
                    <a:lnTo>
                      <a:pt x="145" y="53"/>
                    </a:lnTo>
                    <a:lnTo>
                      <a:pt x="145" y="54"/>
                    </a:lnTo>
                    <a:lnTo>
                      <a:pt x="145" y="54"/>
                    </a:lnTo>
                    <a:lnTo>
                      <a:pt x="145" y="55"/>
                    </a:lnTo>
                    <a:lnTo>
                      <a:pt x="145" y="55"/>
                    </a:lnTo>
                    <a:lnTo>
                      <a:pt x="144" y="56"/>
                    </a:lnTo>
                    <a:lnTo>
                      <a:pt x="144" y="56"/>
                    </a:lnTo>
                    <a:lnTo>
                      <a:pt x="144" y="56"/>
                    </a:lnTo>
                    <a:lnTo>
                      <a:pt x="144" y="56"/>
                    </a:lnTo>
                    <a:lnTo>
                      <a:pt x="144" y="56"/>
                    </a:lnTo>
                    <a:lnTo>
                      <a:pt x="144" y="56"/>
                    </a:lnTo>
                    <a:lnTo>
                      <a:pt x="144" y="58"/>
                    </a:lnTo>
                    <a:lnTo>
                      <a:pt x="144" y="58"/>
                    </a:lnTo>
                    <a:lnTo>
                      <a:pt x="144" y="59"/>
                    </a:lnTo>
                    <a:lnTo>
                      <a:pt x="144" y="59"/>
                    </a:lnTo>
                    <a:lnTo>
                      <a:pt x="143" y="59"/>
                    </a:lnTo>
                    <a:lnTo>
                      <a:pt x="143" y="59"/>
                    </a:lnTo>
                    <a:lnTo>
                      <a:pt x="143" y="60"/>
                    </a:lnTo>
                    <a:lnTo>
                      <a:pt x="143" y="60"/>
                    </a:lnTo>
                    <a:lnTo>
                      <a:pt x="143" y="60"/>
                    </a:lnTo>
                    <a:lnTo>
                      <a:pt x="143" y="60"/>
                    </a:lnTo>
                    <a:lnTo>
                      <a:pt x="142" y="62"/>
                    </a:lnTo>
                    <a:lnTo>
                      <a:pt x="142" y="62"/>
                    </a:lnTo>
                    <a:lnTo>
                      <a:pt x="142" y="62"/>
                    </a:lnTo>
                    <a:lnTo>
                      <a:pt x="142" y="62"/>
                    </a:lnTo>
                    <a:lnTo>
                      <a:pt x="142" y="62"/>
                    </a:lnTo>
                    <a:lnTo>
                      <a:pt x="142" y="62"/>
                    </a:lnTo>
                    <a:lnTo>
                      <a:pt x="142" y="64"/>
                    </a:lnTo>
                    <a:lnTo>
                      <a:pt x="142" y="64"/>
                    </a:lnTo>
                    <a:lnTo>
                      <a:pt x="142" y="66"/>
                    </a:lnTo>
                    <a:lnTo>
                      <a:pt x="142" y="66"/>
                    </a:lnTo>
                    <a:lnTo>
                      <a:pt x="142" y="70"/>
                    </a:lnTo>
                    <a:lnTo>
                      <a:pt x="142" y="70"/>
                    </a:lnTo>
                    <a:lnTo>
                      <a:pt x="141" y="74"/>
                    </a:lnTo>
                    <a:lnTo>
                      <a:pt x="141" y="74"/>
                    </a:lnTo>
                    <a:lnTo>
                      <a:pt x="139" y="79"/>
                    </a:lnTo>
                    <a:lnTo>
                      <a:pt x="139" y="79"/>
                    </a:lnTo>
                    <a:lnTo>
                      <a:pt x="139" y="79"/>
                    </a:lnTo>
                    <a:lnTo>
                      <a:pt x="139" y="79"/>
                    </a:lnTo>
                    <a:lnTo>
                      <a:pt x="139" y="81"/>
                    </a:lnTo>
                    <a:lnTo>
                      <a:pt x="139" y="81"/>
                    </a:lnTo>
                    <a:lnTo>
                      <a:pt x="139" y="82"/>
                    </a:lnTo>
                    <a:lnTo>
                      <a:pt x="139" y="82"/>
                    </a:lnTo>
                    <a:lnTo>
                      <a:pt x="139" y="82"/>
                    </a:lnTo>
                    <a:lnTo>
                      <a:pt x="139" y="82"/>
                    </a:lnTo>
                    <a:lnTo>
                      <a:pt x="138" y="84"/>
                    </a:lnTo>
                    <a:lnTo>
                      <a:pt x="138" y="84"/>
                    </a:lnTo>
                    <a:lnTo>
                      <a:pt x="137" y="85"/>
                    </a:lnTo>
                    <a:lnTo>
                      <a:pt x="137" y="85"/>
                    </a:lnTo>
                    <a:lnTo>
                      <a:pt x="137" y="86"/>
                    </a:lnTo>
                    <a:lnTo>
                      <a:pt x="137" y="86"/>
                    </a:lnTo>
                    <a:lnTo>
                      <a:pt x="137" y="88"/>
                    </a:lnTo>
                    <a:lnTo>
                      <a:pt x="137" y="88"/>
                    </a:lnTo>
                    <a:lnTo>
                      <a:pt x="137" y="88"/>
                    </a:lnTo>
                    <a:lnTo>
                      <a:pt x="137" y="88"/>
                    </a:lnTo>
                    <a:lnTo>
                      <a:pt x="136" y="89"/>
                    </a:lnTo>
                    <a:lnTo>
                      <a:pt x="136" y="89"/>
                    </a:lnTo>
                    <a:lnTo>
                      <a:pt x="136" y="90"/>
                    </a:lnTo>
                    <a:lnTo>
                      <a:pt x="136" y="90"/>
                    </a:lnTo>
                    <a:lnTo>
                      <a:pt x="136" y="91"/>
                    </a:lnTo>
                    <a:lnTo>
                      <a:pt x="136" y="91"/>
                    </a:lnTo>
                    <a:lnTo>
                      <a:pt x="135" y="92"/>
                    </a:lnTo>
                    <a:lnTo>
                      <a:pt x="135" y="92"/>
                    </a:lnTo>
                    <a:lnTo>
                      <a:pt x="135" y="92"/>
                    </a:lnTo>
                    <a:lnTo>
                      <a:pt x="135" y="92"/>
                    </a:lnTo>
                    <a:lnTo>
                      <a:pt x="135" y="92"/>
                    </a:lnTo>
                    <a:lnTo>
                      <a:pt x="135" y="92"/>
                    </a:lnTo>
                    <a:lnTo>
                      <a:pt x="135" y="93"/>
                    </a:lnTo>
                    <a:lnTo>
                      <a:pt x="135" y="93"/>
                    </a:lnTo>
                    <a:lnTo>
                      <a:pt x="135" y="93"/>
                    </a:lnTo>
                    <a:lnTo>
                      <a:pt x="135" y="93"/>
                    </a:lnTo>
                    <a:lnTo>
                      <a:pt x="134" y="94"/>
                    </a:lnTo>
                    <a:lnTo>
                      <a:pt x="134" y="94"/>
                    </a:lnTo>
                    <a:lnTo>
                      <a:pt x="134" y="96"/>
                    </a:lnTo>
                    <a:lnTo>
                      <a:pt x="134" y="96"/>
                    </a:lnTo>
                    <a:lnTo>
                      <a:pt x="134" y="96"/>
                    </a:lnTo>
                    <a:lnTo>
                      <a:pt x="134" y="96"/>
                    </a:lnTo>
                    <a:lnTo>
                      <a:pt x="133" y="97"/>
                    </a:lnTo>
                    <a:lnTo>
                      <a:pt x="133" y="97"/>
                    </a:lnTo>
                    <a:lnTo>
                      <a:pt x="133" y="98"/>
                    </a:lnTo>
                    <a:lnTo>
                      <a:pt x="133" y="98"/>
                    </a:lnTo>
                    <a:lnTo>
                      <a:pt x="133" y="98"/>
                    </a:lnTo>
                    <a:lnTo>
                      <a:pt x="133" y="98"/>
                    </a:lnTo>
                    <a:lnTo>
                      <a:pt x="133" y="99"/>
                    </a:lnTo>
                    <a:lnTo>
                      <a:pt x="133" y="99"/>
                    </a:lnTo>
                    <a:lnTo>
                      <a:pt x="133" y="99"/>
                    </a:lnTo>
                    <a:lnTo>
                      <a:pt x="133" y="99"/>
                    </a:lnTo>
                    <a:lnTo>
                      <a:pt x="133" y="100"/>
                    </a:lnTo>
                    <a:lnTo>
                      <a:pt x="133" y="100"/>
                    </a:lnTo>
                    <a:lnTo>
                      <a:pt x="133" y="101"/>
                    </a:lnTo>
                    <a:lnTo>
                      <a:pt x="133" y="101"/>
                    </a:lnTo>
                    <a:lnTo>
                      <a:pt x="131" y="101"/>
                    </a:lnTo>
                    <a:lnTo>
                      <a:pt x="131" y="101"/>
                    </a:lnTo>
                    <a:lnTo>
                      <a:pt x="131" y="103"/>
                    </a:lnTo>
                    <a:lnTo>
                      <a:pt x="131" y="103"/>
                    </a:lnTo>
                    <a:lnTo>
                      <a:pt x="131" y="103"/>
                    </a:lnTo>
                    <a:lnTo>
                      <a:pt x="131" y="103"/>
                    </a:lnTo>
                    <a:lnTo>
                      <a:pt x="131" y="104"/>
                    </a:lnTo>
                    <a:lnTo>
                      <a:pt x="131" y="104"/>
                    </a:lnTo>
                    <a:lnTo>
                      <a:pt x="131" y="105"/>
                    </a:lnTo>
                    <a:lnTo>
                      <a:pt x="131" y="105"/>
                    </a:lnTo>
                    <a:lnTo>
                      <a:pt x="130" y="107"/>
                    </a:lnTo>
                    <a:lnTo>
                      <a:pt x="131" y="109"/>
                    </a:lnTo>
                    <a:lnTo>
                      <a:pt x="131" y="109"/>
                    </a:lnTo>
                    <a:lnTo>
                      <a:pt x="131" y="109"/>
                    </a:lnTo>
                    <a:lnTo>
                      <a:pt x="131" y="109"/>
                    </a:lnTo>
                    <a:lnTo>
                      <a:pt x="131" y="109"/>
                    </a:lnTo>
                    <a:lnTo>
                      <a:pt x="131" y="109"/>
                    </a:lnTo>
                    <a:lnTo>
                      <a:pt x="133" y="111"/>
                    </a:lnTo>
                    <a:lnTo>
                      <a:pt x="133" y="111"/>
                    </a:lnTo>
                    <a:lnTo>
                      <a:pt x="133" y="111"/>
                    </a:lnTo>
                    <a:lnTo>
                      <a:pt x="133" y="111"/>
                    </a:lnTo>
                    <a:lnTo>
                      <a:pt x="133" y="113"/>
                    </a:lnTo>
                    <a:lnTo>
                      <a:pt x="133" y="113"/>
                    </a:lnTo>
                    <a:lnTo>
                      <a:pt x="134" y="113"/>
                    </a:lnTo>
                    <a:lnTo>
                      <a:pt x="134" y="113"/>
                    </a:lnTo>
                    <a:lnTo>
                      <a:pt x="134" y="114"/>
                    </a:lnTo>
                    <a:lnTo>
                      <a:pt x="134" y="114"/>
                    </a:lnTo>
                    <a:lnTo>
                      <a:pt x="134" y="114"/>
                    </a:lnTo>
                    <a:lnTo>
                      <a:pt x="134" y="114"/>
                    </a:lnTo>
                    <a:lnTo>
                      <a:pt x="135" y="115"/>
                    </a:lnTo>
                    <a:lnTo>
                      <a:pt x="135" y="115"/>
                    </a:lnTo>
                    <a:lnTo>
                      <a:pt x="135" y="116"/>
                    </a:lnTo>
                    <a:lnTo>
                      <a:pt x="135" y="116"/>
                    </a:lnTo>
                    <a:lnTo>
                      <a:pt x="135" y="116"/>
                    </a:lnTo>
                    <a:lnTo>
                      <a:pt x="135" y="116"/>
                    </a:lnTo>
                    <a:lnTo>
                      <a:pt x="135" y="118"/>
                    </a:lnTo>
                    <a:lnTo>
                      <a:pt x="135" y="118"/>
                    </a:lnTo>
                    <a:lnTo>
                      <a:pt x="136" y="119"/>
                    </a:lnTo>
                    <a:lnTo>
                      <a:pt x="136" y="119"/>
                    </a:lnTo>
                    <a:lnTo>
                      <a:pt x="136" y="119"/>
                    </a:lnTo>
                    <a:lnTo>
                      <a:pt x="136" y="119"/>
                    </a:lnTo>
                    <a:lnTo>
                      <a:pt x="137" y="120"/>
                    </a:lnTo>
                    <a:lnTo>
                      <a:pt x="137" y="120"/>
                    </a:lnTo>
                    <a:lnTo>
                      <a:pt x="137" y="122"/>
                    </a:lnTo>
                    <a:lnTo>
                      <a:pt x="137" y="122"/>
                    </a:lnTo>
                    <a:lnTo>
                      <a:pt x="137" y="122"/>
                    </a:lnTo>
                    <a:lnTo>
                      <a:pt x="137" y="122"/>
                    </a:lnTo>
                    <a:lnTo>
                      <a:pt x="138" y="122"/>
                    </a:lnTo>
                    <a:lnTo>
                      <a:pt x="138" y="122"/>
                    </a:lnTo>
                    <a:lnTo>
                      <a:pt x="138" y="124"/>
                    </a:lnTo>
                    <a:lnTo>
                      <a:pt x="138" y="124"/>
                    </a:lnTo>
                    <a:lnTo>
                      <a:pt x="138" y="124"/>
                    </a:lnTo>
                    <a:lnTo>
                      <a:pt x="138" y="124"/>
                    </a:lnTo>
                    <a:lnTo>
                      <a:pt x="139" y="126"/>
                    </a:lnTo>
                    <a:lnTo>
                      <a:pt x="139" y="126"/>
                    </a:lnTo>
                    <a:lnTo>
                      <a:pt x="139" y="127"/>
                    </a:lnTo>
                    <a:lnTo>
                      <a:pt x="139" y="127"/>
                    </a:lnTo>
                    <a:lnTo>
                      <a:pt x="139" y="127"/>
                    </a:lnTo>
                    <a:lnTo>
                      <a:pt x="139" y="127"/>
                    </a:lnTo>
                    <a:lnTo>
                      <a:pt x="139" y="128"/>
                    </a:lnTo>
                    <a:lnTo>
                      <a:pt x="139" y="128"/>
                    </a:lnTo>
                    <a:lnTo>
                      <a:pt x="141" y="128"/>
                    </a:lnTo>
                    <a:lnTo>
                      <a:pt x="141" y="128"/>
                    </a:lnTo>
                    <a:lnTo>
                      <a:pt x="141" y="131"/>
                    </a:lnTo>
                    <a:lnTo>
                      <a:pt x="141" y="136"/>
                    </a:lnTo>
                    <a:lnTo>
                      <a:pt x="141" y="136"/>
                    </a:lnTo>
                    <a:lnTo>
                      <a:pt x="141" y="136"/>
                    </a:lnTo>
                    <a:lnTo>
                      <a:pt x="141" y="136"/>
                    </a:lnTo>
                    <a:lnTo>
                      <a:pt x="141" y="136"/>
                    </a:lnTo>
                    <a:lnTo>
                      <a:pt x="141" y="136"/>
                    </a:lnTo>
                    <a:lnTo>
                      <a:pt x="142" y="137"/>
                    </a:lnTo>
                    <a:lnTo>
                      <a:pt x="142" y="137"/>
                    </a:lnTo>
                    <a:lnTo>
                      <a:pt x="142" y="138"/>
                    </a:lnTo>
                    <a:lnTo>
                      <a:pt x="142" y="138"/>
                    </a:lnTo>
                    <a:lnTo>
                      <a:pt x="146" y="141"/>
                    </a:lnTo>
                    <a:lnTo>
                      <a:pt x="146" y="141"/>
                    </a:lnTo>
                    <a:lnTo>
                      <a:pt x="148" y="142"/>
                    </a:lnTo>
                    <a:lnTo>
                      <a:pt x="148" y="142"/>
                    </a:lnTo>
                    <a:lnTo>
                      <a:pt x="148" y="142"/>
                    </a:lnTo>
                    <a:lnTo>
                      <a:pt x="148" y="142"/>
                    </a:lnTo>
                    <a:lnTo>
                      <a:pt x="148" y="142"/>
                    </a:lnTo>
                    <a:lnTo>
                      <a:pt x="148" y="142"/>
                    </a:lnTo>
                    <a:lnTo>
                      <a:pt x="151" y="143"/>
                    </a:lnTo>
                    <a:lnTo>
                      <a:pt x="151" y="143"/>
                    </a:lnTo>
                    <a:lnTo>
                      <a:pt x="152" y="148"/>
                    </a:lnTo>
                    <a:lnTo>
                      <a:pt x="152" y="148"/>
                    </a:lnTo>
                    <a:lnTo>
                      <a:pt x="151" y="148"/>
                    </a:lnTo>
                    <a:lnTo>
                      <a:pt x="151" y="148"/>
                    </a:lnTo>
                    <a:lnTo>
                      <a:pt x="151" y="149"/>
                    </a:lnTo>
                    <a:lnTo>
                      <a:pt x="151" y="149"/>
                    </a:lnTo>
                    <a:lnTo>
                      <a:pt x="151" y="151"/>
                    </a:lnTo>
                    <a:lnTo>
                      <a:pt x="151" y="151"/>
                    </a:lnTo>
                    <a:lnTo>
                      <a:pt x="151" y="152"/>
                    </a:lnTo>
                    <a:lnTo>
                      <a:pt x="151" y="152"/>
                    </a:lnTo>
                    <a:lnTo>
                      <a:pt x="152" y="153"/>
                    </a:lnTo>
                    <a:lnTo>
                      <a:pt x="152" y="153"/>
                    </a:lnTo>
                    <a:lnTo>
                      <a:pt x="152" y="154"/>
                    </a:lnTo>
                    <a:lnTo>
                      <a:pt x="152" y="154"/>
                    </a:lnTo>
                    <a:lnTo>
                      <a:pt x="152" y="154"/>
                    </a:lnTo>
                    <a:lnTo>
                      <a:pt x="152" y="154"/>
                    </a:lnTo>
                    <a:lnTo>
                      <a:pt x="152" y="154"/>
                    </a:lnTo>
                    <a:lnTo>
                      <a:pt x="152" y="154"/>
                    </a:lnTo>
                    <a:lnTo>
                      <a:pt x="152" y="154"/>
                    </a:lnTo>
                    <a:lnTo>
                      <a:pt x="152" y="154"/>
                    </a:lnTo>
                    <a:lnTo>
                      <a:pt x="152" y="156"/>
                    </a:lnTo>
                    <a:lnTo>
                      <a:pt x="152" y="156"/>
                    </a:lnTo>
                    <a:lnTo>
                      <a:pt x="152" y="156"/>
                    </a:lnTo>
                    <a:lnTo>
                      <a:pt x="152" y="156"/>
                    </a:lnTo>
                    <a:lnTo>
                      <a:pt x="153" y="157"/>
                    </a:lnTo>
                    <a:lnTo>
                      <a:pt x="153" y="157"/>
                    </a:lnTo>
                    <a:lnTo>
                      <a:pt x="152" y="158"/>
                    </a:lnTo>
                    <a:lnTo>
                      <a:pt x="152" y="158"/>
                    </a:lnTo>
                    <a:lnTo>
                      <a:pt x="152" y="159"/>
                    </a:lnTo>
                    <a:lnTo>
                      <a:pt x="153" y="160"/>
                    </a:lnTo>
                    <a:lnTo>
                      <a:pt x="153" y="160"/>
                    </a:lnTo>
                    <a:lnTo>
                      <a:pt x="153" y="161"/>
                    </a:lnTo>
                    <a:lnTo>
                      <a:pt x="153" y="161"/>
                    </a:lnTo>
                    <a:lnTo>
                      <a:pt x="154" y="161"/>
                    </a:lnTo>
                    <a:lnTo>
                      <a:pt x="154" y="161"/>
                    </a:lnTo>
                    <a:lnTo>
                      <a:pt x="156" y="163"/>
                    </a:lnTo>
                    <a:lnTo>
                      <a:pt x="156" y="163"/>
                    </a:lnTo>
                    <a:lnTo>
                      <a:pt x="160" y="164"/>
                    </a:lnTo>
                    <a:lnTo>
                      <a:pt x="160" y="164"/>
                    </a:lnTo>
                    <a:lnTo>
                      <a:pt x="160" y="164"/>
                    </a:lnTo>
                    <a:lnTo>
                      <a:pt x="160" y="165"/>
                    </a:lnTo>
                    <a:lnTo>
                      <a:pt x="160" y="165"/>
                    </a:lnTo>
                    <a:lnTo>
                      <a:pt x="160" y="165"/>
                    </a:lnTo>
                    <a:lnTo>
                      <a:pt x="160" y="165"/>
                    </a:lnTo>
                    <a:lnTo>
                      <a:pt x="161" y="166"/>
                    </a:lnTo>
                    <a:lnTo>
                      <a:pt x="161" y="166"/>
                    </a:lnTo>
                    <a:lnTo>
                      <a:pt x="161" y="167"/>
                    </a:lnTo>
                    <a:lnTo>
                      <a:pt x="161" y="167"/>
                    </a:lnTo>
                    <a:lnTo>
                      <a:pt x="161" y="167"/>
                    </a:lnTo>
                    <a:lnTo>
                      <a:pt x="161" y="167"/>
                    </a:lnTo>
                    <a:lnTo>
                      <a:pt x="163" y="168"/>
                    </a:lnTo>
                    <a:lnTo>
                      <a:pt x="163" y="168"/>
                    </a:lnTo>
                    <a:lnTo>
                      <a:pt x="163" y="168"/>
                    </a:lnTo>
                    <a:lnTo>
                      <a:pt x="163" y="168"/>
                    </a:lnTo>
                    <a:lnTo>
                      <a:pt x="163" y="168"/>
                    </a:lnTo>
                    <a:lnTo>
                      <a:pt x="163" y="168"/>
                    </a:lnTo>
                    <a:lnTo>
                      <a:pt x="164" y="168"/>
                    </a:lnTo>
                    <a:lnTo>
                      <a:pt x="164" y="168"/>
                    </a:lnTo>
                    <a:lnTo>
                      <a:pt x="164" y="169"/>
                    </a:lnTo>
                    <a:lnTo>
                      <a:pt x="164" y="169"/>
                    </a:lnTo>
                    <a:lnTo>
                      <a:pt x="165" y="169"/>
                    </a:lnTo>
                    <a:lnTo>
                      <a:pt x="165" y="169"/>
                    </a:lnTo>
                    <a:lnTo>
                      <a:pt x="167" y="169"/>
                    </a:lnTo>
                    <a:lnTo>
                      <a:pt x="167" y="169"/>
                    </a:lnTo>
                    <a:lnTo>
                      <a:pt x="169" y="169"/>
                    </a:lnTo>
                    <a:lnTo>
                      <a:pt x="169" y="169"/>
                    </a:lnTo>
                    <a:lnTo>
                      <a:pt x="169" y="169"/>
                    </a:lnTo>
                    <a:lnTo>
                      <a:pt x="169" y="169"/>
                    </a:lnTo>
                    <a:lnTo>
                      <a:pt x="171" y="169"/>
                    </a:lnTo>
                    <a:lnTo>
                      <a:pt x="171" y="169"/>
                    </a:lnTo>
                    <a:lnTo>
                      <a:pt x="174" y="171"/>
                    </a:lnTo>
                    <a:lnTo>
                      <a:pt x="174" y="171"/>
                    </a:lnTo>
                    <a:lnTo>
                      <a:pt x="174" y="174"/>
                    </a:lnTo>
                    <a:lnTo>
                      <a:pt x="173" y="178"/>
                    </a:lnTo>
                    <a:lnTo>
                      <a:pt x="171" y="180"/>
                    </a:lnTo>
                    <a:lnTo>
                      <a:pt x="167" y="180"/>
                    </a:lnTo>
                    <a:lnTo>
                      <a:pt x="167" y="180"/>
                    </a:lnTo>
                    <a:lnTo>
                      <a:pt x="166" y="194"/>
                    </a:lnTo>
                    <a:lnTo>
                      <a:pt x="165" y="200"/>
                    </a:lnTo>
                    <a:lnTo>
                      <a:pt x="160" y="205"/>
                    </a:lnTo>
                    <a:lnTo>
                      <a:pt x="160" y="205"/>
                    </a:lnTo>
                    <a:lnTo>
                      <a:pt x="154" y="209"/>
                    </a:lnTo>
                    <a:lnTo>
                      <a:pt x="148" y="211"/>
                    </a:lnTo>
                    <a:lnTo>
                      <a:pt x="139" y="212"/>
                    </a:lnTo>
                    <a:lnTo>
                      <a:pt x="133" y="212"/>
                    </a:lnTo>
                    <a:lnTo>
                      <a:pt x="133" y="212"/>
                    </a:lnTo>
                    <a:lnTo>
                      <a:pt x="120" y="212"/>
                    </a:lnTo>
                    <a:lnTo>
                      <a:pt x="106" y="211"/>
                    </a:lnTo>
                    <a:lnTo>
                      <a:pt x="93" y="212"/>
                    </a:lnTo>
                    <a:lnTo>
                      <a:pt x="87" y="213"/>
                    </a:lnTo>
                    <a:lnTo>
                      <a:pt x="82" y="216"/>
                    </a:lnTo>
                    <a:lnTo>
                      <a:pt x="82" y="216"/>
                    </a:lnTo>
                    <a:lnTo>
                      <a:pt x="79" y="218"/>
                    </a:lnTo>
                    <a:lnTo>
                      <a:pt x="76" y="220"/>
                    </a:lnTo>
                    <a:lnTo>
                      <a:pt x="72" y="227"/>
                    </a:lnTo>
                    <a:lnTo>
                      <a:pt x="63" y="246"/>
                    </a:lnTo>
                    <a:lnTo>
                      <a:pt x="63" y="246"/>
                    </a:lnTo>
                    <a:lnTo>
                      <a:pt x="51" y="272"/>
                    </a:lnTo>
                    <a:lnTo>
                      <a:pt x="40" y="300"/>
                    </a:lnTo>
                    <a:lnTo>
                      <a:pt x="40" y="300"/>
                    </a:lnTo>
                    <a:lnTo>
                      <a:pt x="36" y="314"/>
                    </a:lnTo>
                    <a:lnTo>
                      <a:pt x="32" y="328"/>
                    </a:lnTo>
                    <a:lnTo>
                      <a:pt x="29" y="342"/>
                    </a:lnTo>
                    <a:lnTo>
                      <a:pt x="24" y="355"/>
                    </a:lnTo>
                    <a:lnTo>
                      <a:pt x="24" y="355"/>
                    </a:lnTo>
                    <a:lnTo>
                      <a:pt x="17" y="374"/>
                    </a:lnTo>
                    <a:lnTo>
                      <a:pt x="10" y="392"/>
                    </a:lnTo>
                    <a:lnTo>
                      <a:pt x="10" y="392"/>
                    </a:lnTo>
                    <a:lnTo>
                      <a:pt x="4" y="412"/>
                    </a:lnTo>
                    <a:lnTo>
                      <a:pt x="2" y="422"/>
                    </a:lnTo>
                    <a:lnTo>
                      <a:pt x="0" y="433"/>
                    </a:lnTo>
                    <a:lnTo>
                      <a:pt x="0" y="433"/>
                    </a:lnTo>
                    <a:lnTo>
                      <a:pt x="0" y="438"/>
                    </a:lnTo>
                    <a:lnTo>
                      <a:pt x="0" y="438"/>
                    </a:lnTo>
                    <a:close/>
                    <a:moveTo>
                      <a:pt x="310" y="402"/>
                    </a:moveTo>
                    <a:lnTo>
                      <a:pt x="310" y="402"/>
                    </a:lnTo>
                    <a:lnTo>
                      <a:pt x="314" y="396"/>
                    </a:lnTo>
                    <a:lnTo>
                      <a:pt x="315" y="393"/>
                    </a:lnTo>
                    <a:lnTo>
                      <a:pt x="317" y="392"/>
                    </a:lnTo>
                    <a:lnTo>
                      <a:pt x="317" y="392"/>
                    </a:lnTo>
                    <a:lnTo>
                      <a:pt x="317" y="399"/>
                    </a:lnTo>
                    <a:lnTo>
                      <a:pt x="317" y="405"/>
                    </a:lnTo>
                    <a:lnTo>
                      <a:pt x="316" y="407"/>
                    </a:lnTo>
                    <a:lnTo>
                      <a:pt x="314" y="410"/>
                    </a:lnTo>
                    <a:lnTo>
                      <a:pt x="311" y="411"/>
                    </a:lnTo>
                    <a:lnTo>
                      <a:pt x="309" y="412"/>
                    </a:lnTo>
                    <a:lnTo>
                      <a:pt x="309" y="412"/>
                    </a:lnTo>
                    <a:lnTo>
                      <a:pt x="308" y="410"/>
                    </a:lnTo>
                    <a:lnTo>
                      <a:pt x="309" y="407"/>
                    </a:lnTo>
                    <a:lnTo>
                      <a:pt x="310" y="402"/>
                    </a:lnTo>
                    <a:lnTo>
                      <a:pt x="310" y="402"/>
                    </a:lnTo>
                    <a:close/>
                    <a:moveTo>
                      <a:pt x="61" y="428"/>
                    </a:moveTo>
                    <a:lnTo>
                      <a:pt x="61" y="428"/>
                    </a:lnTo>
                    <a:lnTo>
                      <a:pt x="62" y="421"/>
                    </a:lnTo>
                    <a:lnTo>
                      <a:pt x="63" y="415"/>
                    </a:lnTo>
                    <a:lnTo>
                      <a:pt x="67" y="404"/>
                    </a:lnTo>
                    <a:lnTo>
                      <a:pt x="76" y="381"/>
                    </a:lnTo>
                    <a:lnTo>
                      <a:pt x="76" y="381"/>
                    </a:lnTo>
                    <a:lnTo>
                      <a:pt x="83" y="365"/>
                    </a:lnTo>
                    <a:lnTo>
                      <a:pt x="86" y="355"/>
                    </a:lnTo>
                    <a:lnTo>
                      <a:pt x="87" y="350"/>
                    </a:lnTo>
                    <a:lnTo>
                      <a:pt x="87" y="350"/>
                    </a:lnTo>
                    <a:lnTo>
                      <a:pt x="91" y="363"/>
                    </a:lnTo>
                    <a:lnTo>
                      <a:pt x="93" y="377"/>
                    </a:lnTo>
                    <a:lnTo>
                      <a:pt x="93" y="377"/>
                    </a:lnTo>
                    <a:lnTo>
                      <a:pt x="94" y="387"/>
                    </a:lnTo>
                    <a:lnTo>
                      <a:pt x="96" y="397"/>
                    </a:lnTo>
                    <a:lnTo>
                      <a:pt x="94" y="406"/>
                    </a:lnTo>
                    <a:lnTo>
                      <a:pt x="92" y="417"/>
                    </a:lnTo>
                    <a:lnTo>
                      <a:pt x="92" y="417"/>
                    </a:lnTo>
                    <a:lnTo>
                      <a:pt x="90" y="422"/>
                    </a:lnTo>
                    <a:lnTo>
                      <a:pt x="86" y="427"/>
                    </a:lnTo>
                    <a:lnTo>
                      <a:pt x="84" y="429"/>
                    </a:lnTo>
                    <a:lnTo>
                      <a:pt x="81" y="430"/>
                    </a:lnTo>
                    <a:lnTo>
                      <a:pt x="76" y="430"/>
                    </a:lnTo>
                    <a:lnTo>
                      <a:pt x="71" y="430"/>
                    </a:lnTo>
                    <a:lnTo>
                      <a:pt x="61" y="428"/>
                    </a:lnTo>
                    <a:lnTo>
                      <a:pt x="61" y="428"/>
                    </a:lnTo>
                    <a:close/>
                  </a:path>
                </a:pathLst>
              </a:custGeom>
              <a:solidFill>
                <a:srgbClr val="99B8D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5" name="Freeform 7">
                <a:extLst>
                  <a:ext uri="{FF2B5EF4-FFF2-40B4-BE49-F238E27FC236}">
                    <a16:creationId xmlns:a16="http://schemas.microsoft.com/office/drawing/2014/main" id="{FC4647F8-9846-47F5-81C1-7A9830977408}"/>
                  </a:ext>
                </a:extLst>
              </p:cNvPr>
              <p:cNvSpPr>
                <a:spLocks/>
              </p:cNvSpPr>
              <p:nvPr/>
            </p:nvSpPr>
            <p:spPr bwMode="auto">
              <a:xfrm>
                <a:off x="6940509" y="6621833"/>
                <a:ext cx="563955" cy="2084224"/>
              </a:xfrm>
              <a:custGeom>
                <a:avLst/>
                <a:gdLst>
                  <a:gd name="T0" fmla="*/ 94 w 328"/>
                  <a:gd name="T1" fmla="*/ 15 h 1324"/>
                  <a:gd name="T2" fmla="*/ 67 w 328"/>
                  <a:gd name="T3" fmla="*/ 37 h 1324"/>
                  <a:gd name="T4" fmla="*/ 57 w 328"/>
                  <a:gd name="T5" fmla="*/ 107 h 1324"/>
                  <a:gd name="T6" fmla="*/ 72 w 328"/>
                  <a:gd name="T7" fmla="*/ 146 h 1324"/>
                  <a:gd name="T8" fmla="*/ 74 w 328"/>
                  <a:gd name="T9" fmla="*/ 187 h 1324"/>
                  <a:gd name="T10" fmla="*/ 7 w 328"/>
                  <a:gd name="T11" fmla="*/ 219 h 1324"/>
                  <a:gd name="T12" fmla="*/ 3 w 328"/>
                  <a:gd name="T13" fmla="*/ 270 h 1324"/>
                  <a:gd name="T14" fmla="*/ 8 w 328"/>
                  <a:gd name="T15" fmla="*/ 305 h 1324"/>
                  <a:gd name="T16" fmla="*/ 26 w 328"/>
                  <a:gd name="T17" fmla="*/ 362 h 1324"/>
                  <a:gd name="T18" fmla="*/ 38 w 328"/>
                  <a:gd name="T19" fmla="*/ 393 h 1324"/>
                  <a:gd name="T20" fmla="*/ 46 w 328"/>
                  <a:gd name="T21" fmla="*/ 451 h 1324"/>
                  <a:gd name="T22" fmla="*/ 49 w 328"/>
                  <a:gd name="T23" fmla="*/ 527 h 1324"/>
                  <a:gd name="T24" fmla="*/ 56 w 328"/>
                  <a:gd name="T25" fmla="*/ 607 h 1324"/>
                  <a:gd name="T26" fmla="*/ 50 w 328"/>
                  <a:gd name="T27" fmla="*/ 679 h 1324"/>
                  <a:gd name="T28" fmla="*/ 65 w 328"/>
                  <a:gd name="T29" fmla="*/ 834 h 1324"/>
                  <a:gd name="T30" fmla="*/ 63 w 328"/>
                  <a:gd name="T31" fmla="*/ 918 h 1324"/>
                  <a:gd name="T32" fmla="*/ 53 w 328"/>
                  <a:gd name="T33" fmla="*/ 1097 h 1324"/>
                  <a:gd name="T34" fmla="*/ 53 w 328"/>
                  <a:gd name="T35" fmla="*/ 1195 h 1324"/>
                  <a:gd name="T36" fmla="*/ 46 w 328"/>
                  <a:gd name="T37" fmla="*/ 1232 h 1324"/>
                  <a:gd name="T38" fmla="*/ 42 w 328"/>
                  <a:gd name="T39" fmla="*/ 1307 h 1324"/>
                  <a:gd name="T40" fmla="*/ 90 w 328"/>
                  <a:gd name="T41" fmla="*/ 1321 h 1324"/>
                  <a:gd name="T42" fmla="*/ 102 w 328"/>
                  <a:gd name="T43" fmla="*/ 1270 h 1324"/>
                  <a:gd name="T44" fmla="*/ 102 w 328"/>
                  <a:gd name="T45" fmla="*/ 1202 h 1324"/>
                  <a:gd name="T46" fmla="*/ 101 w 328"/>
                  <a:gd name="T47" fmla="*/ 1154 h 1324"/>
                  <a:gd name="T48" fmla="*/ 134 w 328"/>
                  <a:gd name="T49" fmla="*/ 958 h 1324"/>
                  <a:gd name="T50" fmla="*/ 169 w 328"/>
                  <a:gd name="T51" fmla="*/ 890 h 1324"/>
                  <a:gd name="T52" fmla="*/ 160 w 328"/>
                  <a:gd name="T53" fmla="*/ 1045 h 1324"/>
                  <a:gd name="T54" fmla="*/ 152 w 328"/>
                  <a:gd name="T55" fmla="*/ 1162 h 1324"/>
                  <a:gd name="T56" fmla="*/ 152 w 328"/>
                  <a:gd name="T57" fmla="*/ 1220 h 1324"/>
                  <a:gd name="T58" fmla="*/ 171 w 328"/>
                  <a:gd name="T59" fmla="*/ 1249 h 1324"/>
                  <a:gd name="T60" fmla="*/ 178 w 328"/>
                  <a:gd name="T61" fmla="*/ 1226 h 1324"/>
                  <a:gd name="T62" fmla="*/ 202 w 328"/>
                  <a:gd name="T63" fmla="*/ 1262 h 1324"/>
                  <a:gd name="T64" fmla="*/ 266 w 328"/>
                  <a:gd name="T65" fmla="*/ 1270 h 1324"/>
                  <a:gd name="T66" fmla="*/ 265 w 328"/>
                  <a:gd name="T67" fmla="*/ 1250 h 1324"/>
                  <a:gd name="T68" fmla="*/ 207 w 328"/>
                  <a:gd name="T69" fmla="*/ 1181 h 1324"/>
                  <a:gd name="T70" fmla="*/ 216 w 328"/>
                  <a:gd name="T71" fmla="*/ 1079 h 1324"/>
                  <a:gd name="T72" fmla="*/ 244 w 328"/>
                  <a:gd name="T73" fmla="*/ 895 h 1324"/>
                  <a:gd name="T74" fmla="*/ 297 w 328"/>
                  <a:gd name="T75" fmla="*/ 786 h 1324"/>
                  <a:gd name="T76" fmla="*/ 289 w 328"/>
                  <a:gd name="T77" fmla="*/ 602 h 1324"/>
                  <a:gd name="T78" fmla="*/ 274 w 328"/>
                  <a:gd name="T79" fmla="*/ 525 h 1324"/>
                  <a:gd name="T80" fmla="*/ 261 w 328"/>
                  <a:gd name="T81" fmla="*/ 445 h 1324"/>
                  <a:gd name="T82" fmla="*/ 318 w 328"/>
                  <a:gd name="T83" fmla="*/ 442 h 1324"/>
                  <a:gd name="T84" fmla="*/ 325 w 328"/>
                  <a:gd name="T85" fmla="*/ 389 h 1324"/>
                  <a:gd name="T86" fmla="*/ 316 w 328"/>
                  <a:gd name="T87" fmla="*/ 367 h 1324"/>
                  <a:gd name="T88" fmla="*/ 304 w 328"/>
                  <a:gd name="T89" fmla="*/ 352 h 1324"/>
                  <a:gd name="T90" fmla="*/ 287 w 328"/>
                  <a:gd name="T91" fmla="*/ 312 h 1324"/>
                  <a:gd name="T92" fmla="*/ 265 w 328"/>
                  <a:gd name="T93" fmla="*/ 269 h 1324"/>
                  <a:gd name="T94" fmla="*/ 250 w 328"/>
                  <a:gd name="T95" fmla="*/ 236 h 1324"/>
                  <a:gd name="T96" fmla="*/ 176 w 328"/>
                  <a:gd name="T97" fmla="*/ 210 h 1324"/>
                  <a:gd name="T98" fmla="*/ 169 w 328"/>
                  <a:gd name="T99" fmla="*/ 175 h 1324"/>
                  <a:gd name="T100" fmla="*/ 186 w 328"/>
                  <a:gd name="T101" fmla="*/ 143 h 1324"/>
                  <a:gd name="T102" fmla="*/ 202 w 328"/>
                  <a:gd name="T103" fmla="*/ 91 h 1324"/>
                  <a:gd name="T104" fmla="*/ 186 w 328"/>
                  <a:gd name="T105" fmla="*/ 33 h 1324"/>
                  <a:gd name="T106" fmla="*/ 169 w 328"/>
                  <a:gd name="T107" fmla="*/ 10 h 1324"/>
                  <a:gd name="T108" fmla="*/ 165 w 328"/>
                  <a:gd name="T109" fmla="*/ 6 h 1324"/>
                  <a:gd name="T110" fmla="*/ 131 w 328"/>
                  <a:gd name="T111" fmla="*/ 7 h 1324"/>
                  <a:gd name="T112" fmla="*/ 118 w 328"/>
                  <a:gd name="T113" fmla="*/ 7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8" h="1324">
                    <a:moveTo>
                      <a:pt x="102" y="6"/>
                    </a:moveTo>
                    <a:lnTo>
                      <a:pt x="102" y="6"/>
                    </a:lnTo>
                    <a:lnTo>
                      <a:pt x="101" y="7"/>
                    </a:lnTo>
                    <a:lnTo>
                      <a:pt x="102" y="8"/>
                    </a:lnTo>
                    <a:lnTo>
                      <a:pt x="103" y="9"/>
                    </a:lnTo>
                    <a:lnTo>
                      <a:pt x="104" y="11"/>
                    </a:lnTo>
                    <a:lnTo>
                      <a:pt x="104" y="11"/>
                    </a:lnTo>
                    <a:lnTo>
                      <a:pt x="100" y="14"/>
                    </a:lnTo>
                    <a:lnTo>
                      <a:pt x="94" y="15"/>
                    </a:lnTo>
                    <a:lnTo>
                      <a:pt x="89" y="16"/>
                    </a:lnTo>
                    <a:lnTo>
                      <a:pt x="85" y="18"/>
                    </a:lnTo>
                    <a:lnTo>
                      <a:pt x="85" y="18"/>
                    </a:lnTo>
                    <a:lnTo>
                      <a:pt x="81" y="21"/>
                    </a:lnTo>
                    <a:lnTo>
                      <a:pt x="78" y="24"/>
                    </a:lnTo>
                    <a:lnTo>
                      <a:pt x="74" y="26"/>
                    </a:lnTo>
                    <a:lnTo>
                      <a:pt x="71" y="29"/>
                    </a:lnTo>
                    <a:lnTo>
                      <a:pt x="71" y="29"/>
                    </a:lnTo>
                    <a:lnTo>
                      <a:pt x="67" y="37"/>
                    </a:lnTo>
                    <a:lnTo>
                      <a:pt x="64" y="45"/>
                    </a:lnTo>
                    <a:lnTo>
                      <a:pt x="60" y="52"/>
                    </a:lnTo>
                    <a:lnTo>
                      <a:pt x="58" y="61"/>
                    </a:lnTo>
                    <a:lnTo>
                      <a:pt x="58" y="61"/>
                    </a:lnTo>
                    <a:lnTo>
                      <a:pt x="59" y="69"/>
                    </a:lnTo>
                    <a:lnTo>
                      <a:pt x="59" y="77"/>
                    </a:lnTo>
                    <a:lnTo>
                      <a:pt x="59" y="77"/>
                    </a:lnTo>
                    <a:lnTo>
                      <a:pt x="58" y="97"/>
                    </a:lnTo>
                    <a:lnTo>
                      <a:pt x="57" y="107"/>
                    </a:lnTo>
                    <a:lnTo>
                      <a:pt x="58" y="116"/>
                    </a:lnTo>
                    <a:lnTo>
                      <a:pt x="58" y="116"/>
                    </a:lnTo>
                    <a:lnTo>
                      <a:pt x="61" y="123"/>
                    </a:lnTo>
                    <a:lnTo>
                      <a:pt x="65" y="128"/>
                    </a:lnTo>
                    <a:lnTo>
                      <a:pt x="65" y="128"/>
                    </a:lnTo>
                    <a:lnTo>
                      <a:pt x="66" y="135"/>
                    </a:lnTo>
                    <a:lnTo>
                      <a:pt x="67" y="141"/>
                    </a:lnTo>
                    <a:lnTo>
                      <a:pt x="67" y="141"/>
                    </a:lnTo>
                    <a:lnTo>
                      <a:pt x="72" y="146"/>
                    </a:lnTo>
                    <a:lnTo>
                      <a:pt x="77" y="152"/>
                    </a:lnTo>
                    <a:lnTo>
                      <a:pt x="77" y="152"/>
                    </a:lnTo>
                    <a:lnTo>
                      <a:pt x="79" y="158"/>
                    </a:lnTo>
                    <a:lnTo>
                      <a:pt x="80" y="164"/>
                    </a:lnTo>
                    <a:lnTo>
                      <a:pt x="82" y="170"/>
                    </a:lnTo>
                    <a:lnTo>
                      <a:pt x="86" y="175"/>
                    </a:lnTo>
                    <a:lnTo>
                      <a:pt x="86" y="175"/>
                    </a:lnTo>
                    <a:lnTo>
                      <a:pt x="74" y="187"/>
                    </a:lnTo>
                    <a:lnTo>
                      <a:pt x="74" y="187"/>
                    </a:lnTo>
                    <a:lnTo>
                      <a:pt x="63" y="198"/>
                    </a:lnTo>
                    <a:lnTo>
                      <a:pt x="63" y="198"/>
                    </a:lnTo>
                    <a:lnTo>
                      <a:pt x="53" y="200"/>
                    </a:lnTo>
                    <a:lnTo>
                      <a:pt x="45" y="203"/>
                    </a:lnTo>
                    <a:lnTo>
                      <a:pt x="27" y="209"/>
                    </a:lnTo>
                    <a:lnTo>
                      <a:pt x="27" y="209"/>
                    </a:lnTo>
                    <a:lnTo>
                      <a:pt x="15" y="212"/>
                    </a:lnTo>
                    <a:lnTo>
                      <a:pt x="11" y="215"/>
                    </a:lnTo>
                    <a:lnTo>
                      <a:pt x="7" y="219"/>
                    </a:lnTo>
                    <a:lnTo>
                      <a:pt x="7" y="219"/>
                    </a:lnTo>
                    <a:lnTo>
                      <a:pt x="6" y="224"/>
                    </a:lnTo>
                    <a:lnTo>
                      <a:pt x="4" y="232"/>
                    </a:lnTo>
                    <a:lnTo>
                      <a:pt x="4" y="232"/>
                    </a:lnTo>
                    <a:lnTo>
                      <a:pt x="1" y="247"/>
                    </a:lnTo>
                    <a:lnTo>
                      <a:pt x="0" y="255"/>
                    </a:lnTo>
                    <a:lnTo>
                      <a:pt x="1" y="264"/>
                    </a:lnTo>
                    <a:lnTo>
                      <a:pt x="1" y="264"/>
                    </a:lnTo>
                    <a:lnTo>
                      <a:pt x="3" y="270"/>
                    </a:lnTo>
                    <a:lnTo>
                      <a:pt x="4" y="275"/>
                    </a:lnTo>
                    <a:lnTo>
                      <a:pt x="4" y="275"/>
                    </a:lnTo>
                    <a:lnTo>
                      <a:pt x="3" y="279"/>
                    </a:lnTo>
                    <a:lnTo>
                      <a:pt x="3" y="283"/>
                    </a:lnTo>
                    <a:lnTo>
                      <a:pt x="3" y="283"/>
                    </a:lnTo>
                    <a:lnTo>
                      <a:pt x="5" y="288"/>
                    </a:lnTo>
                    <a:lnTo>
                      <a:pt x="7" y="295"/>
                    </a:lnTo>
                    <a:lnTo>
                      <a:pt x="7" y="295"/>
                    </a:lnTo>
                    <a:lnTo>
                      <a:pt x="8" y="305"/>
                    </a:lnTo>
                    <a:lnTo>
                      <a:pt x="8" y="314"/>
                    </a:lnTo>
                    <a:lnTo>
                      <a:pt x="8" y="323"/>
                    </a:lnTo>
                    <a:lnTo>
                      <a:pt x="11" y="332"/>
                    </a:lnTo>
                    <a:lnTo>
                      <a:pt x="11" y="332"/>
                    </a:lnTo>
                    <a:lnTo>
                      <a:pt x="14" y="339"/>
                    </a:lnTo>
                    <a:lnTo>
                      <a:pt x="19" y="346"/>
                    </a:lnTo>
                    <a:lnTo>
                      <a:pt x="19" y="346"/>
                    </a:lnTo>
                    <a:lnTo>
                      <a:pt x="22" y="354"/>
                    </a:lnTo>
                    <a:lnTo>
                      <a:pt x="26" y="362"/>
                    </a:lnTo>
                    <a:lnTo>
                      <a:pt x="26" y="362"/>
                    </a:lnTo>
                    <a:lnTo>
                      <a:pt x="26" y="368"/>
                    </a:lnTo>
                    <a:lnTo>
                      <a:pt x="27" y="374"/>
                    </a:lnTo>
                    <a:lnTo>
                      <a:pt x="27" y="374"/>
                    </a:lnTo>
                    <a:lnTo>
                      <a:pt x="29" y="378"/>
                    </a:lnTo>
                    <a:lnTo>
                      <a:pt x="33" y="384"/>
                    </a:lnTo>
                    <a:lnTo>
                      <a:pt x="36" y="389"/>
                    </a:lnTo>
                    <a:lnTo>
                      <a:pt x="38" y="393"/>
                    </a:lnTo>
                    <a:lnTo>
                      <a:pt x="38" y="393"/>
                    </a:lnTo>
                    <a:lnTo>
                      <a:pt x="38" y="400"/>
                    </a:lnTo>
                    <a:lnTo>
                      <a:pt x="38" y="407"/>
                    </a:lnTo>
                    <a:lnTo>
                      <a:pt x="41" y="421"/>
                    </a:lnTo>
                    <a:lnTo>
                      <a:pt x="41" y="421"/>
                    </a:lnTo>
                    <a:lnTo>
                      <a:pt x="44" y="429"/>
                    </a:lnTo>
                    <a:lnTo>
                      <a:pt x="46" y="437"/>
                    </a:lnTo>
                    <a:lnTo>
                      <a:pt x="46" y="437"/>
                    </a:lnTo>
                    <a:lnTo>
                      <a:pt x="46" y="443"/>
                    </a:lnTo>
                    <a:lnTo>
                      <a:pt x="46" y="451"/>
                    </a:lnTo>
                    <a:lnTo>
                      <a:pt x="46" y="451"/>
                    </a:lnTo>
                    <a:lnTo>
                      <a:pt x="49" y="457"/>
                    </a:lnTo>
                    <a:lnTo>
                      <a:pt x="49" y="464"/>
                    </a:lnTo>
                    <a:lnTo>
                      <a:pt x="49" y="464"/>
                    </a:lnTo>
                    <a:lnTo>
                      <a:pt x="49" y="484"/>
                    </a:lnTo>
                    <a:lnTo>
                      <a:pt x="49" y="504"/>
                    </a:lnTo>
                    <a:lnTo>
                      <a:pt x="49" y="504"/>
                    </a:lnTo>
                    <a:lnTo>
                      <a:pt x="49" y="516"/>
                    </a:lnTo>
                    <a:lnTo>
                      <a:pt x="49" y="527"/>
                    </a:lnTo>
                    <a:lnTo>
                      <a:pt x="46" y="550"/>
                    </a:lnTo>
                    <a:lnTo>
                      <a:pt x="46" y="562"/>
                    </a:lnTo>
                    <a:lnTo>
                      <a:pt x="48" y="572"/>
                    </a:lnTo>
                    <a:lnTo>
                      <a:pt x="50" y="582"/>
                    </a:lnTo>
                    <a:lnTo>
                      <a:pt x="52" y="586"/>
                    </a:lnTo>
                    <a:lnTo>
                      <a:pt x="56" y="590"/>
                    </a:lnTo>
                    <a:lnTo>
                      <a:pt x="56" y="590"/>
                    </a:lnTo>
                    <a:lnTo>
                      <a:pt x="56" y="599"/>
                    </a:lnTo>
                    <a:lnTo>
                      <a:pt x="56" y="607"/>
                    </a:lnTo>
                    <a:lnTo>
                      <a:pt x="56" y="615"/>
                    </a:lnTo>
                    <a:lnTo>
                      <a:pt x="56" y="623"/>
                    </a:lnTo>
                    <a:lnTo>
                      <a:pt x="56" y="623"/>
                    </a:lnTo>
                    <a:lnTo>
                      <a:pt x="55" y="632"/>
                    </a:lnTo>
                    <a:lnTo>
                      <a:pt x="53" y="641"/>
                    </a:lnTo>
                    <a:lnTo>
                      <a:pt x="51" y="650"/>
                    </a:lnTo>
                    <a:lnTo>
                      <a:pt x="50" y="658"/>
                    </a:lnTo>
                    <a:lnTo>
                      <a:pt x="50" y="658"/>
                    </a:lnTo>
                    <a:lnTo>
                      <a:pt x="50" y="679"/>
                    </a:lnTo>
                    <a:lnTo>
                      <a:pt x="51" y="699"/>
                    </a:lnTo>
                    <a:lnTo>
                      <a:pt x="51" y="699"/>
                    </a:lnTo>
                    <a:lnTo>
                      <a:pt x="57" y="741"/>
                    </a:lnTo>
                    <a:lnTo>
                      <a:pt x="61" y="785"/>
                    </a:lnTo>
                    <a:lnTo>
                      <a:pt x="61" y="785"/>
                    </a:lnTo>
                    <a:lnTo>
                      <a:pt x="64" y="800"/>
                    </a:lnTo>
                    <a:lnTo>
                      <a:pt x="65" y="814"/>
                    </a:lnTo>
                    <a:lnTo>
                      <a:pt x="65" y="814"/>
                    </a:lnTo>
                    <a:lnTo>
                      <a:pt x="65" y="834"/>
                    </a:lnTo>
                    <a:lnTo>
                      <a:pt x="65" y="854"/>
                    </a:lnTo>
                    <a:lnTo>
                      <a:pt x="65" y="854"/>
                    </a:lnTo>
                    <a:lnTo>
                      <a:pt x="67" y="869"/>
                    </a:lnTo>
                    <a:lnTo>
                      <a:pt x="68" y="876"/>
                    </a:lnTo>
                    <a:lnTo>
                      <a:pt x="70" y="883"/>
                    </a:lnTo>
                    <a:lnTo>
                      <a:pt x="70" y="883"/>
                    </a:lnTo>
                    <a:lnTo>
                      <a:pt x="68" y="891"/>
                    </a:lnTo>
                    <a:lnTo>
                      <a:pt x="67" y="900"/>
                    </a:lnTo>
                    <a:lnTo>
                      <a:pt x="63" y="918"/>
                    </a:lnTo>
                    <a:lnTo>
                      <a:pt x="63" y="918"/>
                    </a:lnTo>
                    <a:lnTo>
                      <a:pt x="56" y="950"/>
                    </a:lnTo>
                    <a:lnTo>
                      <a:pt x="56" y="950"/>
                    </a:lnTo>
                    <a:lnTo>
                      <a:pt x="52" y="966"/>
                    </a:lnTo>
                    <a:lnTo>
                      <a:pt x="50" y="983"/>
                    </a:lnTo>
                    <a:lnTo>
                      <a:pt x="50" y="1002"/>
                    </a:lnTo>
                    <a:lnTo>
                      <a:pt x="50" y="1022"/>
                    </a:lnTo>
                    <a:lnTo>
                      <a:pt x="51" y="1060"/>
                    </a:lnTo>
                    <a:lnTo>
                      <a:pt x="53" y="1097"/>
                    </a:lnTo>
                    <a:lnTo>
                      <a:pt x="53" y="1097"/>
                    </a:lnTo>
                    <a:lnTo>
                      <a:pt x="55" y="1116"/>
                    </a:lnTo>
                    <a:lnTo>
                      <a:pt x="56" y="1135"/>
                    </a:lnTo>
                    <a:lnTo>
                      <a:pt x="56" y="1135"/>
                    </a:lnTo>
                    <a:lnTo>
                      <a:pt x="58" y="1161"/>
                    </a:lnTo>
                    <a:lnTo>
                      <a:pt x="58" y="1174"/>
                    </a:lnTo>
                    <a:lnTo>
                      <a:pt x="56" y="1187"/>
                    </a:lnTo>
                    <a:lnTo>
                      <a:pt x="56" y="1187"/>
                    </a:lnTo>
                    <a:lnTo>
                      <a:pt x="53" y="1195"/>
                    </a:lnTo>
                    <a:lnTo>
                      <a:pt x="52" y="1203"/>
                    </a:lnTo>
                    <a:lnTo>
                      <a:pt x="52" y="1203"/>
                    </a:lnTo>
                    <a:lnTo>
                      <a:pt x="52" y="1209"/>
                    </a:lnTo>
                    <a:lnTo>
                      <a:pt x="53" y="1213"/>
                    </a:lnTo>
                    <a:lnTo>
                      <a:pt x="53" y="1213"/>
                    </a:lnTo>
                    <a:lnTo>
                      <a:pt x="52" y="1218"/>
                    </a:lnTo>
                    <a:lnTo>
                      <a:pt x="51" y="1222"/>
                    </a:lnTo>
                    <a:lnTo>
                      <a:pt x="46" y="1232"/>
                    </a:lnTo>
                    <a:lnTo>
                      <a:pt x="46" y="1232"/>
                    </a:lnTo>
                    <a:lnTo>
                      <a:pt x="45" y="1242"/>
                    </a:lnTo>
                    <a:lnTo>
                      <a:pt x="44" y="1252"/>
                    </a:lnTo>
                    <a:lnTo>
                      <a:pt x="42" y="1278"/>
                    </a:lnTo>
                    <a:lnTo>
                      <a:pt x="42" y="1278"/>
                    </a:lnTo>
                    <a:lnTo>
                      <a:pt x="41" y="1289"/>
                    </a:lnTo>
                    <a:lnTo>
                      <a:pt x="41" y="1295"/>
                    </a:lnTo>
                    <a:lnTo>
                      <a:pt x="41" y="1300"/>
                    </a:lnTo>
                    <a:lnTo>
                      <a:pt x="41" y="1300"/>
                    </a:lnTo>
                    <a:lnTo>
                      <a:pt x="42" y="1307"/>
                    </a:lnTo>
                    <a:lnTo>
                      <a:pt x="45" y="1311"/>
                    </a:lnTo>
                    <a:lnTo>
                      <a:pt x="49" y="1316"/>
                    </a:lnTo>
                    <a:lnTo>
                      <a:pt x="52" y="1319"/>
                    </a:lnTo>
                    <a:lnTo>
                      <a:pt x="58" y="1322"/>
                    </a:lnTo>
                    <a:lnTo>
                      <a:pt x="63" y="1323"/>
                    </a:lnTo>
                    <a:lnTo>
                      <a:pt x="75" y="1324"/>
                    </a:lnTo>
                    <a:lnTo>
                      <a:pt x="75" y="1324"/>
                    </a:lnTo>
                    <a:lnTo>
                      <a:pt x="82" y="1323"/>
                    </a:lnTo>
                    <a:lnTo>
                      <a:pt x="90" y="1321"/>
                    </a:lnTo>
                    <a:lnTo>
                      <a:pt x="98" y="1317"/>
                    </a:lnTo>
                    <a:lnTo>
                      <a:pt x="101" y="1314"/>
                    </a:lnTo>
                    <a:lnTo>
                      <a:pt x="103" y="1311"/>
                    </a:lnTo>
                    <a:lnTo>
                      <a:pt x="103" y="1311"/>
                    </a:lnTo>
                    <a:lnTo>
                      <a:pt x="104" y="1308"/>
                    </a:lnTo>
                    <a:lnTo>
                      <a:pt x="104" y="1302"/>
                    </a:lnTo>
                    <a:lnTo>
                      <a:pt x="104" y="1291"/>
                    </a:lnTo>
                    <a:lnTo>
                      <a:pt x="104" y="1291"/>
                    </a:lnTo>
                    <a:lnTo>
                      <a:pt x="102" y="1270"/>
                    </a:lnTo>
                    <a:lnTo>
                      <a:pt x="102" y="1270"/>
                    </a:lnTo>
                    <a:lnTo>
                      <a:pt x="102" y="1254"/>
                    </a:lnTo>
                    <a:lnTo>
                      <a:pt x="102" y="1237"/>
                    </a:lnTo>
                    <a:lnTo>
                      <a:pt x="102" y="1237"/>
                    </a:lnTo>
                    <a:lnTo>
                      <a:pt x="101" y="1225"/>
                    </a:lnTo>
                    <a:lnTo>
                      <a:pt x="100" y="1212"/>
                    </a:lnTo>
                    <a:lnTo>
                      <a:pt x="100" y="1212"/>
                    </a:lnTo>
                    <a:lnTo>
                      <a:pt x="101" y="1206"/>
                    </a:lnTo>
                    <a:lnTo>
                      <a:pt x="102" y="1202"/>
                    </a:lnTo>
                    <a:lnTo>
                      <a:pt x="102" y="1202"/>
                    </a:lnTo>
                    <a:lnTo>
                      <a:pt x="102" y="1197"/>
                    </a:lnTo>
                    <a:lnTo>
                      <a:pt x="101" y="1194"/>
                    </a:lnTo>
                    <a:lnTo>
                      <a:pt x="100" y="1187"/>
                    </a:lnTo>
                    <a:lnTo>
                      <a:pt x="100" y="1187"/>
                    </a:lnTo>
                    <a:lnTo>
                      <a:pt x="98" y="1179"/>
                    </a:lnTo>
                    <a:lnTo>
                      <a:pt x="100" y="1170"/>
                    </a:lnTo>
                    <a:lnTo>
                      <a:pt x="100" y="1170"/>
                    </a:lnTo>
                    <a:lnTo>
                      <a:pt x="101" y="1154"/>
                    </a:lnTo>
                    <a:lnTo>
                      <a:pt x="104" y="1137"/>
                    </a:lnTo>
                    <a:lnTo>
                      <a:pt x="111" y="1102"/>
                    </a:lnTo>
                    <a:lnTo>
                      <a:pt x="111" y="1102"/>
                    </a:lnTo>
                    <a:lnTo>
                      <a:pt x="117" y="1070"/>
                    </a:lnTo>
                    <a:lnTo>
                      <a:pt x="125" y="1038"/>
                    </a:lnTo>
                    <a:lnTo>
                      <a:pt x="125" y="1038"/>
                    </a:lnTo>
                    <a:lnTo>
                      <a:pt x="128" y="1010"/>
                    </a:lnTo>
                    <a:lnTo>
                      <a:pt x="131" y="983"/>
                    </a:lnTo>
                    <a:lnTo>
                      <a:pt x="134" y="958"/>
                    </a:lnTo>
                    <a:lnTo>
                      <a:pt x="137" y="945"/>
                    </a:lnTo>
                    <a:lnTo>
                      <a:pt x="140" y="934"/>
                    </a:lnTo>
                    <a:lnTo>
                      <a:pt x="140" y="934"/>
                    </a:lnTo>
                    <a:lnTo>
                      <a:pt x="147" y="913"/>
                    </a:lnTo>
                    <a:lnTo>
                      <a:pt x="150" y="903"/>
                    </a:lnTo>
                    <a:lnTo>
                      <a:pt x="153" y="891"/>
                    </a:lnTo>
                    <a:lnTo>
                      <a:pt x="153" y="891"/>
                    </a:lnTo>
                    <a:lnTo>
                      <a:pt x="169" y="890"/>
                    </a:lnTo>
                    <a:lnTo>
                      <a:pt x="169" y="890"/>
                    </a:lnTo>
                    <a:lnTo>
                      <a:pt x="169" y="904"/>
                    </a:lnTo>
                    <a:lnTo>
                      <a:pt x="168" y="919"/>
                    </a:lnTo>
                    <a:lnTo>
                      <a:pt x="163" y="946"/>
                    </a:lnTo>
                    <a:lnTo>
                      <a:pt x="157" y="975"/>
                    </a:lnTo>
                    <a:lnTo>
                      <a:pt x="156" y="990"/>
                    </a:lnTo>
                    <a:lnTo>
                      <a:pt x="156" y="1005"/>
                    </a:lnTo>
                    <a:lnTo>
                      <a:pt x="156" y="1005"/>
                    </a:lnTo>
                    <a:lnTo>
                      <a:pt x="157" y="1025"/>
                    </a:lnTo>
                    <a:lnTo>
                      <a:pt x="160" y="1045"/>
                    </a:lnTo>
                    <a:lnTo>
                      <a:pt x="160" y="1045"/>
                    </a:lnTo>
                    <a:lnTo>
                      <a:pt x="161" y="1085"/>
                    </a:lnTo>
                    <a:lnTo>
                      <a:pt x="161" y="1127"/>
                    </a:lnTo>
                    <a:lnTo>
                      <a:pt x="161" y="1127"/>
                    </a:lnTo>
                    <a:lnTo>
                      <a:pt x="160" y="1136"/>
                    </a:lnTo>
                    <a:lnTo>
                      <a:pt x="158" y="1145"/>
                    </a:lnTo>
                    <a:lnTo>
                      <a:pt x="155" y="1153"/>
                    </a:lnTo>
                    <a:lnTo>
                      <a:pt x="152" y="1162"/>
                    </a:lnTo>
                    <a:lnTo>
                      <a:pt x="152" y="1162"/>
                    </a:lnTo>
                    <a:lnTo>
                      <a:pt x="147" y="1170"/>
                    </a:lnTo>
                    <a:lnTo>
                      <a:pt x="142" y="1179"/>
                    </a:lnTo>
                    <a:lnTo>
                      <a:pt x="141" y="1188"/>
                    </a:lnTo>
                    <a:lnTo>
                      <a:pt x="141" y="1192"/>
                    </a:lnTo>
                    <a:lnTo>
                      <a:pt x="141" y="1197"/>
                    </a:lnTo>
                    <a:lnTo>
                      <a:pt x="141" y="1197"/>
                    </a:lnTo>
                    <a:lnTo>
                      <a:pt x="145" y="1205"/>
                    </a:lnTo>
                    <a:lnTo>
                      <a:pt x="148" y="1212"/>
                    </a:lnTo>
                    <a:lnTo>
                      <a:pt x="152" y="1220"/>
                    </a:lnTo>
                    <a:lnTo>
                      <a:pt x="153" y="1225"/>
                    </a:lnTo>
                    <a:lnTo>
                      <a:pt x="153" y="1229"/>
                    </a:lnTo>
                    <a:lnTo>
                      <a:pt x="153" y="1229"/>
                    </a:lnTo>
                    <a:lnTo>
                      <a:pt x="153" y="1236"/>
                    </a:lnTo>
                    <a:lnTo>
                      <a:pt x="150" y="1244"/>
                    </a:lnTo>
                    <a:lnTo>
                      <a:pt x="150" y="1244"/>
                    </a:lnTo>
                    <a:lnTo>
                      <a:pt x="157" y="1248"/>
                    </a:lnTo>
                    <a:lnTo>
                      <a:pt x="164" y="1249"/>
                    </a:lnTo>
                    <a:lnTo>
                      <a:pt x="171" y="1249"/>
                    </a:lnTo>
                    <a:lnTo>
                      <a:pt x="175" y="1248"/>
                    </a:lnTo>
                    <a:lnTo>
                      <a:pt x="178" y="1245"/>
                    </a:lnTo>
                    <a:lnTo>
                      <a:pt x="178" y="1245"/>
                    </a:lnTo>
                    <a:lnTo>
                      <a:pt x="178" y="1241"/>
                    </a:lnTo>
                    <a:lnTo>
                      <a:pt x="177" y="1235"/>
                    </a:lnTo>
                    <a:lnTo>
                      <a:pt x="176" y="1230"/>
                    </a:lnTo>
                    <a:lnTo>
                      <a:pt x="175" y="1225"/>
                    </a:lnTo>
                    <a:lnTo>
                      <a:pt x="175" y="1225"/>
                    </a:lnTo>
                    <a:lnTo>
                      <a:pt x="178" y="1226"/>
                    </a:lnTo>
                    <a:lnTo>
                      <a:pt x="182" y="1228"/>
                    </a:lnTo>
                    <a:lnTo>
                      <a:pt x="189" y="1235"/>
                    </a:lnTo>
                    <a:lnTo>
                      <a:pt x="189" y="1235"/>
                    </a:lnTo>
                    <a:lnTo>
                      <a:pt x="192" y="1240"/>
                    </a:lnTo>
                    <a:lnTo>
                      <a:pt x="195" y="1244"/>
                    </a:lnTo>
                    <a:lnTo>
                      <a:pt x="198" y="1250"/>
                    </a:lnTo>
                    <a:lnTo>
                      <a:pt x="199" y="1257"/>
                    </a:lnTo>
                    <a:lnTo>
                      <a:pt x="199" y="1257"/>
                    </a:lnTo>
                    <a:lnTo>
                      <a:pt x="202" y="1262"/>
                    </a:lnTo>
                    <a:lnTo>
                      <a:pt x="208" y="1264"/>
                    </a:lnTo>
                    <a:lnTo>
                      <a:pt x="215" y="1266"/>
                    </a:lnTo>
                    <a:lnTo>
                      <a:pt x="223" y="1269"/>
                    </a:lnTo>
                    <a:lnTo>
                      <a:pt x="223" y="1269"/>
                    </a:lnTo>
                    <a:lnTo>
                      <a:pt x="235" y="1270"/>
                    </a:lnTo>
                    <a:lnTo>
                      <a:pt x="247" y="1272"/>
                    </a:lnTo>
                    <a:lnTo>
                      <a:pt x="254" y="1272"/>
                    </a:lnTo>
                    <a:lnTo>
                      <a:pt x="260" y="1271"/>
                    </a:lnTo>
                    <a:lnTo>
                      <a:pt x="266" y="1270"/>
                    </a:lnTo>
                    <a:lnTo>
                      <a:pt x="272" y="1266"/>
                    </a:lnTo>
                    <a:lnTo>
                      <a:pt x="272" y="1266"/>
                    </a:lnTo>
                    <a:lnTo>
                      <a:pt x="274" y="1264"/>
                    </a:lnTo>
                    <a:lnTo>
                      <a:pt x="276" y="1262"/>
                    </a:lnTo>
                    <a:lnTo>
                      <a:pt x="276" y="1259"/>
                    </a:lnTo>
                    <a:lnTo>
                      <a:pt x="275" y="1257"/>
                    </a:lnTo>
                    <a:lnTo>
                      <a:pt x="271" y="1252"/>
                    </a:lnTo>
                    <a:lnTo>
                      <a:pt x="265" y="1250"/>
                    </a:lnTo>
                    <a:lnTo>
                      <a:pt x="265" y="1250"/>
                    </a:lnTo>
                    <a:lnTo>
                      <a:pt x="258" y="1245"/>
                    </a:lnTo>
                    <a:lnTo>
                      <a:pt x="251" y="1240"/>
                    </a:lnTo>
                    <a:lnTo>
                      <a:pt x="243" y="1233"/>
                    </a:lnTo>
                    <a:lnTo>
                      <a:pt x="237" y="1226"/>
                    </a:lnTo>
                    <a:lnTo>
                      <a:pt x="225" y="1210"/>
                    </a:lnTo>
                    <a:lnTo>
                      <a:pt x="216" y="1195"/>
                    </a:lnTo>
                    <a:lnTo>
                      <a:pt x="216" y="1195"/>
                    </a:lnTo>
                    <a:lnTo>
                      <a:pt x="212" y="1188"/>
                    </a:lnTo>
                    <a:lnTo>
                      <a:pt x="207" y="1181"/>
                    </a:lnTo>
                    <a:lnTo>
                      <a:pt x="207" y="1181"/>
                    </a:lnTo>
                    <a:lnTo>
                      <a:pt x="205" y="1173"/>
                    </a:lnTo>
                    <a:lnTo>
                      <a:pt x="204" y="1165"/>
                    </a:lnTo>
                    <a:lnTo>
                      <a:pt x="202" y="1155"/>
                    </a:lnTo>
                    <a:lnTo>
                      <a:pt x="204" y="1146"/>
                    </a:lnTo>
                    <a:lnTo>
                      <a:pt x="206" y="1129"/>
                    </a:lnTo>
                    <a:lnTo>
                      <a:pt x="209" y="1112"/>
                    </a:lnTo>
                    <a:lnTo>
                      <a:pt x="209" y="1112"/>
                    </a:lnTo>
                    <a:lnTo>
                      <a:pt x="216" y="1079"/>
                    </a:lnTo>
                    <a:lnTo>
                      <a:pt x="216" y="1079"/>
                    </a:lnTo>
                    <a:lnTo>
                      <a:pt x="223" y="1048"/>
                    </a:lnTo>
                    <a:lnTo>
                      <a:pt x="231" y="1016"/>
                    </a:lnTo>
                    <a:lnTo>
                      <a:pt x="238" y="982"/>
                    </a:lnTo>
                    <a:lnTo>
                      <a:pt x="240" y="966"/>
                    </a:lnTo>
                    <a:lnTo>
                      <a:pt x="242" y="949"/>
                    </a:lnTo>
                    <a:lnTo>
                      <a:pt x="242" y="949"/>
                    </a:lnTo>
                    <a:lnTo>
                      <a:pt x="243" y="912"/>
                    </a:lnTo>
                    <a:lnTo>
                      <a:pt x="244" y="895"/>
                    </a:lnTo>
                    <a:lnTo>
                      <a:pt x="247" y="876"/>
                    </a:lnTo>
                    <a:lnTo>
                      <a:pt x="247" y="876"/>
                    </a:lnTo>
                    <a:lnTo>
                      <a:pt x="261" y="873"/>
                    </a:lnTo>
                    <a:lnTo>
                      <a:pt x="275" y="869"/>
                    </a:lnTo>
                    <a:lnTo>
                      <a:pt x="289" y="866"/>
                    </a:lnTo>
                    <a:lnTo>
                      <a:pt x="302" y="861"/>
                    </a:lnTo>
                    <a:lnTo>
                      <a:pt x="302" y="861"/>
                    </a:lnTo>
                    <a:lnTo>
                      <a:pt x="298" y="824"/>
                    </a:lnTo>
                    <a:lnTo>
                      <a:pt x="297" y="786"/>
                    </a:lnTo>
                    <a:lnTo>
                      <a:pt x="295" y="707"/>
                    </a:lnTo>
                    <a:lnTo>
                      <a:pt x="295" y="707"/>
                    </a:lnTo>
                    <a:lnTo>
                      <a:pt x="294" y="686"/>
                    </a:lnTo>
                    <a:lnTo>
                      <a:pt x="291" y="665"/>
                    </a:lnTo>
                    <a:lnTo>
                      <a:pt x="291" y="665"/>
                    </a:lnTo>
                    <a:lnTo>
                      <a:pt x="291" y="639"/>
                    </a:lnTo>
                    <a:lnTo>
                      <a:pt x="291" y="614"/>
                    </a:lnTo>
                    <a:lnTo>
                      <a:pt x="291" y="614"/>
                    </a:lnTo>
                    <a:lnTo>
                      <a:pt x="289" y="602"/>
                    </a:lnTo>
                    <a:lnTo>
                      <a:pt x="288" y="592"/>
                    </a:lnTo>
                    <a:lnTo>
                      <a:pt x="282" y="571"/>
                    </a:lnTo>
                    <a:lnTo>
                      <a:pt x="282" y="571"/>
                    </a:lnTo>
                    <a:lnTo>
                      <a:pt x="283" y="565"/>
                    </a:lnTo>
                    <a:lnTo>
                      <a:pt x="283" y="560"/>
                    </a:lnTo>
                    <a:lnTo>
                      <a:pt x="281" y="547"/>
                    </a:lnTo>
                    <a:lnTo>
                      <a:pt x="281" y="547"/>
                    </a:lnTo>
                    <a:lnTo>
                      <a:pt x="277" y="537"/>
                    </a:lnTo>
                    <a:lnTo>
                      <a:pt x="274" y="525"/>
                    </a:lnTo>
                    <a:lnTo>
                      <a:pt x="267" y="502"/>
                    </a:lnTo>
                    <a:lnTo>
                      <a:pt x="267" y="502"/>
                    </a:lnTo>
                    <a:lnTo>
                      <a:pt x="261" y="479"/>
                    </a:lnTo>
                    <a:lnTo>
                      <a:pt x="261" y="479"/>
                    </a:lnTo>
                    <a:lnTo>
                      <a:pt x="257" y="460"/>
                    </a:lnTo>
                    <a:lnTo>
                      <a:pt x="252" y="444"/>
                    </a:lnTo>
                    <a:lnTo>
                      <a:pt x="252" y="444"/>
                    </a:lnTo>
                    <a:lnTo>
                      <a:pt x="257" y="444"/>
                    </a:lnTo>
                    <a:lnTo>
                      <a:pt x="261" y="445"/>
                    </a:lnTo>
                    <a:lnTo>
                      <a:pt x="271" y="448"/>
                    </a:lnTo>
                    <a:lnTo>
                      <a:pt x="280" y="450"/>
                    </a:lnTo>
                    <a:lnTo>
                      <a:pt x="286" y="450"/>
                    </a:lnTo>
                    <a:lnTo>
                      <a:pt x="291" y="450"/>
                    </a:lnTo>
                    <a:lnTo>
                      <a:pt x="291" y="450"/>
                    </a:lnTo>
                    <a:lnTo>
                      <a:pt x="299" y="449"/>
                    </a:lnTo>
                    <a:lnTo>
                      <a:pt x="306" y="448"/>
                    </a:lnTo>
                    <a:lnTo>
                      <a:pt x="312" y="445"/>
                    </a:lnTo>
                    <a:lnTo>
                      <a:pt x="318" y="442"/>
                    </a:lnTo>
                    <a:lnTo>
                      <a:pt x="321" y="437"/>
                    </a:lnTo>
                    <a:lnTo>
                      <a:pt x="325" y="433"/>
                    </a:lnTo>
                    <a:lnTo>
                      <a:pt x="327" y="426"/>
                    </a:lnTo>
                    <a:lnTo>
                      <a:pt x="328" y="419"/>
                    </a:lnTo>
                    <a:lnTo>
                      <a:pt x="328" y="419"/>
                    </a:lnTo>
                    <a:lnTo>
                      <a:pt x="328" y="412"/>
                    </a:lnTo>
                    <a:lnTo>
                      <a:pt x="327" y="404"/>
                    </a:lnTo>
                    <a:lnTo>
                      <a:pt x="326" y="397"/>
                    </a:lnTo>
                    <a:lnTo>
                      <a:pt x="325" y="389"/>
                    </a:lnTo>
                    <a:lnTo>
                      <a:pt x="325" y="389"/>
                    </a:lnTo>
                    <a:lnTo>
                      <a:pt x="327" y="383"/>
                    </a:lnTo>
                    <a:lnTo>
                      <a:pt x="327" y="381"/>
                    </a:lnTo>
                    <a:lnTo>
                      <a:pt x="327" y="378"/>
                    </a:lnTo>
                    <a:lnTo>
                      <a:pt x="327" y="378"/>
                    </a:lnTo>
                    <a:lnTo>
                      <a:pt x="327" y="376"/>
                    </a:lnTo>
                    <a:lnTo>
                      <a:pt x="325" y="374"/>
                    </a:lnTo>
                    <a:lnTo>
                      <a:pt x="320" y="370"/>
                    </a:lnTo>
                    <a:lnTo>
                      <a:pt x="316" y="367"/>
                    </a:lnTo>
                    <a:lnTo>
                      <a:pt x="313" y="366"/>
                    </a:lnTo>
                    <a:lnTo>
                      <a:pt x="312" y="363"/>
                    </a:lnTo>
                    <a:lnTo>
                      <a:pt x="312" y="363"/>
                    </a:lnTo>
                    <a:lnTo>
                      <a:pt x="312" y="359"/>
                    </a:lnTo>
                    <a:lnTo>
                      <a:pt x="311" y="354"/>
                    </a:lnTo>
                    <a:lnTo>
                      <a:pt x="311" y="354"/>
                    </a:lnTo>
                    <a:lnTo>
                      <a:pt x="309" y="353"/>
                    </a:lnTo>
                    <a:lnTo>
                      <a:pt x="306" y="353"/>
                    </a:lnTo>
                    <a:lnTo>
                      <a:pt x="304" y="352"/>
                    </a:lnTo>
                    <a:lnTo>
                      <a:pt x="303" y="351"/>
                    </a:lnTo>
                    <a:lnTo>
                      <a:pt x="303" y="351"/>
                    </a:lnTo>
                    <a:lnTo>
                      <a:pt x="302" y="345"/>
                    </a:lnTo>
                    <a:lnTo>
                      <a:pt x="299" y="340"/>
                    </a:lnTo>
                    <a:lnTo>
                      <a:pt x="295" y="331"/>
                    </a:lnTo>
                    <a:lnTo>
                      <a:pt x="289" y="322"/>
                    </a:lnTo>
                    <a:lnTo>
                      <a:pt x="288" y="317"/>
                    </a:lnTo>
                    <a:lnTo>
                      <a:pt x="287" y="312"/>
                    </a:lnTo>
                    <a:lnTo>
                      <a:pt x="287" y="312"/>
                    </a:lnTo>
                    <a:lnTo>
                      <a:pt x="283" y="309"/>
                    </a:lnTo>
                    <a:lnTo>
                      <a:pt x="277" y="309"/>
                    </a:lnTo>
                    <a:lnTo>
                      <a:pt x="277" y="309"/>
                    </a:lnTo>
                    <a:lnTo>
                      <a:pt x="274" y="302"/>
                    </a:lnTo>
                    <a:lnTo>
                      <a:pt x="272" y="295"/>
                    </a:lnTo>
                    <a:lnTo>
                      <a:pt x="269" y="287"/>
                    </a:lnTo>
                    <a:lnTo>
                      <a:pt x="266" y="280"/>
                    </a:lnTo>
                    <a:lnTo>
                      <a:pt x="266" y="280"/>
                    </a:lnTo>
                    <a:lnTo>
                      <a:pt x="265" y="269"/>
                    </a:lnTo>
                    <a:lnTo>
                      <a:pt x="264" y="264"/>
                    </a:lnTo>
                    <a:lnTo>
                      <a:pt x="261" y="261"/>
                    </a:lnTo>
                    <a:lnTo>
                      <a:pt x="261" y="261"/>
                    </a:lnTo>
                    <a:lnTo>
                      <a:pt x="261" y="257"/>
                    </a:lnTo>
                    <a:lnTo>
                      <a:pt x="261" y="253"/>
                    </a:lnTo>
                    <a:lnTo>
                      <a:pt x="258" y="247"/>
                    </a:lnTo>
                    <a:lnTo>
                      <a:pt x="254" y="241"/>
                    </a:lnTo>
                    <a:lnTo>
                      <a:pt x="250" y="236"/>
                    </a:lnTo>
                    <a:lnTo>
                      <a:pt x="250" y="236"/>
                    </a:lnTo>
                    <a:lnTo>
                      <a:pt x="235" y="232"/>
                    </a:lnTo>
                    <a:lnTo>
                      <a:pt x="219" y="226"/>
                    </a:lnTo>
                    <a:lnTo>
                      <a:pt x="204" y="221"/>
                    </a:lnTo>
                    <a:lnTo>
                      <a:pt x="195" y="219"/>
                    </a:lnTo>
                    <a:lnTo>
                      <a:pt x="187" y="218"/>
                    </a:lnTo>
                    <a:lnTo>
                      <a:pt x="187" y="218"/>
                    </a:lnTo>
                    <a:lnTo>
                      <a:pt x="184" y="217"/>
                    </a:lnTo>
                    <a:lnTo>
                      <a:pt x="182" y="216"/>
                    </a:lnTo>
                    <a:lnTo>
                      <a:pt x="176" y="210"/>
                    </a:lnTo>
                    <a:lnTo>
                      <a:pt x="171" y="203"/>
                    </a:lnTo>
                    <a:lnTo>
                      <a:pt x="169" y="201"/>
                    </a:lnTo>
                    <a:lnTo>
                      <a:pt x="165" y="198"/>
                    </a:lnTo>
                    <a:lnTo>
                      <a:pt x="165" y="198"/>
                    </a:lnTo>
                    <a:lnTo>
                      <a:pt x="165" y="188"/>
                    </a:lnTo>
                    <a:lnTo>
                      <a:pt x="167" y="178"/>
                    </a:lnTo>
                    <a:lnTo>
                      <a:pt x="167" y="178"/>
                    </a:lnTo>
                    <a:lnTo>
                      <a:pt x="168" y="175"/>
                    </a:lnTo>
                    <a:lnTo>
                      <a:pt x="169" y="175"/>
                    </a:lnTo>
                    <a:lnTo>
                      <a:pt x="171" y="175"/>
                    </a:lnTo>
                    <a:lnTo>
                      <a:pt x="172" y="174"/>
                    </a:lnTo>
                    <a:lnTo>
                      <a:pt x="172" y="174"/>
                    </a:lnTo>
                    <a:lnTo>
                      <a:pt x="175" y="172"/>
                    </a:lnTo>
                    <a:lnTo>
                      <a:pt x="177" y="168"/>
                    </a:lnTo>
                    <a:lnTo>
                      <a:pt x="180" y="160"/>
                    </a:lnTo>
                    <a:lnTo>
                      <a:pt x="183" y="151"/>
                    </a:lnTo>
                    <a:lnTo>
                      <a:pt x="186" y="143"/>
                    </a:lnTo>
                    <a:lnTo>
                      <a:pt x="186" y="143"/>
                    </a:lnTo>
                    <a:lnTo>
                      <a:pt x="191" y="137"/>
                    </a:lnTo>
                    <a:lnTo>
                      <a:pt x="194" y="131"/>
                    </a:lnTo>
                    <a:lnTo>
                      <a:pt x="194" y="131"/>
                    </a:lnTo>
                    <a:lnTo>
                      <a:pt x="197" y="123"/>
                    </a:lnTo>
                    <a:lnTo>
                      <a:pt x="197" y="114"/>
                    </a:lnTo>
                    <a:lnTo>
                      <a:pt x="198" y="105"/>
                    </a:lnTo>
                    <a:lnTo>
                      <a:pt x="200" y="97"/>
                    </a:lnTo>
                    <a:lnTo>
                      <a:pt x="200" y="97"/>
                    </a:lnTo>
                    <a:lnTo>
                      <a:pt x="202" y="91"/>
                    </a:lnTo>
                    <a:lnTo>
                      <a:pt x="205" y="85"/>
                    </a:lnTo>
                    <a:lnTo>
                      <a:pt x="205" y="85"/>
                    </a:lnTo>
                    <a:lnTo>
                      <a:pt x="206" y="79"/>
                    </a:lnTo>
                    <a:lnTo>
                      <a:pt x="205" y="74"/>
                    </a:lnTo>
                    <a:lnTo>
                      <a:pt x="205" y="74"/>
                    </a:lnTo>
                    <a:lnTo>
                      <a:pt x="204" y="68"/>
                    </a:lnTo>
                    <a:lnTo>
                      <a:pt x="202" y="63"/>
                    </a:lnTo>
                    <a:lnTo>
                      <a:pt x="198" y="53"/>
                    </a:lnTo>
                    <a:lnTo>
                      <a:pt x="186" y="33"/>
                    </a:lnTo>
                    <a:lnTo>
                      <a:pt x="186" y="33"/>
                    </a:lnTo>
                    <a:lnTo>
                      <a:pt x="179" y="24"/>
                    </a:lnTo>
                    <a:lnTo>
                      <a:pt x="172" y="17"/>
                    </a:lnTo>
                    <a:lnTo>
                      <a:pt x="172" y="17"/>
                    </a:lnTo>
                    <a:lnTo>
                      <a:pt x="169" y="15"/>
                    </a:lnTo>
                    <a:lnTo>
                      <a:pt x="168" y="12"/>
                    </a:lnTo>
                    <a:lnTo>
                      <a:pt x="168" y="11"/>
                    </a:lnTo>
                    <a:lnTo>
                      <a:pt x="168" y="11"/>
                    </a:lnTo>
                    <a:lnTo>
                      <a:pt x="169" y="10"/>
                    </a:lnTo>
                    <a:lnTo>
                      <a:pt x="170" y="10"/>
                    </a:lnTo>
                    <a:lnTo>
                      <a:pt x="172" y="11"/>
                    </a:lnTo>
                    <a:lnTo>
                      <a:pt x="175" y="14"/>
                    </a:lnTo>
                    <a:lnTo>
                      <a:pt x="176" y="14"/>
                    </a:lnTo>
                    <a:lnTo>
                      <a:pt x="175" y="12"/>
                    </a:lnTo>
                    <a:lnTo>
                      <a:pt x="175" y="12"/>
                    </a:lnTo>
                    <a:lnTo>
                      <a:pt x="171" y="9"/>
                    </a:lnTo>
                    <a:lnTo>
                      <a:pt x="165" y="6"/>
                    </a:lnTo>
                    <a:lnTo>
                      <a:pt x="165" y="6"/>
                    </a:lnTo>
                    <a:lnTo>
                      <a:pt x="163" y="3"/>
                    </a:lnTo>
                    <a:lnTo>
                      <a:pt x="160" y="1"/>
                    </a:lnTo>
                    <a:lnTo>
                      <a:pt x="160" y="1"/>
                    </a:lnTo>
                    <a:lnTo>
                      <a:pt x="153" y="0"/>
                    </a:lnTo>
                    <a:lnTo>
                      <a:pt x="146" y="0"/>
                    </a:lnTo>
                    <a:lnTo>
                      <a:pt x="139" y="3"/>
                    </a:lnTo>
                    <a:lnTo>
                      <a:pt x="133" y="8"/>
                    </a:lnTo>
                    <a:lnTo>
                      <a:pt x="133" y="8"/>
                    </a:lnTo>
                    <a:lnTo>
                      <a:pt x="131" y="7"/>
                    </a:lnTo>
                    <a:lnTo>
                      <a:pt x="130" y="8"/>
                    </a:lnTo>
                    <a:lnTo>
                      <a:pt x="128" y="9"/>
                    </a:lnTo>
                    <a:lnTo>
                      <a:pt x="128" y="9"/>
                    </a:lnTo>
                    <a:lnTo>
                      <a:pt x="126" y="9"/>
                    </a:lnTo>
                    <a:lnTo>
                      <a:pt x="125" y="8"/>
                    </a:lnTo>
                    <a:lnTo>
                      <a:pt x="123" y="7"/>
                    </a:lnTo>
                    <a:lnTo>
                      <a:pt x="120" y="7"/>
                    </a:lnTo>
                    <a:lnTo>
                      <a:pt x="120" y="7"/>
                    </a:lnTo>
                    <a:lnTo>
                      <a:pt x="118" y="7"/>
                    </a:lnTo>
                    <a:lnTo>
                      <a:pt x="117" y="8"/>
                    </a:lnTo>
                    <a:lnTo>
                      <a:pt x="113" y="9"/>
                    </a:lnTo>
                    <a:lnTo>
                      <a:pt x="113" y="9"/>
                    </a:lnTo>
                    <a:lnTo>
                      <a:pt x="108" y="7"/>
                    </a:lnTo>
                    <a:lnTo>
                      <a:pt x="102" y="6"/>
                    </a:lnTo>
                    <a:lnTo>
                      <a:pt x="102" y="6"/>
                    </a:lnTo>
                    <a:close/>
                  </a:path>
                </a:pathLst>
              </a:custGeom>
              <a:solidFill>
                <a:srgbClr val="99B8D2"/>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6" name="Freeform 10">
                <a:extLst>
                  <a:ext uri="{FF2B5EF4-FFF2-40B4-BE49-F238E27FC236}">
                    <a16:creationId xmlns:a16="http://schemas.microsoft.com/office/drawing/2014/main" id="{105C58C8-C4C8-434C-94A4-8F847FFBE08F}"/>
                  </a:ext>
                </a:extLst>
              </p:cNvPr>
              <p:cNvSpPr>
                <a:spLocks noEditPoints="1"/>
              </p:cNvSpPr>
              <p:nvPr/>
            </p:nvSpPr>
            <p:spPr bwMode="auto">
              <a:xfrm>
                <a:off x="8364951" y="6430187"/>
                <a:ext cx="770279" cy="2275873"/>
              </a:xfrm>
              <a:custGeom>
                <a:avLst/>
                <a:gdLst>
                  <a:gd name="T0" fmla="*/ 435 w 448"/>
                  <a:gd name="T1" fmla="*/ 1272 h 1360"/>
                  <a:gd name="T2" fmla="*/ 391 w 448"/>
                  <a:gd name="T3" fmla="*/ 1258 h 1360"/>
                  <a:gd name="T4" fmla="*/ 376 w 448"/>
                  <a:gd name="T5" fmla="*/ 1235 h 1360"/>
                  <a:gd name="T6" fmla="*/ 346 w 448"/>
                  <a:gd name="T7" fmla="*/ 1191 h 1360"/>
                  <a:gd name="T8" fmla="*/ 347 w 448"/>
                  <a:gd name="T9" fmla="*/ 1131 h 1360"/>
                  <a:gd name="T10" fmla="*/ 343 w 448"/>
                  <a:gd name="T11" fmla="*/ 984 h 1360"/>
                  <a:gd name="T12" fmla="*/ 354 w 448"/>
                  <a:gd name="T13" fmla="*/ 772 h 1360"/>
                  <a:gd name="T14" fmla="*/ 353 w 448"/>
                  <a:gd name="T15" fmla="*/ 593 h 1360"/>
                  <a:gd name="T16" fmla="*/ 357 w 448"/>
                  <a:gd name="T17" fmla="*/ 575 h 1360"/>
                  <a:gd name="T18" fmla="*/ 384 w 448"/>
                  <a:gd name="T19" fmla="*/ 523 h 1360"/>
                  <a:gd name="T20" fmla="*/ 396 w 448"/>
                  <a:gd name="T21" fmla="*/ 425 h 1360"/>
                  <a:gd name="T22" fmla="*/ 377 w 448"/>
                  <a:gd name="T23" fmla="*/ 309 h 1360"/>
                  <a:gd name="T24" fmla="*/ 347 w 448"/>
                  <a:gd name="T25" fmla="*/ 236 h 1360"/>
                  <a:gd name="T26" fmla="*/ 243 w 448"/>
                  <a:gd name="T27" fmla="*/ 195 h 1360"/>
                  <a:gd name="T28" fmla="*/ 231 w 448"/>
                  <a:gd name="T29" fmla="*/ 291 h 1360"/>
                  <a:gd name="T30" fmla="*/ 215 w 448"/>
                  <a:gd name="T31" fmla="*/ 285 h 1360"/>
                  <a:gd name="T32" fmla="*/ 220 w 448"/>
                  <a:gd name="T33" fmla="*/ 255 h 1360"/>
                  <a:gd name="T34" fmla="*/ 202 w 448"/>
                  <a:gd name="T35" fmla="*/ 227 h 1360"/>
                  <a:gd name="T36" fmla="*/ 234 w 448"/>
                  <a:gd name="T37" fmla="*/ 187 h 1360"/>
                  <a:gd name="T38" fmla="*/ 239 w 448"/>
                  <a:gd name="T39" fmla="*/ 160 h 1360"/>
                  <a:gd name="T40" fmla="*/ 257 w 448"/>
                  <a:gd name="T41" fmla="*/ 89 h 1360"/>
                  <a:gd name="T42" fmla="*/ 212 w 448"/>
                  <a:gd name="T43" fmla="*/ 3 h 1360"/>
                  <a:gd name="T44" fmla="*/ 140 w 448"/>
                  <a:gd name="T45" fmla="*/ 18 h 1360"/>
                  <a:gd name="T46" fmla="*/ 123 w 448"/>
                  <a:gd name="T47" fmla="*/ 69 h 1360"/>
                  <a:gd name="T48" fmla="*/ 130 w 448"/>
                  <a:gd name="T49" fmla="*/ 112 h 1360"/>
                  <a:gd name="T50" fmla="*/ 149 w 448"/>
                  <a:gd name="T51" fmla="*/ 169 h 1360"/>
                  <a:gd name="T52" fmla="*/ 149 w 448"/>
                  <a:gd name="T53" fmla="*/ 194 h 1360"/>
                  <a:gd name="T54" fmla="*/ 193 w 448"/>
                  <a:gd name="T55" fmla="*/ 234 h 1360"/>
                  <a:gd name="T56" fmla="*/ 196 w 448"/>
                  <a:gd name="T57" fmla="*/ 279 h 1360"/>
                  <a:gd name="T58" fmla="*/ 171 w 448"/>
                  <a:gd name="T59" fmla="*/ 284 h 1360"/>
                  <a:gd name="T60" fmla="*/ 137 w 448"/>
                  <a:gd name="T61" fmla="*/ 182 h 1360"/>
                  <a:gd name="T62" fmla="*/ 94 w 448"/>
                  <a:gd name="T63" fmla="*/ 204 h 1360"/>
                  <a:gd name="T64" fmla="*/ 2 w 448"/>
                  <a:gd name="T65" fmla="*/ 259 h 1360"/>
                  <a:gd name="T66" fmla="*/ 8 w 448"/>
                  <a:gd name="T67" fmla="*/ 386 h 1360"/>
                  <a:gd name="T68" fmla="*/ 26 w 448"/>
                  <a:gd name="T69" fmla="*/ 491 h 1360"/>
                  <a:gd name="T70" fmla="*/ 59 w 448"/>
                  <a:gd name="T71" fmla="*/ 543 h 1360"/>
                  <a:gd name="T72" fmla="*/ 51 w 448"/>
                  <a:gd name="T73" fmla="*/ 601 h 1360"/>
                  <a:gd name="T74" fmla="*/ 55 w 448"/>
                  <a:gd name="T75" fmla="*/ 735 h 1360"/>
                  <a:gd name="T76" fmla="*/ 45 w 448"/>
                  <a:gd name="T77" fmla="*/ 889 h 1360"/>
                  <a:gd name="T78" fmla="*/ 40 w 448"/>
                  <a:gd name="T79" fmla="*/ 986 h 1360"/>
                  <a:gd name="T80" fmla="*/ 23 w 448"/>
                  <a:gd name="T81" fmla="*/ 1189 h 1360"/>
                  <a:gd name="T82" fmla="*/ 38 w 448"/>
                  <a:gd name="T83" fmla="*/ 1294 h 1360"/>
                  <a:gd name="T84" fmla="*/ 41 w 448"/>
                  <a:gd name="T85" fmla="*/ 1310 h 1360"/>
                  <a:gd name="T86" fmla="*/ 49 w 448"/>
                  <a:gd name="T87" fmla="*/ 1355 h 1360"/>
                  <a:gd name="T88" fmla="*/ 124 w 448"/>
                  <a:gd name="T89" fmla="*/ 1350 h 1360"/>
                  <a:gd name="T90" fmla="*/ 120 w 448"/>
                  <a:gd name="T91" fmla="*/ 1323 h 1360"/>
                  <a:gd name="T92" fmla="*/ 118 w 448"/>
                  <a:gd name="T93" fmla="*/ 1288 h 1360"/>
                  <a:gd name="T94" fmla="*/ 148 w 448"/>
                  <a:gd name="T95" fmla="*/ 1225 h 1360"/>
                  <a:gd name="T96" fmla="*/ 183 w 448"/>
                  <a:gd name="T97" fmla="*/ 986 h 1360"/>
                  <a:gd name="T98" fmla="*/ 220 w 448"/>
                  <a:gd name="T99" fmla="*/ 859 h 1360"/>
                  <a:gd name="T100" fmla="*/ 232 w 448"/>
                  <a:gd name="T101" fmla="*/ 934 h 1360"/>
                  <a:gd name="T102" fmla="*/ 253 w 448"/>
                  <a:gd name="T103" fmla="*/ 973 h 1360"/>
                  <a:gd name="T104" fmla="*/ 254 w 448"/>
                  <a:gd name="T105" fmla="*/ 1033 h 1360"/>
                  <a:gd name="T106" fmla="*/ 253 w 448"/>
                  <a:gd name="T107" fmla="*/ 1152 h 1360"/>
                  <a:gd name="T108" fmla="*/ 269 w 448"/>
                  <a:gd name="T109" fmla="*/ 1215 h 1360"/>
                  <a:gd name="T110" fmla="*/ 259 w 448"/>
                  <a:gd name="T111" fmla="*/ 1275 h 1360"/>
                  <a:gd name="T112" fmla="*/ 309 w 448"/>
                  <a:gd name="T113" fmla="*/ 1295 h 1360"/>
                  <a:gd name="T114" fmla="*/ 359 w 448"/>
                  <a:gd name="T115" fmla="*/ 1306 h 1360"/>
                  <a:gd name="T116" fmla="*/ 439 w 448"/>
                  <a:gd name="T117" fmla="*/ 1300 h 1360"/>
                  <a:gd name="T118" fmla="*/ 208 w 448"/>
                  <a:gd name="T119" fmla="*/ 369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8" h="1360">
                    <a:moveTo>
                      <a:pt x="447" y="1287"/>
                    </a:moveTo>
                    <a:lnTo>
                      <a:pt x="447" y="1287"/>
                    </a:lnTo>
                    <a:lnTo>
                      <a:pt x="445" y="1287"/>
                    </a:lnTo>
                    <a:lnTo>
                      <a:pt x="444" y="1286"/>
                    </a:lnTo>
                    <a:lnTo>
                      <a:pt x="441" y="1283"/>
                    </a:lnTo>
                    <a:lnTo>
                      <a:pt x="440" y="1278"/>
                    </a:lnTo>
                    <a:lnTo>
                      <a:pt x="439" y="1275"/>
                    </a:lnTo>
                    <a:lnTo>
                      <a:pt x="439" y="1275"/>
                    </a:lnTo>
                    <a:lnTo>
                      <a:pt x="437" y="1273"/>
                    </a:lnTo>
                    <a:lnTo>
                      <a:pt x="435" y="1272"/>
                    </a:lnTo>
                    <a:lnTo>
                      <a:pt x="435" y="1272"/>
                    </a:lnTo>
                    <a:lnTo>
                      <a:pt x="431" y="1270"/>
                    </a:lnTo>
                    <a:lnTo>
                      <a:pt x="431" y="1270"/>
                    </a:lnTo>
                    <a:lnTo>
                      <a:pt x="425" y="1269"/>
                    </a:lnTo>
                    <a:lnTo>
                      <a:pt x="421" y="1269"/>
                    </a:lnTo>
                    <a:lnTo>
                      <a:pt x="410" y="1265"/>
                    </a:lnTo>
                    <a:lnTo>
                      <a:pt x="410" y="1265"/>
                    </a:lnTo>
                    <a:lnTo>
                      <a:pt x="400" y="1262"/>
                    </a:lnTo>
                    <a:lnTo>
                      <a:pt x="394" y="1261"/>
                    </a:lnTo>
                    <a:lnTo>
                      <a:pt x="391" y="1258"/>
                    </a:lnTo>
                    <a:lnTo>
                      <a:pt x="391" y="1258"/>
                    </a:lnTo>
                    <a:lnTo>
                      <a:pt x="387" y="1254"/>
                    </a:lnTo>
                    <a:lnTo>
                      <a:pt x="385" y="1250"/>
                    </a:lnTo>
                    <a:lnTo>
                      <a:pt x="383" y="1246"/>
                    </a:lnTo>
                    <a:lnTo>
                      <a:pt x="379" y="1243"/>
                    </a:lnTo>
                    <a:lnTo>
                      <a:pt x="379" y="1243"/>
                    </a:lnTo>
                    <a:lnTo>
                      <a:pt x="379" y="1241"/>
                    </a:lnTo>
                    <a:lnTo>
                      <a:pt x="378" y="1239"/>
                    </a:lnTo>
                    <a:lnTo>
                      <a:pt x="376" y="1235"/>
                    </a:lnTo>
                    <a:lnTo>
                      <a:pt x="376" y="1235"/>
                    </a:lnTo>
                    <a:lnTo>
                      <a:pt x="374" y="1226"/>
                    </a:lnTo>
                    <a:lnTo>
                      <a:pt x="374" y="1226"/>
                    </a:lnTo>
                    <a:lnTo>
                      <a:pt x="369" y="1215"/>
                    </a:lnTo>
                    <a:lnTo>
                      <a:pt x="369" y="1215"/>
                    </a:lnTo>
                    <a:lnTo>
                      <a:pt x="366" y="1208"/>
                    </a:lnTo>
                    <a:lnTo>
                      <a:pt x="364" y="1203"/>
                    </a:lnTo>
                    <a:lnTo>
                      <a:pt x="364" y="1203"/>
                    </a:lnTo>
                    <a:lnTo>
                      <a:pt x="359" y="1198"/>
                    </a:lnTo>
                    <a:lnTo>
                      <a:pt x="355" y="1196"/>
                    </a:lnTo>
                    <a:lnTo>
                      <a:pt x="346" y="1191"/>
                    </a:lnTo>
                    <a:lnTo>
                      <a:pt x="346" y="1191"/>
                    </a:lnTo>
                    <a:lnTo>
                      <a:pt x="343" y="1188"/>
                    </a:lnTo>
                    <a:lnTo>
                      <a:pt x="342" y="1183"/>
                    </a:lnTo>
                    <a:lnTo>
                      <a:pt x="342" y="1175"/>
                    </a:lnTo>
                    <a:lnTo>
                      <a:pt x="343" y="1165"/>
                    </a:lnTo>
                    <a:lnTo>
                      <a:pt x="344" y="1156"/>
                    </a:lnTo>
                    <a:lnTo>
                      <a:pt x="344" y="1156"/>
                    </a:lnTo>
                    <a:lnTo>
                      <a:pt x="346" y="1143"/>
                    </a:lnTo>
                    <a:lnTo>
                      <a:pt x="347" y="1131"/>
                    </a:lnTo>
                    <a:lnTo>
                      <a:pt x="347" y="1131"/>
                    </a:lnTo>
                    <a:lnTo>
                      <a:pt x="348" y="1111"/>
                    </a:lnTo>
                    <a:lnTo>
                      <a:pt x="348" y="1090"/>
                    </a:lnTo>
                    <a:lnTo>
                      <a:pt x="346" y="1051"/>
                    </a:lnTo>
                    <a:lnTo>
                      <a:pt x="346" y="1051"/>
                    </a:lnTo>
                    <a:lnTo>
                      <a:pt x="346" y="1037"/>
                    </a:lnTo>
                    <a:lnTo>
                      <a:pt x="346" y="1023"/>
                    </a:lnTo>
                    <a:lnTo>
                      <a:pt x="346" y="1023"/>
                    </a:lnTo>
                    <a:lnTo>
                      <a:pt x="343" y="996"/>
                    </a:lnTo>
                    <a:lnTo>
                      <a:pt x="343" y="996"/>
                    </a:lnTo>
                    <a:lnTo>
                      <a:pt x="343" y="984"/>
                    </a:lnTo>
                    <a:lnTo>
                      <a:pt x="344" y="970"/>
                    </a:lnTo>
                    <a:lnTo>
                      <a:pt x="344" y="970"/>
                    </a:lnTo>
                    <a:lnTo>
                      <a:pt x="344" y="919"/>
                    </a:lnTo>
                    <a:lnTo>
                      <a:pt x="346" y="868"/>
                    </a:lnTo>
                    <a:lnTo>
                      <a:pt x="346" y="868"/>
                    </a:lnTo>
                    <a:lnTo>
                      <a:pt x="347" y="846"/>
                    </a:lnTo>
                    <a:lnTo>
                      <a:pt x="349" y="824"/>
                    </a:lnTo>
                    <a:lnTo>
                      <a:pt x="354" y="779"/>
                    </a:lnTo>
                    <a:lnTo>
                      <a:pt x="354" y="779"/>
                    </a:lnTo>
                    <a:lnTo>
                      <a:pt x="354" y="772"/>
                    </a:lnTo>
                    <a:lnTo>
                      <a:pt x="355" y="767"/>
                    </a:lnTo>
                    <a:lnTo>
                      <a:pt x="355" y="767"/>
                    </a:lnTo>
                    <a:lnTo>
                      <a:pt x="356" y="765"/>
                    </a:lnTo>
                    <a:lnTo>
                      <a:pt x="356" y="764"/>
                    </a:lnTo>
                    <a:lnTo>
                      <a:pt x="359" y="763"/>
                    </a:lnTo>
                    <a:lnTo>
                      <a:pt x="359" y="763"/>
                    </a:lnTo>
                    <a:lnTo>
                      <a:pt x="356" y="722"/>
                    </a:lnTo>
                    <a:lnTo>
                      <a:pt x="354" y="679"/>
                    </a:lnTo>
                    <a:lnTo>
                      <a:pt x="353" y="593"/>
                    </a:lnTo>
                    <a:lnTo>
                      <a:pt x="353" y="593"/>
                    </a:lnTo>
                    <a:lnTo>
                      <a:pt x="354" y="592"/>
                    </a:lnTo>
                    <a:lnTo>
                      <a:pt x="356" y="592"/>
                    </a:lnTo>
                    <a:lnTo>
                      <a:pt x="358" y="592"/>
                    </a:lnTo>
                    <a:lnTo>
                      <a:pt x="359" y="591"/>
                    </a:lnTo>
                    <a:lnTo>
                      <a:pt x="359" y="591"/>
                    </a:lnTo>
                    <a:lnTo>
                      <a:pt x="359" y="588"/>
                    </a:lnTo>
                    <a:lnTo>
                      <a:pt x="358" y="583"/>
                    </a:lnTo>
                    <a:lnTo>
                      <a:pt x="358" y="583"/>
                    </a:lnTo>
                    <a:lnTo>
                      <a:pt x="357" y="578"/>
                    </a:lnTo>
                    <a:lnTo>
                      <a:pt x="357" y="575"/>
                    </a:lnTo>
                    <a:lnTo>
                      <a:pt x="357" y="575"/>
                    </a:lnTo>
                    <a:lnTo>
                      <a:pt x="358" y="573"/>
                    </a:lnTo>
                    <a:lnTo>
                      <a:pt x="359" y="570"/>
                    </a:lnTo>
                    <a:lnTo>
                      <a:pt x="364" y="566"/>
                    </a:lnTo>
                    <a:lnTo>
                      <a:pt x="364" y="566"/>
                    </a:lnTo>
                    <a:lnTo>
                      <a:pt x="370" y="555"/>
                    </a:lnTo>
                    <a:lnTo>
                      <a:pt x="370" y="555"/>
                    </a:lnTo>
                    <a:lnTo>
                      <a:pt x="377" y="540"/>
                    </a:lnTo>
                    <a:lnTo>
                      <a:pt x="384" y="523"/>
                    </a:lnTo>
                    <a:lnTo>
                      <a:pt x="384" y="523"/>
                    </a:lnTo>
                    <a:lnTo>
                      <a:pt x="392" y="499"/>
                    </a:lnTo>
                    <a:lnTo>
                      <a:pt x="395" y="487"/>
                    </a:lnTo>
                    <a:lnTo>
                      <a:pt x="396" y="473"/>
                    </a:lnTo>
                    <a:lnTo>
                      <a:pt x="396" y="473"/>
                    </a:lnTo>
                    <a:lnTo>
                      <a:pt x="398" y="461"/>
                    </a:lnTo>
                    <a:lnTo>
                      <a:pt x="398" y="461"/>
                    </a:lnTo>
                    <a:lnTo>
                      <a:pt x="399" y="448"/>
                    </a:lnTo>
                    <a:lnTo>
                      <a:pt x="399" y="448"/>
                    </a:lnTo>
                    <a:lnTo>
                      <a:pt x="398" y="436"/>
                    </a:lnTo>
                    <a:lnTo>
                      <a:pt x="396" y="425"/>
                    </a:lnTo>
                    <a:lnTo>
                      <a:pt x="396" y="425"/>
                    </a:lnTo>
                    <a:lnTo>
                      <a:pt x="396" y="413"/>
                    </a:lnTo>
                    <a:lnTo>
                      <a:pt x="396" y="413"/>
                    </a:lnTo>
                    <a:lnTo>
                      <a:pt x="395" y="402"/>
                    </a:lnTo>
                    <a:lnTo>
                      <a:pt x="394" y="390"/>
                    </a:lnTo>
                    <a:lnTo>
                      <a:pt x="388" y="366"/>
                    </a:lnTo>
                    <a:lnTo>
                      <a:pt x="388" y="366"/>
                    </a:lnTo>
                    <a:lnTo>
                      <a:pt x="380" y="320"/>
                    </a:lnTo>
                    <a:lnTo>
                      <a:pt x="380" y="320"/>
                    </a:lnTo>
                    <a:lnTo>
                      <a:pt x="377" y="309"/>
                    </a:lnTo>
                    <a:lnTo>
                      <a:pt x="374" y="299"/>
                    </a:lnTo>
                    <a:lnTo>
                      <a:pt x="368" y="277"/>
                    </a:lnTo>
                    <a:lnTo>
                      <a:pt x="368" y="277"/>
                    </a:lnTo>
                    <a:lnTo>
                      <a:pt x="362" y="255"/>
                    </a:lnTo>
                    <a:lnTo>
                      <a:pt x="362" y="255"/>
                    </a:lnTo>
                    <a:lnTo>
                      <a:pt x="357" y="244"/>
                    </a:lnTo>
                    <a:lnTo>
                      <a:pt x="355" y="240"/>
                    </a:lnTo>
                    <a:lnTo>
                      <a:pt x="351" y="237"/>
                    </a:lnTo>
                    <a:lnTo>
                      <a:pt x="351" y="237"/>
                    </a:lnTo>
                    <a:lnTo>
                      <a:pt x="347" y="236"/>
                    </a:lnTo>
                    <a:lnTo>
                      <a:pt x="343" y="236"/>
                    </a:lnTo>
                    <a:lnTo>
                      <a:pt x="343" y="236"/>
                    </a:lnTo>
                    <a:lnTo>
                      <a:pt x="333" y="232"/>
                    </a:lnTo>
                    <a:lnTo>
                      <a:pt x="323" y="227"/>
                    </a:lnTo>
                    <a:lnTo>
                      <a:pt x="323" y="227"/>
                    </a:lnTo>
                    <a:lnTo>
                      <a:pt x="271" y="208"/>
                    </a:lnTo>
                    <a:lnTo>
                      <a:pt x="271" y="208"/>
                    </a:lnTo>
                    <a:lnTo>
                      <a:pt x="257" y="202"/>
                    </a:lnTo>
                    <a:lnTo>
                      <a:pt x="250" y="199"/>
                    </a:lnTo>
                    <a:lnTo>
                      <a:pt x="243" y="195"/>
                    </a:lnTo>
                    <a:lnTo>
                      <a:pt x="243" y="195"/>
                    </a:lnTo>
                    <a:lnTo>
                      <a:pt x="242" y="201"/>
                    </a:lnTo>
                    <a:lnTo>
                      <a:pt x="242" y="201"/>
                    </a:lnTo>
                    <a:lnTo>
                      <a:pt x="241" y="215"/>
                    </a:lnTo>
                    <a:lnTo>
                      <a:pt x="241" y="215"/>
                    </a:lnTo>
                    <a:lnTo>
                      <a:pt x="238" y="233"/>
                    </a:lnTo>
                    <a:lnTo>
                      <a:pt x="238" y="233"/>
                    </a:lnTo>
                    <a:lnTo>
                      <a:pt x="236" y="262"/>
                    </a:lnTo>
                    <a:lnTo>
                      <a:pt x="231" y="291"/>
                    </a:lnTo>
                    <a:lnTo>
                      <a:pt x="231" y="291"/>
                    </a:lnTo>
                    <a:lnTo>
                      <a:pt x="226" y="314"/>
                    </a:lnTo>
                    <a:lnTo>
                      <a:pt x="226" y="314"/>
                    </a:lnTo>
                    <a:lnTo>
                      <a:pt x="226" y="314"/>
                    </a:lnTo>
                    <a:lnTo>
                      <a:pt x="226" y="314"/>
                    </a:lnTo>
                    <a:lnTo>
                      <a:pt x="224" y="309"/>
                    </a:lnTo>
                    <a:lnTo>
                      <a:pt x="222" y="306"/>
                    </a:lnTo>
                    <a:lnTo>
                      <a:pt x="222" y="306"/>
                    </a:lnTo>
                    <a:lnTo>
                      <a:pt x="217" y="292"/>
                    </a:lnTo>
                    <a:lnTo>
                      <a:pt x="217" y="292"/>
                    </a:lnTo>
                    <a:lnTo>
                      <a:pt x="215" y="285"/>
                    </a:lnTo>
                    <a:lnTo>
                      <a:pt x="213" y="279"/>
                    </a:lnTo>
                    <a:lnTo>
                      <a:pt x="213" y="279"/>
                    </a:lnTo>
                    <a:lnTo>
                      <a:pt x="213" y="275"/>
                    </a:lnTo>
                    <a:lnTo>
                      <a:pt x="215" y="270"/>
                    </a:lnTo>
                    <a:lnTo>
                      <a:pt x="215" y="270"/>
                    </a:lnTo>
                    <a:lnTo>
                      <a:pt x="219" y="261"/>
                    </a:lnTo>
                    <a:lnTo>
                      <a:pt x="219" y="261"/>
                    </a:lnTo>
                    <a:lnTo>
                      <a:pt x="220" y="257"/>
                    </a:lnTo>
                    <a:lnTo>
                      <a:pt x="220" y="257"/>
                    </a:lnTo>
                    <a:lnTo>
                      <a:pt x="220" y="255"/>
                    </a:lnTo>
                    <a:lnTo>
                      <a:pt x="220" y="253"/>
                    </a:lnTo>
                    <a:lnTo>
                      <a:pt x="217" y="248"/>
                    </a:lnTo>
                    <a:lnTo>
                      <a:pt x="217" y="248"/>
                    </a:lnTo>
                    <a:lnTo>
                      <a:pt x="212" y="238"/>
                    </a:lnTo>
                    <a:lnTo>
                      <a:pt x="212" y="238"/>
                    </a:lnTo>
                    <a:lnTo>
                      <a:pt x="209" y="233"/>
                    </a:lnTo>
                    <a:lnTo>
                      <a:pt x="209" y="233"/>
                    </a:lnTo>
                    <a:lnTo>
                      <a:pt x="206" y="227"/>
                    </a:lnTo>
                    <a:lnTo>
                      <a:pt x="206" y="227"/>
                    </a:lnTo>
                    <a:lnTo>
                      <a:pt x="202" y="227"/>
                    </a:lnTo>
                    <a:lnTo>
                      <a:pt x="202" y="227"/>
                    </a:lnTo>
                    <a:lnTo>
                      <a:pt x="208" y="223"/>
                    </a:lnTo>
                    <a:lnTo>
                      <a:pt x="213" y="219"/>
                    </a:lnTo>
                    <a:lnTo>
                      <a:pt x="213" y="219"/>
                    </a:lnTo>
                    <a:lnTo>
                      <a:pt x="222" y="209"/>
                    </a:lnTo>
                    <a:lnTo>
                      <a:pt x="222" y="209"/>
                    </a:lnTo>
                    <a:lnTo>
                      <a:pt x="226" y="204"/>
                    </a:lnTo>
                    <a:lnTo>
                      <a:pt x="229" y="199"/>
                    </a:lnTo>
                    <a:lnTo>
                      <a:pt x="229" y="199"/>
                    </a:lnTo>
                    <a:lnTo>
                      <a:pt x="234" y="187"/>
                    </a:lnTo>
                    <a:lnTo>
                      <a:pt x="234" y="187"/>
                    </a:lnTo>
                    <a:lnTo>
                      <a:pt x="234" y="185"/>
                    </a:lnTo>
                    <a:lnTo>
                      <a:pt x="234" y="185"/>
                    </a:lnTo>
                    <a:lnTo>
                      <a:pt x="234" y="184"/>
                    </a:lnTo>
                    <a:lnTo>
                      <a:pt x="234" y="184"/>
                    </a:lnTo>
                    <a:lnTo>
                      <a:pt x="232" y="179"/>
                    </a:lnTo>
                    <a:lnTo>
                      <a:pt x="231" y="174"/>
                    </a:lnTo>
                    <a:lnTo>
                      <a:pt x="232" y="171"/>
                    </a:lnTo>
                    <a:lnTo>
                      <a:pt x="235" y="167"/>
                    </a:lnTo>
                    <a:lnTo>
                      <a:pt x="239" y="160"/>
                    </a:lnTo>
                    <a:lnTo>
                      <a:pt x="244" y="152"/>
                    </a:lnTo>
                    <a:lnTo>
                      <a:pt x="244" y="152"/>
                    </a:lnTo>
                    <a:lnTo>
                      <a:pt x="246" y="144"/>
                    </a:lnTo>
                    <a:lnTo>
                      <a:pt x="247" y="135"/>
                    </a:lnTo>
                    <a:lnTo>
                      <a:pt x="249" y="127"/>
                    </a:lnTo>
                    <a:lnTo>
                      <a:pt x="251" y="118"/>
                    </a:lnTo>
                    <a:lnTo>
                      <a:pt x="251" y="118"/>
                    </a:lnTo>
                    <a:lnTo>
                      <a:pt x="253" y="111"/>
                    </a:lnTo>
                    <a:lnTo>
                      <a:pt x="256" y="103"/>
                    </a:lnTo>
                    <a:lnTo>
                      <a:pt x="257" y="89"/>
                    </a:lnTo>
                    <a:lnTo>
                      <a:pt x="258" y="59"/>
                    </a:lnTo>
                    <a:lnTo>
                      <a:pt x="258" y="59"/>
                    </a:lnTo>
                    <a:lnTo>
                      <a:pt x="257" y="48"/>
                    </a:lnTo>
                    <a:lnTo>
                      <a:pt x="254" y="39"/>
                    </a:lnTo>
                    <a:lnTo>
                      <a:pt x="251" y="31"/>
                    </a:lnTo>
                    <a:lnTo>
                      <a:pt x="246" y="23"/>
                    </a:lnTo>
                    <a:lnTo>
                      <a:pt x="239" y="16"/>
                    </a:lnTo>
                    <a:lnTo>
                      <a:pt x="231" y="12"/>
                    </a:lnTo>
                    <a:lnTo>
                      <a:pt x="222" y="7"/>
                    </a:lnTo>
                    <a:lnTo>
                      <a:pt x="212" y="3"/>
                    </a:lnTo>
                    <a:lnTo>
                      <a:pt x="212" y="3"/>
                    </a:lnTo>
                    <a:lnTo>
                      <a:pt x="199" y="1"/>
                    </a:lnTo>
                    <a:lnTo>
                      <a:pt x="192" y="0"/>
                    </a:lnTo>
                    <a:lnTo>
                      <a:pt x="185" y="1"/>
                    </a:lnTo>
                    <a:lnTo>
                      <a:pt x="185" y="1"/>
                    </a:lnTo>
                    <a:lnTo>
                      <a:pt x="171" y="5"/>
                    </a:lnTo>
                    <a:lnTo>
                      <a:pt x="159" y="9"/>
                    </a:lnTo>
                    <a:lnTo>
                      <a:pt x="152" y="12"/>
                    </a:lnTo>
                    <a:lnTo>
                      <a:pt x="146" y="15"/>
                    </a:lnTo>
                    <a:lnTo>
                      <a:pt x="140" y="18"/>
                    </a:lnTo>
                    <a:lnTo>
                      <a:pt x="135" y="24"/>
                    </a:lnTo>
                    <a:lnTo>
                      <a:pt x="135" y="24"/>
                    </a:lnTo>
                    <a:lnTo>
                      <a:pt x="131" y="29"/>
                    </a:lnTo>
                    <a:lnTo>
                      <a:pt x="129" y="36"/>
                    </a:lnTo>
                    <a:lnTo>
                      <a:pt x="124" y="47"/>
                    </a:lnTo>
                    <a:lnTo>
                      <a:pt x="124" y="47"/>
                    </a:lnTo>
                    <a:lnTo>
                      <a:pt x="123" y="53"/>
                    </a:lnTo>
                    <a:lnTo>
                      <a:pt x="123" y="58"/>
                    </a:lnTo>
                    <a:lnTo>
                      <a:pt x="124" y="63"/>
                    </a:lnTo>
                    <a:lnTo>
                      <a:pt x="123" y="69"/>
                    </a:lnTo>
                    <a:lnTo>
                      <a:pt x="123" y="69"/>
                    </a:lnTo>
                    <a:lnTo>
                      <a:pt x="120" y="77"/>
                    </a:lnTo>
                    <a:lnTo>
                      <a:pt x="120" y="77"/>
                    </a:lnTo>
                    <a:lnTo>
                      <a:pt x="119" y="82"/>
                    </a:lnTo>
                    <a:lnTo>
                      <a:pt x="118" y="87"/>
                    </a:lnTo>
                    <a:lnTo>
                      <a:pt x="119" y="91"/>
                    </a:lnTo>
                    <a:lnTo>
                      <a:pt x="120" y="96"/>
                    </a:lnTo>
                    <a:lnTo>
                      <a:pt x="124" y="104"/>
                    </a:lnTo>
                    <a:lnTo>
                      <a:pt x="130" y="112"/>
                    </a:lnTo>
                    <a:lnTo>
                      <a:pt x="130" y="112"/>
                    </a:lnTo>
                    <a:lnTo>
                      <a:pt x="132" y="118"/>
                    </a:lnTo>
                    <a:lnTo>
                      <a:pt x="133" y="122"/>
                    </a:lnTo>
                    <a:lnTo>
                      <a:pt x="137" y="133"/>
                    </a:lnTo>
                    <a:lnTo>
                      <a:pt x="137" y="133"/>
                    </a:lnTo>
                    <a:lnTo>
                      <a:pt x="142" y="141"/>
                    </a:lnTo>
                    <a:lnTo>
                      <a:pt x="148" y="150"/>
                    </a:lnTo>
                    <a:lnTo>
                      <a:pt x="150" y="155"/>
                    </a:lnTo>
                    <a:lnTo>
                      <a:pt x="152" y="159"/>
                    </a:lnTo>
                    <a:lnTo>
                      <a:pt x="152" y="164"/>
                    </a:lnTo>
                    <a:lnTo>
                      <a:pt x="149" y="169"/>
                    </a:lnTo>
                    <a:lnTo>
                      <a:pt x="149" y="169"/>
                    </a:lnTo>
                    <a:lnTo>
                      <a:pt x="145" y="175"/>
                    </a:lnTo>
                    <a:lnTo>
                      <a:pt x="145" y="175"/>
                    </a:lnTo>
                    <a:lnTo>
                      <a:pt x="144" y="180"/>
                    </a:lnTo>
                    <a:lnTo>
                      <a:pt x="144" y="181"/>
                    </a:lnTo>
                    <a:lnTo>
                      <a:pt x="144" y="185"/>
                    </a:lnTo>
                    <a:lnTo>
                      <a:pt x="144" y="185"/>
                    </a:lnTo>
                    <a:lnTo>
                      <a:pt x="146" y="189"/>
                    </a:lnTo>
                    <a:lnTo>
                      <a:pt x="149" y="194"/>
                    </a:lnTo>
                    <a:lnTo>
                      <a:pt x="149" y="194"/>
                    </a:lnTo>
                    <a:lnTo>
                      <a:pt x="156" y="202"/>
                    </a:lnTo>
                    <a:lnTo>
                      <a:pt x="163" y="209"/>
                    </a:lnTo>
                    <a:lnTo>
                      <a:pt x="163" y="209"/>
                    </a:lnTo>
                    <a:lnTo>
                      <a:pt x="163" y="210"/>
                    </a:lnTo>
                    <a:lnTo>
                      <a:pt x="163" y="210"/>
                    </a:lnTo>
                    <a:lnTo>
                      <a:pt x="178" y="221"/>
                    </a:lnTo>
                    <a:lnTo>
                      <a:pt x="187" y="226"/>
                    </a:lnTo>
                    <a:lnTo>
                      <a:pt x="194" y="230"/>
                    </a:lnTo>
                    <a:lnTo>
                      <a:pt x="194" y="230"/>
                    </a:lnTo>
                    <a:lnTo>
                      <a:pt x="193" y="234"/>
                    </a:lnTo>
                    <a:lnTo>
                      <a:pt x="190" y="239"/>
                    </a:lnTo>
                    <a:lnTo>
                      <a:pt x="190" y="239"/>
                    </a:lnTo>
                    <a:lnTo>
                      <a:pt x="184" y="252"/>
                    </a:lnTo>
                    <a:lnTo>
                      <a:pt x="184" y="252"/>
                    </a:lnTo>
                    <a:lnTo>
                      <a:pt x="185" y="255"/>
                    </a:lnTo>
                    <a:lnTo>
                      <a:pt x="187" y="261"/>
                    </a:lnTo>
                    <a:lnTo>
                      <a:pt x="192" y="271"/>
                    </a:lnTo>
                    <a:lnTo>
                      <a:pt x="192" y="271"/>
                    </a:lnTo>
                    <a:lnTo>
                      <a:pt x="194" y="276"/>
                    </a:lnTo>
                    <a:lnTo>
                      <a:pt x="196" y="279"/>
                    </a:lnTo>
                    <a:lnTo>
                      <a:pt x="196" y="279"/>
                    </a:lnTo>
                    <a:lnTo>
                      <a:pt x="194" y="290"/>
                    </a:lnTo>
                    <a:lnTo>
                      <a:pt x="192" y="301"/>
                    </a:lnTo>
                    <a:lnTo>
                      <a:pt x="192" y="301"/>
                    </a:lnTo>
                    <a:lnTo>
                      <a:pt x="189" y="311"/>
                    </a:lnTo>
                    <a:lnTo>
                      <a:pt x="187" y="315"/>
                    </a:lnTo>
                    <a:lnTo>
                      <a:pt x="186" y="319"/>
                    </a:lnTo>
                    <a:lnTo>
                      <a:pt x="186" y="319"/>
                    </a:lnTo>
                    <a:lnTo>
                      <a:pt x="179" y="301"/>
                    </a:lnTo>
                    <a:lnTo>
                      <a:pt x="171" y="284"/>
                    </a:lnTo>
                    <a:lnTo>
                      <a:pt x="171" y="284"/>
                    </a:lnTo>
                    <a:lnTo>
                      <a:pt x="153" y="247"/>
                    </a:lnTo>
                    <a:lnTo>
                      <a:pt x="145" y="229"/>
                    </a:lnTo>
                    <a:lnTo>
                      <a:pt x="138" y="210"/>
                    </a:lnTo>
                    <a:lnTo>
                      <a:pt x="138" y="210"/>
                    </a:lnTo>
                    <a:lnTo>
                      <a:pt x="134" y="199"/>
                    </a:lnTo>
                    <a:lnTo>
                      <a:pt x="133" y="193"/>
                    </a:lnTo>
                    <a:lnTo>
                      <a:pt x="134" y="187"/>
                    </a:lnTo>
                    <a:lnTo>
                      <a:pt x="134" y="187"/>
                    </a:lnTo>
                    <a:lnTo>
                      <a:pt x="137" y="182"/>
                    </a:lnTo>
                    <a:lnTo>
                      <a:pt x="137" y="182"/>
                    </a:lnTo>
                    <a:lnTo>
                      <a:pt x="141" y="179"/>
                    </a:lnTo>
                    <a:lnTo>
                      <a:pt x="141" y="179"/>
                    </a:lnTo>
                    <a:lnTo>
                      <a:pt x="132" y="185"/>
                    </a:lnTo>
                    <a:lnTo>
                      <a:pt x="124" y="190"/>
                    </a:lnTo>
                    <a:lnTo>
                      <a:pt x="107" y="200"/>
                    </a:lnTo>
                    <a:lnTo>
                      <a:pt x="107" y="200"/>
                    </a:lnTo>
                    <a:lnTo>
                      <a:pt x="101" y="202"/>
                    </a:lnTo>
                    <a:lnTo>
                      <a:pt x="94" y="204"/>
                    </a:lnTo>
                    <a:lnTo>
                      <a:pt x="94" y="204"/>
                    </a:lnTo>
                    <a:lnTo>
                      <a:pt x="56" y="218"/>
                    </a:lnTo>
                    <a:lnTo>
                      <a:pt x="36" y="225"/>
                    </a:lnTo>
                    <a:lnTo>
                      <a:pt x="18" y="233"/>
                    </a:lnTo>
                    <a:lnTo>
                      <a:pt x="18" y="233"/>
                    </a:lnTo>
                    <a:lnTo>
                      <a:pt x="8" y="238"/>
                    </a:lnTo>
                    <a:lnTo>
                      <a:pt x="5" y="241"/>
                    </a:lnTo>
                    <a:lnTo>
                      <a:pt x="3" y="245"/>
                    </a:lnTo>
                    <a:lnTo>
                      <a:pt x="3" y="245"/>
                    </a:lnTo>
                    <a:lnTo>
                      <a:pt x="2" y="252"/>
                    </a:lnTo>
                    <a:lnTo>
                      <a:pt x="2" y="259"/>
                    </a:lnTo>
                    <a:lnTo>
                      <a:pt x="2" y="259"/>
                    </a:lnTo>
                    <a:lnTo>
                      <a:pt x="0" y="278"/>
                    </a:lnTo>
                    <a:lnTo>
                      <a:pt x="0" y="299"/>
                    </a:lnTo>
                    <a:lnTo>
                      <a:pt x="0" y="299"/>
                    </a:lnTo>
                    <a:lnTo>
                      <a:pt x="0" y="314"/>
                    </a:lnTo>
                    <a:lnTo>
                      <a:pt x="3" y="330"/>
                    </a:lnTo>
                    <a:lnTo>
                      <a:pt x="3" y="330"/>
                    </a:lnTo>
                    <a:lnTo>
                      <a:pt x="4" y="350"/>
                    </a:lnTo>
                    <a:lnTo>
                      <a:pt x="6" y="367"/>
                    </a:lnTo>
                    <a:lnTo>
                      <a:pt x="8" y="386"/>
                    </a:lnTo>
                    <a:lnTo>
                      <a:pt x="11" y="404"/>
                    </a:lnTo>
                    <a:lnTo>
                      <a:pt x="11" y="404"/>
                    </a:lnTo>
                    <a:lnTo>
                      <a:pt x="13" y="419"/>
                    </a:lnTo>
                    <a:lnTo>
                      <a:pt x="13" y="419"/>
                    </a:lnTo>
                    <a:lnTo>
                      <a:pt x="14" y="439"/>
                    </a:lnTo>
                    <a:lnTo>
                      <a:pt x="15" y="449"/>
                    </a:lnTo>
                    <a:lnTo>
                      <a:pt x="17" y="458"/>
                    </a:lnTo>
                    <a:lnTo>
                      <a:pt x="17" y="458"/>
                    </a:lnTo>
                    <a:lnTo>
                      <a:pt x="20" y="476"/>
                    </a:lnTo>
                    <a:lnTo>
                      <a:pt x="26" y="491"/>
                    </a:lnTo>
                    <a:lnTo>
                      <a:pt x="33" y="505"/>
                    </a:lnTo>
                    <a:lnTo>
                      <a:pt x="41" y="518"/>
                    </a:lnTo>
                    <a:lnTo>
                      <a:pt x="41" y="518"/>
                    </a:lnTo>
                    <a:lnTo>
                      <a:pt x="44" y="524"/>
                    </a:lnTo>
                    <a:lnTo>
                      <a:pt x="49" y="531"/>
                    </a:lnTo>
                    <a:lnTo>
                      <a:pt x="49" y="531"/>
                    </a:lnTo>
                    <a:lnTo>
                      <a:pt x="55" y="537"/>
                    </a:lnTo>
                    <a:lnTo>
                      <a:pt x="57" y="540"/>
                    </a:lnTo>
                    <a:lnTo>
                      <a:pt x="59" y="543"/>
                    </a:lnTo>
                    <a:lnTo>
                      <a:pt x="59" y="543"/>
                    </a:lnTo>
                    <a:lnTo>
                      <a:pt x="58" y="547"/>
                    </a:lnTo>
                    <a:lnTo>
                      <a:pt x="58" y="552"/>
                    </a:lnTo>
                    <a:lnTo>
                      <a:pt x="58" y="552"/>
                    </a:lnTo>
                    <a:lnTo>
                      <a:pt x="58" y="565"/>
                    </a:lnTo>
                    <a:lnTo>
                      <a:pt x="58" y="565"/>
                    </a:lnTo>
                    <a:lnTo>
                      <a:pt x="56" y="574"/>
                    </a:lnTo>
                    <a:lnTo>
                      <a:pt x="56" y="574"/>
                    </a:lnTo>
                    <a:lnTo>
                      <a:pt x="53" y="586"/>
                    </a:lnTo>
                    <a:lnTo>
                      <a:pt x="52" y="593"/>
                    </a:lnTo>
                    <a:lnTo>
                      <a:pt x="51" y="601"/>
                    </a:lnTo>
                    <a:lnTo>
                      <a:pt x="51" y="601"/>
                    </a:lnTo>
                    <a:lnTo>
                      <a:pt x="52" y="603"/>
                    </a:lnTo>
                    <a:lnTo>
                      <a:pt x="53" y="603"/>
                    </a:lnTo>
                    <a:lnTo>
                      <a:pt x="56" y="604"/>
                    </a:lnTo>
                    <a:lnTo>
                      <a:pt x="57" y="605"/>
                    </a:lnTo>
                    <a:lnTo>
                      <a:pt x="57" y="605"/>
                    </a:lnTo>
                    <a:lnTo>
                      <a:pt x="58" y="627"/>
                    </a:lnTo>
                    <a:lnTo>
                      <a:pt x="58" y="649"/>
                    </a:lnTo>
                    <a:lnTo>
                      <a:pt x="57" y="693"/>
                    </a:lnTo>
                    <a:lnTo>
                      <a:pt x="55" y="735"/>
                    </a:lnTo>
                    <a:lnTo>
                      <a:pt x="53" y="779"/>
                    </a:lnTo>
                    <a:lnTo>
                      <a:pt x="53" y="779"/>
                    </a:lnTo>
                    <a:lnTo>
                      <a:pt x="53" y="780"/>
                    </a:lnTo>
                    <a:lnTo>
                      <a:pt x="56" y="780"/>
                    </a:lnTo>
                    <a:lnTo>
                      <a:pt x="59" y="780"/>
                    </a:lnTo>
                    <a:lnTo>
                      <a:pt x="59" y="780"/>
                    </a:lnTo>
                    <a:lnTo>
                      <a:pt x="55" y="810"/>
                    </a:lnTo>
                    <a:lnTo>
                      <a:pt x="50" y="840"/>
                    </a:lnTo>
                    <a:lnTo>
                      <a:pt x="47" y="873"/>
                    </a:lnTo>
                    <a:lnTo>
                      <a:pt x="45" y="889"/>
                    </a:lnTo>
                    <a:lnTo>
                      <a:pt x="47" y="907"/>
                    </a:lnTo>
                    <a:lnTo>
                      <a:pt x="47" y="907"/>
                    </a:lnTo>
                    <a:lnTo>
                      <a:pt x="48" y="931"/>
                    </a:lnTo>
                    <a:lnTo>
                      <a:pt x="48" y="942"/>
                    </a:lnTo>
                    <a:lnTo>
                      <a:pt x="47" y="954"/>
                    </a:lnTo>
                    <a:lnTo>
                      <a:pt x="47" y="954"/>
                    </a:lnTo>
                    <a:lnTo>
                      <a:pt x="45" y="961"/>
                    </a:lnTo>
                    <a:lnTo>
                      <a:pt x="43" y="967"/>
                    </a:lnTo>
                    <a:lnTo>
                      <a:pt x="43" y="967"/>
                    </a:lnTo>
                    <a:lnTo>
                      <a:pt x="40" y="986"/>
                    </a:lnTo>
                    <a:lnTo>
                      <a:pt x="36" y="1006"/>
                    </a:lnTo>
                    <a:lnTo>
                      <a:pt x="33" y="1048"/>
                    </a:lnTo>
                    <a:lnTo>
                      <a:pt x="33" y="1048"/>
                    </a:lnTo>
                    <a:lnTo>
                      <a:pt x="33" y="1066"/>
                    </a:lnTo>
                    <a:lnTo>
                      <a:pt x="32" y="1084"/>
                    </a:lnTo>
                    <a:lnTo>
                      <a:pt x="32" y="1084"/>
                    </a:lnTo>
                    <a:lnTo>
                      <a:pt x="29" y="1109"/>
                    </a:lnTo>
                    <a:lnTo>
                      <a:pt x="29" y="1109"/>
                    </a:lnTo>
                    <a:lnTo>
                      <a:pt x="26" y="1149"/>
                    </a:lnTo>
                    <a:lnTo>
                      <a:pt x="23" y="1189"/>
                    </a:lnTo>
                    <a:lnTo>
                      <a:pt x="23" y="1189"/>
                    </a:lnTo>
                    <a:lnTo>
                      <a:pt x="23" y="1217"/>
                    </a:lnTo>
                    <a:lnTo>
                      <a:pt x="23" y="1231"/>
                    </a:lnTo>
                    <a:lnTo>
                      <a:pt x="25" y="1245"/>
                    </a:lnTo>
                    <a:lnTo>
                      <a:pt x="25" y="1245"/>
                    </a:lnTo>
                    <a:lnTo>
                      <a:pt x="26" y="1256"/>
                    </a:lnTo>
                    <a:lnTo>
                      <a:pt x="29" y="1268"/>
                    </a:lnTo>
                    <a:lnTo>
                      <a:pt x="29" y="1268"/>
                    </a:lnTo>
                    <a:lnTo>
                      <a:pt x="34" y="1281"/>
                    </a:lnTo>
                    <a:lnTo>
                      <a:pt x="38" y="1294"/>
                    </a:lnTo>
                    <a:lnTo>
                      <a:pt x="38" y="1294"/>
                    </a:lnTo>
                    <a:lnTo>
                      <a:pt x="41" y="1295"/>
                    </a:lnTo>
                    <a:lnTo>
                      <a:pt x="42" y="1298"/>
                    </a:lnTo>
                    <a:lnTo>
                      <a:pt x="42" y="1298"/>
                    </a:lnTo>
                    <a:lnTo>
                      <a:pt x="42" y="1299"/>
                    </a:lnTo>
                    <a:lnTo>
                      <a:pt x="41" y="1300"/>
                    </a:lnTo>
                    <a:lnTo>
                      <a:pt x="40" y="1300"/>
                    </a:lnTo>
                    <a:lnTo>
                      <a:pt x="40" y="1301"/>
                    </a:lnTo>
                    <a:lnTo>
                      <a:pt x="40" y="1301"/>
                    </a:lnTo>
                    <a:lnTo>
                      <a:pt x="41" y="1310"/>
                    </a:lnTo>
                    <a:lnTo>
                      <a:pt x="40" y="1318"/>
                    </a:lnTo>
                    <a:lnTo>
                      <a:pt x="37" y="1333"/>
                    </a:lnTo>
                    <a:lnTo>
                      <a:pt x="37" y="1333"/>
                    </a:lnTo>
                    <a:lnTo>
                      <a:pt x="37" y="1338"/>
                    </a:lnTo>
                    <a:lnTo>
                      <a:pt x="37" y="1338"/>
                    </a:lnTo>
                    <a:lnTo>
                      <a:pt x="37" y="1343"/>
                    </a:lnTo>
                    <a:lnTo>
                      <a:pt x="37" y="1346"/>
                    </a:lnTo>
                    <a:lnTo>
                      <a:pt x="40" y="1348"/>
                    </a:lnTo>
                    <a:lnTo>
                      <a:pt x="42" y="1351"/>
                    </a:lnTo>
                    <a:lnTo>
                      <a:pt x="49" y="1355"/>
                    </a:lnTo>
                    <a:lnTo>
                      <a:pt x="57" y="1358"/>
                    </a:lnTo>
                    <a:lnTo>
                      <a:pt x="67" y="1360"/>
                    </a:lnTo>
                    <a:lnTo>
                      <a:pt x="77" y="1360"/>
                    </a:lnTo>
                    <a:lnTo>
                      <a:pt x="86" y="1360"/>
                    </a:lnTo>
                    <a:lnTo>
                      <a:pt x="93" y="1359"/>
                    </a:lnTo>
                    <a:lnTo>
                      <a:pt x="93" y="1359"/>
                    </a:lnTo>
                    <a:lnTo>
                      <a:pt x="109" y="1355"/>
                    </a:lnTo>
                    <a:lnTo>
                      <a:pt x="117" y="1353"/>
                    </a:lnTo>
                    <a:lnTo>
                      <a:pt x="120" y="1352"/>
                    </a:lnTo>
                    <a:lnTo>
                      <a:pt x="124" y="1350"/>
                    </a:lnTo>
                    <a:lnTo>
                      <a:pt x="124" y="1350"/>
                    </a:lnTo>
                    <a:lnTo>
                      <a:pt x="127" y="1345"/>
                    </a:lnTo>
                    <a:lnTo>
                      <a:pt x="127" y="1343"/>
                    </a:lnTo>
                    <a:lnTo>
                      <a:pt x="127" y="1340"/>
                    </a:lnTo>
                    <a:lnTo>
                      <a:pt x="125" y="1337"/>
                    </a:lnTo>
                    <a:lnTo>
                      <a:pt x="123" y="1331"/>
                    </a:lnTo>
                    <a:lnTo>
                      <a:pt x="123" y="1331"/>
                    </a:lnTo>
                    <a:lnTo>
                      <a:pt x="122" y="1328"/>
                    </a:lnTo>
                    <a:lnTo>
                      <a:pt x="120" y="1323"/>
                    </a:lnTo>
                    <a:lnTo>
                      <a:pt x="120" y="1323"/>
                    </a:lnTo>
                    <a:lnTo>
                      <a:pt x="118" y="1317"/>
                    </a:lnTo>
                    <a:lnTo>
                      <a:pt x="118" y="1317"/>
                    </a:lnTo>
                    <a:lnTo>
                      <a:pt x="116" y="1310"/>
                    </a:lnTo>
                    <a:lnTo>
                      <a:pt x="116" y="1310"/>
                    </a:lnTo>
                    <a:lnTo>
                      <a:pt x="115" y="1305"/>
                    </a:lnTo>
                    <a:lnTo>
                      <a:pt x="115" y="1305"/>
                    </a:lnTo>
                    <a:lnTo>
                      <a:pt x="114" y="1298"/>
                    </a:lnTo>
                    <a:lnTo>
                      <a:pt x="114" y="1298"/>
                    </a:lnTo>
                    <a:lnTo>
                      <a:pt x="115" y="1294"/>
                    </a:lnTo>
                    <a:lnTo>
                      <a:pt x="118" y="1288"/>
                    </a:lnTo>
                    <a:lnTo>
                      <a:pt x="118" y="1288"/>
                    </a:lnTo>
                    <a:lnTo>
                      <a:pt x="125" y="1281"/>
                    </a:lnTo>
                    <a:lnTo>
                      <a:pt x="131" y="1275"/>
                    </a:lnTo>
                    <a:lnTo>
                      <a:pt x="131" y="1275"/>
                    </a:lnTo>
                    <a:lnTo>
                      <a:pt x="138" y="1262"/>
                    </a:lnTo>
                    <a:lnTo>
                      <a:pt x="145" y="1247"/>
                    </a:lnTo>
                    <a:lnTo>
                      <a:pt x="145" y="1247"/>
                    </a:lnTo>
                    <a:lnTo>
                      <a:pt x="147" y="1236"/>
                    </a:lnTo>
                    <a:lnTo>
                      <a:pt x="148" y="1225"/>
                    </a:lnTo>
                    <a:lnTo>
                      <a:pt x="148" y="1225"/>
                    </a:lnTo>
                    <a:lnTo>
                      <a:pt x="153" y="1174"/>
                    </a:lnTo>
                    <a:lnTo>
                      <a:pt x="159" y="1124"/>
                    </a:lnTo>
                    <a:lnTo>
                      <a:pt x="159" y="1124"/>
                    </a:lnTo>
                    <a:lnTo>
                      <a:pt x="161" y="1100"/>
                    </a:lnTo>
                    <a:lnTo>
                      <a:pt x="161" y="1100"/>
                    </a:lnTo>
                    <a:lnTo>
                      <a:pt x="162" y="1088"/>
                    </a:lnTo>
                    <a:lnTo>
                      <a:pt x="164" y="1076"/>
                    </a:lnTo>
                    <a:lnTo>
                      <a:pt x="164" y="1076"/>
                    </a:lnTo>
                    <a:lnTo>
                      <a:pt x="183" y="986"/>
                    </a:lnTo>
                    <a:lnTo>
                      <a:pt x="183" y="986"/>
                    </a:lnTo>
                    <a:lnTo>
                      <a:pt x="187" y="963"/>
                    </a:lnTo>
                    <a:lnTo>
                      <a:pt x="187" y="963"/>
                    </a:lnTo>
                    <a:lnTo>
                      <a:pt x="189" y="951"/>
                    </a:lnTo>
                    <a:lnTo>
                      <a:pt x="191" y="941"/>
                    </a:lnTo>
                    <a:lnTo>
                      <a:pt x="191" y="941"/>
                    </a:lnTo>
                    <a:lnTo>
                      <a:pt x="199" y="920"/>
                    </a:lnTo>
                    <a:lnTo>
                      <a:pt x="206" y="901"/>
                    </a:lnTo>
                    <a:lnTo>
                      <a:pt x="206" y="901"/>
                    </a:lnTo>
                    <a:lnTo>
                      <a:pt x="213" y="879"/>
                    </a:lnTo>
                    <a:lnTo>
                      <a:pt x="220" y="859"/>
                    </a:lnTo>
                    <a:lnTo>
                      <a:pt x="220" y="859"/>
                    </a:lnTo>
                    <a:lnTo>
                      <a:pt x="222" y="870"/>
                    </a:lnTo>
                    <a:lnTo>
                      <a:pt x="224" y="882"/>
                    </a:lnTo>
                    <a:lnTo>
                      <a:pt x="224" y="882"/>
                    </a:lnTo>
                    <a:lnTo>
                      <a:pt x="227" y="906"/>
                    </a:lnTo>
                    <a:lnTo>
                      <a:pt x="227" y="906"/>
                    </a:lnTo>
                    <a:lnTo>
                      <a:pt x="228" y="919"/>
                    </a:lnTo>
                    <a:lnTo>
                      <a:pt x="228" y="919"/>
                    </a:lnTo>
                    <a:lnTo>
                      <a:pt x="230" y="926"/>
                    </a:lnTo>
                    <a:lnTo>
                      <a:pt x="232" y="934"/>
                    </a:lnTo>
                    <a:lnTo>
                      <a:pt x="236" y="941"/>
                    </a:lnTo>
                    <a:lnTo>
                      <a:pt x="239" y="948"/>
                    </a:lnTo>
                    <a:lnTo>
                      <a:pt x="239" y="948"/>
                    </a:lnTo>
                    <a:lnTo>
                      <a:pt x="245" y="954"/>
                    </a:lnTo>
                    <a:lnTo>
                      <a:pt x="249" y="957"/>
                    </a:lnTo>
                    <a:lnTo>
                      <a:pt x="251" y="959"/>
                    </a:lnTo>
                    <a:lnTo>
                      <a:pt x="251" y="959"/>
                    </a:lnTo>
                    <a:lnTo>
                      <a:pt x="252" y="967"/>
                    </a:lnTo>
                    <a:lnTo>
                      <a:pt x="252" y="967"/>
                    </a:lnTo>
                    <a:lnTo>
                      <a:pt x="253" y="973"/>
                    </a:lnTo>
                    <a:lnTo>
                      <a:pt x="253" y="973"/>
                    </a:lnTo>
                    <a:lnTo>
                      <a:pt x="253" y="981"/>
                    </a:lnTo>
                    <a:lnTo>
                      <a:pt x="252" y="989"/>
                    </a:lnTo>
                    <a:lnTo>
                      <a:pt x="252" y="989"/>
                    </a:lnTo>
                    <a:lnTo>
                      <a:pt x="251" y="997"/>
                    </a:lnTo>
                    <a:lnTo>
                      <a:pt x="251" y="1006"/>
                    </a:lnTo>
                    <a:lnTo>
                      <a:pt x="251" y="1006"/>
                    </a:lnTo>
                    <a:lnTo>
                      <a:pt x="253" y="1018"/>
                    </a:lnTo>
                    <a:lnTo>
                      <a:pt x="253" y="1018"/>
                    </a:lnTo>
                    <a:lnTo>
                      <a:pt x="254" y="1033"/>
                    </a:lnTo>
                    <a:lnTo>
                      <a:pt x="254" y="1033"/>
                    </a:lnTo>
                    <a:lnTo>
                      <a:pt x="256" y="1047"/>
                    </a:lnTo>
                    <a:lnTo>
                      <a:pt x="257" y="1062"/>
                    </a:lnTo>
                    <a:lnTo>
                      <a:pt x="257" y="1062"/>
                    </a:lnTo>
                    <a:lnTo>
                      <a:pt x="257" y="1077"/>
                    </a:lnTo>
                    <a:lnTo>
                      <a:pt x="256" y="1092"/>
                    </a:lnTo>
                    <a:lnTo>
                      <a:pt x="256" y="1092"/>
                    </a:lnTo>
                    <a:lnTo>
                      <a:pt x="253" y="1121"/>
                    </a:lnTo>
                    <a:lnTo>
                      <a:pt x="253" y="1137"/>
                    </a:lnTo>
                    <a:lnTo>
                      <a:pt x="253" y="1152"/>
                    </a:lnTo>
                    <a:lnTo>
                      <a:pt x="253" y="1152"/>
                    </a:lnTo>
                    <a:lnTo>
                      <a:pt x="253" y="1167"/>
                    </a:lnTo>
                    <a:lnTo>
                      <a:pt x="254" y="1174"/>
                    </a:lnTo>
                    <a:lnTo>
                      <a:pt x="256" y="1181"/>
                    </a:lnTo>
                    <a:lnTo>
                      <a:pt x="256" y="1181"/>
                    </a:lnTo>
                    <a:lnTo>
                      <a:pt x="259" y="1189"/>
                    </a:lnTo>
                    <a:lnTo>
                      <a:pt x="264" y="1197"/>
                    </a:lnTo>
                    <a:lnTo>
                      <a:pt x="264" y="1197"/>
                    </a:lnTo>
                    <a:lnTo>
                      <a:pt x="269" y="1215"/>
                    </a:lnTo>
                    <a:lnTo>
                      <a:pt x="269" y="1215"/>
                    </a:lnTo>
                    <a:lnTo>
                      <a:pt x="267" y="1223"/>
                    </a:lnTo>
                    <a:lnTo>
                      <a:pt x="265" y="1231"/>
                    </a:lnTo>
                    <a:lnTo>
                      <a:pt x="265" y="1231"/>
                    </a:lnTo>
                    <a:lnTo>
                      <a:pt x="264" y="1243"/>
                    </a:lnTo>
                    <a:lnTo>
                      <a:pt x="262" y="1249"/>
                    </a:lnTo>
                    <a:lnTo>
                      <a:pt x="261" y="1254"/>
                    </a:lnTo>
                    <a:lnTo>
                      <a:pt x="261" y="1254"/>
                    </a:lnTo>
                    <a:lnTo>
                      <a:pt x="259" y="1260"/>
                    </a:lnTo>
                    <a:lnTo>
                      <a:pt x="259" y="1266"/>
                    </a:lnTo>
                    <a:lnTo>
                      <a:pt x="259" y="1275"/>
                    </a:lnTo>
                    <a:lnTo>
                      <a:pt x="258" y="1283"/>
                    </a:lnTo>
                    <a:lnTo>
                      <a:pt x="258" y="1283"/>
                    </a:lnTo>
                    <a:lnTo>
                      <a:pt x="261" y="1285"/>
                    </a:lnTo>
                    <a:lnTo>
                      <a:pt x="265" y="1287"/>
                    </a:lnTo>
                    <a:lnTo>
                      <a:pt x="265" y="1287"/>
                    </a:lnTo>
                    <a:lnTo>
                      <a:pt x="282" y="1293"/>
                    </a:lnTo>
                    <a:lnTo>
                      <a:pt x="296" y="1295"/>
                    </a:lnTo>
                    <a:lnTo>
                      <a:pt x="305" y="1297"/>
                    </a:lnTo>
                    <a:lnTo>
                      <a:pt x="305" y="1297"/>
                    </a:lnTo>
                    <a:lnTo>
                      <a:pt x="309" y="1295"/>
                    </a:lnTo>
                    <a:lnTo>
                      <a:pt x="311" y="1293"/>
                    </a:lnTo>
                    <a:lnTo>
                      <a:pt x="314" y="1292"/>
                    </a:lnTo>
                    <a:lnTo>
                      <a:pt x="317" y="1291"/>
                    </a:lnTo>
                    <a:lnTo>
                      <a:pt x="317" y="1291"/>
                    </a:lnTo>
                    <a:lnTo>
                      <a:pt x="323" y="1291"/>
                    </a:lnTo>
                    <a:lnTo>
                      <a:pt x="327" y="1293"/>
                    </a:lnTo>
                    <a:lnTo>
                      <a:pt x="338" y="1298"/>
                    </a:lnTo>
                    <a:lnTo>
                      <a:pt x="338" y="1298"/>
                    </a:lnTo>
                    <a:lnTo>
                      <a:pt x="348" y="1302"/>
                    </a:lnTo>
                    <a:lnTo>
                      <a:pt x="359" y="1306"/>
                    </a:lnTo>
                    <a:lnTo>
                      <a:pt x="359" y="1306"/>
                    </a:lnTo>
                    <a:lnTo>
                      <a:pt x="379" y="1310"/>
                    </a:lnTo>
                    <a:lnTo>
                      <a:pt x="379" y="1310"/>
                    </a:lnTo>
                    <a:lnTo>
                      <a:pt x="385" y="1312"/>
                    </a:lnTo>
                    <a:lnTo>
                      <a:pt x="391" y="1312"/>
                    </a:lnTo>
                    <a:lnTo>
                      <a:pt x="402" y="1310"/>
                    </a:lnTo>
                    <a:lnTo>
                      <a:pt x="425" y="1306"/>
                    </a:lnTo>
                    <a:lnTo>
                      <a:pt x="425" y="1306"/>
                    </a:lnTo>
                    <a:lnTo>
                      <a:pt x="432" y="1303"/>
                    </a:lnTo>
                    <a:lnTo>
                      <a:pt x="439" y="1300"/>
                    </a:lnTo>
                    <a:lnTo>
                      <a:pt x="439" y="1300"/>
                    </a:lnTo>
                    <a:lnTo>
                      <a:pt x="445" y="1299"/>
                    </a:lnTo>
                    <a:lnTo>
                      <a:pt x="446" y="1298"/>
                    </a:lnTo>
                    <a:lnTo>
                      <a:pt x="448" y="1295"/>
                    </a:lnTo>
                    <a:lnTo>
                      <a:pt x="448" y="1295"/>
                    </a:lnTo>
                    <a:lnTo>
                      <a:pt x="447" y="1291"/>
                    </a:lnTo>
                    <a:lnTo>
                      <a:pt x="447" y="1287"/>
                    </a:lnTo>
                    <a:lnTo>
                      <a:pt x="447" y="1287"/>
                    </a:lnTo>
                    <a:close/>
                    <a:moveTo>
                      <a:pt x="208" y="369"/>
                    </a:moveTo>
                    <a:lnTo>
                      <a:pt x="208" y="369"/>
                    </a:lnTo>
                    <a:lnTo>
                      <a:pt x="208" y="369"/>
                    </a:lnTo>
                    <a:lnTo>
                      <a:pt x="208" y="369"/>
                    </a:lnTo>
                    <a:lnTo>
                      <a:pt x="208" y="369"/>
                    </a:lnTo>
                    <a:lnTo>
                      <a:pt x="208" y="369"/>
                    </a:lnTo>
                    <a:lnTo>
                      <a:pt x="208" y="369"/>
                    </a:lnTo>
                    <a:lnTo>
                      <a:pt x="208" y="369"/>
                    </a:lnTo>
                    <a:close/>
                  </a:path>
                </a:pathLst>
              </a:custGeom>
              <a:solidFill>
                <a:srgbClr val="032C4D"/>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7" name="Freeform 12">
                <a:extLst>
                  <a:ext uri="{FF2B5EF4-FFF2-40B4-BE49-F238E27FC236}">
                    <a16:creationId xmlns:a16="http://schemas.microsoft.com/office/drawing/2014/main" id="{CBE73062-7343-4514-8040-72EC82B1FDB9}"/>
                  </a:ext>
                </a:extLst>
              </p:cNvPr>
              <p:cNvSpPr>
                <a:spLocks noEditPoints="1"/>
              </p:cNvSpPr>
              <p:nvPr/>
            </p:nvSpPr>
            <p:spPr bwMode="auto">
              <a:xfrm flipH="1">
                <a:off x="7359848" y="6430184"/>
                <a:ext cx="623422" cy="2275873"/>
              </a:xfrm>
              <a:custGeom>
                <a:avLst/>
                <a:gdLst>
                  <a:gd name="T0" fmla="*/ 288 w 333"/>
                  <a:gd name="T1" fmla="*/ 465 h 1260"/>
                  <a:gd name="T2" fmla="*/ 278 w 333"/>
                  <a:gd name="T3" fmla="*/ 318 h 1260"/>
                  <a:gd name="T4" fmla="*/ 230 w 333"/>
                  <a:gd name="T5" fmla="*/ 227 h 1260"/>
                  <a:gd name="T6" fmla="*/ 223 w 333"/>
                  <a:gd name="T7" fmla="*/ 112 h 1260"/>
                  <a:gd name="T8" fmla="*/ 225 w 333"/>
                  <a:gd name="T9" fmla="*/ 101 h 1260"/>
                  <a:gd name="T10" fmla="*/ 229 w 333"/>
                  <a:gd name="T11" fmla="*/ 93 h 1260"/>
                  <a:gd name="T12" fmla="*/ 231 w 333"/>
                  <a:gd name="T13" fmla="*/ 77 h 1260"/>
                  <a:gd name="T14" fmla="*/ 232 w 333"/>
                  <a:gd name="T15" fmla="*/ 63 h 1260"/>
                  <a:gd name="T16" fmla="*/ 233 w 333"/>
                  <a:gd name="T17" fmla="*/ 51 h 1260"/>
                  <a:gd name="T18" fmla="*/ 231 w 333"/>
                  <a:gd name="T19" fmla="*/ 44 h 1260"/>
                  <a:gd name="T20" fmla="*/ 229 w 333"/>
                  <a:gd name="T21" fmla="*/ 40 h 1260"/>
                  <a:gd name="T22" fmla="*/ 226 w 333"/>
                  <a:gd name="T23" fmla="*/ 36 h 1260"/>
                  <a:gd name="T24" fmla="*/ 224 w 333"/>
                  <a:gd name="T25" fmla="*/ 30 h 1260"/>
                  <a:gd name="T26" fmla="*/ 221 w 333"/>
                  <a:gd name="T27" fmla="*/ 26 h 1260"/>
                  <a:gd name="T28" fmla="*/ 218 w 333"/>
                  <a:gd name="T29" fmla="*/ 22 h 1260"/>
                  <a:gd name="T30" fmla="*/ 215 w 333"/>
                  <a:gd name="T31" fmla="*/ 20 h 1260"/>
                  <a:gd name="T32" fmla="*/ 211 w 333"/>
                  <a:gd name="T33" fmla="*/ 18 h 1260"/>
                  <a:gd name="T34" fmla="*/ 206 w 333"/>
                  <a:gd name="T35" fmla="*/ 14 h 1260"/>
                  <a:gd name="T36" fmla="*/ 199 w 333"/>
                  <a:gd name="T37" fmla="*/ 12 h 1260"/>
                  <a:gd name="T38" fmla="*/ 195 w 333"/>
                  <a:gd name="T39" fmla="*/ 10 h 1260"/>
                  <a:gd name="T40" fmla="*/ 188 w 333"/>
                  <a:gd name="T41" fmla="*/ 6 h 1260"/>
                  <a:gd name="T42" fmla="*/ 181 w 333"/>
                  <a:gd name="T43" fmla="*/ 4 h 1260"/>
                  <a:gd name="T44" fmla="*/ 174 w 333"/>
                  <a:gd name="T45" fmla="*/ 2 h 1260"/>
                  <a:gd name="T46" fmla="*/ 165 w 333"/>
                  <a:gd name="T47" fmla="*/ 2 h 1260"/>
                  <a:gd name="T48" fmla="*/ 156 w 333"/>
                  <a:gd name="T49" fmla="*/ 2 h 1260"/>
                  <a:gd name="T50" fmla="*/ 151 w 333"/>
                  <a:gd name="T51" fmla="*/ 4 h 1260"/>
                  <a:gd name="T52" fmla="*/ 146 w 333"/>
                  <a:gd name="T53" fmla="*/ 5 h 1260"/>
                  <a:gd name="T54" fmla="*/ 140 w 333"/>
                  <a:gd name="T55" fmla="*/ 9 h 1260"/>
                  <a:gd name="T56" fmla="*/ 136 w 333"/>
                  <a:gd name="T57" fmla="*/ 11 h 1260"/>
                  <a:gd name="T58" fmla="*/ 130 w 333"/>
                  <a:gd name="T59" fmla="*/ 13 h 1260"/>
                  <a:gd name="T60" fmla="*/ 126 w 333"/>
                  <a:gd name="T61" fmla="*/ 20 h 1260"/>
                  <a:gd name="T62" fmla="*/ 122 w 333"/>
                  <a:gd name="T63" fmla="*/ 26 h 1260"/>
                  <a:gd name="T64" fmla="*/ 114 w 333"/>
                  <a:gd name="T65" fmla="*/ 28 h 1260"/>
                  <a:gd name="T66" fmla="*/ 110 w 333"/>
                  <a:gd name="T67" fmla="*/ 33 h 1260"/>
                  <a:gd name="T68" fmla="*/ 113 w 333"/>
                  <a:gd name="T69" fmla="*/ 39 h 1260"/>
                  <a:gd name="T70" fmla="*/ 110 w 333"/>
                  <a:gd name="T71" fmla="*/ 43 h 1260"/>
                  <a:gd name="T72" fmla="*/ 107 w 333"/>
                  <a:gd name="T73" fmla="*/ 48 h 1260"/>
                  <a:gd name="T74" fmla="*/ 105 w 333"/>
                  <a:gd name="T75" fmla="*/ 55 h 1260"/>
                  <a:gd name="T76" fmla="*/ 107 w 333"/>
                  <a:gd name="T77" fmla="*/ 67 h 1260"/>
                  <a:gd name="T78" fmla="*/ 110 w 333"/>
                  <a:gd name="T79" fmla="*/ 74 h 1260"/>
                  <a:gd name="T80" fmla="*/ 112 w 333"/>
                  <a:gd name="T81" fmla="*/ 84 h 1260"/>
                  <a:gd name="T82" fmla="*/ 114 w 333"/>
                  <a:gd name="T83" fmla="*/ 96 h 1260"/>
                  <a:gd name="T84" fmla="*/ 117 w 333"/>
                  <a:gd name="T85" fmla="*/ 104 h 1260"/>
                  <a:gd name="T86" fmla="*/ 97 w 333"/>
                  <a:gd name="T87" fmla="*/ 184 h 1260"/>
                  <a:gd name="T88" fmla="*/ 6 w 333"/>
                  <a:gd name="T89" fmla="*/ 265 h 1260"/>
                  <a:gd name="T90" fmla="*/ 8 w 333"/>
                  <a:gd name="T91" fmla="*/ 488 h 1260"/>
                  <a:gd name="T92" fmla="*/ 47 w 333"/>
                  <a:gd name="T93" fmla="*/ 639 h 1260"/>
                  <a:gd name="T94" fmla="*/ 83 w 333"/>
                  <a:gd name="T95" fmla="*/ 833 h 1260"/>
                  <a:gd name="T96" fmla="*/ 103 w 333"/>
                  <a:gd name="T97" fmla="*/ 1083 h 1260"/>
                  <a:gd name="T98" fmla="*/ 106 w 333"/>
                  <a:gd name="T99" fmla="*/ 1180 h 1260"/>
                  <a:gd name="T100" fmla="*/ 169 w 333"/>
                  <a:gd name="T101" fmla="*/ 1258 h 1260"/>
                  <a:gd name="T102" fmla="*/ 218 w 333"/>
                  <a:gd name="T103" fmla="*/ 1191 h 1260"/>
                  <a:gd name="T104" fmla="*/ 284 w 333"/>
                  <a:gd name="T105" fmla="*/ 1171 h 1260"/>
                  <a:gd name="T106" fmla="*/ 214 w 333"/>
                  <a:gd name="T107" fmla="*/ 1110 h 1260"/>
                  <a:gd name="T108" fmla="*/ 278 w 333"/>
                  <a:gd name="T109" fmla="*/ 902 h 1260"/>
                  <a:gd name="T110" fmla="*/ 309 w 333"/>
                  <a:gd name="T111" fmla="*/ 643 h 1260"/>
                  <a:gd name="T112" fmla="*/ 331 w 333"/>
                  <a:gd name="T113" fmla="*/ 605 h 1260"/>
                  <a:gd name="T114" fmla="*/ 120 w 333"/>
                  <a:gd name="T115" fmla="*/ 182 h 1260"/>
                  <a:gd name="T116" fmla="*/ 176 w 333"/>
                  <a:gd name="T117" fmla="*/ 216 h 1260"/>
                  <a:gd name="T118" fmla="*/ 208 w 333"/>
                  <a:gd name="T119" fmla="*/ 411 h 1260"/>
                  <a:gd name="T120" fmla="*/ 233 w 333"/>
                  <a:gd name="T121" fmla="*/ 369 h 1260"/>
                  <a:gd name="T122" fmla="*/ 194 w 333"/>
                  <a:gd name="T123" fmla="*/ 224 h 1260"/>
                  <a:gd name="T124" fmla="*/ 202 w 333"/>
                  <a:gd name="T125" fmla="*/ 224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 h="1260">
                    <a:moveTo>
                      <a:pt x="330" y="570"/>
                    </a:moveTo>
                    <a:lnTo>
                      <a:pt x="330" y="570"/>
                    </a:lnTo>
                    <a:lnTo>
                      <a:pt x="327" y="555"/>
                    </a:lnTo>
                    <a:lnTo>
                      <a:pt x="322" y="541"/>
                    </a:lnTo>
                    <a:lnTo>
                      <a:pt x="322" y="541"/>
                    </a:lnTo>
                    <a:lnTo>
                      <a:pt x="320" y="534"/>
                    </a:lnTo>
                    <a:lnTo>
                      <a:pt x="319" y="527"/>
                    </a:lnTo>
                    <a:lnTo>
                      <a:pt x="316" y="519"/>
                    </a:lnTo>
                    <a:lnTo>
                      <a:pt x="314" y="512"/>
                    </a:lnTo>
                    <a:lnTo>
                      <a:pt x="314" y="512"/>
                    </a:lnTo>
                    <a:lnTo>
                      <a:pt x="307" y="498"/>
                    </a:lnTo>
                    <a:lnTo>
                      <a:pt x="299" y="485"/>
                    </a:lnTo>
                    <a:lnTo>
                      <a:pt x="299" y="485"/>
                    </a:lnTo>
                    <a:lnTo>
                      <a:pt x="296" y="482"/>
                    </a:lnTo>
                    <a:lnTo>
                      <a:pt x="292" y="478"/>
                    </a:lnTo>
                    <a:lnTo>
                      <a:pt x="292" y="478"/>
                    </a:lnTo>
                    <a:lnTo>
                      <a:pt x="291" y="476"/>
                    </a:lnTo>
                    <a:lnTo>
                      <a:pt x="290" y="473"/>
                    </a:lnTo>
                    <a:lnTo>
                      <a:pt x="289" y="470"/>
                    </a:lnTo>
                    <a:lnTo>
                      <a:pt x="288" y="468"/>
                    </a:lnTo>
                    <a:lnTo>
                      <a:pt x="288" y="468"/>
                    </a:lnTo>
                    <a:lnTo>
                      <a:pt x="288" y="465"/>
                    </a:lnTo>
                    <a:lnTo>
                      <a:pt x="288" y="462"/>
                    </a:lnTo>
                    <a:lnTo>
                      <a:pt x="290" y="458"/>
                    </a:lnTo>
                    <a:lnTo>
                      <a:pt x="292" y="454"/>
                    </a:lnTo>
                    <a:lnTo>
                      <a:pt x="292" y="451"/>
                    </a:lnTo>
                    <a:lnTo>
                      <a:pt x="292" y="447"/>
                    </a:lnTo>
                    <a:lnTo>
                      <a:pt x="292" y="447"/>
                    </a:lnTo>
                    <a:lnTo>
                      <a:pt x="290" y="445"/>
                    </a:lnTo>
                    <a:lnTo>
                      <a:pt x="288" y="443"/>
                    </a:lnTo>
                    <a:lnTo>
                      <a:pt x="285" y="437"/>
                    </a:lnTo>
                    <a:lnTo>
                      <a:pt x="285" y="437"/>
                    </a:lnTo>
                    <a:lnTo>
                      <a:pt x="283" y="435"/>
                    </a:lnTo>
                    <a:lnTo>
                      <a:pt x="281" y="432"/>
                    </a:lnTo>
                    <a:lnTo>
                      <a:pt x="281" y="432"/>
                    </a:lnTo>
                    <a:lnTo>
                      <a:pt x="278" y="428"/>
                    </a:lnTo>
                    <a:lnTo>
                      <a:pt x="277" y="421"/>
                    </a:lnTo>
                    <a:lnTo>
                      <a:pt x="277" y="406"/>
                    </a:lnTo>
                    <a:lnTo>
                      <a:pt x="278" y="371"/>
                    </a:lnTo>
                    <a:lnTo>
                      <a:pt x="278" y="371"/>
                    </a:lnTo>
                    <a:lnTo>
                      <a:pt x="278" y="344"/>
                    </a:lnTo>
                    <a:lnTo>
                      <a:pt x="278" y="331"/>
                    </a:lnTo>
                    <a:lnTo>
                      <a:pt x="278" y="318"/>
                    </a:lnTo>
                    <a:lnTo>
                      <a:pt x="278" y="318"/>
                    </a:lnTo>
                    <a:lnTo>
                      <a:pt x="276" y="305"/>
                    </a:lnTo>
                    <a:lnTo>
                      <a:pt x="276" y="299"/>
                    </a:lnTo>
                    <a:lnTo>
                      <a:pt x="276" y="294"/>
                    </a:lnTo>
                    <a:lnTo>
                      <a:pt x="276" y="294"/>
                    </a:lnTo>
                    <a:lnTo>
                      <a:pt x="277" y="288"/>
                    </a:lnTo>
                    <a:lnTo>
                      <a:pt x="276" y="281"/>
                    </a:lnTo>
                    <a:lnTo>
                      <a:pt x="274" y="268"/>
                    </a:lnTo>
                    <a:lnTo>
                      <a:pt x="274" y="268"/>
                    </a:lnTo>
                    <a:lnTo>
                      <a:pt x="271" y="260"/>
                    </a:lnTo>
                    <a:lnTo>
                      <a:pt x="271" y="260"/>
                    </a:lnTo>
                    <a:lnTo>
                      <a:pt x="269" y="257"/>
                    </a:lnTo>
                    <a:lnTo>
                      <a:pt x="267" y="253"/>
                    </a:lnTo>
                    <a:lnTo>
                      <a:pt x="260" y="248"/>
                    </a:lnTo>
                    <a:lnTo>
                      <a:pt x="260" y="248"/>
                    </a:lnTo>
                    <a:lnTo>
                      <a:pt x="256" y="245"/>
                    </a:lnTo>
                    <a:lnTo>
                      <a:pt x="253" y="244"/>
                    </a:lnTo>
                    <a:lnTo>
                      <a:pt x="248" y="243"/>
                    </a:lnTo>
                    <a:lnTo>
                      <a:pt x="245" y="241"/>
                    </a:lnTo>
                    <a:lnTo>
                      <a:pt x="245" y="241"/>
                    </a:lnTo>
                    <a:lnTo>
                      <a:pt x="237" y="234"/>
                    </a:lnTo>
                    <a:lnTo>
                      <a:pt x="233" y="229"/>
                    </a:lnTo>
                    <a:lnTo>
                      <a:pt x="230" y="227"/>
                    </a:lnTo>
                    <a:lnTo>
                      <a:pt x="230" y="227"/>
                    </a:lnTo>
                    <a:lnTo>
                      <a:pt x="223" y="222"/>
                    </a:lnTo>
                    <a:lnTo>
                      <a:pt x="216" y="217"/>
                    </a:lnTo>
                    <a:lnTo>
                      <a:pt x="216" y="217"/>
                    </a:lnTo>
                    <a:lnTo>
                      <a:pt x="209" y="208"/>
                    </a:lnTo>
                    <a:lnTo>
                      <a:pt x="202" y="197"/>
                    </a:lnTo>
                    <a:lnTo>
                      <a:pt x="202" y="197"/>
                    </a:lnTo>
                    <a:lnTo>
                      <a:pt x="207" y="170"/>
                    </a:lnTo>
                    <a:lnTo>
                      <a:pt x="207" y="170"/>
                    </a:lnTo>
                    <a:lnTo>
                      <a:pt x="207" y="166"/>
                    </a:lnTo>
                    <a:lnTo>
                      <a:pt x="207" y="166"/>
                    </a:lnTo>
                    <a:lnTo>
                      <a:pt x="209" y="162"/>
                    </a:lnTo>
                    <a:lnTo>
                      <a:pt x="210" y="160"/>
                    </a:lnTo>
                    <a:lnTo>
                      <a:pt x="214" y="154"/>
                    </a:lnTo>
                    <a:lnTo>
                      <a:pt x="214" y="154"/>
                    </a:lnTo>
                    <a:lnTo>
                      <a:pt x="216" y="148"/>
                    </a:lnTo>
                    <a:lnTo>
                      <a:pt x="218" y="140"/>
                    </a:lnTo>
                    <a:lnTo>
                      <a:pt x="221" y="127"/>
                    </a:lnTo>
                    <a:lnTo>
                      <a:pt x="221" y="127"/>
                    </a:lnTo>
                    <a:lnTo>
                      <a:pt x="223" y="112"/>
                    </a:lnTo>
                    <a:lnTo>
                      <a:pt x="223" y="112"/>
                    </a:lnTo>
                    <a:lnTo>
                      <a:pt x="223" y="112"/>
                    </a:lnTo>
                    <a:lnTo>
                      <a:pt x="223" y="112"/>
                    </a:lnTo>
                    <a:lnTo>
                      <a:pt x="223" y="112"/>
                    </a:lnTo>
                    <a:lnTo>
                      <a:pt x="223" y="112"/>
                    </a:lnTo>
                    <a:lnTo>
                      <a:pt x="224" y="112"/>
                    </a:lnTo>
                    <a:lnTo>
                      <a:pt x="224" y="112"/>
                    </a:lnTo>
                    <a:lnTo>
                      <a:pt x="224" y="110"/>
                    </a:lnTo>
                    <a:lnTo>
                      <a:pt x="224" y="110"/>
                    </a:lnTo>
                    <a:lnTo>
                      <a:pt x="224" y="110"/>
                    </a:lnTo>
                    <a:lnTo>
                      <a:pt x="224" y="110"/>
                    </a:lnTo>
                    <a:lnTo>
                      <a:pt x="224" y="109"/>
                    </a:lnTo>
                    <a:lnTo>
                      <a:pt x="224" y="109"/>
                    </a:lnTo>
                    <a:lnTo>
                      <a:pt x="224" y="106"/>
                    </a:lnTo>
                    <a:lnTo>
                      <a:pt x="224" y="106"/>
                    </a:lnTo>
                    <a:lnTo>
                      <a:pt x="224" y="104"/>
                    </a:lnTo>
                    <a:lnTo>
                      <a:pt x="224" y="104"/>
                    </a:lnTo>
                    <a:lnTo>
                      <a:pt x="225" y="104"/>
                    </a:lnTo>
                    <a:lnTo>
                      <a:pt x="225" y="104"/>
                    </a:lnTo>
                    <a:lnTo>
                      <a:pt x="225" y="102"/>
                    </a:lnTo>
                    <a:lnTo>
                      <a:pt x="225" y="102"/>
                    </a:lnTo>
                    <a:lnTo>
                      <a:pt x="225" y="101"/>
                    </a:lnTo>
                    <a:lnTo>
                      <a:pt x="225" y="101"/>
                    </a:lnTo>
                    <a:lnTo>
                      <a:pt x="225" y="101"/>
                    </a:lnTo>
                    <a:lnTo>
                      <a:pt x="225" y="101"/>
                    </a:lnTo>
                    <a:lnTo>
                      <a:pt x="225" y="100"/>
                    </a:lnTo>
                    <a:lnTo>
                      <a:pt x="225" y="100"/>
                    </a:lnTo>
                    <a:lnTo>
                      <a:pt x="226" y="100"/>
                    </a:lnTo>
                    <a:lnTo>
                      <a:pt x="226" y="100"/>
                    </a:lnTo>
                    <a:lnTo>
                      <a:pt x="226" y="97"/>
                    </a:lnTo>
                    <a:lnTo>
                      <a:pt x="226" y="97"/>
                    </a:lnTo>
                    <a:lnTo>
                      <a:pt x="226" y="96"/>
                    </a:lnTo>
                    <a:lnTo>
                      <a:pt x="226" y="96"/>
                    </a:lnTo>
                    <a:lnTo>
                      <a:pt x="226" y="96"/>
                    </a:lnTo>
                    <a:lnTo>
                      <a:pt x="226" y="96"/>
                    </a:lnTo>
                    <a:lnTo>
                      <a:pt x="226" y="95"/>
                    </a:lnTo>
                    <a:lnTo>
                      <a:pt x="226" y="95"/>
                    </a:lnTo>
                    <a:lnTo>
                      <a:pt x="227" y="95"/>
                    </a:lnTo>
                    <a:lnTo>
                      <a:pt x="227" y="95"/>
                    </a:lnTo>
                    <a:lnTo>
                      <a:pt x="227" y="94"/>
                    </a:lnTo>
                    <a:lnTo>
                      <a:pt x="227" y="94"/>
                    </a:lnTo>
                    <a:lnTo>
                      <a:pt x="227" y="94"/>
                    </a:lnTo>
                    <a:lnTo>
                      <a:pt x="227" y="94"/>
                    </a:lnTo>
                    <a:lnTo>
                      <a:pt x="227" y="93"/>
                    </a:lnTo>
                    <a:lnTo>
                      <a:pt x="227" y="93"/>
                    </a:lnTo>
                    <a:lnTo>
                      <a:pt x="229" y="93"/>
                    </a:lnTo>
                    <a:lnTo>
                      <a:pt x="229" y="93"/>
                    </a:lnTo>
                    <a:lnTo>
                      <a:pt x="229" y="90"/>
                    </a:lnTo>
                    <a:lnTo>
                      <a:pt x="229" y="90"/>
                    </a:lnTo>
                    <a:lnTo>
                      <a:pt x="229" y="90"/>
                    </a:lnTo>
                    <a:lnTo>
                      <a:pt x="229" y="90"/>
                    </a:lnTo>
                    <a:lnTo>
                      <a:pt x="229" y="88"/>
                    </a:lnTo>
                    <a:lnTo>
                      <a:pt x="229" y="88"/>
                    </a:lnTo>
                    <a:lnTo>
                      <a:pt x="230" y="88"/>
                    </a:lnTo>
                    <a:lnTo>
                      <a:pt x="230" y="88"/>
                    </a:lnTo>
                    <a:lnTo>
                      <a:pt x="230" y="86"/>
                    </a:lnTo>
                    <a:lnTo>
                      <a:pt x="230" y="86"/>
                    </a:lnTo>
                    <a:lnTo>
                      <a:pt x="230" y="86"/>
                    </a:lnTo>
                    <a:lnTo>
                      <a:pt x="230" y="86"/>
                    </a:lnTo>
                    <a:lnTo>
                      <a:pt x="230" y="80"/>
                    </a:lnTo>
                    <a:lnTo>
                      <a:pt x="230" y="80"/>
                    </a:lnTo>
                    <a:lnTo>
                      <a:pt x="230" y="79"/>
                    </a:lnTo>
                    <a:lnTo>
                      <a:pt x="230" y="79"/>
                    </a:lnTo>
                    <a:lnTo>
                      <a:pt x="231" y="79"/>
                    </a:lnTo>
                    <a:lnTo>
                      <a:pt x="231" y="79"/>
                    </a:lnTo>
                    <a:lnTo>
                      <a:pt x="231" y="79"/>
                    </a:lnTo>
                    <a:lnTo>
                      <a:pt x="231" y="79"/>
                    </a:lnTo>
                    <a:lnTo>
                      <a:pt x="231" y="77"/>
                    </a:lnTo>
                    <a:lnTo>
                      <a:pt x="231" y="77"/>
                    </a:lnTo>
                    <a:lnTo>
                      <a:pt x="231" y="77"/>
                    </a:lnTo>
                    <a:lnTo>
                      <a:pt x="231" y="77"/>
                    </a:lnTo>
                    <a:lnTo>
                      <a:pt x="231" y="77"/>
                    </a:lnTo>
                    <a:lnTo>
                      <a:pt x="231" y="77"/>
                    </a:lnTo>
                    <a:lnTo>
                      <a:pt x="231" y="74"/>
                    </a:lnTo>
                    <a:lnTo>
                      <a:pt x="231" y="74"/>
                    </a:lnTo>
                    <a:lnTo>
                      <a:pt x="232" y="74"/>
                    </a:lnTo>
                    <a:lnTo>
                      <a:pt x="232" y="74"/>
                    </a:lnTo>
                    <a:lnTo>
                      <a:pt x="232" y="72"/>
                    </a:lnTo>
                    <a:lnTo>
                      <a:pt x="232" y="72"/>
                    </a:lnTo>
                    <a:lnTo>
                      <a:pt x="232" y="71"/>
                    </a:lnTo>
                    <a:lnTo>
                      <a:pt x="232" y="71"/>
                    </a:lnTo>
                    <a:lnTo>
                      <a:pt x="232" y="71"/>
                    </a:lnTo>
                    <a:lnTo>
                      <a:pt x="232" y="71"/>
                    </a:lnTo>
                    <a:lnTo>
                      <a:pt x="232" y="69"/>
                    </a:lnTo>
                    <a:lnTo>
                      <a:pt x="232" y="69"/>
                    </a:lnTo>
                    <a:lnTo>
                      <a:pt x="232" y="69"/>
                    </a:lnTo>
                    <a:lnTo>
                      <a:pt x="232" y="69"/>
                    </a:lnTo>
                    <a:lnTo>
                      <a:pt x="232" y="64"/>
                    </a:lnTo>
                    <a:lnTo>
                      <a:pt x="232" y="64"/>
                    </a:lnTo>
                    <a:lnTo>
                      <a:pt x="232" y="63"/>
                    </a:lnTo>
                    <a:lnTo>
                      <a:pt x="232" y="63"/>
                    </a:lnTo>
                    <a:lnTo>
                      <a:pt x="232" y="63"/>
                    </a:lnTo>
                    <a:lnTo>
                      <a:pt x="232" y="63"/>
                    </a:lnTo>
                    <a:lnTo>
                      <a:pt x="232" y="62"/>
                    </a:lnTo>
                    <a:lnTo>
                      <a:pt x="232" y="62"/>
                    </a:lnTo>
                    <a:lnTo>
                      <a:pt x="232" y="59"/>
                    </a:lnTo>
                    <a:lnTo>
                      <a:pt x="232" y="59"/>
                    </a:lnTo>
                    <a:lnTo>
                      <a:pt x="232" y="59"/>
                    </a:lnTo>
                    <a:lnTo>
                      <a:pt x="232" y="59"/>
                    </a:lnTo>
                    <a:lnTo>
                      <a:pt x="232" y="57"/>
                    </a:lnTo>
                    <a:lnTo>
                      <a:pt x="232" y="57"/>
                    </a:lnTo>
                    <a:lnTo>
                      <a:pt x="232" y="56"/>
                    </a:lnTo>
                    <a:lnTo>
                      <a:pt x="232" y="56"/>
                    </a:lnTo>
                    <a:lnTo>
                      <a:pt x="233" y="56"/>
                    </a:lnTo>
                    <a:lnTo>
                      <a:pt x="233" y="56"/>
                    </a:lnTo>
                    <a:lnTo>
                      <a:pt x="233" y="54"/>
                    </a:lnTo>
                    <a:lnTo>
                      <a:pt x="233" y="54"/>
                    </a:lnTo>
                    <a:lnTo>
                      <a:pt x="233" y="52"/>
                    </a:lnTo>
                    <a:lnTo>
                      <a:pt x="233" y="52"/>
                    </a:lnTo>
                    <a:lnTo>
                      <a:pt x="233" y="52"/>
                    </a:lnTo>
                    <a:lnTo>
                      <a:pt x="233" y="52"/>
                    </a:lnTo>
                    <a:lnTo>
                      <a:pt x="233" y="51"/>
                    </a:lnTo>
                    <a:lnTo>
                      <a:pt x="233" y="51"/>
                    </a:lnTo>
                    <a:lnTo>
                      <a:pt x="233" y="51"/>
                    </a:lnTo>
                    <a:lnTo>
                      <a:pt x="233" y="51"/>
                    </a:lnTo>
                    <a:lnTo>
                      <a:pt x="233" y="48"/>
                    </a:lnTo>
                    <a:lnTo>
                      <a:pt x="233" y="48"/>
                    </a:lnTo>
                    <a:lnTo>
                      <a:pt x="232" y="48"/>
                    </a:lnTo>
                    <a:lnTo>
                      <a:pt x="232" y="48"/>
                    </a:lnTo>
                    <a:lnTo>
                      <a:pt x="232" y="47"/>
                    </a:lnTo>
                    <a:lnTo>
                      <a:pt x="232" y="47"/>
                    </a:lnTo>
                    <a:lnTo>
                      <a:pt x="232" y="47"/>
                    </a:lnTo>
                    <a:lnTo>
                      <a:pt x="232" y="47"/>
                    </a:lnTo>
                    <a:lnTo>
                      <a:pt x="232" y="45"/>
                    </a:lnTo>
                    <a:lnTo>
                      <a:pt x="232" y="45"/>
                    </a:lnTo>
                    <a:lnTo>
                      <a:pt x="232" y="45"/>
                    </a:lnTo>
                    <a:lnTo>
                      <a:pt x="232" y="45"/>
                    </a:lnTo>
                    <a:lnTo>
                      <a:pt x="232" y="44"/>
                    </a:lnTo>
                    <a:lnTo>
                      <a:pt x="232" y="44"/>
                    </a:lnTo>
                    <a:lnTo>
                      <a:pt x="232" y="44"/>
                    </a:lnTo>
                    <a:lnTo>
                      <a:pt x="232" y="44"/>
                    </a:lnTo>
                    <a:lnTo>
                      <a:pt x="232" y="44"/>
                    </a:lnTo>
                    <a:lnTo>
                      <a:pt x="232" y="44"/>
                    </a:lnTo>
                    <a:lnTo>
                      <a:pt x="231" y="44"/>
                    </a:lnTo>
                    <a:lnTo>
                      <a:pt x="231" y="44"/>
                    </a:lnTo>
                    <a:lnTo>
                      <a:pt x="231" y="43"/>
                    </a:lnTo>
                    <a:lnTo>
                      <a:pt x="231" y="43"/>
                    </a:lnTo>
                    <a:lnTo>
                      <a:pt x="231" y="43"/>
                    </a:lnTo>
                    <a:lnTo>
                      <a:pt x="231" y="43"/>
                    </a:lnTo>
                    <a:lnTo>
                      <a:pt x="231" y="43"/>
                    </a:lnTo>
                    <a:lnTo>
                      <a:pt x="231" y="43"/>
                    </a:lnTo>
                    <a:lnTo>
                      <a:pt x="231" y="42"/>
                    </a:lnTo>
                    <a:lnTo>
                      <a:pt x="231" y="42"/>
                    </a:lnTo>
                    <a:lnTo>
                      <a:pt x="231" y="42"/>
                    </a:lnTo>
                    <a:lnTo>
                      <a:pt x="231" y="42"/>
                    </a:lnTo>
                    <a:lnTo>
                      <a:pt x="230" y="42"/>
                    </a:lnTo>
                    <a:lnTo>
                      <a:pt x="230" y="42"/>
                    </a:lnTo>
                    <a:lnTo>
                      <a:pt x="230" y="41"/>
                    </a:lnTo>
                    <a:lnTo>
                      <a:pt x="230" y="41"/>
                    </a:lnTo>
                    <a:lnTo>
                      <a:pt x="230" y="41"/>
                    </a:lnTo>
                    <a:lnTo>
                      <a:pt x="230" y="41"/>
                    </a:lnTo>
                    <a:lnTo>
                      <a:pt x="230" y="41"/>
                    </a:lnTo>
                    <a:lnTo>
                      <a:pt x="230" y="41"/>
                    </a:lnTo>
                    <a:lnTo>
                      <a:pt x="230" y="40"/>
                    </a:lnTo>
                    <a:lnTo>
                      <a:pt x="230" y="40"/>
                    </a:lnTo>
                    <a:lnTo>
                      <a:pt x="229" y="40"/>
                    </a:lnTo>
                    <a:lnTo>
                      <a:pt x="229" y="40"/>
                    </a:lnTo>
                    <a:lnTo>
                      <a:pt x="229" y="40"/>
                    </a:lnTo>
                    <a:lnTo>
                      <a:pt x="229" y="40"/>
                    </a:lnTo>
                    <a:lnTo>
                      <a:pt x="229" y="40"/>
                    </a:lnTo>
                    <a:lnTo>
                      <a:pt x="229" y="40"/>
                    </a:lnTo>
                    <a:lnTo>
                      <a:pt x="229" y="39"/>
                    </a:lnTo>
                    <a:lnTo>
                      <a:pt x="229" y="39"/>
                    </a:lnTo>
                    <a:lnTo>
                      <a:pt x="229" y="39"/>
                    </a:lnTo>
                    <a:lnTo>
                      <a:pt x="229" y="39"/>
                    </a:lnTo>
                    <a:lnTo>
                      <a:pt x="227" y="39"/>
                    </a:lnTo>
                    <a:lnTo>
                      <a:pt x="227" y="39"/>
                    </a:lnTo>
                    <a:lnTo>
                      <a:pt x="227" y="37"/>
                    </a:lnTo>
                    <a:lnTo>
                      <a:pt x="227" y="37"/>
                    </a:lnTo>
                    <a:lnTo>
                      <a:pt x="227" y="37"/>
                    </a:lnTo>
                    <a:lnTo>
                      <a:pt x="227" y="37"/>
                    </a:lnTo>
                    <a:lnTo>
                      <a:pt x="227" y="37"/>
                    </a:lnTo>
                    <a:lnTo>
                      <a:pt x="227" y="37"/>
                    </a:lnTo>
                    <a:lnTo>
                      <a:pt x="227" y="36"/>
                    </a:lnTo>
                    <a:lnTo>
                      <a:pt x="227" y="36"/>
                    </a:lnTo>
                    <a:lnTo>
                      <a:pt x="226" y="36"/>
                    </a:lnTo>
                    <a:lnTo>
                      <a:pt x="226" y="36"/>
                    </a:lnTo>
                    <a:lnTo>
                      <a:pt x="226" y="36"/>
                    </a:lnTo>
                    <a:lnTo>
                      <a:pt x="226" y="36"/>
                    </a:lnTo>
                    <a:lnTo>
                      <a:pt x="226" y="36"/>
                    </a:lnTo>
                    <a:lnTo>
                      <a:pt x="226" y="36"/>
                    </a:lnTo>
                    <a:lnTo>
                      <a:pt x="226" y="36"/>
                    </a:lnTo>
                    <a:lnTo>
                      <a:pt x="226" y="36"/>
                    </a:lnTo>
                    <a:lnTo>
                      <a:pt x="225" y="36"/>
                    </a:lnTo>
                    <a:lnTo>
                      <a:pt x="225" y="36"/>
                    </a:lnTo>
                    <a:lnTo>
                      <a:pt x="225" y="35"/>
                    </a:lnTo>
                    <a:lnTo>
                      <a:pt x="225" y="35"/>
                    </a:lnTo>
                    <a:lnTo>
                      <a:pt x="225" y="35"/>
                    </a:lnTo>
                    <a:lnTo>
                      <a:pt x="225" y="35"/>
                    </a:lnTo>
                    <a:lnTo>
                      <a:pt x="225" y="35"/>
                    </a:lnTo>
                    <a:lnTo>
                      <a:pt x="225" y="35"/>
                    </a:lnTo>
                    <a:lnTo>
                      <a:pt x="225" y="33"/>
                    </a:lnTo>
                    <a:lnTo>
                      <a:pt x="225" y="33"/>
                    </a:lnTo>
                    <a:lnTo>
                      <a:pt x="224" y="33"/>
                    </a:lnTo>
                    <a:lnTo>
                      <a:pt x="224" y="33"/>
                    </a:lnTo>
                    <a:lnTo>
                      <a:pt x="224" y="33"/>
                    </a:lnTo>
                    <a:lnTo>
                      <a:pt x="224" y="33"/>
                    </a:lnTo>
                    <a:lnTo>
                      <a:pt x="224" y="30"/>
                    </a:lnTo>
                    <a:lnTo>
                      <a:pt x="224" y="30"/>
                    </a:lnTo>
                    <a:lnTo>
                      <a:pt x="224" y="30"/>
                    </a:lnTo>
                    <a:lnTo>
                      <a:pt x="224" y="30"/>
                    </a:lnTo>
                    <a:lnTo>
                      <a:pt x="224" y="29"/>
                    </a:lnTo>
                    <a:lnTo>
                      <a:pt x="224" y="29"/>
                    </a:lnTo>
                    <a:lnTo>
                      <a:pt x="223" y="29"/>
                    </a:lnTo>
                    <a:lnTo>
                      <a:pt x="223" y="29"/>
                    </a:lnTo>
                    <a:lnTo>
                      <a:pt x="223" y="28"/>
                    </a:lnTo>
                    <a:lnTo>
                      <a:pt x="223" y="28"/>
                    </a:lnTo>
                    <a:lnTo>
                      <a:pt x="223" y="28"/>
                    </a:lnTo>
                    <a:lnTo>
                      <a:pt x="223" y="28"/>
                    </a:lnTo>
                    <a:lnTo>
                      <a:pt x="223" y="28"/>
                    </a:lnTo>
                    <a:lnTo>
                      <a:pt x="223" y="28"/>
                    </a:lnTo>
                    <a:lnTo>
                      <a:pt x="222" y="28"/>
                    </a:lnTo>
                    <a:lnTo>
                      <a:pt x="222" y="28"/>
                    </a:lnTo>
                    <a:lnTo>
                      <a:pt x="222" y="27"/>
                    </a:lnTo>
                    <a:lnTo>
                      <a:pt x="222" y="27"/>
                    </a:lnTo>
                    <a:lnTo>
                      <a:pt x="222" y="27"/>
                    </a:lnTo>
                    <a:lnTo>
                      <a:pt x="222" y="27"/>
                    </a:lnTo>
                    <a:lnTo>
                      <a:pt x="222" y="27"/>
                    </a:lnTo>
                    <a:lnTo>
                      <a:pt x="222" y="27"/>
                    </a:lnTo>
                    <a:lnTo>
                      <a:pt x="222" y="26"/>
                    </a:lnTo>
                    <a:lnTo>
                      <a:pt x="222" y="26"/>
                    </a:lnTo>
                    <a:lnTo>
                      <a:pt x="221" y="26"/>
                    </a:lnTo>
                    <a:lnTo>
                      <a:pt x="221" y="26"/>
                    </a:lnTo>
                    <a:lnTo>
                      <a:pt x="221" y="26"/>
                    </a:lnTo>
                    <a:lnTo>
                      <a:pt x="221" y="26"/>
                    </a:lnTo>
                    <a:lnTo>
                      <a:pt x="221" y="26"/>
                    </a:lnTo>
                    <a:lnTo>
                      <a:pt x="221" y="26"/>
                    </a:lnTo>
                    <a:lnTo>
                      <a:pt x="221" y="25"/>
                    </a:lnTo>
                    <a:lnTo>
                      <a:pt x="221" y="25"/>
                    </a:lnTo>
                    <a:lnTo>
                      <a:pt x="221" y="25"/>
                    </a:lnTo>
                    <a:lnTo>
                      <a:pt x="221" y="25"/>
                    </a:lnTo>
                    <a:lnTo>
                      <a:pt x="221" y="25"/>
                    </a:lnTo>
                    <a:lnTo>
                      <a:pt x="221" y="25"/>
                    </a:lnTo>
                    <a:lnTo>
                      <a:pt x="219" y="25"/>
                    </a:lnTo>
                    <a:lnTo>
                      <a:pt x="219" y="25"/>
                    </a:lnTo>
                    <a:lnTo>
                      <a:pt x="219" y="24"/>
                    </a:lnTo>
                    <a:lnTo>
                      <a:pt x="219" y="24"/>
                    </a:lnTo>
                    <a:lnTo>
                      <a:pt x="219" y="24"/>
                    </a:lnTo>
                    <a:lnTo>
                      <a:pt x="219" y="24"/>
                    </a:lnTo>
                    <a:lnTo>
                      <a:pt x="219" y="24"/>
                    </a:lnTo>
                    <a:lnTo>
                      <a:pt x="219" y="24"/>
                    </a:lnTo>
                    <a:lnTo>
                      <a:pt x="218" y="24"/>
                    </a:lnTo>
                    <a:lnTo>
                      <a:pt x="218" y="24"/>
                    </a:lnTo>
                    <a:lnTo>
                      <a:pt x="218" y="22"/>
                    </a:lnTo>
                    <a:lnTo>
                      <a:pt x="218" y="22"/>
                    </a:lnTo>
                    <a:lnTo>
                      <a:pt x="218" y="22"/>
                    </a:lnTo>
                    <a:lnTo>
                      <a:pt x="218" y="22"/>
                    </a:lnTo>
                    <a:lnTo>
                      <a:pt x="218" y="21"/>
                    </a:lnTo>
                    <a:lnTo>
                      <a:pt x="218" y="21"/>
                    </a:lnTo>
                    <a:lnTo>
                      <a:pt x="217" y="21"/>
                    </a:lnTo>
                    <a:lnTo>
                      <a:pt x="217" y="21"/>
                    </a:lnTo>
                    <a:lnTo>
                      <a:pt x="217" y="21"/>
                    </a:lnTo>
                    <a:lnTo>
                      <a:pt x="217" y="21"/>
                    </a:lnTo>
                    <a:lnTo>
                      <a:pt x="217" y="21"/>
                    </a:lnTo>
                    <a:lnTo>
                      <a:pt x="217" y="21"/>
                    </a:lnTo>
                    <a:lnTo>
                      <a:pt x="217" y="20"/>
                    </a:lnTo>
                    <a:lnTo>
                      <a:pt x="217" y="20"/>
                    </a:lnTo>
                    <a:lnTo>
                      <a:pt x="216" y="20"/>
                    </a:lnTo>
                    <a:lnTo>
                      <a:pt x="216" y="20"/>
                    </a:lnTo>
                    <a:lnTo>
                      <a:pt x="216" y="20"/>
                    </a:lnTo>
                    <a:lnTo>
                      <a:pt x="216" y="20"/>
                    </a:lnTo>
                    <a:lnTo>
                      <a:pt x="216" y="20"/>
                    </a:lnTo>
                    <a:lnTo>
                      <a:pt x="216" y="20"/>
                    </a:lnTo>
                    <a:lnTo>
                      <a:pt x="215" y="20"/>
                    </a:lnTo>
                    <a:lnTo>
                      <a:pt x="215" y="20"/>
                    </a:lnTo>
                    <a:lnTo>
                      <a:pt x="215" y="20"/>
                    </a:lnTo>
                    <a:lnTo>
                      <a:pt x="215" y="20"/>
                    </a:lnTo>
                    <a:lnTo>
                      <a:pt x="215" y="20"/>
                    </a:lnTo>
                    <a:lnTo>
                      <a:pt x="215" y="20"/>
                    </a:lnTo>
                    <a:lnTo>
                      <a:pt x="215" y="19"/>
                    </a:lnTo>
                    <a:lnTo>
                      <a:pt x="215" y="19"/>
                    </a:lnTo>
                    <a:lnTo>
                      <a:pt x="214" y="19"/>
                    </a:lnTo>
                    <a:lnTo>
                      <a:pt x="214" y="19"/>
                    </a:lnTo>
                    <a:lnTo>
                      <a:pt x="214" y="19"/>
                    </a:lnTo>
                    <a:lnTo>
                      <a:pt x="214" y="19"/>
                    </a:lnTo>
                    <a:lnTo>
                      <a:pt x="214" y="19"/>
                    </a:lnTo>
                    <a:lnTo>
                      <a:pt x="214" y="19"/>
                    </a:lnTo>
                    <a:lnTo>
                      <a:pt x="212" y="19"/>
                    </a:lnTo>
                    <a:lnTo>
                      <a:pt x="212" y="19"/>
                    </a:lnTo>
                    <a:lnTo>
                      <a:pt x="212" y="18"/>
                    </a:lnTo>
                    <a:lnTo>
                      <a:pt x="212" y="18"/>
                    </a:lnTo>
                    <a:lnTo>
                      <a:pt x="212" y="18"/>
                    </a:lnTo>
                    <a:lnTo>
                      <a:pt x="212" y="18"/>
                    </a:lnTo>
                    <a:lnTo>
                      <a:pt x="211" y="18"/>
                    </a:lnTo>
                    <a:lnTo>
                      <a:pt x="211" y="18"/>
                    </a:lnTo>
                    <a:lnTo>
                      <a:pt x="211" y="18"/>
                    </a:lnTo>
                    <a:lnTo>
                      <a:pt x="211" y="18"/>
                    </a:lnTo>
                    <a:lnTo>
                      <a:pt x="211" y="18"/>
                    </a:lnTo>
                    <a:lnTo>
                      <a:pt x="211" y="18"/>
                    </a:lnTo>
                    <a:lnTo>
                      <a:pt x="211" y="17"/>
                    </a:lnTo>
                    <a:lnTo>
                      <a:pt x="211" y="17"/>
                    </a:lnTo>
                    <a:lnTo>
                      <a:pt x="210" y="17"/>
                    </a:lnTo>
                    <a:lnTo>
                      <a:pt x="210" y="17"/>
                    </a:lnTo>
                    <a:lnTo>
                      <a:pt x="210" y="17"/>
                    </a:lnTo>
                    <a:lnTo>
                      <a:pt x="210" y="17"/>
                    </a:lnTo>
                    <a:lnTo>
                      <a:pt x="209" y="17"/>
                    </a:lnTo>
                    <a:lnTo>
                      <a:pt x="209" y="17"/>
                    </a:lnTo>
                    <a:lnTo>
                      <a:pt x="209" y="15"/>
                    </a:lnTo>
                    <a:lnTo>
                      <a:pt x="209" y="15"/>
                    </a:lnTo>
                    <a:lnTo>
                      <a:pt x="209" y="15"/>
                    </a:lnTo>
                    <a:lnTo>
                      <a:pt x="209" y="15"/>
                    </a:lnTo>
                    <a:lnTo>
                      <a:pt x="209" y="15"/>
                    </a:lnTo>
                    <a:lnTo>
                      <a:pt x="209" y="15"/>
                    </a:lnTo>
                    <a:lnTo>
                      <a:pt x="207" y="15"/>
                    </a:lnTo>
                    <a:lnTo>
                      <a:pt x="207" y="15"/>
                    </a:lnTo>
                    <a:lnTo>
                      <a:pt x="207" y="14"/>
                    </a:lnTo>
                    <a:lnTo>
                      <a:pt x="207" y="14"/>
                    </a:lnTo>
                    <a:lnTo>
                      <a:pt x="206" y="14"/>
                    </a:lnTo>
                    <a:lnTo>
                      <a:pt x="206" y="14"/>
                    </a:lnTo>
                    <a:lnTo>
                      <a:pt x="206" y="14"/>
                    </a:lnTo>
                    <a:lnTo>
                      <a:pt x="206" y="14"/>
                    </a:lnTo>
                    <a:lnTo>
                      <a:pt x="204" y="14"/>
                    </a:lnTo>
                    <a:lnTo>
                      <a:pt x="204" y="14"/>
                    </a:lnTo>
                    <a:lnTo>
                      <a:pt x="204" y="13"/>
                    </a:lnTo>
                    <a:lnTo>
                      <a:pt x="204" y="13"/>
                    </a:lnTo>
                    <a:lnTo>
                      <a:pt x="203" y="13"/>
                    </a:lnTo>
                    <a:lnTo>
                      <a:pt x="203" y="13"/>
                    </a:lnTo>
                    <a:lnTo>
                      <a:pt x="203" y="13"/>
                    </a:lnTo>
                    <a:lnTo>
                      <a:pt x="203" y="13"/>
                    </a:lnTo>
                    <a:lnTo>
                      <a:pt x="202" y="13"/>
                    </a:lnTo>
                    <a:lnTo>
                      <a:pt x="202" y="13"/>
                    </a:lnTo>
                    <a:lnTo>
                      <a:pt x="202" y="13"/>
                    </a:lnTo>
                    <a:lnTo>
                      <a:pt x="202" y="13"/>
                    </a:lnTo>
                    <a:lnTo>
                      <a:pt x="201" y="13"/>
                    </a:lnTo>
                    <a:lnTo>
                      <a:pt x="201" y="13"/>
                    </a:lnTo>
                    <a:lnTo>
                      <a:pt x="201" y="12"/>
                    </a:lnTo>
                    <a:lnTo>
                      <a:pt x="201" y="12"/>
                    </a:lnTo>
                    <a:lnTo>
                      <a:pt x="200" y="12"/>
                    </a:lnTo>
                    <a:lnTo>
                      <a:pt x="200" y="12"/>
                    </a:lnTo>
                    <a:lnTo>
                      <a:pt x="200" y="12"/>
                    </a:lnTo>
                    <a:lnTo>
                      <a:pt x="200" y="12"/>
                    </a:lnTo>
                    <a:lnTo>
                      <a:pt x="199" y="12"/>
                    </a:lnTo>
                    <a:lnTo>
                      <a:pt x="199" y="12"/>
                    </a:lnTo>
                    <a:lnTo>
                      <a:pt x="199" y="12"/>
                    </a:lnTo>
                    <a:lnTo>
                      <a:pt x="199" y="12"/>
                    </a:lnTo>
                    <a:lnTo>
                      <a:pt x="199" y="12"/>
                    </a:lnTo>
                    <a:lnTo>
                      <a:pt x="199" y="12"/>
                    </a:lnTo>
                    <a:lnTo>
                      <a:pt x="199" y="12"/>
                    </a:lnTo>
                    <a:lnTo>
                      <a:pt x="199" y="12"/>
                    </a:lnTo>
                    <a:lnTo>
                      <a:pt x="197" y="11"/>
                    </a:lnTo>
                    <a:lnTo>
                      <a:pt x="197" y="11"/>
                    </a:lnTo>
                    <a:lnTo>
                      <a:pt x="199" y="11"/>
                    </a:lnTo>
                    <a:lnTo>
                      <a:pt x="199" y="11"/>
                    </a:lnTo>
                    <a:lnTo>
                      <a:pt x="197" y="11"/>
                    </a:lnTo>
                    <a:lnTo>
                      <a:pt x="197" y="11"/>
                    </a:lnTo>
                    <a:lnTo>
                      <a:pt x="197" y="11"/>
                    </a:lnTo>
                    <a:lnTo>
                      <a:pt x="197" y="11"/>
                    </a:lnTo>
                    <a:lnTo>
                      <a:pt x="196" y="11"/>
                    </a:lnTo>
                    <a:lnTo>
                      <a:pt x="196" y="11"/>
                    </a:lnTo>
                    <a:lnTo>
                      <a:pt x="196" y="10"/>
                    </a:lnTo>
                    <a:lnTo>
                      <a:pt x="196" y="10"/>
                    </a:lnTo>
                    <a:lnTo>
                      <a:pt x="195" y="10"/>
                    </a:lnTo>
                    <a:lnTo>
                      <a:pt x="195" y="10"/>
                    </a:lnTo>
                    <a:lnTo>
                      <a:pt x="195" y="10"/>
                    </a:lnTo>
                    <a:lnTo>
                      <a:pt x="195" y="10"/>
                    </a:lnTo>
                    <a:lnTo>
                      <a:pt x="194" y="10"/>
                    </a:lnTo>
                    <a:lnTo>
                      <a:pt x="194" y="10"/>
                    </a:lnTo>
                    <a:lnTo>
                      <a:pt x="194" y="9"/>
                    </a:lnTo>
                    <a:lnTo>
                      <a:pt x="194" y="9"/>
                    </a:lnTo>
                    <a:lnTo>
                      <a:pt x="194" y="9"/>
                    </a:lnTo>
                    <a:lnTo>
                      <a:pt x="194" y="9"/>
                    </a:lnTo>
                    <a:lnTo>
                      <a:pt x="194" y="9"/>
                    </a:lnTo>
                    <a:lnTo>
                      <a:pt x="194" y="9"/>
                    </a:lnTo>
                    <a:lnTo>
                      <a:pt x="192" y="9"/>
                    </a:lnTo>
                    <a:lnTo>
                      <a:pt x="192" y="9"/>
                    </a:lnTo>
                    <a:lnTo>
                      <a:pt x="192" y="7"/>
                    </a:lnTo>
                    <a:lnTo>
                      <a:pt x="192" y="7"/>
                    </a:lnTo>
                    <a:lnTo>
                      <a:pt x="191" y="7"/>
                    </a:lnTo>
                    <a:lnTo>
                      <a:pt x="191" y="7"/>
                    </a:lnTo>
                    <a:lnTo>
                      <a:pt x="191" y="7"/>
                    </a:lnTo>
                    <a:lnTo>
                      <a:pt x="191" y="7"/>
                    </a:lnTo>
                    <a:lnTo>
                      <a:pt x="189" y="7"/>
                    </a:lnTo>
                    <a:lnTo>
                      <a:pt x="189" y="7"/>
                    </a:lnTo>
                    <a:lnTo>
                      <a:pt x="189" y="6"/>
                    </a:lnTo>
                    <a:lnTo>
                      <a:pt x="189" y="6"/>
                    </a:lnTo>
                    <a:lnTo>
                      <a:pt x="188" y="6"/>
                    </a:lnTo>
                    <a:lnTo>
                      <a:pt x="188" y="6"/>
                    </a:lnTo>
                    <a:lnTo>
                      <a:pt x="188" y="6"/>
                    </a:lnTo>
                    <a:lnTo>
                      <a:pt x="188" y="6"/>
                    </a:lnTo>
                    <a:lnTo>
                      <a:pt x="187" y="6"/>
                    </a:lnTo>
                    <a:lnTo>
                      <a:pt x="187" y="6"/>
                    </a:lnTo>
                    <a:lnTo>
                      <a:pt x="187" y="6"/>
                    </a:lnTo>
                    <a:lnTo>
                      <a:pt x="187" y="6"/>
                    </a:lnTo>
                    <a:lnTo>
                      <a:pt x="187" y="6"/>
                    </a:lnTo>
                    <a:lnTo>
                      <a:pt x="187" y="6"/>
                    </a:lnTo>
                    <a:lnTo>
                      <a:pt x="187" y="5"/>
                    </a:lnTo>
                    <a:lnTo>
                      <a:pt x="187" y="5"/>
                    </a:lnTo>
                    <a:lnTo>
                      <a:pt x="185" y="5"/>
                    </a:lnTo>
                    <a:lnTo>
                      <a:pt x="185" y="5"/>
                    </a:lnTo>
                    <a:lnTo>
                      <a:pt x="185" y="5"/>
                    </a:lnTo>
                    <a:lnTo>
                      <a:pt x="185" y="5"/>
                    </a:lnTo>
                    <a:lnTo>
                      <a:pt x="184" y="5"/>
                    </a:lnTo>
                    <a:lnTo>
                      <a:pt x="184" y="5"/>
                    </a:lnTo>
                    <a:lnTo>
                      <a:pt x="184" y="5"/>
                    </a:lnTo>
                    <a:lnTo>
                      <a:pt x="184" y="5"/>
                    </a:lnTo>
                    <a:lnTo>
                      <a:pt x="181" y="5"/>
                    </a:lnTo>
                    <a:lnTo>
                      <a:pt x="181" y="5"/>
                    </a:lnTo>
                    <a:lnTo>
                      <a:pt x="181" y="4"/>
                    </a:lnTo>
                    <a:lnTo>
                      <a:pt x="181" y="4"/>
                    </a:lnTo>
                    <a:lnTo>
                      <a:pt x="181" y="4"/>
                    </a:lnTo>
                    <a:lnTo>
                      <a:pt x="181" y="4"/>
                    </a:lnTo>
                    <a:lnTo>
                      <a:pt x="180" y="4"/>
                    </a:lnTo>
                    <a:lnTo>
                      <a:pt x="180" y="4"/>
                    </a:lnTo>
                    <a:lnTo>
                      <a:pt x="180" y="4"/>
                    </a:lnTo>
                    <a:lnTo>
                      <a:pt x="180" y="4"/>
                    </a:lnTo>
                    <a:lnTo>
                      <a:pt x="180" y="4"/>
                    </a:lnTo>
                    <a:lnTo>
                      <a:pt x="180" y="4"/>
                    </a:lnTo>
                    <a:lnTo>
                      <a:pt x="178" y="4"/>
                    </a:lnTo>
                    <a:lnTo>
                      <a:pt x="178" y="4"/>
                    </a:lnTo>
                    <a:lnTo>
                      <a:pt x="178" y="3"/>
                    </a:lnTo>
                    <a:lnTo>
                      <a:pt x="178" y="3"/>
                    </a:lnTo>
                    <a:lnTo>
                      <a:pt x="177" y="3"/>
                    </a:lnTo>
                    <a:lnTo>
                      <a:pt x="177" y="3"/>
                    </a:lnTo>
                    <a:lnTo>
                      <a:pt x="176" y="3"/>
                    </a:lnTo>
                    <a:lnTo>
                      <a:pt x="176" y="3"/>
                    </a:lnTo>
                    <a:lnTo>
                      <a:pt x="176" y="3"/>
                    </a:lnTo>
                    <a:lnTo>
                      <a:pt x="176" y="3"/>
                    </a:lnTo>
                    <a:lnTo>
                      <a:pt x="174" y="3"/>
                    </a:lnTo>
                    <a:lnTo>
                      <a:pt x="174" y="3"/>
                    </a:lnTo>
                    <a:lnTo>
                      <a:pt x="174" y="2"/>
                    </a:lnTo>
                    <a:lnTo>
                      <a:pt x="174" y="2"/>
                    </a:lnTo>
                    <a:lnTo>
                      <a:pt x="173" y="2"/>
                    </a:lnTo>
                    <a:lnTo>
                      <a:pt x="173" y="2"/>
                    </a:lnTo>
                    <a:lnTo>
                      <a:pt x="172" y="2"/>
                    </a:lnTo>
                    <a:lnTo>
                      <a:pt x="172" y="2"/>
                    </a:lnTo>
                    <a:lnTo>
                      <a:pt x="172" y="2"/>
                    </a:lnTo>
                    <a:lnTo>
                      <a:pt x="172" y="2"/>
                    </a:lnTo>
                    <a:lnTo>
                      <a:pt x="171" y="2"/>
                    </a:lnTo>
                    <a:lnTo>
                      <a:pt x="171" y="2"/>
                    </a:lnTo>
                    <a:lnTo>
                      <a:pt x="171" y="2"/>
                    </a:lnTo>
                    <a:lnTo>
                      <a:pt x="171" y="2"/>
                    </a:lnTo>
                    <a:lnTo>
                      <a:pt x="171" y="0"/>
                    </a:lnTo>
                    <a:lnTo>
                      <a:pt x="171" y="0"/>
                    </a:lnTo>
                    <a:lnTo>
                      <a:pt x="167" y="0"/>
                    </a:lnTo>
                    <a:lnTo>
                      <a:pt x="167" y="0"/>
                    </a:lnTo>
                    <a:lnTo>
                      <a:pt x="166" y="2"/>
                    </a:lnTo>
                    <a:lnTo>
                      <a:pt x="166" y="2"/>
                    </a:lnTo>
                    <a:lnTo>
                      <a:pt x="166" y="2"/>
                    </a:lnTo>
                    <a:lnTo>
                      <a:pt x="166" y="2"/>
                    </a:lnTo>
                    <a:lnTo>
                      <a:pt x="166" y="2"/>
                    </a:lnTo>
                    <a:lnTo>
                      <a:pt x="166" y="2"/>
                    </a:lnTo>
                    <a:lnTo>
                      <a:pt x="165" y="2"/>
                    </a:lnTo>
                    <a:lnTo>
                      <a:pt x="165" y="2"/>
                    </a:lnTo>
                    <a:lnTo>
                      <a:pt x="165" y="3"/>
                    </a:lnTo>
                    <a:lnTo>
                      <a:pt x="165" y="3"/>
                    </a:lnTo>
                    <a:lnTo>
                      <a:pt x="164" y="3"/>
                    </a:lnTo>
                    <a:lnTo>
                      <a:pt x="164" y="3"/>
                    </a:lnTo>
                    <a:lnTo>
                      <a:pt x="164" y="3"/>
                    </a:lnTo>
                    <a:lnTo>
                      <a:pt x="164" y="3"/>
                    </a:lnTo>
                    <a:lnTo>
                      <a:pt x="162" y="3"/>
                    </a:lnTo>
                    <a:lnTo>
                      <a:pt x="162" y="3"/>
                    </a:lnTo>
                    <a:lnTo>
                      <a:pt x="161" y="3"/>
                    </a:lnTo>
                    <a:lnTo>
                      <a:pt x="161" y="3"/>
                    </a:lnTo>
                    <a:lnTo>
                      <a:pt x="161" y="3"/>
                    </a:lnTo>
                    <a:lnTo>
                      <a:pt x="161" y="3"/>
                    </a:lnTo>
                    <a:lnTo>
                      <a:pt x="161" y="3"/>
                    </a:lnTo>
                    <a:lnTo>
                      <a:pt x="161" y="3"/>
                    </a:lnTo>
                    <a:lnTo>
                      <a:pt x="159" y="3"/>
                    </a:lnTo>
                    <a:lnTo>
                      <a:pt x="159" y="3"/>
                    </a:lnTo>
                    <a:lnTo>
                      <a:pt x="159" y="2"/>
                    </a:lnTo>
                    <a:lnTo>
                      <a:pt x="159" y="2"/>
                    </a:lnTo>
                    <a:lnTo>
                      <a:pt x="157" y="2"/>
                    </a:lnTo>
                    <a:lnTo>
                      <a:pt x="157" y="2"/>
                    </a:lnTo>
                    <a:lnTo>
                      <a:pt x="156" y="2"/>
                    </a:lnTo>
                    <a:lnTo>
                      <a:pt x="156" y="2"/>
                    </a:lnTo>
                    <a:lnTo>
                      <a:pt x="155" y="3"/>
                    </a:lnTo>
                    <a:lnTo>
                      <a:pt x="155" y="3"/>
                    </a:lnTo>
                    <a:lnTo>
                      <a:pt x="155" y="4"/>
                    </a:lnTo>
                    <a:lnTo>
                      <a:pt x="155" y="4"/>
                    </a:lnTo>
                    <a:lnTo>
                      <a:pt x="155" y="4"/>
                    </a:lnTo>
                    <a:lnTo>
                      <a:pt x="155" y="4"/>
                    </a:lnTo>
                    <a:lnTo>
                      <a:pt x="155" y="5"/>
                    </a:lnTo>
                    <a:lnTo>
                      <a:pt x="155" y="5"/>
                    </a:lnTo>
                    <a:lnTo>
                      <a:pt x="154" y="5"/>
                    </a:lnTo>
                    <a:lnTo>
                      <a:pt x="154" y="5"/>
                    </a:lnTo>
                    <a:lnTo>
                      <a:pt x="152" y="5"/>
                    </a:lnTo>
                    <a:lnTo>
                      <a:pt x="152" y="5"/>
                    </a:lnTo>
                    <a:lnTo>
                      <a:pt x="152" y="5"/>
                    </a:lnTo>
                    <a:lnTo>
                      <a:pt x="152" y="5"/>
                    </a:lnTo>
                    <a:lnTo>
                      <a:pt x="152" y="5"/>
                    </a:lnTo>
                    <a:lnTo>
                      <a:pt x="152" y="5"/>
                    </a:lnTo>
                    <a:lnTo>
                      <a:pt x="151" y="5"/>
                    </a:lnTo>
                    <a:lnTo>
                      <a:pt x="151" y="5"/>
                    </a:lnTo>
                    <a:lnTo>
                      <a:pt x="151" y="5"/>
                    </a:lnTo>
                    <a:lnTo>
                      <a:pt x="151" y="5"/>
                    </a:lnTo>
                    <a:lnTo>
                      <a:pt x="151" y="4"/>
                    </a:lnTo>
                    <a:lnTo>
                      <a:pt x="151" y="4"/>
                    </a:lnTo>
                    <a:lnTo>
                      <a:pt x="150" y="3"/>
                    </a:lnTo>
                    <a:lnTo>
                      <a:pt x="150" y="3"/>
                    </a:lnTo>
                    <a:lnTo>
                      <a:pt x="149" y="3"/>
                    </a:lnTo>
                    <a:lnTo>
                      <a:pt x="149" y="3"/>
                    </a:lnTo>
                    <a:lnTo>
                      <a:pt x="149" y="4"/>
                    </a:lnTo>
                    <a:lnTo>
                      <a:pt x="149" y="4"/>
                    </a:lnTo>
                    <a:lnTo>
                      <a:pt x="148" y="4"/>
                    </a:lnTo>
                    <a:lnTo>
                      <a:pt x="148" y="4"/>
                    </a:lnTo>
                    <a:lnTo>
                      <a:pt x="148" y="4"/>
                    </a:lnTo>
                    <a:lnTo>
                      <a:pt x="148" y="4"/>
                    </a:lnTo>
                    <a:lnTo>
                      <a:pt x="147" y="4"/>
                    </a:lnTo>
                    <a:lnTo>
                      <a:pt x="147" y="4"/>
                    </a:lnTo>
                    <a:lnTo>
                      <a:pt x="147" y="5"/>
                    </a:lnTo>
                    <a:lnTo>
                      <a:pt x="147" y="5"/>
                    </a:lnTo>
                    <a:lnTo>
                      <a:pt x="147" y="5"/>
                    </a:lnTo>
                    <a:lnTo>
                      <a:pt x="147" y="5"/>
                    </a:lnTo>
                    <a:lnTo>
                      <a:pt x="147" y="5"/>
                    </a:lnTo>
                    <a:lnTo>
                      <a:pt x="147" y="5"/>
                    </a:lnTo>
                    <a:lnTo>
                      <a:pt x="146" y="5"/>
                    </a:lnTo>
                    <a:lnTo>
                      <a:pt x="146" y="5"/>
                    </a:lnTo>
                    <a:lnTo>
                      <a:pt x="146" y="5"/>
                    </a:lnTo>
                    <a:lnTo>
                      <a:pt x="146" y="5"/>
                    </a:lnTo>
                    <a:lnTo>
                      <a:pt x="146" y="5"/>
                    </a:lnTo>
                    <a:lnTo>
                      <a:pt x="146" y="5"/>
                    </a:lnTo>
                    <a:lnTo>
                      <a:pt x="146" y="6"/>
                    </a:lnTo>
                    <a:lnTo>
                      <a:pt x="146" y="6"/>
                    </a:lnTo>
                    <a:lnTo>
                      <a:pt x="144" y="6"/>
                    </a:lnTo>
                    <a:lnTo>
                      <a:pt x="144" y="6"/>
                    </a:lnTo>
                    <a:lnTo>
                      <a:pt x="144" y="6"/>
                    </a:lnTo>
                    <a:lnTo>
                      <a:pt x="144" y="6"/>
                    </a:lnTo>
                    <a:lnTo>
                      <a:pt x="143" y="6"/>
                    </a:lnTo>
                    <a:lnTo>
                      <a:pt x="143" y="6"/>
                    </a:lnTo>
                    <a:lnTo>
                      <a:pt x="143" y="7"/>
                    </a:lnTo>
                    <a:lnTo>
                      <a:pt x="143" y="7"/>
                    </a:lnTo>
                    <a:lnTo>
                      <a:pt x="142" y="7"/>
                    </a:lnTo>
                    <a:lnTo>
                      <a:pt x="142" y="7"/>
                    </a:lnTo>
                    <a:lnTo>
                      <a:pt x="142" y="7"/>
                    </a:lnTo>
                    <a:lnTo>
                      <a:pt x="142" y="7"/>
                    </a:lnTo>
                    <a:lnTo>
                      <a:pt x="141" y="7"/>
                    </a:lnTo>
                    <a:lnTo>
                      <a:pt x="141" y="7"/>
                    </a:lnTo>
                    <a:lnTo>
                      <a:pt x="141" y="9"/>
                    </a:lnTo>
                    <a:lnTo>
                      <a:pt x="141" y="9"/>
                    </a:lnTo>
                    <a:lnTo>
                      <a:pt x="140" y="9"/>
                    </a:lnTo>
                    <a:lnTo>
                      <a:pt x="140" y="9"/>
                    </a:lnTo>
                    <a:lnTo>
                      <a:pt x="140" y="9"/>
                    </a:lnTo>
                    <a:lnTo>
                      <a:pt x="140" y="9"/>
                    </a:lnTo>
                    <a:lnTo>
                      <a:pt x="139" y="9"/>
                    </a:lnTo>
                    <a:lnTo>
                      <a:pt x="139" y="9"/>
                    </a:lnTo>
                    <a:lnTo>
                      <a:pt x="139" y="9"/>
                    </a:lnTo>
                    <a:lnTo>
                      <a:pt x="139" y="9"/>
                    </a:lnTo>
                    <a:lnTo>
                      <a:pt x="139" y="10"/>
                    </a:lnTo>
                    <a:lnTo>
                      <a:pt x="139" y="10"/>
                    </a:lnTo>
                    <a:lnTo>
                      <a:pt x="137" y="10"/>
                    </a:lnTo>
                    <a:lnTo>
                      <a:pt x="137" y="10"/>
                    </a:lnTo>
                    <a:lnTo>
                      <a:pt x="137" y="10"/>
                    </a:lnTo>
                    <a:lnTo>
                      <a:pt x="137" y="10"/>
                    </a:lnTo>
                    <a:lnTo>
                      <a:pt x="137" y="10"/>
                    </a:lnTo>
                    <a:lnTo>
                      <a:pt x="137" y="10"/>
                    </a:lnTo>
                    <a:lnTo>
                      <a:pt x="136" y="10"/>
                    </a:lnTo>
                    <a:lnTo>
                      <a:pt x="136" y="10"/>
                    </a:lnTo>
                    <a:lnTo>
                      <a:pt x="136" y="11"/>
                    </a:lnTo>
                    <a:lnTo>
                      <a:pt x="136" y="11"/>
                    </a:lnTo>
                    <a:lnTo>
                      <a:pt x="136" y="11"/>
                    </a:lnTo>
                    <a:lnTo>
                      <a:pt x="136" y="11"/>
                    </a:lnTo>
                    <a:lnTo>
                      <a:pt x="136" y="11"/>
                    </a:lnTo>
                    <a:lnTo>
                      <a:pt x="136" y="11"/>
                    </a:lnTo>
                    <a:lnTo>
                      <a:pt x="135" y="11"/>
                    </a:lnTo>
                    <a:lnTo>
                      <a:pt x="135" y="11"/>
                    </a:lnTo>
                    <a:lnTo>
                      <a:pt x="135" y="12"/>
                    </a:lnTo>
                    <a:lnTo>
                      <a:pt x="135" y="12"/>
                    </a:lnTo>
                    <a:lnTo>
                      <a:pt x="135" y="12"/>
                    </a:lnTo>
                    <a:lnTo>
                      <a:pt x="135" y="12"/>
                    </a:lnTo>
                    <a:lnTo>
                      <a:pt x="135" y="12"/>
                    </a:lnTo>
                    <a:lnTo>
                      <a:pt x="135" y="12"/>
                    </a:lnTo>
                    <a:lnTo>
                      <a:pt x="134" y="12"/>
                    </a:lnTo>
                    <a:lnTo>
                      <a:pt x="134" y="12"/>
                    </a:lnTo>
                    <a:lnTo>
                      <a:pt x="134" y="13"/>
                    </a:lnTo>
                    <a:lnTo>
                      <a:pt x="134" y="13"/>
                    </a:lnTo>
                    <a:lnTo>
                      <a:pt x="133" y="13"/>
                    </a:lnTo>
                    <a:lnTo>
                      <a:pt x="133" y="13"/>
                    </a:lnTo>
                    <a:lnTo>
                      <a:pt x="133" y="13"/>
                    </a:lnTo>
                    <a:lnTo>
                      <a:pt x="133" y="13"/>
                    </a:lnTo>
                    <a:lnTo>
                      <a:pt x="132" y="13"/>
                    </a:lnTo>
                    <a:lnTo>
                      <a:pt x="132" y="13"/>
                    </a:lnTo>
                    <a:lnTo>
                      <a:pt x="132" y="13"/>
                    </a:lnTo>
                    <a:lnTo>
                      <a:pt x="132" y="13"/>
                    </a:lnTo>
                    <a:lnTo>
                      <a:pt x="130" y="13"/>
                    </a:lnTo>
                    <a:lnTo>
                      <a:pt x="130" y="13"/>
                    </a:lnTo>
                    <a:lnTo>
                      <a:pt x="130" y="14"/>
                    </a:lnTo>
                    <a:lnTo>
                      <a:pt x="130" y="14"/>
                    </a:lnTo>
                    <a:lnTo>
                      <a:pt x="129" y="14"/>
                    </a:lnTo>
                    <a:lnTo>
                      <a:pt x="129" y="14"/>
                    </a:lnTo>
                    <a:lnTo>
                      <a:pt x="129" y="14"/>
                    </a:lnTo>
                    <a:lnTo>
                      <a:pt x="129" y="14"/>
                    </a:lnTo>
                    <a:lnTo>
                      <a:pt x="129" y="15"/>
                    </a:lnTo>
                    <a:lnTo>
                      <a:pt x="129" y="15"/>
                    </a:lnTo>
                    <a:lnTo>
                      <a:pt x="129" y="15"/>
                    </a:lnTo>
                    <a:lnTo>
                      <a:pt x="129" y="15"/>
                    </a:lnTo>
                    <a:lnTo>
                      <a:pt x="129" y="15"/>
                    </a:lnTo>
                    <a:lnTo>
                      <a:pt x="129" y="15"/>
                    </a:lnTo>
                    <a:lnTo>
                      <a:pt x="129" y="17"/>
                    </a:lnTo>
                    <a:lnTo>
                      <a:pt x="129" y="17"/>
                    </a:lnTo>
                    <a:lnTo>
                      <a:pt x="127" y="17"/>
                    </a:lnTo>
                    <a:lnTo>
                      <a:pt x="127" y="17"/>
                    </a:lnTo>
                    <a:lnTo>
                      <a:pt x="127" y="19"/>
                    </a:lnTo>
                    <a:lnTo>
                      <a:pt x="127" y="19"/>
                    </a:lnTo>
                    <a:lnTo>
                      <a:pt x="127" y="20"/>
                    </a:lnTo>
                    <a:lnTo>
                      <a:pt x="127" y="20"/>
                    </a:lnTo>
                    <a:lnTo>
                      <a:pt x="126" y="20"/>
                    </a:lnTo>
                    <a:lnTo>
                      <a:pt x="126" y="20"/>
                    </a:lnTo>
                    <a:lnTo>
                      <a:pt x="126" y="20"/>
                    </a:lnTo>
                    <a:lnTo>
                      <a:pt x="126" y="20"/>
                    </a:lnTo>
                    <a:lnTo>
                      <a:pt x="126" y="20"/>
                    </a:lnTo>
                    <a:lnTo>
                      <a:pt x="126" y="20"/>
                    </a:lnTo>
                    <a:lnTo>
                      <a:pt x="125" y="20"/>
                    </a:lnTo>
                    <a:lnTo>
                      <a:pt x="125" y="20"/>
                    </a:lnTo>
                    <a:lnTo>
                      <a:pt x="125" y="21"/>
                    </a:lnTo>
                    <a:lnTo>
                      <a:pt x="125" y="21"/>
                    </a:lnTo>
                    <a:lnTo>
                      <a:pt x="125" y="21"/>
                    </a:lnTo>
                    <a:lnTo>
                      <a:pt x="125" y="21"/>
                    </a:lnTo>
                    <a:lnTo>
                      <a:pt x="124" y="21"/>
                    </a:lnTo>
                    <a:lnTo>
                      <a:pt x="124" y="21"/>
                    </a:lnTo>
                    <a:lnTo>
                      <a:pt x="124" y="22"/>
                    </a:lnTo>
                    <a:lnTo>
                      <a:pt x="124" y="22"/>
                    </a:lnTo>
                    <a:lnTo>
                      <a:pt x="124" y="22"/>
                    </a:lnTo>
                    <a:lnTo>
                      <a:pt x="124" y="22"/>
                    </a:lnTo>
                    <a:lnTo>
                      <a:pt x="124" y="24"/>
                    </a:lnTo>
                    <a:lnTo>
                      <a:pt x="124" y="24"/>
                    </a:lnTo>
                    <a:lnTo>
                      <a:pt x="122" y="24"/>
                    </a:lnTo>
                    <a:lnTo>
                      <a:pt x="122" y="24"/>
                    </a:lnTo>
                    <a:lnTo>
                      <a:pt x="122" y="26"/>
                    </a:lnTo>
                    <a:lnTo>
                      <a:pt x="122" y="26"/>
                    </a:lnTo>
                    <a:lnTo>
                      <a:pt x="122" y="26"/>
                    </a:lnTo>
                    <a:lnTo>
                      <a:pt x="122" y="26"/>
                    </a:lnTo>
                    <a:lnTo>
                      <a:pt x="122" y="26"/>
                    </a:lnTo>
                    <a:lnTo>
                      <a:pt x="122" y="26"/>
                    </a:lnTo>
                    <a:lnTo>
                      <a:pt x="120" y="26"/>
                    </a:lnTo>
                    <a:lnTo>
                      <a:pt x="120" y="26"/>
                    </a:lnTo>
                    <a:lnTo>
                      <a:pt x="120" y="26"/>
                    </a:lnTo>
                    <a:lnTo>
                      <a:pt x="120" y="26"/>
                    </a:lnTo>
                    <a:lnTo>
                      <a:pt x="120" y="26"/>
                    </a:lnTo>
                    <a:lnTo>
                      <a:pt x="120" y="26"/>
                    </a:lnTo>
                    <a:lnTo>
                      <a:pt x="120" y="26"/>
                    </a:lnTo>
                    <a:lnTo>
                      <a:pt x="120" y="26"/>
                    </a:lnTo>
                    <a:lnTo>
                      <a:pt x="118" y="26"/>
                    </a:lnTo>
                    <a:lnTo>
                      <a:pt x="118" y="26"/>
                    </a:lnTo>
                    <a:lnTo>
                      <a:pt x="118" y="27"/>
                    </a:lnTo>
                    <a:lnTo>
                      <a:pt x="118" y="27"/>
                    </a:lnTo>
                    <a:lnTo>
                      <a:pt x="117" y="27"/>
                    </a:lnTo>
                    <a:lnTo>
                      <a:pt x="114" y="27"/>
                    </a:lnTo>
                    <a:lnTo>
                      <a:pt x="114" y="27"/>
                    </a:lnTo>
                    <a:lnTo>
                      <a:pt x="114" y="28"/>
                    </a:lnTo>
                    <a:lnTo>
                      <a:pt x="114" y="28"/>
                    </a:lnTo>
                    <a:lnTo>
                      <a:pt x="114" y="28"/>
                    </a:lnTo>
                    <a:lnTo>
                      <a:pt x="114" y="28"/>
                    </a:lnTo>
                    <a:lnTo>
                      <a:pt x="114" y="29"/>
                    </a:lnTo>
                    <a:lnTo>
                      <a:pt x="114" y="29"/>
                    </a:lnTo>
                    <a:lnTo>
                      <a:pt x="113" y="29"/>
                    </a:lnTo>
                    <a:lnTo>
                      <a:pt x="113" y="29"/>
                    </a:lnTo>
                    <a:lnTo>
                      <a:pt x="112" y="29"/>
                    </a:lnTo>
                    <a:lnTo>
                      <a:pt x="112" y="29"/>
                    </a:lnTo>
                    <a:lnTo>
                      <a:pt x="112" y="30"/>
                    </a:lnTo>
                    <a:lnTo>
                      <a:pt x="112" y="30"/>
                    </a:lnTo>
                    <a:lnTo>
                      <a:pt x="112" y="30"/>
                    </a:lnTo>
                    <a:lnTo>
                      <a:pt x="112" y="30"/>
                    </a:lnTo>
                    <a:lnTo>
                      <a:pt x="111" y="30"/>
                    </a:lnTo>
                    <a:lnTo>
                      <a:pt x="111" y="30"/>
                    </a:lnTo>
                    <a:lnTo>
                      <a:pt x="111" y="30"/>
                    </a:lnTo>
                    <a:lnTo>
                      <a:pt x="111" y="30"/>
                    </a:lnTo>
                    <a:lnTo>
                      <a:pt x="111" y="32"/>
                    </a:lnTo>
                    <a:lnTo>
                      <a:pt x="111" y="32"/>
                    </a:lnTo>
                    <a:lnTo>
                      <a:pt x="110" y="32"/>
                    </a:lnTo>
                    <a:lnTo>
                      <a:pt x="110" y="32"/>
                    </a:lnTo>
                    <a:lnTo>
                      <a:pt x="110" y="33"/>
                    </a:lnTo>
                    <a:lnTo>
                      <a:pt x="110" y="33"/>
                    </a:lnTo>
                    <a:lnTo>
                      <a:pt x="110" y="33"/>
                    </a:lnTo>
                    <a:lnTo>
                      <a:pt x="110" y="33"/>
                    </a:lnTo>
                    <a:lnTo>
                      <a:pt x="110" y="35"/>
                    </a:lnTo>
                    <a:lnTo>
                      <a:pt x="110" y="35"/>
                    </a:lnTo>
                    <a:lnTo>
                      <a:pt x="110" y="35"/>
                    </a:lnTo>
                    <a:lnTo>
                      <a:pt x="110" y="35"/>
                    </a:lnTo>
                    <a:lnTo>
                      <a:pt x="111" y="36"/>
                    </a:lnTo>
                    <a:lnTo>
                      <a:pt x="111" y="36"/>
                    </a:lnTo>
                    <a:lnTo>
                      <a:pt x="111" y="36"/>
                    </a:lnTo>
                    <a:lnTo>
                      <a:pt x="111" y="36"/>
                    </a:lnTo>
                    <a:lnTo>
                      <a:pt x="112" y="36"/>
                    </a:lnTo>
                    <a:lnTo>
                      <a:pt x="112" y="36"/>
                    </a:lnTo>
                    <a:lnTo>
                      <a:pt x="113" y="36"/>
                    </a:lnTo>
                    <a:lnTo>
                      <a:pt x="113" y="36"/>
                    </a:lnTo>
                    <a:lnTo>
                      <a:pt x="113" y="37"/>
                    </a:lnTo>
                    <a:lnTo>
                      <a:pt x="113" y="37"/>
                    </a:lnTo>
                    <a:lnTo>
                      <a:pt x="113" y="37"/>
                    </a:lnTo>
                    <a:lnTo>
                      <a:pt x="113" y="37"/>
                    </a:lnTo>
                    <a:lnTo>
                      <a:pt x="113" y="37"/>
                    </a:lnTo>
                    <a:lnTo>
                      <a:pt x="113" y="37"/>
                    </a:lnTo>
                    <a:lnTo>
                      <a:pt x="113" y="39"/>
                    </a:lnTo>
                    <a:lnTo>
                      <a:pt x="113" y="39"/>
                    </a:lnTo>
                    <a:lnTo>
                      <a:pt x="110" y="39"/>
                    </a:lnTo>
                    <a:lnTo>
                      <a:pt x="110" y="39"/>
                    </a:lnTo>
                    <a:lnTo>
                      <a:pt x="110" y="39"/>
                    </a:lnTo>
                    <a:lnTo>
                      <a:pt x="110" y="39"/>
                    </a:lnTo>
                    <a:lnTo>
                      <a:pt x="110" y="40"/>
                    </a:lnTo>
                    <a:lnTo>
                      <a:pt x="110" y="40"/>
                    </a:lnTo>
                    <a:lnTo>
                      <a:pt x="111" y="40"/>
                    </a:lnTo>
                    <a:lnTo>
                      <a:pt x="111" y="40"/>
                    </a:lnTo>
                    <a:lnTo>
                      <a:pt x="112" y="40"/>
                    </a:lnTo>
                    <a:lnTo>
                      <a:pt x="112" y="40"/>
                    </a:lnTo>
                    <a:lnTo>
                      <a:pt x="112" y="42"/>
                    </a:lnTo>
                    <a:lnTo>
                      <a:pt x="112" y="42"/>
                    </a:lnTo>
                    <a:lnTo>
                      <a:pt x="111" y="42"/>
                    </a:lnTo>
                    <a:lnTo>
                      <a:pt x="111" y="42"/>
                    </a:lnTo>
                    <a:lnTo>
                      <a:pt x="111" y="43"/>
                    </a:lnTo>
                    <a:lnTo>
                      <a:pt x="111" y="43"/>
                    </a:lnTo>
                    <a:lnTo>
                      <a:pt x="111" y="43"/>
                    </a:lnTo>
                    <a:lnTo>
                      <a:pt x="111" y="43"/>
                    </a:lnTo>
                    <a:lnTo>
                      <a:pt x="111" y="43"/>
                    </a:lnTo>
                    <a:lnTo>
                      <a:pt x="111" y="43"/>
                    </a:lnTo>
                    <a:lnTo>
                      <a:pt x="110" y="43"/>
                    </a:lnTo>
                    <a:lnTo>
                      <a:pt x="110" y="43"/>
                    </a:lnTo>
                    <a:lnTo>
                      <a:pt x="110" y="44"/>
                    </a:lnTo>
                    <a:lnTo>
                      <a:pt x="110" y="44"/>
                    </a:lnTo>
                    <a:lnTo>
                      <a:pt x="110" y="44"/>
                    </a:lnTo>
                    <a:lnTo>
                      <a:pt x="110" y="44"/>
                    </a:lnTo>
                    <a:lnTo>
                      <a:pt x="110" y="44"/>
                    </a:lnTo>
                    <a:lnTo>
                      <a:pt x="110" y="44"/>
                    </a:lnTo>
                    <a:lnTo>
                      <a:pt x="109" y="44"/>
                    </a:lnTo>
                    <a:lnTo>
                      <a:pt x="109" y="44"/>
                    </a:lnTo>
                    <a:lnTo>
                      <a:pt x="109" y="45"/>
                    </a:lnTo>
                    <a:lnTo>
                      <a:pt x="109" y="45"/>
                    </a:lnTo>
                    <a:lnTo>
                      <a:pt x="109" y="45"/>
                    </a:lnTo>
                    <a:lnTo>
                      <a:pt x="109" y="45"/>
                    </a:lnTo>
                    <a:lnTo>
                      <a:pt x="109" y="47"/>
                    </a:lnTo>
                    <a:lnTo>
                      <a:pt x="109" y="47"/>
                    </a:lnTo>
                    <a:lnTo>
                      <a:pt x="109" y="47"/>
                    </a:lnTo>
                    <a:lnTo>
                      <a:pt x="109" y="47"/>
                    </a:lnTo>
                    <a:lnTo>
                      <a:pt x="107" y="47"/>
                    </a:lnTo>
                    <a:lnTo>
                      <a:pt x="107" y="47"/>
                    </a:lnTo>
                    <a:lnTo>
                      <a:pt x="107" y="48"/>
                    </a:lnTo>
                    <a:lnTo>
                      <a:pt x="107" y="48"/>
                    </a:lnTo>
                    <a:lnTo>
                      <a:pt x="107" y="48"/>
                    </a:lnTo>
                    <a:lnTo>
                      <a:pt x="107" y="48"/>
                    </a:lnTo>
                    <a:lnTo>
                      <a:pt x="107" y="48"/>
                    </a:lnTo>
                    <a:lnTo>
                      <a:pt x="107" y="48"/>
                    </a:lnTo>
                    <a:lnTo>
                      <a:pt x="107" y="49"/>
                    </a:lnTo>
                    <a:lnTo>
                      <a:pt x="107" y="49"/>
                    </a:lnTo>
                    <a:lnTo>
                      <a:pt x="106" y="49"/>
                    </a:lnTo>
                    <a:lnTo>
                      <a:pt x="106" y="49"/>
                    </a:lnTo>
                    <a:lnTo>
                      <a:pt x="106" y="49"/>
                    </a:lnTo>
                    <a:lnTo>
                      <a:pt x="106" y="49"/>
                    </a:lnTo>
                    <a:lnTo>
                      <a:pt x="106" y="50"/>
                    </a:lnTo>
                    <a:lnTo>
                      <a:pt x="106" y="50"/>
                    </a:lnTo>
                    <a:lnTo>
                      <a:pt x="106" y="50"/>
                    </a:lnTo>
                    <a:lnTo>
                      <a:pt x="106" y="50"/>
                    </a:lnTo>
                    <a:lnTo>
                      <a:pt x="106" y="50"/>
                    </a:lnTo>
                    <a:lnTo>
                      <a:pt x="106" y="50"/>
                    </a:lnTo>
                    <a:lnTo>
                      <a:pt x="106" y="51"/>
                    </a:lnTo>
                    <a:lnTo>
                      <a:pt x="106" y="51"/>
                    </a:lnTo>
                    <a:lnTo>
                      <a:pt x="106" y="51"/>
                    </a:lnTo>
                    <a:lnTo>
                      <a:pt x="106" y="51"/>
                    </a:lnTo>
                    <a:lnTo>
                      <a:pt x="106" y="55"/>
                    </a:lnTo>
                    <a:lnTo>
                      <a:pt x="106" y="55"/>
                    </a:lnTo>
                    <a:lnTo>
                      <a:pt x="105" y="55"/>
                    </a:lnTo>
                    <a:lnTo>
                      <a:pt x="105" y="55"/>
                    </a:lnTo>
                    <a:lnTo>
                      <a:pt x="105" y="55"/>
                    </a:lnTo>
                    <a:lnTo>
                      <a:pt x="105" y="55"/>
                    </a:lnTo>
                    <a:lnTo>
                      <a:pt x="105" y="57"/>
                    </a:lnTo>
                    <a:lnTo>
                      <a:pt x="105" y="57"/>
                    </a:lnTo>
                    <a:lnTo>
                      <a:pt x="105" y="59"/>
                    </a:lnTo>
                    <a:lnTo>
                      <a:pt x="105" y="59"/>
                    </a:lnTo>
                    <a:lnTo>
                      <a:pt x="106" y="59"/>
                    </a:lnTo>
                    <a:lnTo>
                      <a:pt x="106" y="59"/>
                    </a:lnTo>
                    <a:lnTo>
                      <a:pt x="106" y="64"/>
                    </a:lnTo>
                    <a:lnTo>
                      <a:pt x="106" y="64"/>
                    </a:lnTo>
                    <a:lnTo>
                      <a:pt x="106" y="64"/>
                    </a:lnTo>
                    <a:lnTo>
                      <a:pt x="106" y="64"/>
                    </a:lnTo>
                    <a:lnTo>
                      <a:pt x="106" y="65"/>
                    </a:lnTo>
                    <a:lnTo>
                      <a:pt x="106" y="65"/>
                    </a:lnTo>
                    <a:lnTo>
                      <a:pt x="106" y="66"/>
                    </a:lnTo>
                    <a:lnTo>
                      <a:pt x="106" y="66"/>
                    </a:lnTo>
                    <a:lnTo>
                      <a:pt x="106" y="66"/>
                    </a:lnTo>
                    <a:lnTo>
                      <a:pt x="106" y="66"/>
                    </a:lnTo>
                    <a:lnTo>
                      <a:pt x="106" y="67"/>
                    </a:lnTo>
                    <a:lnTo>
                      <a:pt x="106" y="67"/>
                    </a:lnTo>
                    <a:lnTo>
                      <a:pt x="107" y="67"/>
                    </a:lnTo>
                    <a:lnTo>
                      <a:pt x="107" y="67"/>
                    </a:lnTo>
                    <a:lnTo>
                      <a:pt x="107" y="69"/>
                    </a:lnTo>
                    <a:lnTo>
                      <a:pt x="107" y="69"/>
                    </a:lnTo>
                    <a:lnTo>
                      <a:pt x="107" y="69"/>
                    </a:lnTo>
                    <a:lnTo>
                      <a:pt x="107" y="69"/>
                    </a:lnTo>
                    <a:lnTo>
                      <a:pt x="107" y="70"/>
                    </a:lnTo>
                    <a:lnTo>
                      <a:pt x="107" y="70"/>
                    </a:lnTo>
                    <a:lnTo>
                      <a:pt x="107" y="70"/>
                    </a:lnTo>
                    <a:lnTo>
                      <a:pt x="107" y="70"/>
                    </a:lnTo>
                    <a:lnTo>
                      <a:pt x="107" y="72"/>
                    </a:lnTo>
                    <a:lnTo>
                      <a:pt x="107" y="72"/>
                    </a:lnTo>
                    <a:lnTo>
                      <a:pt x="109" y="72"/>
                    </a:lnTo>
                    <a:lnTo>
                      <a:pt x="109" y="72"/>
                    </a:lnTo>
                    <a:lnTo>
                      <a:pt x="109" y="72"/>
                    </a:lnTo>
                    <a:lnTo>
                      <a:pt x="109" y="72"/>
                    </a:lnTo>
                    <a:lnTo>
                      <a:pt x="109" y="72"/>
                    </a:lnTo>
                    <a:lnTo>
                      <a:pt x="109" y="72"/>
                    </a:lnTo>
                    <a:lnTo>
                      <a:pt x="109" y="73"/>
                    </a:lnTo>
                    <a:lnTo>
                      <a:pt x="109" y="73"/>
                    </a:lnTo>
                    <a:lnTo>
                      <a:pt x="110" y="73"/>
                    </a:lnTo>
                    <a:lnTo>
                      <a:pt x="110" y="73"/>
                    </a:lnTo>
                    <a:lnTo>
                      <a:pt x="110" y="74"/>
                    </a:lnTo>
                    <a:lnTo>
                      <a:pt x="110" y="74"/>
                    </a:lnTo>
                    <a:lnTo>
                      <a:pt x="110" y="75"/>
                    </a:lnTo>
                    <a:lnTo>
                      <a:pt x="110" y="75"/>
                    </a:lnTo>
                    <a:lnTo>
                      <a:pt x="110" y="75"/>
                    </a:lnTo>
                    <a:lnTo>
                      <a:pt x="110" y="75"/>
                    </a:lnTo>
                    <a:lnTo>
                      <a:pt x="110" y="78"/>
                    </a:lnTo>
                    <a:lnTo>
                      <a:pt x="110" y="78"/>
                    </a:lnTo>
                    <a:lnTo>
                      <a:pt x="110" y="79"/>
                    </a:lnTo>
                    <a:lnTo>
                      <a:pt x="110" y="79"/>
                    </a:lnTo>
                    <a:lnTo>
                      <a:pt x="111" y="79"/>
                    </a:lnTo>
                    <a:lnTo>
                      <a:pt x="111" y="79"/>
                    </a:lnTo>
                    <a:lnTo>
                      <a:pt x="111" y="80"/>
                    </a:lnTo>
                    <a:lnTo>
                      <a:pt x="111" y="82"/>
                    </a:lnTo>
                    <a:lnTo>
                      <a:pt x="111" y="82"/>
                    </a:lnTo>
                    <a:lnTo>
                      <a:pt x="111" y="82"/>
                    </a:lnTo>
                    <a:lnTo>
                      <a:pt x="111" y="82"/>
                    </a:lnTo>
                    <a:lnTo>
                      <a:pt x="111" y="82"/>
                    </a:lnTo>
                    <a:lnTo>
                      <a:pt x="111" y="82"/>
                    </a:lnTo>
                    <a:lnTo>
                      <a:pt x="111" y="84"/>
                    </a:lnTo>
                    <a:lnTo>
                      <a:pt x="111" y="84"/>
                    </a:lnTo>
                    <a:lnTo>
                      <a:pt x="111" y="84"/>
                    </a:lnTo>
                    <a:lnTo>
                      <a:pt x="111" y="84"/>
                    </a:lnTo>
                    <a:lnTo>
                      <a:pt x="112" y="84"/>
                    </a:lnTo>
                    <a:lnTo>
                      <a:pt x="112" y="84"/>
                    </a:lnTo>
                    <a:lnTo>
                      <a:pt x="112" y="85"/>
                    </a:lnTo>
                    <a:lnTo>
                      <a:pt x="112" y="85"/>
                    </a:lnTo>
                    <a:lnTo>
                      <a:pt x="112" y="85"/>
                    </a:lnTo>
                    <a:lnTo>
                      <a:pt x="112" y="85"/>
                    </a:lnTo>
                    <a:lnTo>
                      <a:pt x="112" y="86"/>
                    </a:lnTo>
                    <a:lnTo>
                      <a:pt x="112" y="86"/>
                    </a:lnTo>
                    <a:lnTo>
                      <a:pt x="112" y="90"/>
                    </a:lnTo>
                    <a:lnTo>
                      <a:pt x="112" y="90"/>
                    </a:lnTo>
                    <a:lnTo>
                      <a:pt x="112" y="92"/>
                    </a:lnTo>
                    <a:lnTo>
                      <a:pt x="112" y="92"/>
                    </a:lnTo>
                    <a:lnTo>
                      <a:pt x="113" y="92"/>
                    </a:lnTo>
                    <a:lnTo>
                      <a:pt x="113" y="92"/>
                    </a:lnTo>
                    <a:lnTo>
                      <a:pt x="113" y="93"/>
                    </a:lnTo>
                    <a:lnTo>
                      <a:pt x="113" y="93"/>
                    </a:lnTo>
                    <a:lnTo>
                      <a:pt x="113" y="93"/>
                    </a:lnTo>
                    <a:lnTo>
                      <a:pt x="113" y="93"/>
                    </a:lnTo>
                    <a:lnTo>
                      <a:pt x="113" y="94"/>
                    </a:lnTo>
                    <a:lnTo>
                      <a:pt x="113" y="94"/>
                    </a:lnTo>
                    <a:lnTo>
                      <a:pt x="114" y="94"/>
                    </a:lnTo>
                    <a:lnTo>
                      <a:pt x="114" y="94"/>
                    </a:lnTo>
                    <a:lnTo>
                      <a:pt x="114" y="96"/>
                    </a:lnTo>
                    <a:lnTo>
                      <a:pt x="114" y="96"/>
                    </a:lnTo>
                    <a:lnTo>
                      <a:pt x="114" y="96"/>
                    </a:lnTo>
                    <a:lnTo>
                      <a:pt x="114" y="96"/>
                    </a:lnTo>
                    <a:lnTo>
                      <a:pt x="114" y="96"/>
                    </a:lnTo>
                    <a:lnTo>
                      <a:pt x="114" y="96"/>
                    </a:lnTo>
                    <a:lnTo>
                      <a:pt x="114" y="97"/>
                    </a:lnTo>
                    <a:lnTo>
                      <a:pt x="114" y="97"/>
                    </a:lnTo>
                    <a:lnTo>
                      <a:pt x="115" y="97"/>
                    </a:lnTo>
                    <a:lnTo>
                      <a:pt x="115" y="97"/>
                    </a:lnTo>
                    <a:lnTo>
                      <a:pt x="115" y="100"/>
                    </a:lnTo>
                    <a:lnTo>
                      <a:pt x="115" y="100"/>
                    </a:lnTo>
                    <a:lnTo>
                      <a:pt x="115" y="100"/>
                    </a:lnTo>
                    <a:lnTo>
                      <a:pt x="115" y="100"/>
                    </a:lnTo>
                    <a:lnTo>
                      <a:pt x="115" y="101"/>
                    </a:lnTo>
                    <a:lnTo>
                      <a:pt x="115" y="101"/>
                    </a:lnTo>
                    <a:lnTo>
                      <a:pt x="117" y="101"/>
                    </a:lnTo>
                    <a:lnTo>
                      <a:pt x="117" y="101"/>
                    </a:lnTo>
                    <a:lnTo>
                      <a:pt x="117" y="102"/>
                    </a:lnTo>
                    <a:lnTo>
                      <a:pt x="117" y="102"/>
                    </a:lnTo>
                    <a:lnTo>
                      <a:pt x="117" y="103"/>
                    </a:lnTo>
                    <a:lnTo>
                      <a:pt x="117" y="103"/>
                    </a:lnTo>
                    <a:lnTo>
                      <a:pt x="117" y="104"/>
                    </a:lnTo>
                    <a:lnTo>
                      <a:pt x="117" y="104"/>
                    </a:lnTo>
                    <a:lnTo>
                      <a:pt x="117" y="104"/>
                    </a:lnTo>
                    <a:lnTo>
                      <a:pt x="117" y="104"/>
                    </a:lnTo>
                    <a:lnTo>
                      <a:pt x="117" y="111"/>
                    </a:lnTo>
                    <a:lnTo>
                      <a:pt x="117" y="111"/>
                    </a:lnTo>
                    <a:lnTo>
                      <a:pt x="117" y="111"/>
                    </a:lnTo>
                    <a:lnTo>
                      <a:pt x="117" y="111"/>
                    </a:lnTo>
                    <a:lnTo>
                      <a:pt x="118" y="117"/>
                    </a:lnTo>
                    <a:lnTo>
                      <a:pt x="119" y="122"/>
                    </a:lnTo>
                    <a:lnTo>
                      <a:pt x="121" y="126"/>
                    </a:lnTo>
                    <a:lnTo>
                      <a:pt x="125" y="130"/>
                    </a:lnTo>
                    <a:lnTo>
                      <a:pt x="125" y="130"/>
                    </a:lnTo>
                    <a:lnTo>
                      <a:pt x="126" y="134"/>
                    </a:lnTo>
                    <a:lnTo>
                      <a:pt x="126" y="142"/>
                    </a:lnTo>
                    <a:lnTo>
                      <a:pt x="125" y="154"/>
                    </a:lnTo>
                    <a:lnTo>
                      <a:pt x="125" y="154"/>
                    </a:lnTo>
                    <a:lnTo>
                      <a:pt x="122" y="159"/>
                    </a:lnTo>
                    <a:lnTo>
                      <a:pt x="120" y="163"/>
                    </a:lnTo>
                    <a:lnTo>
                      <a:pt x="113" y="170"/>
                    </a:lnTo>
                    <a:lnTo>
                      <a:pt x="113" y="170"/>
                    </a:lnTo>
                    <a:lnTo>
                      <a:pt x="105" y="177"/>
                    </a:lnTo>
                    <a:lnTo>
                      <a:pt x="97" y="184"/>
                    </a:lnTo>
                    <a:lnTo>
                      <a:pt x="97" y="184"/>
                    </a:lnTo>
                    <a:lnTo>
                      <a:pt x="85" y="186"/>
                    </a:lnTo>
                    <a:lnTo>
                      <a:pt x="74" y="190"/>
                    </a:lnTo>
                    <a:lnTo>
                      <a:pt x="74" y="190"/>
                    </a:lnTo>
                    <a:lnTo>
                      <a:pt x="60" y="196"/>
                    </a:lnTo>
                    <a:lnTo>
                      <a:pt x="60" y="196"/>
                    </a:lnTo>
                    <a:lnTo>
                      <a:pt x="53" y="199"/>
                    </a:lnTo>
                    <a:lnTo>
                      <a:pt x="45" y="204"/>
                    </a:lnTo>
                    <a:lnTo>
                      <a:pt x="45" y="204"/>
                    </a:lnTo>
                    <a:lnTo>
                      <a:pt x="38" y="205"/>
                    </a:lnTo>
                    <a:lnTo>
                      <a:pt x="32" y="208"/>
                    </a:lnTo>
                    <a:lnTo>
                      <a:pt x="32" y="208"/>
                    </a:lnTo>
                    <a:lnTo>
                      <a:pt x="22" y="215"/>
                    </a:lnTo>
                    <a:lnTo>
                      <a:pt x="22" y="215"/>
                    </a:lnTo>
                    <a:lnTo>
                      <a:pt x="18" y="219"/>
                    </a:lnTo>
                    <a:lnTo>
                      <a:pt x="15" y="223"/>
                    </a:lnTo>
                    <a:lnTo>
                      <a:pt x="12" y="228"/>
                    </a:lnTo>
                    <a:lnTo>
                      <a:pt x="10" y="232"/>
                    </a:lnTo>
                    <a:lnTo>
                      <a:pt x="10" y="232"/>
                    </a:lnTo>
                    <a:lnTo>
                      <a:pt x="8" y="239"/>
                    </a:lnTo>
                    <a:lnTo>
                      <a:pt x="7" y="248"/>
                    </a:lnTo>
                    <a:lnTo>
                      <a:pt x="6" y="265"/>
                    </a:lnTo>
                    <a:lnTo>
                      <a:pt x="6" y="304"/>
                    </a:lnTo>
                    <a:lnTo>
                      <a:pt x="6" y="304"/>
                    </a:lnTo>
                    <a:lnTo>
                      <a:pt x="6" y="333"/>
                    </a:lnTo>
                    <a:lnTo>
                      <a:pt x="6" y="365"/>
                    </a:lnTo>
                    <a:lnTo>
                      <a:pt x="6" y="365"/>
                    </a:lnTo>
                    <a:lnTo>
                      <a:pt x="5" y="370"/>
                    </a:lnTo>
                    <a:lnTo>
                      <a:pt x="3" y="376"/>
                    </a:lnTo>
                    <a:lnTo>
                      <a:pt x="3" y="376"/>
                    </a:lnTo>
                    <a:lnTo>
                      <a:pt x="3" y="390"/>
                    </a:lnTo>
                    <a:lnTo>
                      <a:pt x="3" y="390"/>
                    </a:lnTo>
                    <a:lnTo>
                      <a:pt x="0" y="428"/>
                    </a:lnTo>
                    <a:lnTo>
                      <a:pt x="0" y="446"/>
                    </a:lnTo>
                    <a:lnTo>
                      <a:pt x="1" y="463"/>
                    </a:lnTo>
                    <a:lnTo>
                      <a:pt x="1" y="463"/>
                    </a:lnTo>
                    <a:lnTo>
                      <a:pt x="2" y="467"/>
                    </a:lnTo>
                    <a:lnTo>
                      <a:pt x="3" y="470"/>
                    </a:lnTo>
                    <a:lnTo>
                      <a:pt x="3" y="470"/>
                    </a:lnTo>
                    <a:lnTo>
                      <a:pt x="6" y="481"/>
                    </a:lnTo>
                    <a:lnTo>
                      <a:pt x="6" y="481"/>
                    </a:lnTo>
                    <a:lnTo>
                      <a:pt x="6" y="485"/>
                    </a:lnTo>
                    <a:lnTo>
                      <a:pt x="8" y="488"/>
                    </a:lnTo>
                    <a:lnTo>
                      <a:pt x="8" y="488"/>
                    </a:lnTo>
                    <a:lnTo>
                      <a:pt x="10" y="493"/>
                    </a:lnTo>
                    <a:lnTo>
                      <a:pt x="14" y="500"/>
                    </a:lnTo>
                    <a:lnTo>
                      <a:pt x="17" y="511"/>
                    </a:lnTo>
                    <a:lnTo>
                      <a:pt x="17" y="511"/>
                    </a:lnTo>
                    <a:lnTo>
                      <a:pt x="23" y="537"/>
                    </a:lnTo>
                    <a:lnTo>
                      <a:pt x="27" y="550"/>
                    </a:lnTo>
                    <a:lnTo>
                      <a:pt x="31" y="559"/>
                    </a:lnTo>
                    <a:lnTo>
                      <a:pt x="31" y="559"/>
                    </a:lnTo>
                    <a:lnTo>
                      <a:pt x="33" y="564"/>
                    </a:lnTo>
                    <a:lnTo>
                      <a:pt x="33" y="564"/>
                    </a:lnTo>
                    <a:lnTo>
                      <a:pt x="37" y="575"/>
                    </a:lnTo>
                    <a:lnTo>
                      <a:pt x="37" y="575"/>
                    </a:lnTo>
                    <a:lnTo>
                      <a:pt x="38" y="579"/>
                    </a:lnTo>
                    <a:lnTo>
                      <a:pt x="39" y="582"/>
                    </a:lnTo>
                    <a:lnTo>
                      <a:pt x="39" y="582"/>
                    </a:lnTo>
                    <a:lnTo>
                      <a:pt x="45" y="592"/>
                    </a:lnTo>
                    <a:lnTo>
                      <a:pt x="47" y="597"/>
                    </a:lnTo>
                    <a:lnTo>
                      <a:pt x="49" y="602"/>
                    </a:lnTo>
                    <a:lnTo>
                      <a:pt x="49" y="602"/>
                    </a:lnTo>
                    <a:lnTo>
                      <a:pt x="50" y="611"/>
                    </a:lnTo>
                    <a:lnTo>
                      <a:pt x="50" y="620"/>
                    </a:lnTo>
                    <a:lnTo>
                      <a:pt x="47" y="639"/>
                    </a:lnTo>
                    <a:lnTo>
                      <a:pt x="46" y="647"/>
                    </a:lnTo>
                    <a:lnTo>
                      <a:pt x="46" y="656"/>
                    </a:lnTo>
                    <a:lnTo>
                      <a:pt x="46" y="664"/>
                    </a:lnTo>
                    <a:lnTo>
                      <a:pt x="49" y="671"/>
                    </a:lnTo>
                    <a:lnTo>
                      <a:pt x="49" y="671"/>
                    </a:lnTo>
                    <a:lnTo>
                      <a:pt x="53" y="672"/>
                    </a:lnTo>
                    <a:lnTo>
                      <a:pt x="58" y="674"/>
                    </a:lnTo>
                    <a:lnTo>
                      <a:pt x="67" y="675"/>
                    </a:lnTo>
                    <a:lnTo>
                      <a:pt x="76" y="676"/>
                    </a:lnTo>
                    <a:lnTo>
                      <a:pt x="81" y="678"/>
                    </a:lnTo>
                    <a:lnTo>
                      <a:pt x="83" y="680"/>
                    </a:lnTo>
                    <a:lnTo>
                      <a:pt x="83" y="680"/>
                    </a:lnTo>
                    <a:lnTo>
                      <a:pt x="84" y="687"/>
                    </a:lnTo>
                    <a:lnTo>
                      <a:pt x="85" y="694"/>
                    </a:lnTo>
                    <a:lnTo>
                      <a:pt x="84" y="708"/>
                    </a:lnTo>
                    <a:lnTo>
                      <a:pt x="82" y="722"/>
                    </a:lnTo>
                    <a:lnTo>
                      <a:pt x="81" y="736"/>
                    </a:lnTo>
                    <a:lnTo>
                      <a:pt x="81" y="736"/>
                    </a:lnTo>
                    <a:lnTo>
                      <a:pt x="81" y="760"/>
                    </a:lnTo>
                    <a:lnTo>
                      <a:pt x="81" y="787"/>
                    </a:lnTo>
                    <a:lnTo>
                      <a:pt x="83" y="833"/>
                    </a:lnTo>
                    <a:lnTo>
                      <a:pt x="83" y="833"/>
                    </a:lnTo>
                    <a:lnTo>
                      <a:pt x="83" y="846"/>
                    </a:lnTo>
                    <a:lnTo>
                      <a:pt x="83" y="859"/>
                    </a:lnTo>
                    <a:lnTo>
                      <a:pt x="81" y="881"/>
                    </a:lnTo>
                    <a:lnTo>
                      <a:pt x="81" y="881"/>
                    </a:lnTo>
                    <a:lnTo>
                      <a:pt x="80" y="904"/>
                    </a:lnTo>
                    <a:lnTo>
                      <a:pt x="80" y="930"/>
                    </a:lnTo>
                    <a:lnTo>
                      <a:pt x="81" y="953"/>
                    </a:lnTo>
                    <a:lnTo>
                      <a:pt x="83" y="971"/>
                    </a:lnTo>
                    <a:lnTo>
                      <a:pt x="83" y="971"/>
                    </a:lnTo>
                    <a:lnTo>
                      <a:pt x="88" y="988"/>
                    </a:lnTo>
                    <a:lnTo>
                      <a:pt x="90" y="997"/>
                    </a:lnTo>
                    <a:lnTo>
                      <a:pt x="91" y="1005"/>
                    </a:lnTo>
                    <a:lnTo>
                      <a:pt x="91" y="1005"/>
                    </a:lnTo>
                    <a:lnTo>
                      <a:pt x="92" y="1023"/>
                    </a:lnTo>
                    <a:lnTo>
                      <a:pt x="94" y="1031"/>
                    </a:lnTo>
                    <a:lnTo>
                      <a:pt x="95" y="1041"/>
                    </a:lnTo>
                    <a:lnTo>
                      <a:pt x="95" y="1041"/>
                    </a:lnTo>
                    <a:lnTo>
                      <a:pt x="97" y="1049"/>
                    </a:lnTo>
                    <a:lnTo>
                      <a:pt x="98" y="1057"/>
                    </a:lnTo>
                    <a:lnTo>
                      <a:pt x="100" y="1074"/>
                    </a:lnTo>
                    <a:lnTo>
                      <a:pt x="100" y="1074"/>
                    </a:lnTo>
                    <a:lnTo>
                      <a:pt x="103" y="1083"/>
                    </a:lnTo>
                    <a:lnTo>
                      <a:pt x="106" y="1094"/>
                    </a:lnTo>
                    <a:lnTo>
                      <a:pt x="109" y="1104"/>
                    </a:lnTo>
                    <a:lnTo>
                      <a:pt x="109" y="1109"/>
                    </a:lnTo>
                    <a:lnTo>
                      <a:pt x="109" y="1115"/>
                    </a:lnTo>
                    <a:lnTo>
                      <a:pt x="109" y="1115"/>
                    </a:lnTo>
                    <a:lnTo>
                      <a:pt x="107" y="1118"/>
                    </a:lnTo>
                    <a:lnTo>
                      <a:pt x="106" y="1123"/>
                    </a:lnTo>
                    <a:lnTo>
                      <a:pt x="104" y="1127"/>
                    </a:lnTo>
                    <a:lnTo>
                      <a:pt x="104" y="1127"/>
                    </a:lnTo>
                    <a:lnTo>
                      <a:pt x="104" y="1128"/>
                    </a:lnTo>
                    <a:lnTo>
                      <a:pt x="103" y="1130"/>
                    </a:lnTo>
                    <a:lnTo>
                      <a:pt x="102" y="1130"/>
                    </a:lnTo>
                    <a:lnTo>
                      <a:pt x="102" y="1130"/>
                    </a:lnTo>
                    <a:lnTo>
                      <a:pt x="99" y="1138"/>
                    </a:lnTo>
                    <a:lnTo>
                      <a:pt x="98" y="1145"/>
                    </a:lnTo>
                    <a:lnTo>
                      <a:pt x="98" y="1150"/>
                    </a:lnTo>
                    <a:lnTo>
                      <a:pt x="99" y="1157"/>
                    </a:lnTo>
                    <a:lnTo>
                      <a:pt x="99" y="1157"/>
                    </a:lnTo>
                    <a:lnTo>
                      <a:pt x="102" y="1164"/>
                    </a:lnTo>
                    <a:lnTo>
                      <a:pt x="104" y="1172"/>
                    </a:lnTo>
                    <a:lnTo>
                      <a:pt x="104" y="1172"/>
                    </a:lnTo>
                    <a:lnTo>
                      <a:pt x="106" y="1180"/>
                    </a:lnTo>
                    <a:lnTo>
                      <a:pt x="109" y="1188"/>
                    </a:lnTo>
                    <a:lnTo>
                      <a:pt x="109" y="1188"/>
                    </a:lnTo>
                    <a:lnTo>
                      <a:pt x="111" y="1199"/>
                    </a:lnTo>
                    <a:lnTo>
                      <a:pt x="111" y="1210"/>
                    </a:lnTo>
                    <a:lnTo>
                      <a:pt x="111" y="1210"/>
                    </a:lnTo>
                    <a:lnTo>
                      <a:pt x="109" y="1217"/>
                    </a:lnTo>
                    <a:lnTo>
                      <a:pt x="106" y="1227"/>
                    </a:lnTo>
                    <a:lnTo>
                      <a:pt x="106" y="1227"/>
                    </a:lnTo>
                    <a:lnTo>
                      <a:pt x="105" y="1233"/>
                    </a:lnTo>
                    <a:lnTo>
                      <a:pt x="104" y="1238"/>
                    </a:lnTo>
                    <a:lnTo>
                      <a:pt x="105" y="1243"/>
                    </a:lnTo>
                    <a:lnTo>
                      <a:pt x="106" y="1246"/>
                    </a:lnTo>
                    <a:lnTo>
                      <a:pt x="106" y="1246"/>
                    </a:lnTo>
                    <a:lnTo>
                      <a:pt x="110" y="1251"/>
                    </a:lnTo>
                    <a:lnTo>
                      <a:pt x="114" y="1254"/>
                    </a:lnTo>
                    <a:lnTo>
                      <a:pt x="119" y="1257"/>
                    </a:lnTo>
                    <a:lnTo>
                      <a:pt x="125" y="1258"/>
                    </a:lnTo>
                    <a:lnTo>
                      <a:pt x="125" y="1258"/>
                    </a:lnTo>
                    <a:lnTo>
                      <a:pt x="139" y="1260"/>
                    </a:lnTo>
                    <a:lnTo>
                      <a:pt x="155" y="1260"/>
                    </a:lnTo>
                    <a:lnTo>
                      <a:pt x="162" y="1260"/>
                    </a:lnTo>
                    <a:lnTo>
                      <a:pt x="169" y="1258"/>
                    </a:lnTo>
                    <a:lnTo>
                      <a:pt x="174" y="1257"/>
                    </a:lnTo>
                    <a:lnTo>
                      <a:pt x="179" y="1253"/>
                    </a:lnTo>
                    <a:lnTo>
                      <a:pt x="179" y="1253"/>
                    </a:lnTo>
                    <a:lnTo>
                      <a:pt x="181" y="1251"/>
                    </a:lnTo>
                    <a:lnTo>
                      <a:pt x="182" y="1248"/>
                    </a:lnTo>
                    <a:lnTo>
                      <a:pt x="184" y="1242"/>
                    </a:lnTo>
                    <a:lnTo>
                      <a:pt x="184" y="1235"/>
                    </a:lnTo>
                    <a:lnTo>
                      <a:pt x="181" y="1227"/>
                    </a:lnTo>
                    <a:lnTo>
                      <a:pt x="178" y="1210"/>
                    </a:lnTo>
                    <a:lnTo>
                      <a:pt x="177" y="1203"/>
                    </a:lnTo>
                    <a:lnTo>
                      <a:pt x="178" y="1197"/>
                    </a:lnTo>
                    <a:lnTo>
                      <a:pt x="178" y="1197"/>
                    </a:lnTo>
                    <a:lnTo>
                      <a:pt x="179" y="1194"/>
                    </a:lnTo>
                    <a:lnTo>
                      <a:pt x="181" y="1193"/>
                    </a:lnTo>
                    <a:lnTo>
                      <a:pt x="187" y="1192"/>
                    </a:lnTo>
                    <a:lnTo>
                      <a:pt x="193" y="1193"/>
                    </a:lnTo>
                    <a:lnTo>
                      <a:pt x="199" y="1194"/>
                    </a:lnTo>
                    <a:lnTo>
                      <a:pt x="199" y="1194"/>
                    </a:lnTo>
                    <a:lnTo>
                      <a:pt x="199" y="1190"/>
                    </a:lnTo>
                    <a:lnTo>
                      <a:pt x="199" y="1185"/>
                    </a:lnTo>
                    <a:lnTo>
                      <a:pt x="199" y="1185"/>
                    </a:lnTo>
                    <a:lnTo>
                      <a:pt x="218" y="1191"/>
                    </a:lnTo>
                    <a:lnTo>
                      <a:pt x="239" y="1194"/>
                    </a:lnTo>
                    <a:lnTo>
                      <a:pt x="239" y="1194"/>
                    </a:lnTo>
                    <a:lnTo>
                      <a:pt x="258" y="1197"/>
                    </a:lnTo>
                    <a:lnTo>
                      <a:pt x="275" y="1198"/>
                    </a:lnTo>
                    <a:lnTo>
                      <a:pt x="275" y="1198"/>
                    </a:lnTo>
                    <a:lnTo>
                      <a:pt x="289" y="1197"/>
                    </a:lnTo>
                    <a:lnTo>
                      <a:pt x="289" y="1197"/>
                    </a:lnTo>
                    <a:lnTo>
                      <a:pt x="294" y="1195"/>
                    </a:lnTo>
                    <a:lnTo>
                      <a:pt x="300" y="1194"/>
                    </a:lnTo>
                    <a:lnTo>
                      <a:pt x="305" y="1191"/>
                    </a:lnTo>
                    <a:lnTo>
                      <a:pt x="307" y="1188"/>
                    </a:lnTo>
                    <a:lnTo>
                      <a:pt x="308" y="1186"/>
                    </a:lnTo>
                    <a:lnTo>
                      <a:pt x="308" y="1186"/>
                    </a:lnTo>
                    <a:lnTo>
                      <a:pt x="306" y="1185"/>
                    </a:lnTo>
                    <a:lnTo>
                      <a:pt x="306" y="1185"/>
                    </a:lnTo>
                    <a:lnTo>
                      <a:pt x="305" y="1181"/>
                    </a:lnTo>
                    <a:lnTo>
                      <a:pt x="305" y="1179"/>
                    </a:lnTo>
                    <a:lnTo>
                      <a:pt x="304" y="1177"/>
                    </a:lnTo>
                    <a:lnTo>
                      <a:pt x="304" y="1177"/>
                    </a:lnTo>
                    <a:lnTo>
                      <a:pt x="299" y="1175"/>
                    </a:lnTo>
                    <a:lnTo>
                      <a:pt x="293" y="1173"/>
                    </a:lnTo>
                    <a:lnTo>
                      <a:pt x="284" y="1171"/>
                    </a:lnTo>
                    <a:lnTo>
                      <a:pt x="275" y="1170"/>
                    </a:lnTo>
                    <a:lnTo>
                      <a:pt x="267" y="1168"/>
                    </a:lnTo>
                    <a:lnTo>
                      <a:pt x="267" y="1168"/>
                    </a:lnTo>
                    <a:lnTo>
                      <a:pt x="262" y="1163"/>
                    </a:lnTo>
                    <a:lnTo>
                      <a:pt x="262" y="1163"/>
                    </a:lnTo>
                    <a:lnTo>
                      <a:pt x="254" y="1157"/>
                    </a:lnTo>
                    <a:lnTo>
                      <a:pt x="248" y="1150"/>
                    </a:lnTo>
                    <a:lnTo>
                      <a:pt x="248" y="1150"/>
                    </a:lnTo>
                    <a:lnTo>
                      <a:pt x="245" y="1145"/>
                    </a:lnTo>
                    <a:lnTo>
                      <a:pt x="241" y="1138"/>
                    </a:lnTo>
                    <a:lnTo>
                      <a:pt x="234" y="1125"/>
                    </a:lnTo>
                    <a:lnTo>
                      <a:pt x="234" y="1125"/>
                    </a:lnTo>
                    <a:lnTo>
                      <a:pt x="233" y="1125"/>
                    </a:lnTo>
                    <a:lnTo>
                      <a:pt x="232" y="1124"/>
                    </a:lnTo>
                    <a:lnTo>
                      <a:pt x="231" y="1121"/>
                    </a:lnTo>
                    <a:lnTo>
                      <a:pt x="230" y="1121"/>
                    </a:lnTo>
                    <a:lnTo>
                      <a:pt x="230" y="1121"/>
                    </a:lnTo>
                    <a:lnTo>
                      <a:pt x="226" y="1118"/>
                    </a:lnTo>
                    <a:lnTo>
                      <a:pt x="222" y="1116"/>
                    </a:lnTo>
                    <a:lnTo>
                      <a:pt x="217" y="1113"/>
                    </a:lnTo>
                    <a:lnTo>
                      <a:pt x="214" y="1110"/>
                    </a:lnTo>
                    <a:lnTo>
                      <a:pt x="214" y="1110"/>
                    </a:lnTo>
                    <a:lnTo>
                      <a:pt x="215" y="1110"/>
                    </a:lnTo>
                    <a:lnTo>
                      <a:pt x="217" y="1110"/>
                    </a:lnTo>
                    <a:lnTo>
                      <a:pt x="223" y="1106"/>
                    </a:lnTo>
                    <a:lnTo>
                      <a:pt x="232" y="1100"/>
                    </a:lnTo>
                    <a:lnTo>
                      <a:pt x="232" y="1100"/>
                    </a:lnTo>
                    <a:lnTo>
                      <a:pt x="236" y="1095"/>
                    </a:lnTo>
                    <a:lnTo>
                      <a:pt x="238" y="1090"/>
                    </a:lnTo>
                    <a:lnTo>
                      <a:pt x="241" y="1080"/>
                    </a:lnTo>
                    <a:lnTo>
                      <a:pt x="247" y="1059"/>
                    </a:lnTo>
                    <a:lnTo>
                      <a:pt x="247" y="1059"/>
                    </a:lnTo>
                    <a:lnTo>
                      <a:pt x="251" y="1049"/>
                    </a:lnTo>
                    <a:lnTo>
                      <a:pt x="256" y="1039"/>
                    </a:lnTo>
                    <a:lnTo>
                      <a:pt x="261" y="1030"/>
                    </a:lnTo>
                    <a:lnTo>
                      <a:pt x="264" y="1020"/>
                    </a:lnTo>
                    <a:lnTo>
                      <a:pt x="264" y="1020"/>
                    </a:lnTo>
                    <a:lnTo>
                      <a:pt x="268" y="1006"/>
                    </a:lnTo>
                    <a:lnTo>
                      <a:pt x="269" y="991"/>
                    </a:lnTo>
                    <a:lnTo>
                      <a:pt x="271" y="962"/>
                    </a:lnTo>
                    <a:lnTo>
                      <a:pt x="271" y="962"/>
                    </a:lnTo>
                    <a:lnTo>
                      <a:pt x="275" y="931"/>
                    </a:lnTo>
                    <a:lnTo>
                      <a:pt x="278" y="902"/>
                    </a:lnTo>
                    <a:lnTo>
                      <a:pt x="278" y="902"/>
                    </a:lnTo>
                    <a:lnTo>
                      <a:pt x="279" y="896"/>
                    </a:lnTo>
                    <a:lnTo>
                      <a:pt x="281" y="893"/>
                    </a:lnTo>
                    <a:lnTo>
                      <a:pt x="281" y="893"/>
                    </a:lnTo>
                    <a:lnTo>
                      <a:pt x="282" y="882"/>
                    </a:lnTo>
                    <a:lnTo>
                      <a:pt x="282" y="872"/>
                    </a:lnTo>
                    <a:lnTo>
                      <a:pt x="283" y="850"/>
                    </a:lnTo>
                    <a:lnTo>
                      <a:pt x="283" y="850"/>
                    </a:lnTo>
                    <a:lnTo>
                      <a:pt x="285" y="839"/>
                    </a:lnTo>
                    <a:lnTo>
                      <a:pt x="288" y="828"/>
                    </a:lnTo>
                    <a:lnTo>
                      <a:pt x="288" y="828"/>
                    </a:lnTo>
                    <a:lnTo>
                      <a:pt x="291" y="803"/>
                    </a:lnTo>
                    <a:lnTo>
                      <a:pt x="294" y="777"/>
                    </a:lnTo>
                    <a:lnTo>
                      <a:pt x="294" y="777"/>
                    </a:lnTo>
                    <a:lnTo>
                      <a:pt x="299" y="752"/>
                    </a:lnTo>
                    <a:lnTo>
                      <a:pt x="299" y="752"/>
                    </a:lnTo>
                    <a:lnTo>
                      <a:pt x="306" y="700"/>
                    </a:lnTo>
                    <a:lnTo>
                      <a:pt x="306" y="700"/>
                    </a:lnTo>
                    <a:lnTo>
                      <a:pt x="308" y="690"/>
                    </a:lnTo>
                    <a:lnTo>
                      <a:pt x="308" y="690"/>
                    </a:lnTo>
                    <a:lnTo>
                      <a:pt x="309" y="674"/>
                    </a:lnTo>
                    <a:lnTo>
                      <a:pt x="311" y="659"/>
                    </a:lnTo>
                    <a:lnTo>
                      <a:pt x="309" y="643"/>
                    </a:lnTo>
                    <a:lnTo>
                      <a:pt x="308" y="628"/>
                    </a:lnTo>
                    <a:lnTo>
                      <a:pt x="308" y="628"/>
                    </a:lnTo>
                    <a:lnTo>
                      <a:pt x="305" y="618"/>
                    </a:lnTo>
                    <a:lnTo>
                      <a:pt x="305" y="615"/>
                    </a:lnTo>
                    <a:lnTo>
                      <a:pt x="306" y="612"/>
                    </a:lnTo>
                    <a:lnTo>
                      <a:pt x="307" y="610"/>
                    </a:lnTo>
                    <a:lnTo>
                      <a:pt x="311" y="609"/>
                    </a:lnTo>
                    <a:lnTo>
                      <a:pt x="311" y="609"/>
                    </a:lnTo>
                    <a:lnTo>
                      <a:pt x="314" y="610"/>
                    </a:lnTo>
                    <a:lnTo>
                      <a:pt x="315" y="612"/>
                    </a:lnTo>
                    <a:lnTo>
                      <a:pt x="316" y="617"/>
                    </a:lnTo>
                    <a:lnTo>
                      <a:pt x="316" y="622"/>
                    </a:lnTo>
                    <a:lnTo>
                      <a:pt x="316" y="626"/>
                    </a:lnTo>
                    <a:lnTo>
                      <a:pt x="318" y="630"/>
                    </a:lnTo>
                    <a:lnTo>
                      <a:pt x="320" y="632"/>
                    </a:lnTo>
                    <a:lnTo>
                      <a:pt x="323" y="633"/>
                    </a:lnTo>
                    <a:lnTo>
                      <a:pt x="323" y="633"/>
                    </a:lnTo>
                    <a:lnTo>
                      <a:pt x="326" y="632"/>
                    </a:lnTo>
                    <a:lnTo>
                      <a:pt x="327" y="630"/>
                    </a:lnTo>
                    <a:lnTo>
                      <a:pt x="329" y="620"/>
                    </a:lnTo>
                    <a:lnTo>
                      <a:pt x="331" y="605"/>
                    </a:lnTo>
                    <a:lnTo>
                      <a:pt x="331" y="605"/>
                    </a:lnTo>
                    <a:lnTo>
                      <a:pt x="333" y="588"/>
                    </a:lnTo>
                    <a:lnTo>
                      <a:pt x="333" y="579"/>
                    </a:lnTo>
                    <a:lnTo>
                      <a:pt x="330" y="570"/>
                    </a:lnTo>
                    <a:lnTo>
                      <a:pt x="330" y="570"/>
                    </a:lnTo>
                    <a:close/>
                    <a:moveTo>
                      <a:pt x="256" y="526"/>
                    </a:moveTo>
                    <a:lnTo>
                      <a:pt x="248" y="537"/>
                    </a:lnTo>
                    <a:lnTo>
                      <a:pt x="238" y="526"/>
                    </a:lnTo>
                    <a:lnTo>
                      <a:pt x="215" y="526"/>
                    </a:lnTo>
                    <a:lnTo>
                      <a:pt x="215" y="471"/>
                    </a:lnTo>
                    <a:lnTo>
                      <a:pt x="208" y="425"/>
                    </a:lnTo>
                    <a:lnTo>
                      <a:pt x="197" y="361"/>
                    </a:lnTo>
                    <a:lnTo>
                      <a:pt x="197" y="324"/>
                    </a:lnTo>
                    <a:lnTo>
                      <a:pt x="197" y="324"/>
                    </a:lnTo>
                    <a:lnTo>
                      <a:pt x="174" y="276"/>
                    </a:lnTo>
                    <a:lnTo>
                      <a:pt x="174" y="276"/>
                    </a:lnTo>
                    <a:lnTo>
                      <a:pt x="165" y="258"/>
                    </a:lnTo>
                    <a:lnTo>
                      <a:pt x="154" y="241"/>
                    </a:lnTo>
                    <a:lnTo>
                      <a:pt x="154" y="241"/>
                    </a:lnTo>
                    <a:lnTo>
                      <a:pt x="129" y="198"/>
                    </a:lnTo>
                    <a:lnTo>
                      <a:pt x="129" y="198"/>
                    </a:lnTo>
                    <a:lnTo>
                      <a:pt x="120" y="182"/>
                    </a:lnTo>
                    <a:lnTo>
                      <a:pt x="120" y="182"/>
                    </a:lnTo>
                    <a:lnTo>
                      <a:pt x="115" y="175"/>
                    </a:lnTo>
                    <a:lnTo>
                      <a:pt x="115" y="171"/>
                    </a:lnTo>
                    <a:lnTo>
                      <a:pt x="115" y="168"/>
                    </a:lnTo>
                    <a:lnTo>
                      <a:pt x="115" y="168"/>
                    </a:lnTo>
                    <a:lnTo>
                      <a:pt x="119" y="164"/>
                    </a:lnTo>
                    <a:lnTo>
                      <a:pt x="119" y="164"/>
                    </a:lnTo>
                    <a:lnTo>
                      <a:pt x="122" y="170"/>
                    </a:lnTo>
                    <a:lnTo>
                      <a:pt x="124" y="174"/>
                    </a:lnTo>
                    <a:lnTo>
                      <a:pt x="126" y="176"/>
                    </a:lnTo>
                    <a:lnTo>
                      <a:pt x="126" y="176"/>
                    </a:lnTo>
                    <a:lnTo>
                      <a:pt x="141" y="185"/>
                    </a:lnTo>
                    <a:lnTo>
                      <a:pt x="141" y="185"/>
                    </a:lnTo>
                    <a:lnTo>
                      <a:pt x="159" y="198"/>
                    </a:lnTo>
                    <a:lnTo>
                      <a:pt x="159" y="198"/>
                    </a:lnTo>
                    <a:lnTo>
                      <a:pt x="174" y="208"/>
                    </a:lnTo>
                    <a:lnTo>
                      <a:pt x="174" y="208"/>
                    </a:lnTo>
                    <a:lnTo>
                      <a:pt x="178" y="211"/>
                    </a:lnTo>
                    <a:lnTo>
                      <a:pt x="181" y="212"/>
                    </a:lnTo>
                    <a:lnTo>
                      <a:pt x="181" y="212"/>
                    </a:lnTo>
                    <a:lnTo>
                      <a:pt x="178" y="214"/>
                    </a:lnTo>
                    <a:lnTo>
                      <a:pt x="176" y="216"/>
                    </a:lnTo>
                    <a:lnTo>
                      <a:pt x="176" y="216"/>
                    </a:lnTo>
                    <a:lnTo>
                      <a:pt x="170" y="223"/>
                    </a:lnTo>
                    <a:lnTo>
                      <a:pt x="179" y="231"/>
                    </a:lnTo>
                    <a:lnTo>
                      <a:pt x="177" y="242"/>
                    </a:lnTo>
                    <a:lnTo>
                      <a:pt x="177" y="252"/>
                    </a:lnTo>
                    <a:lnTo>
                      <a:pt x="177" y="252"/>
                    </a:lnTo>
                    <a:lnTo>
                      <a:pt x="180" y="274"/>
                    </a:lnTo>
                    <a:lnTo>
                      <a:pt x="180" y="274"/>
                    </a:lnTo>
                    <a:lnTo>
                      <a:pt x="182" y="282"/>
                    </a:lnTo>
                    <a:lnTo>
                      <a:pt x="185" y="290"/>
                    </a:lnTo>
                    <a:lnTo>
                      <a:pt x="192" y="305"/>
                    </a:lnTo>
                    <a:lnTo>
                      <a:pt x="192" y="305"/>
                    </a:lnTo>
                    <a:lnTo>
                      <a:pt x="195" y="311"/>
                    </a:lnTo>
                    <a:lnTo>
                      <a:pt x="199" y="318"/>
                    </a:lnTo>
                    <a:lnTo>
                      <a:pt x="199" y="318"/>
                    </a:lnTo>
                    <a:lnTo>
                      <a:pt x="200" y="324"/>
                    </a:lnTo>
                    <a:lnTo>
                      <a:pt x="200" y="329"/>
                    </a:lnTo>
                    <a:lnTo>
                      <a:pt x="201" y="341"/>
                    </a:lnTo>
                    <a:lnTo>
                      <a:pt x="201" y="341"/>
                    </a:lnTo>
                    <a:lnTo>
                      <a:pt x="201" y="356"/>
                    </a:lnTo>
                    <a:lnTo>
                      <a:pt x="207" y="402"/>
                    </a:lnTo>
                    <a:lnTo>
                      <a:pt x="207" y="402"/>
                    </a:lnTo>
                    <a:lnTo>
                      <a:pt x="208" y="411"/>
                    </a:lnTo>
                    <a:lnTo>
                      <a:pt x="208" y="411"/>
                    </a:lnTo>
                    <a:lnTo>
                      <a:pt x="214" y="448"/>
                    </a:lnTo>
                    <a:lnTo>
                      <a:pt x="214" y="448"/>
                    </a:lnTo>
                    <a:lnTo>
                      <a:pt x="215" y="462"/>
                    </a:lnTo>
                    <a:lnTo>
                      <a:pt x="216" y="476"/>
                    </a:lnTo>
                    <a:lnTo>
                      <a:pt x="216" y="504"/>
                    </a:lnTo>
                    <a:lnTo>
                      <a:pt x="238" y="526"/>
                    </a:lnTo>
                    <a:lnTo>
                      <a:pt x="252" y="526"/>
                    </a:lnTo>
                    <a:lnTo>
                      <a:pt x="256" y="526"/>
                    </a:lnTo>
                    <a:lnTo>
                      <a:pt x="268" y="511"/>
                    </a:lnTo>
                    <a:lnTo>
                      <a:pt x="268" y="511"/>
                    </a:lnTo>
                    <a:lnTo>
                      <a:pt x="268" y="507"/>
                    </a:lnTo>
                    <a:lnTo>
                      <a:pt x="267" y="503"/>
                    </a:lnTo>
                    <a:lnTo>
                      <a:pt x="264" y="495"/>
                    </a:lnTo>
                    <a:lnTo>
                      <a:pt x="264" y="495"/>
                    </a:lnTo>
                    <a:lnTo>
                      <a:pt x="259" y="466"/>
                    </a:lnTo>
                    <a:lnTo>
                      <a:pt x="259" y="466"/>
                    </a:lnTo>
                    <a:lnTo>
                      <a:pt x="248" y="423"/>
                    </a:lnTo>
                    <a:lnTo>
                      <a:pt x="248" y="423"/>
                    </a:lnTo>
                    <a:lnTo>
                      <a:pt x="238" y="385"/>
                    </a:lnTo>
                    <a:lnTo>
                      <a:pt x="238" y="385"/>
                    </a:lnTo>
                    <a:lnTo>
                      <a:pt x="233" y="369"/>
                    </a:lnTo>
                    <a:lnTo>
                      <a:pt x="230" y="353"/>
                    </a:lnTo>
                    <a:lnTo>
                      <a:pt x="230" y="353"/>
                    </a:lnTo>
                    <a:lnTo>
                      <a:pt x="224" y="326"/>
                    </a:lnTo>
                    <a:lnTo>
                      <a:pt x="224" y="326"/>
                    </a:lnTo>
                    <a:lnTo>
                      <a:pt x="221" y="314"/>
                    </a:lnTo>
                    <a:lnTo>
                      <a:pt x="217" y="305"/>
                    </a:lnTo>
                    <a:lnTo>
                      <a:pt x="209" y="284"/>
                    </a:lnTo>
                    <a:lnTo>
                      <a:pt x="209" y="284"/>
                    </a:lnTo>
                    <a:lnTo>
                      <a:pt x="206" y="276"/>
                    </a:lnTo>
                    <a:lnTo>
                      <a:pt x="201" y="267"/>
                    </a:lnTo>
                    <a:lnTo>
                      <a:pt x="201" y="267"/>
                    </a:lnTo>
                    <a:lnTo>
                      <a:pt x="196" y="256"/>
                    </a:lnTo>
                    <a:lnTo>
                      <a:pt x="196" y="256"/>
                    </a:lnTo>
                    <a:lnTo>
                      <a:pt x="194" y="249"/>
                    </a:lnTo>
                    <a:lnTo>
                      <a:pt x="194" y="241"/>
                    </a:lnTo>
                    <a:lnTo>
                      <a:pt x="194" y="241"/>
                    </a:lnTo>
                    <a:lnTo>
                      <a:pt x="193" y="236"/>
                    </a:lnTo>
                    <a:lnTo>
                      <a:pt x="192" y="234"/>
                    </a:lnTo>
                    <a:lnTo>
                      <a:pt x="192" y="231"/>
                    </a:lnTo>
                    <a:lnTo>
                      <a:pt x="192" y="231"/>
                    </a:lnTo>
                    <a:lnTo>
                      <a:pt x="193" y="228"/>
                    </a:lnTo>
                    <a:lnTo>
                      <a:pt x="194" y="224"/>
                    </a:lnTo>
                    <a:lnTo>
                      <a:pt x="194" y="224"/>
                    </a:lnTo>
                    <a:lnTo>
                      <a:pt x="193" y="222"/>
                    </a:lnTo>
                    <a:lnTo>
                      <a:pt x="192" y="220"/>
                    </a:lnTo>
                    <a:lnTo>
                      <a:pt x="192" y="220"/>
                    </a:lnTo>
                    <a:lnTo>
                      <a:pt x="189" y="215"/>
                    </a:lnTo>
                    <a:lnTo>
                      <a:pt x="186" y="212"/>
                    </a:lnTo>
                    <a:lnTo>
                      <a:pt x="186" y="212"/>
                    </a:lnTo>
                    <a:lnTo>
                      <a:pt x="189" y="211"/>
                    </a:lnTo>
                    <a:lnTo>
                      <a:pt x="189" y="211"/>
                    </a:lnTo>
                    <a:lnTo>
                      <a:pt x="192" y="208"/>
                    </a:lnTo>
                    <a:lnTo>
                      <a:pt x="194" y="205"/>
                    </a:lnTo>
                    <a:lnTo>
                      <a:pt x="197" y="201"/>
                    </a:lnTo>
                    <a:lnTo>
                      <a:pt x="200" y="200"/>
                    </a:lnTo>
                    <a:lnTo>
                      <a:pt x="200" y="200"/>
                    </a:lnTo>
                    <a:lnTo>
                      <a:pt x="201" y="207"/>
                    </a:lnTo>
                    <a:lnTo>
                      <a:pt x="201" y="214"/>
                    </a:lnTo>
                    <a:lnTo>
                      <a:pt x="201" y="214"/>
                    </a:lnTo>
                    <a:lnTo>
                      <a:pt x="200" y="216"/>
                    </a:lnTo>
                    <a:lnTo>
                      <a:pt x="200" y="219"/>
                    </a:lnTo>
                    <a:lnTo>
                      <a:pt x="200" y="219"/>
                    </a:lnTo>
                    <a:lnTo>
                      <a:pt x="201" y="221"/>
                    </a:lnTo>
                    <a:lnTo>
                      <a:pt x="202" y="224"/>
                    </a:lnTo>
                    <a:lnTo>
                      <a:pt x="202" y="224"/>
                    </a:lnTo>
                    <a:lnTo>
                      <a:pt x="206" y="238"/>
                    </a:lnTo>
                    <a:lnTo>
                      <a:pt x="206" y="238"/>
                    </a:lnTo>
                    <a:lnTo>
                      <a:pt x="209" y="253"/>
                    </a:lnTo>
                    <a:lnTo>
                      <a:pt x="209" y="253"/>
                    </a:lnTo>
                    <a:lnTo>
                      <a:pt x="214" y="271"/>
                    </a:lnTo>
                    <a:lnTo>
                      <a:pt x="226" y="324"/>
                    </a:lnTo>
                    <a:lnTo>
                      <a:pt x="243" y="393"/>
                    </a:lnTo>
                    <a:lnTo>
                      <a:pt x="268" y="465"/>
                    </a:lnTo>
                    <a:lnTo>
                      <a:pt x="269" y="485"/>
                    </a:lnTo>
                    <a:lnTo>
                      <a:pt x="277" y="507"/>
                    </a:lnTo>
                    <a:lnTo>
                      <a:pt x="285" y="526"/>
                    </a:lnTo>
                    <a:lnTo>
                      <a:pt x="256" y="526"/>
                    </a:lnTo>
                    <a:close/>
                  </a:path>
                </a:pathLst>
              </a:custGeom>
              <a:solidFill>
                <a:srgbClr val="004E8F"/>
              </a:solidFill>
              <a:ln>
                <a:noFill/>
              </a:ln>
            </p:spPr>
            <p:txBody>
              <a:bodyPr vert="horz" wrap="square" lIns="91440" tIns="45720" rIns="91440" bIns="45720" numCol="1" anchor="t" anchorCtr="0" compatLnSpc="1">
                <a:prstTxWarp prst="textNoShape">
                  <a:avLst/>
                </a:prstTxWarp>
              </a:bodyPr>
              <a:lstStyle/>
              <a:p>
                <a:endParaRPr lang="ko-KR" altLang="en-US"/>
              </a:p>
            </p:txBody>
          </p:sp>
          <p:sp>
            <p:nvSpPr>
              <p:cNvPr id="98" name="Freeform 14">
                <a:extLst>
                  <a:ext uri="{FF2B5EF4-FFF2-40B4-BE49-F238E27FC236}">
                    <a16:creationId xmlns:a16="http://schemas.microsoft.com/office/drawing/2014/main" id="{404DBCA0-7627-4055-949A-5917DE95F7C1}"/>
                  </a:ext>
                </a:extLst>
              </p:cNvPr>
              <p:cNvSpPr>
                <a:spLocks noEditPoints="1"/>
              </p:cNvSpPr>
              <p:nvPr/>
            </p:nvSpPr>
            <p:spPr bwMode="auto">
              <a:xfrm>
                <a:off x="8861835" y="6662766"/>
                <a:ext cx="837336" cy="2043294"/>
              </a:xfrm>
              <a:custGeom>
                <a:avLst/>
                <a:gdLst>
                  <a:gd name="T0" fmla="*/ 320 w 487"/>
                  <a:gd name="T1" fmla="*/ 346 h 1298"/>
                  <a:gd name="T2" fmla="*/ 290 w 487"/>
                  <a:gd name="T3" fmla="*/ 236 h 1298"/>
                  <a:gd name="T4" fmla="*/ 227 w 487"/>
                  <a:gd name="T5" fmla="*/ 187 h 1298"/>
                  <a:gd name="T6" fmla="*/ 231 w 487"/>
                  <a:gd name="T7" fmla="*/ 169 h 1298"/>
                  <a:gd name="T8" fmla="*/ 238 w 487"/>
                  <a:gd name="T9" fmla="*/ 117 h 1298"/>
                  <a:gd name="T10" fmla="*/ 225 w 487"/>
                  <a:gd name="T11" fmla="*/ 74 h 1298"/>
                  <a:gd name="T12" fmla="*/ 217 w 487"/>
                  <a:gd name="T13" fmla="*/ 40 h 1298"/>
                  <a:gd name="T14" fmla="*/ 190 w 487"/>
                  <a:gd name="T15" fmla="*/ 6 h 1298"/>
                  <a:gd name="T16" fmla="*/ 160 w 487"/>
                  <a:gd name="T17" fmla="*/ 3 h 1298"/>
                  <a:gd name="T18" fmla="*/ 148 w 487"/>
                  <a:gd name="T19" fmla="*/ 4 h 1298"/>
                  <a:gd name="T20" fmla="*/ 135 w 487"/>
                  <a:gd name="T21" fmla="*/ 4 h 1298"/>
                  <a:gd name="T22" fmla="*/ 109 w 487"/>
                  <a:gd name="T23" fmla="*/ 21 h 1298"/>
                  <a:gd name="T24" fmla="*/ 107 w 487"/>
                  <a:gd name="T25" fmla="*/ 22 h 1298"/>
                  <a:gd name="T26" fmla="*/ 104 w 487"/>
                  <a:gd name="T27" fmla="*/ 26 h 1298"/>
                  <a:gd name="T28" fmla="*/ 99 w 487"/>
                  <a:gd name="T29" fmla="*/ 30 h 1298"/>
                  <a:gd name="T30" fmla="*/ 97 w 487"/>
                  <a:gd name="T31" fmla="*/ 35 h 1298"/>
                  <a:gd name="T32" fmla="*/ 92 w 487"/>
                  <a:gd name="T33" fmla="*/ 43 h 1298"/>
                  <a:gd name="T34" fmla="*/ 89 w 487"/>
                  <a:gd name="T35" fmla="*/ 48 h 1298"/>
                  <a:gd name="T36" fmla="*/ 84 w 487"/>
                  <a:gd name="T37" fmla="*/ 55 h 1298"/>
                  <a:gd name="T38" fmla="*/ 82 w 487"/>
                  <a:gd name="T39" fmla="*/ 64 h 1298"/>
                  <a:gd name="T40" fmla="*/ 78 w 487"/>
                  <a:gd name="T41" fmla="*/ 68 h 1298"/>
                  <a:gd name="T42" fmla="*/ 82 w 487"/>
                  <a:gd name="T43" fmla="*/ 82 h 1298"/>
                  <a:gd name="T44" fmla="*/ 78 w 487"/>
                  <a:gd name="T45" fmla="*/ 95 h 1298"/>
                  <a:gd name="T46" fmla="*/ 83 w 487"/>
                  <a:gd name="T47" fmla="*/ 90 h 1298"/>
                  <a:gd name="T48" fmla="*/ 84 w 487"/>
                  <a:gd name="T49" fmla="*/ 95 h 1298"/>
                  <a:gd name="T50" fmla="*/ 82 w 487"/>
                  <a:gd name="T51" fmla="*/ 104 h 1298"/>
                  <a:gd name="T52" fmla="*/ 82 w 487"/>
                  <a:gd name="T53" fmla="*/ 137 h 1298"/>
                  <a:gd name="T54" fmla="*/ 78 w 487"/>
                  <a:gd name="T55" fmla="*/ 160 h 1298"/>
                  <a:gd name="T56" fmla="*/ 78 w 487"/>
                  <a:gd name="T57" fmla="*/ 177 h 1298"/>
                  <a:gd name="T58" fmla="*/ 87 w 487"/>
                  <a:gd name="T59" fmla="*/ 212 h 1298"/>
                  <a:gd name="T60" fmla="*/ 62 w 487"/>
                  <a:gd name="T61" fmla="*/ 234 h 1298"/>
                  <a:gd name="T62" fmla="*/ 14 w 487"/>
                  <a:gd name="T63" fmla="*/ 346 h 1298"/>
                  <a:gd name="T64" fmla="*/ 38 w 487"/>
                  <a:gd name="T65" fmla="*/ 493 h 1298"/>
                  <a:gd name="T66" fmla="*/ 64 w 487"/>
                  <a:gd name="T67" fmla="*/ 496 h 1298"/>
                  <a:gd name="T68" fmla="*/ 64 w 487"/>
                  <a:gd name="T69" fmla="*/ 581 h 1298"/>
                  <a:gd name="T70" fmla="*/ 53 w 487"/>
                  <a:gd name="T71" fmla="*/ 773 h 1298"/>
                  <a:gd name="T72" fmla="*/ 92 w 487"/>
                  <a:gd name="T73" fmla="*/ 912 h 1298"/>
                  <a:gd name="T74" fmla="*/ 108 w 487"/>
                  <a:gd name="T75" fmla="*/ 1174 h 1298"/>
                  <a:gd name="T76" fmla="*/ 97 w 487"/>
                  <a:gd name="T77" fmla="*/ 1290 h 1298"/>
                  <a:gd name="T78" fmla="*/ 153 w 487"/>
                  <a:gd name="T79" fmla="*/ 1211 h 1298"/>
                  <a:gd name="T80" fmla="*/ 164 w 487"/>
                  <a:gd name="T81" fmla="*/ 1180 h 1298"/>
                  <a:gd name="T82" fmla="*/ 150 w 487"/>
                  <a:gd name="T83" fmla="*/ 1089 h 1298"/>
                  <a:gd name="T84" fmla="*/ 166 w 487"/>
                  <a:gd name="T85" fmla="*/ 893 h 1298"/>
                  <a:gd name="T86" fmla="*/ 175 w 487"/>
                  <a:gd name="T87" fmla="*/ 812 h 1298"/>
                  <a:gd name="T88" fmla="*/ 182 w 487"/>
                  <a:gd name="T89" fmla="*/ 964 h 1298"/>
                  <a:gd name="T90" fmla="*/ 190 w 487"/>
                  <a:gd name="T91" fmla="*/ 1150 h 1298"/>
                  <a:gd name="T92" fmla="*/ 165 w 487"/>
                  <a:gd name="T93" fmla="*/ 1285 h 1298"/>
                  <a:gd name="T94" fmla="*/ 226 w 487"/>
                  <a:gd name="T95" fmla="*/ 1230 h 1298"/>
                  <a:gd name="T96" fmla="*/ 254 w 487"/>
                  <a:gd name="T97" fmla="*/ 978 h 1298"/>
                  <a:gd name="T98" fmla="*/ 272 w 487"/>
                  <a:gd name="T99" fmla="*/ 783 h 1298"/>
                  <a:gd name="T100" fmla="*/ 285 w 487"/>
                  <a:gd name="T101" fmla="*/ 609 h 1298"/>
                  <a:gd name="T102" fmla="*/ 292 w 487"/>
                  <a:gd name="T103" fmla="*/ 552 h 1298"/>
                  <a:gd name="T104" fmla="*/ 372 w 487"/>
                  <a:gd name="T105" fmla="*/ 494 h 1298"/>
                  <a:gd name="T106" fmla="*/ 405 w 487"/>
                  <a:gd name="T107" fmla="*/ 440 h 1298"/>
                  <a:gd name="T108" fmla="*/ 104 w 487"/>
                  <a:gd name="T109" fmla="*/ 189 h 1298"/>
                  <a:gd name="T110" fmla="*/ 107 w 487"/>
                  <a:gd name="T111" fmla="*/ 198 h 1298"/>
                  <a:gd name="T112" fmla="*/ 235 w 487"/>
                  <a:gd name="T113" fmla="*/ 298 h 1298"/>
                  <a:gd name="T114" fmla="*/ 238 w 487"/>
                  <a:gd name="T115" fmla="*/ 522 h 1298"/>
                  <a:gd name="T116" fmla="*/ 136 w 487"/>
                  <a:gd name="T117" fmla="*/ 301 h 1298"/>
                  <a:gd name="T118" fmla="*/ 117 w 487"/>
                  <a:gd name="T119" fmla="*/ 201 h 1298"/>
                  <a:gd name="T120" fmla="*/ 142 w 487"/>
                  <a:gd name="T121" fmla="*/ 255 h 1298"/>
                  <a:gd name="T122" fmla="*/ 209 w 487"/>
                  <a:gd name="T123" fmla="*/ 244 h 1298"/>
                  <a:gd name="T124" fmla="*/ 248 w 487"/>
                  <a:gd name="T125" fmla="*/ 276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7" h="1298">
                    <a:moveTo>
                      <a:pt x="487" y="371"/>
                    </a:moveTo>
                    <a:lnTo>
                      <a:pt x="403" y="287"/>
                    </a:lnTo>
                    <a:lnTo>
                      <a:pt x="403" y="287"/>
                    </a:lnTo>
                    <a:lnTo>
                      <a:pt x="402" y="286"/>
                    </a:lnTo>
                    <a:lnTo>
                      <a:pt x="400" y="284"/>
                    </a:lnTo>
                    <a:lnTo>
                      <a:pt x="400" y="284"/>
                    </a:lnTo>
                    <a:lnTo>
                      <a:pt x="400" y="284"/>
                    </a:lnTo>
                    <a:lnTo>
                      <a:pt x="400" y="284"/>
                    </a:lnTo>
                    <a:lnTo>
                      <a:pt x="380" y="303"/>
                    </a:lnTo>
                    <a:lnTo>
                      <a:pt x="380" y="303"/>
                    </a:lnTo>
                    <a:lnTo>
                      <a:pt x="320" y="359"/>
                    </a:lnTo>
                    <a:lnTo>
                      <a:pt x="320" y="359"/>
                    </a:lnTo>
                    <a:lnTo>
                      <a:pt x="320" y="356"/>
                    </a:lnTo>
                    <a:lnTo>
                      <a:pt x="320" y="356"/>
                    </a:lnTo>
                    <a:lnTo>
                      <a:pt x="318" y="352"/>
                    </a:lnTo>
                    <a:lnTo>
                      <a:pt x="318" y="349"/>
                    </a:lnTo>
                    <a:lnTo>
                      <a:pt x="318" y="349"/>
                    </a:lnTo>
                    <a:lnTo>
                      <a:pt x="320" y="346"/>
                    </a:lnTo>
                    <a:lnTo>
                      <a:pt x="318" y="342"/>
                    </a:lnTo>
                    <a:lnTo>
                      <a:pt x="316" y="336"/>
                    </a:lnTo>
                    <a:lnTo>
                      <a:pt x="313" y="331"/>
                    </a:lnTo>
                    <a:lnTo>
                      <a:pt x="310" y="324"/>
                    </a:lnTo>
                    <a:lnTo>
                      <a:pt x="310" y="324"/>
                    </a:lnTo>
                    <a:lnTo>
                      <a:pt x="310" y="316"/>
                    </a:lnTo>
                    <a:lnTo>
                      <a:pt x="310" y="306"/>
                    </a:lnTo>
                    <a:lnTo>
                      <a:pt x="310" y="298"/>
                    </a:lnTo>
                    <a:lnTo>
                      <a:pt x="309" y="290"/>
                    </a:lnTo>
                    <a:lnTo>
                      <a:pt x="309" y="290"/>
                    </a:lnTo>
                    <a:lnTo>
                      <a:pt x="306" y="274"/>
                    </a:lnTo>
                    <a:lnTo>
                      <a:pt x="302" y="258"/>
                    </a:lnTo>
                    <a:lnTo>
                      <a:pt x="302" y="258"/>
                    </a:lnTo>
                    <a:lnTo>
                      <a:pt x="301" y="251"/>
                    </a:lnTo>
                    <a:lnTo>
                      <a:pt x="299" y="245"/>
                    </a:lnTo>
                    <a:lnTo>
                      <a:pt x="295" y="239"/>
                    </a:lnTo>
                    <a:lnTo>
                      <a:pt x="293" y="237"/>
                    </a:lnTo>
                    <a:lnTo>
                      <a:pt x="290" y="236"/>
                    </a:lnTo>
                    <a:lnTo>
                      <a:pt x="290" y="236"/>
                    </a:lnTo>
                    <a:lnTo>
                      <a:pt x="272" y="231"/>
                    </a:lnTo>
                    <a:lnTo>
                      <a:pt x="263" y="229"/>
                    </a:lnTo>
                    <a:lnTo>
                      <a:pt x="255" y="224"/>
                    </a:lnTo>
                    <a:lnTo>
                      <a:pt x="255" y="224"/>
                    </a:lnTo>
                    <a:lnTo>
                      <a:pt x="251" y="223"/>
                    </a:lnTo>
                    <a:lnTo>
                      <a:pt x="249" y="221"/>
                    </a:lnTo>
                    <a:lnTo>
                      <a:pt x="249" y="221"/>
                    </a:lnTo>
                    <a:lnTo>
                      <a:pt x="242" y="214"/>
                    </a:lnTo>
                    <a:lnTo>
                      <a:pt x="236" y="205"/>
                    </a:lnTo>
                    <a:lnTo>
                      <a:pt x="236" y="205"/>
                    </a:lnTo>
                    <a:lnTo>
                      <a:pt x="233" y="199"/>
                    </a:lnTo>
                    <a:lnTo>
                      <a:pt x="229" y="194"/>
                    </a:lnTo>
                    <a:lnTo>
                      <a:pt x="229" y="194"/>
                    </a:lnTo>
                    <a:lnTo>
                      <a:pt x="228" y="190"/>
                    </a:lnTo>
                    <a:lnTo>
                      <a:pt x="228" y="189"/>
                    </a:lnTo>
                    <a:lnTo>
                      <a:pt x="227" y="187"/>
                    </a:lnTo>
                    <a:lnTo>
                      <a:pt x="227" y="187"/>
                    </a:lnTo>
                    <a:lnTo>
                      <a:pt x="228" y="187"/>
                    </a:lnTo>
                    <a:lnTo>
                      <a:pt x="228" y="189"/>
                    </a:lnTo>
                    <a:lnTo>
                      <a:pt x="228" y="189"/>
                    </a:lnTo>
                    <a:lnTo>
                      <a:pt x="231" y="184"/>
                    </a:lnTo>
                    <a:lnTo>
                      <a:pt x="232" y="178"/>
                    </a:lnTo>
                    <a:lnTo>
                      <a:pt x="232" y="178"/>
                    </a:lnTo>
                    <a:lnTo>
                      <a:pt x="233" y="177"/>
                    </a:lnTo>
                    <a:lnTo>
                      <a:pt x="233" y="176"/>
                    </a:lnTo>
                    <a:lnTo>
                      <a:pt x="233" y="176"/>
                    </a:lnTo>
                    <a:lnTo>
                      <a:pt x="232" y="177"/>
                    </a:lnTo>
                    <a:lnTo>
                      <a:pt x="232" y="177"/>
                    </a:lnTo>
                    <a:lnTo>
                      <a:pt x="232" y="176"/>
                    </a:lnTo>
                    <a:lnTo>
                      <a:pt x="232" y="175"/>
                    </a:lnTo>
                    <a:lnTo>
                      <a:pt x="232" y="175"/>
                    </a:lnTo>
                    <a:lnTo>
                      <a:pt x="232" y="175"/>
                    </a:lnTo>
                    <a:lnTo>
                      <a:pt x="231" y="175"/>
                    </a:lnTo>
                    <a:lnTo>
                      <a:pt x="231" y="175"/>
                    </a:lnTo>
                    <a:lnTo>
                      <a:pt x="231" y="169"/>
                    </a:lnTo>
                    <a:lnTo>
                      <a:pt x="231" y="169"/>
                    </a:lnTo>
                    <a:lnTo>
                      <a:pt x="232" y="169"/>
                    </a:lnTo>
                    <a:lnTo>
                      <a:pt x="234" y="168"/>
                    </a:lnTo>
                    <a:lnTo>
                      <a:pt x="234" y="168"/>
                    </a:lnTo>
                    <a:lnTo>
                      <a:pt x="235" y="159"/>
                    </a:lnTo>
                    <a:lnTo>
                      <a:pt x="236" y="148"/>
                    </a:lnTo>
                    <a:lnTo>
                      <a:pt x="236" y="148"/>
                    </a:lnTo>
                    <a:lnTo>
                      <a:pt x="234" y="146"/>
                    </a:lnTo>
                    <a:lnTo>
                      <a:pt x="234" y="146"/>
                    </a:lnTo>
                    <a:lnTo>
                      <a:pt x="234" y="140"/>
                    </a:lnTo>
                    <a:lnTo>
                      <a:pt x="234" y="140"/>
                    </a:lnTo>
                    <a:lnTo>
                      <a:pt x="238" y="137"/>
                    </a:lnTo>
                    <a:lnTo>
                      <a:pt x="241" y="133"/>
                    </a:lnTo>
                    <a:lnTo>
                      <a:pt x="241" y="133"/>
                    </a:lnTo>
                    <a:lnTo>
                      <a:pt x="240" y="125"/>
                    </a:lnTo>
                    <a:lnTo>
                      <a:pt x="238" y="117"/>
                    </a:lnTo>
                    <a:lnTo>
                      <a:pt x="238" y="117"/>
                    </a:lnTo>
                    <a:lnTo>
                      <a:pt x="238" y="117"/>
                    </a:lnTo>
                    <a:lnTo>
                      <a:pt x="238" y="117"/>
                    </a:lnTo>
                    <a:lnTo>
                      <a:pt x="236" y="105"/>
                    </a:lnTo>
                    <a:lnTo>
                      <a:pt x="236" y="105"/>
                    </a:lnTo>
                    <a:lnTo>
                      <a:pt x="234" y="96"/>
                    </a:lnTo>
                    <a:lnTo>
                      <a:pt x="234" y="96"/>
                    </a:lnTo>
                    <a:lnTo>
                      <a:pt x="233" y="93"/>
                    </a:lnTo>
                    <a:lnTo>
                      <a:pt x="232" y="89"/>
                    </a:lnTo>
                    <a:lnTo>
                      <a:pt x="232" y="89"/>
                    </a:lnTo>
                    <a:lnTo>
                      <a:pt x="232" y="87"/>
                    </a:lnTo>
                    <a:lnTo>
                      <a:pt x="231" y="85"/>
                    </a:lnTo>
                    <a:lnTo>
                      <a:pt x="231" y="85"/>
                    </a:lnTo>
                    <a:lnTo>
                      <a:pt x="232" y="85"/>
                    </a:lnTo>
                    <a:lnTo>
                      <a:pt x="232" y="85"/>
                    </a:lnTo>
                    <a:lnTo>
                      <a:pt x="232" y="85"/>
                    </a:lnTo>
                    <a:lnTo>
                      <a:pt x="231" y="81"/>
                    </a:lnTo>
                    <a:lnTo>
                      <a:pt x="228" y="78"/>
                    </a:lnTo>
                    <a:lnTo>
                      <a:pt x="226" y="75"/>
                    </a:lnTo>
                    <a:lnTo>
                      <a:pt x="225" y="74"/>
                    </a:lnTo>
                    <a:lnTo>
                      <a:pt x="223" y="74"/>
                    </a:lnTo>
                    <a:lnTo>
                      <a:pt x="223" y="74"/>
                    </a:lnTo>
                    <a:lnTo>
                      <a:pt x="221" y="68"/>
                    </a:lnTo>
                    <a:lnTo>
                      <a:pt x="221" y="64"/>
                    </a:lnTo>
                    <a:lnTo>
                      <a:pt x="221" y="64"/>
                    </a:lnTo>
                    <a:lnTo>
                      <a:pt x="220" y="59"/>
                    </a:lnTo>
                    <a:lnTo>
                      <a:pt x="219" y="56"/>
                    </a:lnTo>
                    <a:lnTo>
                      <a:pt x="220" y="56"/>
                    </a:lnTo>
                    <a:lnTo>
                      <a:pt x="220" y="56"/>
                    </a:lnTo>
                    <a:lnTo>
                      <a:pt x="221" y="53"/>
                    </a:lnTo>
                    <a:lnTo>
                      <a:pt x="223" y="51"/>
                    </a:lnTo>
                    <a:lnTo>
                      <a:pt x="224" y="49"/>
                    </a:lnTo>
                    <a:lnTo>
                      <a:pt x="224" y="47"/>
                    </a:lnTo>
                    <a:lnTo>
                      <a:pt x="224" y="47"/>
                    </a:lnTo>
                    <a:lnTo>
                      <a:pt x="224" y="44"/>
                    </a:lnTo>
                    <a:lnTo>
                      <a:pt x="221" y="42"/>
                    </a:lnTo>
                    <a:lnTo>
                      <a:pt x="217" y="40"/>
                    </a:lnTo>
                    <a:lnTo>
                      <a:pt x="217" y="40"/>
                    </a:lnTo>
                    <a:lnTo>
                      <a:pt x="216" y="40"/>
                    </a:lnTo>
                    <a:lnTo>
                      <a:pt x="216" y="40"/>
                    </a:lnTo>
                    <a:lnTo>
                      <a:pt x="216" y="40"/>
                    </a:lnTo>
                    <a:lnTo>
                      <a:pt x="217" y="40"/>
                    </a:lnTo>
                    <a:lnTo>
                      <a:pt x="218" y="38"/>
                    </a:lnTo>
                    <a:lnTo>
                      <a:pt x="218" y="38"/>
                    </a:lnTo>
                    <a:lnTo>
                      <a:pt x="216" y="38"/>
                    </a:lnTo>
                    <a:lnTo>
                      <a:pt x="216" y="38"/>
                    </a:lnTo>
                    <a:lnTo>
                      <a:pt x="213" y="33"/>
                    </a:lnTo>
                    <a:lnTo>
                      <a:pt x="210" y="27"/>
                    </a:lnTo>
                    <a:lnTo>
                      <a:pt x="206" y="22"/>
                    </a:lnTo>
                    <a:lnTo>
                      <a:pt x="203" y="17"/>
                    </a:lnTo>
                    <a:lnTo>
                      <a:pt x="203" y="17"/>
                    </a:lnTo>
                    <a:lnTo>
                      <a:pt x="202" y="17"/>
                    </a:lnTo>
                    <a:lnTo>
                      <a:pt x="202" y="17"/>
                    </a:lnTo>
                    <a:lnTo>
                      <a:pt x="199" y="13"/>
                    </a:lnTo>
                    <a:lnTo>
                      <a:pt x="197" y="11"/>
                    </a:lnTo>
                    <a:lnTo>
                      <a:pt x="190" y="6"/>
                    </a:lnTo>
                    <a:lnTo>
                      <a:pt x="190" y="6"/>
                    </a:lnTo>
                    <a:lnTo>
                      <a:pt x="190" y="6"/>
                    </a:lnTo>
                    <a:lnTo>
                      <a:pt x="190" y="6"/>
                    </a:lnTo>
                    <a:lnTo>
                      <a:pt x="189" y="6"/>
                    </a:lnTo>
                    <a:lnTo>
                      <a:pt x="189" y="6"/>
                    </a:lnTo>
                    <a:lnTo>
                      <a:pt x="190" y="5"/>
                    </a:lnTo>
                    <a:lnTo>
                      <a:pt x="190" y="5"/>
                    </a:lnTo>
                    <a:lnTo>
                      <a:pt x="188" y="6"/>
                    </a:lnTo>
                    <a:lnTo>
                      <a:pt x="188" y="6"/>
                    </a:lnTo>
                    <a:lnTo>
                      <a:pt x="183" y="3"/>
                    </a:lnTo>
                    <a:lnTo>
                      <a:pt x="176" y="1"/>
                    </a:lnTo>
                    <a:lnTo>
                      <a:pt x="169" y="0"/>
                    </a:lnTo>
                    <a:lnTo>
                      <a:pt x="165" y="1"/>
                    </a:lnTo>
                    <a:lnTo>
                      <a:pt x="165" y="1"/>
                    </a:lnTo>
                    <a:lnTo>
                      <a:pt x="165" y="1"/>
                    </a:lnTo>
                    <a:lnTo>
                      <a:pt x="165" y="1"/>
                    </a:lnTo>
                    <a:lnTo>
                      <a:pt x="163" y="1"/>
                    </a:lnTo>
                    <a:lnTo>
                      <a:pt x="160" y="3"/>
                    </a:lnTo>
                    <a:lnTo>
                      <a:pt x="157" y="5"/>
                    </a:lnTo>
                    <a:lnTo>
                      <a:pt x="157" y="5"/>
                    </a:lnTo>
                    <a:lnTo>
                      <a:pt x="157" y="5"/>
                    </a:lnTo>
                    <a:lnTo>
                      <a:pt x="157" y="5"/>
                    </a:lnTo>
                    <a:lnTo>
                      <a:pt x="159" y="1"/>
                    </a:lnTo>
                    <a:lnTo>
                      <a:pt x="159" y="1"/>
                    </a:lnTo>
                    <a:lnTo>
                      <a:pt x="157" y="3"/>
                    </a:lnTo>
                    <a:lnTo>
                      <a:pt x="156" y="5"/>
                    </a:lnTo>
                    <a:lnTo>
                      <a:pt x="156" y="5"/>
                    </a:lnTo>
                    <a:lnTo>
                      <a:pt x="154" y="4"/>
                    </a:lnTo>
                    <a:lnTo>
                      <a:pt x="153" y="4"/>
                    </a:lnTo>
                    <a:lnTo>
                      <a:pt x="150" y="4"/>
                    </a:lnTo>
                    <a:lnTo>
                      <a:pt x="150" y="4"/>
                    </a:lnTo>
                    <a:lnTo>
                      <a:pt x="150" y="3"/>
                    </a:lnTo>
                    <a:lnTo>
                      <a:pt x="149" y="3"/>
                    </a:lnTo>
                    <a:lnTo>
                      <a:pt x="149" y="3"/>
                    </a:lnTo>
                    <a:lnTo>
                      <a:pt x="149" y="3"/>
                    </a:lnTo>
                    <a:lnTo>
                      <a:pt x="148" y="4"/>
                    </a:lnTo>
                    <a:lnTo>
                      <a:pt x="148" y="4"/>
                    </a:lnTo>
                    <a:lnTo>
                      <a:pt x="149" y="3"/>
                    </a:lnTo>
                    <a:lnTo>
                      <a:pt x="149" y="3"/>
                    </a:lnTo>
                    <a:lnTo>
                      <a:pt x="148" y="1"/>
                    </a:lnTo>
                    <a:lnTo>
                      <a:pt x="146" y="1"/>
                    </a:lnTo>
                    <a:lnTo>
                      <a:pt x="146" y="1"/>
                    </a:lnTo>
                    <a:lnTo>
                      <a:pt x="143" y="1"/>
                    </a:lnTo>
                    <a:lnTo>
                      <a:pt x="141" y="4"/>
                    </a:lnTo>
                    <a:lnTo>
                      <a:pt x="141" y="4"/>
                    </a:lnTo>
                    <a:lnTo>
                      <a:pt x="139" y="4"/>
                    </a:lnTo>
                    <a:lnTo>
                      <a:pt x="138" y="4"/>
                    </a:lnTo>
                    <a:lnTo>
                      <a:pt x="138" y="4"/>
                    </a:lnTo>
                    <a:lnTo>
                      <a:pt x="138" y="4"/>
                    </a:lnTo>
                    <a:lnTo>
                      <a:pt x="138" y="4"/>
                    </a:lnTo>
                    <a:lnTo>
                      <a:pt x="138" y="4"/>
                    </a:lnTo>
                    <a:lnTo>
                      <a:pt x="135" y="4"/>
                    </a:lnTo>
                    <a:lnTo>
                      <a:pt x="135" y="4"/>
                    </a:lnTo>
                    <a:lnTo>
                      <a:pt x="135" y="4"/>
                    </a:lnTo>
                    <a:lnTo>
                      <a:pt x="135" y="4"/>
                    </a:lnTo>
                    <a:lnTo>
                      <a:pt x="134" y="4"/>
                    </a:lnTo>
                    <a:lnTo>
                      <a:pt x="134" y="4"/>
                    </a:lnTo>
                    <a:lnTo>
                      <a:pt x="130" y="5"/>
                    </a:lnTo>
                    <a:lnTo>
                      <a:pt x="130" y="5"/>
                    </a:lnTo>
                    <a:lnTo>
                      <a:pt x="130" y="5"/>
                    </a:lnTo>
                    <a:lnTo>
                      <a:pt x="130" y="5"/>
                    </a:lnTo>
                    <a:lnTo>
                      <a:pt x="132" y="4"/>
                    </a:lnTo>
                    <a:lnTo>
                      <a:pt x="132" y="4"/>
                    </a:lnTo>
                    <a:lnTo>
                      <a:pt x="129" y="4"/>
                    </a:lnTo>
                    <a:lnTo>
                      <a:pt x="127" y="5"/>
                    </a:lnTo>
                    <a:lnTo>
                      <a:pt x="122" y="7"/>
                    </a:lnTo>
                    <a:lnTo>
                      <a:pt x="122" y="7"/>
                    </a:lnTo>
                    <a:lnTo>
                      <a:pt x="115" y="13"/>
                    </a:lnTo>
                    <a:lnTo>
                      <a:pt x="112" y="15"/>
                    </a:lnTo>
                    <a:lnTo>
                      <a:pt x="109" y="20"/>
                    </a:lnTo>
                    <a:lnTo>
                      <a:pt x="109" y="20"/>
                    </a:lnTo>
                    <a:lnTo>
                      <a:pt x="109" y="21"/>
                    </a:lnTo>
                    <a:lnTo>
                      <a:pt x="109" y="21"/>
                    </a:lnTo>
                    <a:lnTo>
                      <a:pt x="108" y="21"/>
                    </a:lnTo>
                    <a:lnTo>
                      <a:pt x="108" y="21"/>
                    </a:lnTo>
                    <a:lnTo>
                      <a:pt x="108" y="21"/>
                    </a:lnTo>
                    <a:lnTo>
                      <a:pt x="108" y="21"/>
                    </a:lnTo>
                    <a:lnTo>
                      <a:pt x="108" y="21"/>
                    </a:lnTo>
                    <a:lnTo>
                      <a:pt x="108" y="21"/>
                    </a:lnTo>
                    <a:lnTo>
                      <a:pt x="108" y="21"/>
                    </a:lnTo>
                    <a:lnTo>
                      <a:pt x="108" y="21"/>
                    </a:lnTo>
                    <a:lnTo>
                      <a:pt x="107" y="21"/>
                    </a:lnTo>
                    <a:lnTo>
                      <a:pt x="107" y="21"/>
                    </a:lnTo>
                    <a:lnTo>
                      <a:pt x="107" y="22"/>
                    </a:lnTo>
                    <a:lnTo>
                      <a:pt x="107" y="22"/>
                    </a:lnTo>
                    <a:lnTo>
                      <a:pt x="107" y="22"/>
                    </a:lnTo>
                    <a:lnTo>
                      <a:pt x="107" y="22"/>
                    </a:lnTo>
                    <a:lnTo>
                      <a:pt x="107" y="22"/>
                    </a:lnTo>
                    <a:lnTo>
                      <a:pt x="107" y="22"/>
                    </a:lnTo>
                    <a:lnTo>
                      <a:pt x="107" y="22"/>
                    </a:lnTo>
                    <a:lnTo>
                      <a:pt x="107" y="22"/>
                    </a:lnTo>
                    <a:lnTo>
                      <a:pt x="106" y="25"/>
                    </a:lnTo>
                    <a:lnTo>
                      <a:pt x="106" y="25"/>
                    </a:lnTo>
                    <a:lnTo>
                      <a:pt x="105" y="23"/>
                    </a:lnTo>
                    <a:lnTo>
                      <a:pt x="105" y="23"/>
                    </a:lnTo>
                    <a:lnTo>
                      <a:pt x="105" y="25"/>
                    </a:lnTo>
                    <a:lnTo>
                      <a:pt x="105" y="25"/>
                    </a:lnTo>
                    <a:lnTo>
                      <a:pt x="105" y="25"/>
                    </a:lnTo>
                    <a:lnTo>
                      <a:pt x="105" y="25"/>
                    </a:lnTo>
                    <a:lnTo>
                      <a:pt x="105" y="25"/>
                    </a:lnTo>
                    <a:lnTo>
                      <a:pt x="105" y="25"/>
                    </a:lnTo>
                    <a:lnTo>
                      <a:pt x="105" y="25"/>
                    </a:lnTo>
                    <a:lnTo>
                      <a:pt x="105" y="25"/>
                    </a:lnTo>
                    <a:lnTo>
                      <a:pt x="105" y="25"/>
                    </a:lnTo>
                    <a:lnTo>
                      <a:pt x="105" y="25"/>
                    </a:lnTo>
                    <a:lnTo>
                      <a:pt x="104" y="25"/>
                    </a:lnTo>
                    <a:lnTo>
                      <a:pt x="104" y="25"/>
                    </a:lnTo>
                    <a:lnTo>
                      <a:pt x="104" y="26"/>
                    </a:lnTo>
                    <a:lnTo>
                      <a:pt x="104" y="26"/>
                    </a:lnTo>
                    <a:lnTo>
                      <a:pt x="104" y="26"/>
                    </a:lnTo>
                    <a:lnTo>
                      <a:pt x="104" y="26"/>
                    </a:lnTo>
                    <a:lnTo>
                      <a:pt x="104" y="26"/>
                    </a:lnTo>
                    <a:lnTo>
                      <a:pt x="104" y="26"/>
                    </a:lnTo>
                    <a:lnTo>
                      <a:pt x="104" y="26"/>
                    </a:lnTo>
                    <a:lnTo>
                      <a:pt x="104" y="26"/>
                    </a:lnTo>
                    <a:lnTo>
                      <a:pt x="104" y="26"/>
                    </a:lnTo>
                    <a:lnTo>
                      <a:pt x="104" y="26"/>
                    </a:lnTo>
                    <a:lnTo>
                      <a:pt x="102" y="27"/>
                    </a:lnTo>
                    <a:lnTo>
                      <a:pt x="102" y="27"/>
                    </a:lnTo>
                    <a:lnTo>
                      <a:pt x="101" y="28"/>
                    </a:lnTo>
                    <a:lnTo>
                      <a:pt x="101" y="28"/>
                    </a:lnTo>
                    <a:lnTo>
                      <a:pt x="101" y="28"/>
                    </a:lnTo>
                    <a:lnTo>
                      <a:pt x="101" y="28"/>
                    </a:lnTo>
                    <a:lnTo>
                      <a:pt x="101" y="29"/>
                    </a:lnTo>
                    <a:lnTo>
                      <a:pt x="101" y="29"/>
                    </a:lnTo>
                    <a:lnTo>
                      <a:pt x="99" y="30"/>
                    </a:lnTo>
                    <a:lnTo>
                      <a:pt x="99" y="30"/>
                    </a:lnTo>
                    <a:lnTo>
                      <a:pt x="99" y="30"/>
                    </a:lnTo>
                    <a:lnTo>
                      <a:pt x="99" y="30"/>
                    </a:lnTo>
                    <a:lnTo>
                      <a:pt x="99" y="30"/>
                    </a:lnTo>
                    <a:lnTo>
                      <a:pt x="99" y="30"/>
                    </a:lnTo>
                    <a:lnTo>
                      <a:pt x="99" y="32"/>
                    </a:lnTo>
                    <a:lnTo>
                      <a:pt x="99" y="32"/>
                    </a:lnTo>
                    <a:lnTo>
                      <a:pt x="98" y="32"/>
                    </a:lnTo>
                    <a:lnTo>
                      <a:pt x="98" y="32"/>
                    </a:lnTo>
                    <a:lnTo>
                      <a:pt x="98" y="33"/>
                    </a:lnTo>
                    <a:lnTo>
                      <a:pt x="98" y="33"/>
                    </a:lnTo>
                    <a:lnTo>
                      <a:pt x="98" y="33"/>
                    </a:lnTo>
                    <a:lnTo>
                      <a:pt x="98" y="33"/>
                    </a:lnTo>
                    <a:lnTo>
                      <a:pt x="98" y="34"/>
                    </a:lnTo>
                    <a:lnTo>
                      <a:pt x="98" y="34"/>
                    </a:lnTo>
                    <a:lnTo>
                      <a:pt x="97" y="34"/>
                    </a:lnTo>
                    <a:lnTo>
                      <a:pt x="97" y="34"/>
                    </a:lnTo>
                    <a:lnTo>
                      <a:pt x="97" y="35"/>
                    </a:lnTo>
                    <a:lnTo>
                      <a:pt x="97" y="35"/>
                    </a:lnTo>
                    <a:lnTo>
                      <a:pt x="96" y="37"/>
                    </a:lnTo>
                    <a:lnTo>
                      <a:pt x="96" y="37"/>
                    </a:lnTo>
                    <a:lnTo>
                      <a:pt x="94" y="37"/>
                    </a:lnTo>
                    <a:lnTo>
                      <a:pt x="94" y="37"/>
                    </a:lnTo>
                    <a:lnTo>
                      <a:pt x="94" y="38"/>
                    </a:lnTo>
                    <a:lnTo>
                      <a:pt x="94" y="38"/>
                    </a:lnTo>
                    <a:lnTo>
                      <a:pt x="93" y="38"/>
                    </a:lnTo>
                    <a:lnTo>
                      <a:pt x="93" y="38"/>
                    </a:lnTo>
                    <a:lnTo>
                      <a:pt x="93" y="40"/>
                    </a:lnTo>
                    <a:lnTo>
                      <a:pt x="93" y="40"/>
                    </a:lnTo>
                    <a:lnTo>
                      <a:pt x="93" y="40"/>
                    </a:lnTo>
                    <a:lnTo>
                      <a:pt x="93" y="40"/>
                    </a:lnTo>
                    <a:lnTo>
                      <a:pt x="93" y="41"/>
                    </a:lnTo>
                    <a:lnTo>
                      <a:pt x="93" y="41"/>
                    </a:lnTo>
                    <a:lnTo>
                      <a:pt x="92" y="42"/>
                    </a:lnTo>
                    <a:lnTo>
                      <a:pt x="92" y="42"/>
                    </a:lnTo>
                    <a:lnTo>
                      <a:pt x="92" y="43"/>
                    </a:lnTo>
                    <a:lnTo>
                      <a:pt x="92" y="43"/>
                    </a:lnTo>
                    <a:lnTo>
                      <a:pt x="92" y="43"/>
                    </a:lnTo>
                    <a:lnTo>
                      <a:pt x="92" y="43"/>
                    </a:lnTo>
                    <a:lnTo>
                      <a:pt x="91" y="44"/>
                    </a:lnTo>
                    <a:lnTo>
                      <a:pt x="91" y="44"/>
                    </a:lnTo>
                    <a:lnTo>
                      <a:pt x="91" y="44"/>
                    </a:lnTo>
                    <a:lnTo>
                      <a:pt x="90" y="45"/>
                    </a:lnTo>
                    <a:lnTo>
                      <a:pt x="90" y="45"/>
                    </a:lnTo>
                    <a:lnTo>
                      <a:pt x="90" y="45"/>
                    </a:lnTo>
                    <a:lnTo>
                      <a:pt x="90" y="45"/>
                    </a:lnTo>
                    <a:lnTo>
                      <a:pt x="90" y="45"/>
                    </a:lnTo>
                    <a:lnTo>
                      <a:pt x="90" y="45"/>
                    </a:lnTo>
                    <a:lnTo>
                      <a:pt x="90" y="47"/>
                    </a:lnTo>
                    <a:lnTo>
                      <a:pt x="90" y="47"/>
                    </a:lnTo>
                    <a:lnTo>
                      <a:pt x="89" y="47"/>
                    </a:lnTo>
                    <a:lnTo>
                      <a:pt x="89" y="47"/>
                    </a:lnTo>
                    <a:lnTo>
                      <a:pt x="89" y="48"/>
                    </a:lnTo>
                    <a:lnTo>
                      <a:pt x="89" y="48"/>
                    </a:lnTo>
                    <a:lnTo>
                      <a:pt x="89" y="48"/>
                    </a:lnTo>
                    <a:lnTo>
                      <a:pt x="89" y="48"/>
                    </a:lnTo>
                    <a:lnTo>
                      <a:pt x="89" y="49"/>
                    </a:lnTo>
                    <a:lnTo>
                      <a:pt x="89" y="49"/>
                    </a:lnTo>
                    <a:lnTo>
                      <a:pt x="87" y="50"/>
                    </a:lnTo>
                    <a:lnTo>
                      <a:pt x="87" y="50"/>
                    </a:lnTo>
                    <a:lnTo>
                      <a:pt x="86" y="51"/>
                    </a:lnTo>
                    <a:lnTo>
                      <a:pt x="86" y="51"/>
                    </a:lnTo>
                    <a:lnTo>
                      <a:pt x="86" y="51"/>
                    </a:lnTo>
                    <a:lnTo>
                      <a:pt x="86" y="51"/>
                    </a:lnTo>
                    <a:lnTo>
                      <a:pt x="85" y="53"/>
                    </a:lnTo>
                    <a:lnTo>
                      <a:pt x="85" y="53"/>
                    </a:lnTo>
                    <a:lnTo>
                      <a:pt x="85" y="53"/>
                    </a:lnTo>
                    <a:lnTo>
                      <a:pt x="85" y="53"/>
                    </a:lnTo>
                    <a:lnTo>
                      <a:pt x="85" y="55"/>
                    </a:lnTo>
                    <a:lnTo>
                      <a:pt x="85" y="55"/>
                    </a:lnTo>
                    <a:lnTo>
                      <a:pt x="84" y="55"/>
                    </a:lnTo>
                    <a:lnTo>
                      <a:pt x="84" y="55"/>
                    </a:lnTo>
                    <a:lnTo>
                      <a:pt x="84" y="56"/>
                    </a:lnTo>
                    <a:lnTo>
                      <a:pt x="84" y="56"/>
                    </a:lnTo>
                    <a:lnTo>
                      <a:pt x="83" y="59"/>
                    </a:lnTo>
                    <a:lnTo>
                      <a:pt x="83" y="59"/>
                    </a:lnTo>
                    <a:lnTo>
                      <a:pt x="83" y="59"/>
                    </a:lnTo>
                    <a:lnTo>
                      <a:pt x="83" y="59"/>
                    </a:lnTo>
                    <a:lnTo>
                      <a:pt x="83" y="60"/>
                    </a:lnTo>
                    <a:lnTo>
                      <a:pt x="83" y="60"/>
                    </a:lnTo>
                    <a:lnTo>
                      <a:pt x="82" y="60"/>
                    </a:lnTo>
                    <a:lnTo>
                      <a:pt x="82" y="60"/>
                    </a:lnTo>
                    <a:lnTo>
                      <a:pt x="82" y="62"/>
                    </a:lnTo>
                    <a:lnTo>
                      <a:pt x="82" y="62"/>
                    </a:lnTo>
                    <a:lnTo>
                      <a:pt x="82" y="62"/>
                    </a:lnTo>
                    <a:lnTo>
                      <a:pt x="82" y="62"/>
                    </a:lnTo>
                    <a:lnTo>
                      <a:pt x="82" y="63"/>
                    </a:lnTo>
                    <a:lnTo>
                      <a:pt x="82" y="63"/>
                    </a:lnTo>
                    <a:lnTo>
                      <a:pt x="82" y="64"/>
                    </a:lnTo>
                    <a:lnTo>
                      <a:pt x="82" y="64"/>
                    </a:lnTo>
                    <a:lnTo>
                      <a:pt x="82" y="64"/>
                    </a:lnTo>
                    <a:lnTo>
                      <a:pt x="82" y="64"/>
                    </a:lnTo>
                    <a:lnTo>
                      <a:pt x="81" y="64"/>
                    </a:lnTo>
                    <a:lnTo>
                      <a:pt x="81" y="64"/>
                    </a:lnTo>
                    <a:lnTo>
                      <a:pt x="81" y="65"/>
                    </a:lnTo>
                    <a:lnTo>
                      <a:pt x="79" y="66"/>
                    </a:lnTo>
                    <a:lnTo>
                      <a:pt x="79" y="66"/>
                    </a:lnTo>
                    <a:lnTo>
                      <a:pt x="79" y="66"/>
                    </a:lnTo>
                    <a:lnTo>
                      <a:pt x="79" y="66"/>
                    </a:lnTo>
                    <a:lnTo>
                      <a:pt x="79" y="67"/>
                    </a:lnTo>
                    <a:lnTo>
                      <a:pt x="79" y="67"/>
                    </a:lnTo>
                    <a:lnTo>
                      <a:pt x="79" y="67"/>
                    </a:lnTo>
                    <a:lnTo>
                      <a:pt x="79" y="67"/>
                    </a:lnTo>
                    <a:lnTo>
                      <a:pt x="79" y="67"/>
                    </a:lnTo>
                    <a:lnTo>
                      <a:pt x="79" y="67"/>
                    </a:lnTo>
                    <a:lnTo>
                      <a:pt x="79" y="68"/>
                    </a:lnTo>
                    <a:lnTo>
                      <a:pt x="79" y="68"/>
                    </a:lnTo>
                    <a:lnTo>
                      <a:pt x="78" y="68"/>
                    </a:lnTo>
                    <a:lnTo>
                      <a:pt x="78" y="68"/>
                    </a:lnTo>
                    <a:lnTo>
                      <a:pt x="78" y="68"/>
                    </a:lnTo>
                    <a:lnTo>
                      <a:pt x="78" y="70"/>
                    </a:lnTo>
                    <a:lnTo>
                      <a:pt x="78" y="70"/>
                    </a:lnTo>
                    <a:lnTo>
                      <a:pt x="79" y="71"/>
                    </a:lnTo>
                    <a:lnTo>
                      <a:pt x="79" y="71"/>
                    </a:lnTo>
                    <a:lnTo>
                      <a:pt x="79" y="72"/>
                    </a:lnTo>
                    <a:lnTo>
                      <a:pt x="79" y="73"/>
                    </a:lnTo>
                    <a:lnTo>
                      <a:pt x="79" y="73"/>
                    </a:lnTo>
                    <a:lnTo>
                      <a:pt x="82" y="73"/>
                    </a:lnTo>
                    <a:lnTo>
                      <a:pt x="82" y="73"/>
                    </a:lnTo>
                    <a:lnTo>
                      <a:pt x="83" y="74"/>
                    </a:lnTo>
                    <a:lnTo>
                      <a:pt x="83" y="74"/>
                    </a:lnTo>
                    <a:lnTo>
                      <a:pt x="82" y="82"/>
                    </a:lnTo>
                    <a:lnTo>
                      <a:pt x="82" y="82"/>
                    </a:lnTo>
                    <a:lnTo>
                      <a:pt x="82" y="82"/>
                    </a:lnTo>
                    <a:lnTo>
                      <a:pt x="82" y="82"/>
                    </a:lnTo>
                    <a:lnTo>
                      <a:pt x="82" y="82"/>
                    </a:lnTo>
                    <a:lnTo>
                      <a:pt x="82" y="81"/>
                    </a:lnTo>
                    <a:lnTo>
                      <a:pt x="82" y="81"/>
                    </a:lnTo>
                    <a:lnTo>
                      <a:pt x="82" y="83"/>
                    </a:lnTo>
                    <a:lnTo>
                      <a:pt x="82" y="83"/>
                    </a:lnTo>
                    <a:lnTo>
                      <a:pt x="82" y="85"/>
                    </a:lnTo>
                    <a:lnTo>
                      <a:pt x="82" y="86"/>
                    </a:lnTo>
                    <a:lnTo>
                      <a:pt x="82" y="86"/>
                    </a:lnTo>
                    <a:lnTo>
                      <a:pt x="82" y="85"/>
                    </a:lnTo>
                    <a:lnTo>
                      <a:pt x="82" y="85"/>
                    </a:lnTo>
                    <a:lnTo>
                      <a:pt x="82" y="86"/>
                    </a:lnTo>
                    <a:lnTo>
                      <a:pt x="82" y="86"/>
                    </a:lnTo>
                    <a:lnTo>
                      <a:pt x="82" y="87"/>
                    </a:lnTo>
                    <a:lnTo>
                      <a:pt x="82" y="87"/>
                    </a:lnTo>
                    <a:lnTo>
                      <a:pt x="79" y="93"/>
                    </a:lnTo>
                    <a:lnTo>
                      <a:pt x="79" y="93"/>
                    </a:lnTo>
                    <a:lnTo>
                      <a:pt x="79" y="94"/>
                    </a:lnTo>
                    <a:lnTo>
                      <a:pt x="79" y="94"/>
                    </a:lnTo>
                    <a:lnTo>
                      <a:pt x="78" y="95"/>
                    </a:lnTo>
                    <a:lnTo>
                      <a:pt x="78" y="96"/>
                    </a:lnTo>
                    <a:lnTo>
                      <a:pt x="78" y="96"/>
                    </a:lnTo>
                    <a:lnTo>
                      <a:pt x="78" y="96"/>
                    </a:lnTo>
                    <a:lnTo>
                      <a:pt x="79" y="96"/>
                    </a:lnTo>
                    <a:lnTo>
                      <a:pt x="79" y="96"/>
                    </a:lnTo>
                    <a:lnTo>
                      <a:pt x="78" y="97"/>
                    </a:lnTo>
                    <a:lnTo>
                      <a:pt x="78" y="98"/>
                    </a:lnTo>
                    <a:lnTo>
                      <a:pt x="78" y="98"/>
                    </a:lnTo>
                    <a:lnTo>
                      <a:pt x="79" y="96"/>
                    </a:lnTo>
                    <a:lnTo>
                      <a:pt x="81" y="94"/>
                    </a:lnTo>
                    <a:lnTo>
                      <a:pt x="81" y="94"/>
                    </a:lnTo>
                    <a:lnTo>
                      <a:pt x="82" y="92"/>
                    </a:lnTo>
                    <a:lnTo>
                      <a:pt x="83" y="89"/>
                    </a:lnTo>
                    <a:lnTo>
                      <a:pt x="83" y="89"/>
                    </a:lnTo>
                    <a:lnTo>
                      <a:pt x="83" y="89"/>
                    </a:lnTo>
                    <a:lnTo>
                      <a:pt x="83" y="89"/>
                    </a:lnTo>
                    <a:lnTo>
                      <a:pt x="83" y="90"/>
                    </a:lnTo>
                    <a:lnTo>
                      <a:pt x="83" y="90"/>
                    </a:lnTo>
                    <a:lnTo>
                      <a:pt x="83" y="92"/>
                    </a:lnTo>
                    <a:lnTo>
                      <a:pt x="83" y="92"/>
                    </a:lnTo>
                    <a:lnTo>
                      <a:pt x="84" y="93"/>
                    </a:lnTo>
                    <a:lnTo>
                      <a:pt x="84" y="93"/>
                    </a:lnTo>
                    <a:lnTo>
                      <a:pt x="84" y="94"/>
                    </a:lnTo>
                    <a:lnTo>
                      <a:pt x="84" y="94"/>
                    </a:lnTo>
                    <a:lnTo>
                      <a:pt x="84" y="94"/>
                    </a:lnTo>
                    <a:lnTo>
                      <a:pt x="84" y="94"/>
                    </a:lnTo>
                    <a:lnTo>
                      <a:pt x="84" y="95"/>
                    </a:lnTo>
                    <a:lnTo>
                      <a:pt x="84" y="95"/>
                    </a:lnTo>
                    <a:lnTo>
                      <a:pt x="84" y="96"/>
                    </a:lnTo>
                    <a:lnTo>
                      <a:pt x="84" y="96"/>
                    </a:lnTo>
                    <a:lnTo>
                      <a:pt x="84" y="96"/>
                    </a:lnTo>
                    <a:lnTo>
                      <a:pt x="84" y="96"/>
                    </a:lnTo>
                    <a:lnTo>
                      <a:pt x="84" y="95"/>
                    </a:lnTo>
                    <a:lnTo>
                      <a:pt x="84" y="95"/>
                    </a:lnTo>
                    <a:lnTo>
                      <a:pt x="84" y="95"/>
                    </a:lnTo>
                    <a:lnTo>
                      <a:pt x="84" y="95"/>
                    </a:lnTo>
                    <a:lnTo>
                      <a:pt x="84" y="100"/>
                    </a:lnTo>
                    <a:lnTo>
                      <a:pt x="84" y="100"/>
                    </a:lnTo>
                    <a:lnTo>
                      <a:pt x="84" y="101"/>
                    </a:lnTo>
                    <a:lnTo>
                      <a:pt x="84" y="101"/>
                    </a:lnTo>
                    <a:lnTo>
                      <a:pt x="84" y="101"/>
                    </a:lnTo>
                    <a:lnTo>
                      <a:pt x="84" y="100"/>
                    </a:lnTo>
                    <a:lnTo>
                      <a:pt x="84" y="100"/>
                    </a:lnTo>
                    <a:lnTo>
                      <a:pt x="84" y="100"/>
                    </a:lnTo>
                    <a:lnTo>
                      <a:pt x="84" y="100"/>
                    </a:lnTo>
                    <a:lnTo>
                      <a:pt x="84" y="102"/>
                    </a:lnTo>
                    <a:lnTo>
                      <a:pt x="84" y="102"/>
                    </a:lnTo>
                    <a:lnTo>
                      <a:pt x="83" y="104"/>
                    </a:lnTo>
                    <a:lnTo>
                      <a:pt x="83" y="104"/>
                    </a:lnTo>
                    <a:lnTo>
                      <a:pt x="83" y="103"/>
                    </a:lnTo>
                    <a:lnTo>
                      <a:pt x="84" y="102"/>
                    </a:lnTo>
                    <a:lnTo>
                      <a:pt x="83" y="102"/>
                    </a:lnTo>
                    <a:lnTo>
                      <a:pt x="83" y="102"/>
                    </a:lnTo>
                    <a:lnTo>
                      <a:pt x="82" y="104"/>
                    </a:lnTo>
                    <a:lnTo>
                      <a:pt x="82" y="104"/>
                    </a:lnTo>
                    <a:lnTo>
                      <a:pt x="84" y="105"/>
                    </a:lnTo>
                    <a:lnTo>
                      <a:pt x="84" y="105"/>
                    </a:lnTo>
                    <a:lnTo>
                      <a:pt x="81" y="112"/>
                    </a:lnTo>
                    <a:lnTo>
                      <a:pt x="78" y="119"/>
                    </a:lnTo>
                    <a:lnTo>
                      <a:pt x="78" y="119"/>
                    </a:lnTo>
                    <a:lnTo>
                      <a:pt x="78" y="118"/>
                    </a:lnTo>
                    <a:lnTo>
                      <a:pt x="78" y="118"/>
                    </a:lnTo>
                    <a:lnTo>
                      <a:pt x="81" y="117"/>
                    </a:lnTo>
                    <a:lnTo>
                      <a:pt x="82" y="115"/>
                    </a:lnTo>
                    <a:lnTo>
                      <a:pt x="84" y="111"/>
                    </a:lnTo>
                    <a:lnTo>
                      <a:pt x="84" y="111"/>
                    </a:lnTo>
                    <a:lnTo>
                      <a:pt x="82" y="118"/>
                    </a:lnTo>
                    <a:lnTo>
                      <a:pt x="82" y="125"/>
                    </a:lnTo>
                    <a:lnTo>
                      <a:pt x="81" y="138"/>
                    </a:lnTo>
                    <a:lnTo>
                      <a:pt x="81" y="138"/>
                    </a:lnTo>
                    <a:lnTo>
                      <a:pt x="82" y="137"/>
                    </a:lnTo>
                    <a:lnTo>
                      <a:pt x="82" y="137"/>
                    </a:lnTo>
                    <a:lnTo>
                      <a:pt x="82" y="138"/>
                    </a:lnTo>
                    <a:lnTo>
                      <a:pt x="82" y="138"/>
                    </a:lnTo>
                    <a:lnTo>
                      <a:pt x="78" y="141"/>
                    </a:lnTo>
                    <a:lnTo>
                      <a:pt x="78" y="141"/>
                    </a:lnTo>
                    <a:lnTo>
                      <a:pt x="78" y="141"/>
                    </a:lnTo>
                    <a:lnTo>
                      <a:pt x="78" y="141"/>
                    </a:lnTo>
                    <a:lnTo>
                      <a:pt x="77" y="142"/>
                    </a:lnTo>
                    <a:lnTo>
                      <a:pt x="77" y="145"/>
                    </a:lnTo>
                    <a:lnTo>
                      <a:pt x="77" y="149"/>
                    </a:lnTo>
                    <a:lnTo>
                      <a:pt x="78" y="154"/>
                    </a:lnTo>
                    <a:lnTo>
                      <a:pt x="78" y="159"/>
                    </a:lnTo>
                    <a:lnTo>
                      <a:pt x="78" y="159"/>
                    </a:lnTo>
                    <a:lnTo>
                      <a:pt x="78" y="159"/>
                    </a:lnTo>
                    <a:lnTo>
                      <a:pt x="77" y="159"/>
                    </a:lnTo>
                    <a:lnTo>
                      <a:pt x="77" y="159"/>
                    </a:lnTo>
                    <a:lnTo>
                      <a:pt x="78" y="160"/>
                    </a:lnTo>
                    <a:lnTo>
                      <a:pt x="78" y="160"/>
                    </a:lnTo>
                    <a:lnTo>
                      <a:pt x="78" y="160"/>
                    </a:lnTo>
                    <a:lnTo>
                      <a:pt x="78" y="160"/>
                    </a:lnTo>
                    <a:lnTo>
                      <a:pt x="77" y="160"/>
                    </a:lnTo>
                    <a:lnTo>
                      <a:pt x="77" y="160"/>
                    </a:lnTo>
                    <a:lnTo>
                      <a:pt x="77" y="161"/>
                    </a:lnTo>
                    <a:lnTo>
                      <a:pt x="78" y="161"/>
                    </a:lnTo>
                    <a:lnTo>
                      <a:pt x="78" y="161"/>
                    </a:lnTo>
                    <a:lnTo>
                      <a:pt x="77" y="162"/>
                    </a:lnTo>
                    <a:lnTo>
                      <a:pt x="77" y="162"/>
                    </a:lnTo>
                    <a:lnTo>
                      <a:pt x="78" y="164"/>
                    </a:lnTo>
                    <a:lnTo>
                      <a:pt x="79" y="168"/>
                    </a:lnTo>
                    <a:lnTo>
                      <a:pt x="79" y="168"/>
                    </a:lnTo>
                    <a:lnTo>
                      <a:pt x="83" y="170"/>
                    </a:lnTo>
                    <a:lnTo>
                      <a:pt x="83" y="170"/>
                    </a:lnTo>
                    <a:lnTo>
                      <a:pt x="79" y="172"/>
                    </a:lnTo>
                    <a:lnTo>
                      <a:pt x="79" y="172"/>
                    </a:lnTo>
                    <a:lnTo>
                      <a:pt x="79" y="175"/>
                    </a:lnTo>
                    <a:lnTo>
                      <a:pt x="78" y="177"/>
                    </a:lnTo>
                    <a:lnTo>
                      <a:pt x="78" y="177"/>
                    </a:lnTo>
                    <a:lnTo>
                      <a:pt x="78" y="180"/>
                    </a:lnTo>
                    <a:lnTo>
                      <a:pt x="77" y="185"/>
                    </a:lnTo>
                    <a:lnTo>
                      <a:pt x="76" y="190"/>
                    </a:lnTo>
                    <a:lnTo>
                      <a:pt x="76" y="194"/>
                    </a:lnTo>
                    <a:lnTo>
                      <a:pt x="76" y="194"/>
                    </a:lnTo>
                    <a:lnTo>
                      <a:pt x="76" y="198"/>
                    </a:lnTo>
                    <a:lnTo>
                      <a:pt x="78" y="200"/>
                    </a:lnTo>
                    <a:lnTo>
                      <a:pt x="81" y="201"/>
                    </a:lnTo>
                    <a:lnTo>
                      <a:pt x="84" y="202"/>
                    </a:lnTo>
                    <a:lnTo>
                      <a:pt x="84" y="202"/>
                    </a:lnTo>
                    <a:lnTo>
                      <a:pt x="86" y="204"/>
                    </a:lnTo>
                    <a:lnTo>
                      <a:pt x="90" y="205"/>
                    </a:lnTo>
                    <a:lnTo>
                      <a:pt x="90" y="205"/>
                    </a:lnTo>
                    <a:lnTo>
                      <a:pt x="91" y="208"/>
                    </a:lnTo>
                    <a:lnTo>
                      <a:pt x="91" y="208"/>
                    </a:lnTo>
                    <a:lnTo>
                      <a:pt x="90" y="210"/>
                    </a:lnTo>
                    <a:lnTo>
                      <a:pt x="90" y="210"/>
                    </a:lnTo>
                    <a:lnTo>
                      <a:pt x="87" y="212"/>
                    </a:lnTo>
                    <a:lnTo>
                      <a:pt x="86" y="213"/>
                    </a:lnTo>
                    <a:lnTo>
                      <a:pt x="82" y="213"/>
                    </a:lnTo>
                    <a:lnTo>
                      <a:pt x="82" y="213"/>
                    </a:lnTo>
                    <a:lnTo>
                      <a:pt x="84" y="213"/>
                    </a:lnTo>
                    <a:lnTo>
                      <a:pt x="85" y="214"/>
                    </a:lnTo>
                    <a:lnTo>
                      <a:pt x="85" y="214"/>
                    </a:lnTo>
                    <a:lnTo>
                      <a:pt x="91" y="212"/>
                    </a:lnTo>
                    <a:lnTo>
                      <a:pt x="92" y="213"/>
                    </a:lnTo>
                    <a:lnTo>
                      <a:pt x="91" y="215"/>
                    </a:lnTo>
                    <a:lnTo>
                      <a:pt x="91" y="215"/>
                    </a:lnTo>
                    <a:lnTo>
                      <a:pt x="89" y="219"/>
                    </a:lnTo>
                    <a:lnTo>
                      <a:pt x="85" y="221"/>
                    </a:lnTo>
                    <a:lnTo>
                      <a:pt x="78" y="223"/>
                    </a:lnTo>
                    <a:lnTo>
                      <a:pt x="78" y="223"/>
                    </a:lnTo>
                    <a:lnTo>
                      <a:pt x="72" y="227"/>
                    </a:lnTo>
                    <a:lnTo>
                      <a:pt x="67" y="231"/>
                    </a:lnTo>
                    <a:lnTo>
                      <a:pt x="67" y="231"/>
                    </a:lnTo>
                    <a:lnTo>
                      <a:pt x="62" y="234"/>
                    </a:lnTo>
                    <a:lnTo>
                      <a:pt x="57" y="235"/>
                    </a:lnTo>
                    <a:lnTo>
                      <a:pt x="47" y="237"/>
                    </a:lnTo>
                    <a:lnTo>
                      <a:pt x="47" y="237"/>
                    </a:lnTo>
                    <a:lnTo>
                      <a:pt x="39" y="238"/>
                    </a:lnTo>
                    <a:lnTo>
                      <a:pt x="35" y="239"/>
                    </a:lnTo>
                    <a:lnTo>
                      <a:pt x="32" y="240"/>
                    </a:lnTo>
                    <a:lnTo>
                      <a:pt x="32" y="240"/>
                    </a:lnTo>
                    <a:lnTo>
                      <a:pt x="27" y="250"/>
                    </a:lnTo>
                    <a:lnTo>
                      <a:pt x="24" y="259"/>
                    </a:lnTo>
                    <a:lnTo>
                      <a:pt x="24" y="259"/>
                    </a:lnTo>
                    <a:lnTo>
                      <a:pt x="23" y="269"/>
                    </a:lnTo>
                    <a:lnTo>
                      <a:pt x="22" y="280"/>
                    </a:lnTo>
                    <a:lnTo>
                      <a:pt x="20" y="289"/>
                    </a:lnTo>
                    <a:lnTo>
                      <a:pt x="19" y="299"/>
                    </a:lnTo>
                    <a:lnTo>
                      <a:pt x="19" y="299"/>
                    </a:lnTo>
                    <a:lnTo>
                      <a:pt x="16" y="322"/>
                    </a:lnTo>
                    <a:lnTo>
                      <a:pt x="14" y="346"/>
                    </a:lnTo>
                    <a:lnTo>
                      <a:pt x="14" y="346"/>
                    </a:lnTo>
                    <a:lnTo>
                      <a:pt x="11" y="366"/>
                    </a:lnTo>
                    <a:lnTo>
                      <a:pt x="8" y="388"/>
                    </a:lnTo>
                    <a:lnTo>
                      <a:pt x="3" y="410"/>
                    </a:lnTo>
                    <a:lnTo>
                      <a:pt x="1" y="431"/>
                    </a:lnTo>
                    <a:lnTo>
                      <a:pt x="1" y="431"/>
                    </a:lnTo>
                    <a:lnTo>
                      <a:pt x="0" y="445"/>
                    </a:lnTo>
                    <a:lnTo>
                      <a:pt x="2" y="459"/>
                    </a:lnTo>
                    <a:lnTo>
                      <a:pt x="3" y="466"/>
                    </a:lnTo>
                    <a:lnTo>
                      <a:pt x="5" y="471"/>
                    </a:lnTo>
                    <a:lnTo>
                      <a:pt x="9" y="477"/>
                    </a:lnTo>
                    <a:lnTo>
                      <a:pt x="14" y="483"/>
                    </a:lnTo>
                    <a:lnTo>
                      <a:pt x="14" y="483"/>
                    </a:lnTo>
                    <a:lnTo>
                      <a:pt x="22" y="491"/>
                    </a:lnTo>
                    <a:lnTo>
                      <a:pt x="26" y="493"/>
                    </a:lnTo>
                    <a:lnTo>
                      <a:pt x="29" y="494"/>
                    </a:lnTo>
                    <a:lnTo>
                      <a:pt x="32" y="494"/>
                    </a:lnTo>
                    <a:lnTo>
                      <a:pt x="32" y="494"/>
                    </a:lnTo>
                    <a:lnTo>
                      <a:pt x="38" y="493"/>
                    </a:lnTo>
                    <a:lnTo>
                      <a:pt x="44" y="491"/>
                    </a:lnTo>
                    <a:lnTo>
                      <a:pt x="49" y="488"/>
                    </a:lnTo>
                    <a:lnTo>
                      <a:pt x="54" y="484"/>
                    </a:lnTo>
                    <a:lnTo>
                      <a:pt x="54" y="484"/>
                    </a:lnTo>
                    <a:lnTo>
                      <a:pt x="57" y="478"/>
                    </a:lnTo>
                    <a:lnTo>
                      <a:pt x="61" y="473"/>
                    </a:lnTo>
                    <a:lnTo>
                      <a:pt x="61" y="473"/>
                    </a:lnTo>
                    <a:lnTo>
                      <a:pt x="66" y="462"/>
                    </a:lnTo>
                    <a:lnTo>
                      <a:pt x="68" y="458"/>
                    </a:lnTo>
                    <a:lnTo>
                      <a:pt x="72" y="454"/>
                    </a:lnTo>
                    <a:lnTo>
                      <a:pt x="72" y="454"/>
                    </a:lnTo>
                    <a:lnTo>
                      <a:pt x="71" y="464"/>
                    </a:lnTo>
                    <a:lnTo>
                      <a:pt x="71" y="464"/>
                    </a:lnTo>
                    <a:lnTo>
                      <a:pt x="71" y="470"/>
                    </a:lnTo>
                    <a:lnTo>
                      <a:pt x="70" y="475"/>
                    </a:lnTo>
                    <a:lnTo>
                      <a:pt x="70" y="475"/>
                    </a:lnTo>
                    <a:lnTo>
                      <a:pt x="68" y="485"/>
                    </a:lnTo>
                    <a:lnTo>
                      <a:pt x="64" y="496"/>
                    </a:lnTo>
                    <a:lnTo>
                      <a:pt x="64" y="496"/>
                    </a:lnTo>
                    <a:lnTo>
                      <a:pt x="59" y="513"/>
                    </a:lnTo>
                    <a:lnTo>
                      <a:pt x="52" y="530"/>
                    </a:lnTo>
                    <a:lnTo>
                      <a:pt x="52" y="530"/>
                    </a:lnTo>
                    <a:lnTo>
                      <a:pt x="49" y="536"/>
                    </a:lnTo>
                    <a:lnTo>
                      <a:pt x="48" y="543"/>
                    </a:lnTo>
                    <a:lnTo>
                      <a:pt x="48" y="549"/>
                    </a:lnTo>
                    <a:lnTo>
                      <a:pt x="49" y="551"/>
                    </a:lnTo>
                    <a:lnTo>
                      <a:pt x="52" y="555"/>
                    </a:lnTo>
                    <a:lnTo>
                      <a:pt x="52" y="555"/>
                    </a:lnTo>
                    <a:lnTo>
                      <a:pt x="59" y="561"/>
                    </a:lnTo>
                    <a:lnTo>
                      <a:pt x="59" y="561"/>
                    </a:lnTo>
                    <a:lnTo>
                      <a:pt x="62" y="565"/>
                    </a:lnTo>
                    <a:lnTo>
                      <a:pt x="64" y="568"/>
                    </a:lnTo>
                    <a:lnTo>
                      <a:pt x="64" y="568"/>
                    </a:lnTo>
                    <a:lnTo>
                      <a:pt x="66" y="572"/>
                    </a:lnTo>
                    <a:lnTo>
                      <a:pt x="66" y="575"/>
                    </a:lnTo>
                    <a:lnTo>
                      <a:pt x="64" y="581"/>
                    </a:lnTo>
                    <a:lnTo>
                      <a:pt x="64" y="581"/>
                    </a:lnTo>
                    <a:lnTo>
                      <a:pt x="64" y="593"/>
                    </a:lnTo>
                    <a:lnTo>
                      <a:pt x="64" y="593"/>
                    </a:lnTo>
                    <a:lnTo>
                      <a:pt x="64" y="594"/>
                    </a:lnTo>
                    <a:lnTo>
                      <a:pt x="64" y="594"/>
                    </a:lnTo>
                    <a:lnTo>
                      <a:pt x="57" y="643"/>
                    </a:lnTo>
                    <a:lnTo>
                      <a:pt x="55" y="668"/>
                    </a:lnTo>
                    <a:lnTo>
                      <a:pt x="54" y="693"/>
                    </a:lnTo>
                    <a:lnTo>
                      <a:pt x="54" y="693"/>
                    </a:lnTo>
                    <a:lnTo>
                      <a:pt x="54" y="724"/>
                    </a:lnTo>
                    <a:lnTo>
                      <a:pt x="54" y="740"/>
                    </a:lnTo>
                    <a:lnTo>
                      <a:pt x="52" y="755"/>
                    </a:lnTo>
                    <a:lnTo>
                      <a:pt x="52" y="755"/>
                    </a:lnTo>
                    <a:lnTo>
                      <a:pt x="51" y="762"/>
                    </a:lnTo>
                    <a:lnTo>
                      <a:pt x="51" y="767"/>
                    </a:lnTo>
                    <a:lnTo>
                      <a:pt x="51" y="770"/>
                    </a:lnTo>
                    <a:lnTo>
                      <a:pt x="51" y="770"/>
                    </a:lnTo>
                    <a:lnTo>
                      <a:pt x="53" y="773"/>
                    </a:lnTo>
                    <a:lnTo>
                      <a:pt x="55" y="775"/>
                    </a:lnTo>
                    <a:lnTo>
                      <a:pt x="61" y="778"/>
                    </a:lnTo>
                    <a:lnTo>
                      <a:pt x="61" y="778"/>
                    </a:lnTo>
                    <a:lnTo>
                      <a:pt x="67" y="780"/>
                    </a:lnTo>
                    <a:lnTo>
                      <a:pt x="68" y="781"/>
                    </a:lnTo>
                    <a:lnTo>
                      <a:pt x="69" y="784"/>
                    </a:lnTo>
                    <a:lnTo>
                      <a:pt x="69" y="784"/>
                    </a:lnTo>
                    <a:lnTo>
                      <a:pt x="71" y="792"/>
                    </a:lnTo>
                    <a:lnTo>
                      <a:pt x="74" y="800"/>
                    </a:lnTo>
                    <a:lnTo>
                      <a:pt x="74" y="800"/>
                    </a:lnTo>
                    <a:lnTo>
                      <a:pt x="78" y="818"/>
                    </a:lnTo>
                    <a:lnTo>
                      <a:pt x="78" y="818"/>
                    </a:lnTo>
                    <a:lnTo>
                      <a:pt x="84" y="837"/>
                    </a:lnTo>
                    <a:lnTo>
                      <a:pt x="86" y="848"/>
                    </a:lnTo>
                    <a:lnTo>
                      <a:pt x="87" y="858"/>
                    </a:lnTo>
                    <a:lnTo>
                      <a:pt x="87" y="858"/>
                    </a:lnTo>
                    <a:lnTo>
                      <a:pt x="92" y="912"/>
                    </a:lnTo>
                    <a:lnTo>
                      <a:pt x="92" y="912"/>
                    </a:lnTo>
                    <a:lnTo>
                      <a:pt x="92" y="925"/>
                    </a:lnTo>
                    <a:lnTo>
                      <a:pt x="92" y="938"/>
                    </a:lnTo>
                    <a:lnTo>
                      <a:pt x="89" y="963"/>
                    </a:lnTo>
                    <a:lnTo>
                      <a:pt x="86" y="989"/>
                    </a:lnTo>
                    <a:lnTo>
                      <a:pt x="86" y="1001"/>
                    </a:lnTo>
                    <a:lnTo>
                      <a:pt x="86" y="1014"/>
                    </a:lnTo>
                    <a:lnTo>
                      <a:pt x="86" y="1014"/>
                    </a:lnTo>
                    <a:lnTo>
                      <a:pt x="90" y="1044"/>
                    </a:lnTo>
                    <a:lnTo>
                      <a:pt x="96" y="1073"/>
                    </a:lnTo>
                    <a:lnTo>
                      <a:pt x="100" y="1102"/>
                    </a:lnTo>
                    <a:lnTo>
                      <a:pt x="105" y="1131"/>
                    </a:lnTo>
                    <a:lnTo>
                      <a:pt x="105" y="1131"/>
                    </a:lnTo>
                    <a:lnTo>
                      <a:pt x="107" y="1150"/>
                    </a:lnTo>
                    <a:lnTo>
                      <a:pt x="107" y="1150"/>
                    </a:lnTo>
                    <a:lnTo>
                      <a:pt x="108" y="1157"/>
                    </a:lnTo>
                    <a:lnTo>
                      <a:pt x="108" y="1165"/>
                    </a:lnTo>
                    <a:lnTo>
                      <a:pt x="108" y="1165"/>
                    </a:lnTo>
                    <a:lnTo>
                      <a:pt x="108" y="1174"/>
                    </a:lnTo>
                    <a:lnTo>
                      <a:pt x="108" y="1184"/>
                    </a:lnTo>
                    <a:lnTo>
                      <a:pt x="108" y="1194"/>
                    </a:lnTo>
                    <a:lnTo>
                      <a:pt x="107" y="1203"/>
                    </a:lnTo>
                    <a:lnTo>
                      <a:pt x="107" y="1203"/>
                    </a:lnTo>
                    <a:lnTo>
                      <a:pt x="105" y="1215"/>
                    </a:lnTo>
                    <a:lnTo>
                      <a:pt x="101" y="1228"/>
                    </a:lnTo>
                    <a:lnTo>
                      <a:pt x="93" y="1252"/>
                    </a:lnTo>
                    <a:lnTo>
                      <a:pt x="93" y="1252"/>
                    </a:lnTo>
                    <a:lnTo>
                      <a:pt x="90" y="1259"/>
                    </a:lnTo>
                    <a:lnTo>
                      <a:pt x="85" y="1267"/>
                    </a:lnTo>
                    <a:lnTo>
                      <a:pt x="84" y="1271"/>
                    </a:lnTo>
                    <a:lnTo>
                      <a:pt x="83" y="1275"/>
                    </a:lnTo>
                    <a:lnTo>
                      <a:pt x="83" y="1280"/>
                    </a:lnTo>
                    <a:lnTo>
                      <a:pt x="84" y="1283"/>
                    </a:lnTo>
                    <a:lnTo>
                      <a:pt x="84" y="1283"/>
                    </a:lnTo>
                    <a:lnTo>
                      <a:pt x="86" y="1286"/>
                    </a:lnTo>
                    <a:lnTo>
                      <a:pt x="91" y="1289"/>
                    </a:lnTo>
                    <a:lnTo>
                      <a:pt x="97" y="1290"/>
                    </a:lnTo>
                    <a:lnTo>
                      <a:pt x="102" y="1290"/>
                    </a:lnTo>
                    <a:lnTo>
                      <a:pt x="115" y="1288"/>
                    </a:lnTo>
                    <a:lnTo>
                      <a:pt x="124" y="1285"/>
                    </a:lnTo>
                    <a:lnTo>
                      <a:pt x="124" y="1285"/>
                    </a:lnTo>
                    <a:lnTo>
                      <a:pt x="135" y="1283"/>
                    </a:lnTo>
                    <a:lnTo>
                      <a:pt x="143" y="1277"/>
                    </a:lnTo>
                    <a:lnTo>
                      <a:pt x="143" y="1277"/>
                    </a:lnTo>
                    <a:lnTo>
                      <a:pt x="148" y="1273"/>
                    </a:lnTo>
                    <a:lnTo>
                      <a:pt x="150" y="1267"/>
                    </a:lnTo>
                    <a:lnTo>
                      <a:pt x="151" y="1261"/>
                    </a:lnTo>
                    <a:lnTo>
                      <a:pt x="151" y="1254"/>
                    </a:lnTo>
                    <a:lnTo>
                      <a:pt x="150" y="1240"/>
                    </a:lnTo>
                    <a:lnTo>
                      <a:pt x="149" y="1229"/>
                    </a:lnTo>
                    <a:lnTo>
                      <a:pt x="149" y="1229"/>
                    </a:lnTo>
                    <a:lnTo>
                      <a:pt x="150" y="1219"/>
                    </a:lnTo>
                    <a:lnTo>
                      <a:pt x="151" y="1215"/>
                    </a:lnTo>
                    <a:lnTo>
                      <a:pt x="152" y="1214"/>
                    </a:lnTo>
                    <a:lnTo>
                      <a:pt x="153" y="1211"/>
                    </a:lnTo>
                    <a:lnTo>
                      <a:pt x="153" y="1211"/>
                    </a:lnTo>
                    <a:lnTo>
                      <a:pt x="153" y="1216"/>
                    </a:lnTo>
                    <a:lnTo>
                      <a:pt x="154" y="1224"/>
                    </a:lnTo>
                    <a:lnTo>
                      <a:pt x="157" y="1238"/>
                    </a:lnTo>
                    <a:lnTo>
                      <a:pt x="157" y="1238"/>
                    </a:lnTo>
                    <a:lnTo>
                      <a:pt x="159" y="1238"/>
                    </a:lnTo>
                    <a:lnTo>
                      <a:pt x="161" y="1238"/>
                    </a:lnTo>
                    <a:lnTo>
                      <a:pt x="161" y="1238"/>
                    </a:lnTo>
                    <a:lnTo>
                      <a:pt x="161" y="1237"/>
                    </a:lnTo>
                    <a:lnTo>
                      <a:pt x="163" y="1235"/>
                    </a:lnTo>
                    <a:lnTo>
                      <a:pt x="163" y="1229"/>
                    </a:lnTo>
                    <a:lnTo>
                      <a:pt x="161" y="1219"/>
                    </a:lnTo>
                    <a:lnTo>
                      <a:pt x="161" y="1219"/>
                    </a:lnTo>
                    <a:lnTo>
                      <a:pt x="160" y="1206"/>
                    </a:lnTo>
                    <a:lnTo>
                      <a:pt x="160" y="1192"/>
                    </a:lnTo>
                    <a:lnTo>
                      <a:pt x="160" y="1192"/>
                    </a:lnTo>
                    <a:lnTo>
                      <a:pt x="161" y="1186"/>
                    </a:lnTo>
                    <a:lnTo>
                      <a:pt x="164" y="1180"/>
                    </a:lnTo>
                    <a:lnTo>
                      <a:pt x="165" y="1174"/>
                    </a:lnTo>
                    <a:lnTo>
                      <a:pt x="165" y="1171"/>
                    </a:lnTo>
                    <a:lnTo>
                      <a:pt x="164" y="1168"/>
                    </a:lnTo>
                    <a:lnTo>
                      <a:pt x="164" y="1168"/>
                    </a:lnTo>
                    <a:lnTo>
                      <a:pt x="161" y="1163"/>
                    </a:lnTo>
                    <a:lnTo>
                      <a:pt x="158" y="1157"/>
                    </a:lnTo>
                    <a:lnTo>
                      <a:pt x="154" y="1153"/>
                    </a:lnTo>
                    <a:lnTo>
                      <a:pt x="152" y="1148"/>
                    </a:lnTo>
                    <a:lnTo>
                      <a:pt x="152" y="1148"/>
                    </a:lnTo>
                    <a:lnTo>
                      <a:pt x="150" y="1142"/>
                    </a:lnTo>
                    <a:lnTo>
                      <a:pt x="148" y="1138"/>
                    </a:lnTo>
                    <a:lnTo>
                      <a:pt x="148" y="1138"/>
                    </a:lnTo>
                    <a:lnTo>
                      <a:pt x="148" y="1129"/>
                    </a:lnTo>
                    <a:lnTo>
                      <a:pt x="149" y="1123"/>
                    </a:lnTo>
                    <a:lnTo>
                      <a:pt x="149" y="1123"/>
                    </a:lnTo>
                    <a:lnTo>
                      <a:pt x="150" y="1106"/>
                    </a:lnTo>
                    <a:lnTo>
                      <a:pt x="150" y="1089"/>
                    </a:lnTo>
                    <a:lnTo>
                      <a:pt x="150" y="1089"/>
                    </a:lnTo>
                    <a:lnTo>
                      <a:pt x="152" y="1076"/>
                    </a:lnTo>
                    <a:lnTo>
                      <a:pt x="154" y="1065"/>
                    </a:lnTo>
                    <a:lnTo>
                      <a:pt x="154" y="1065"/>
                    </a:lnTo>
                    <a:lnTo>
                      <a:pt x="158" y="1036"/>
                    </a:lnTo>
                    <a:lnTo>
                      <a:pt x="158" y="1036"/>
                    </a:lnTo>
                    <a:lnTo>
                      <a:pt x="161" y="1007"/>
                    </a:lnTo>
                    <a:lnTo>
                      <a:pt x="163" y="993"/>
                    </a:lnTo>
                    <a:lnTo>
                      <a:pt x="163" y="978"/>
                    </a:lnTo>
                    <a:lnTo>
                      <a:pt x="163" y="978"/>
                    </a:lnTo>
                    <a:lnTo>
                      <a:pt x="163" y="963"/>
                    </a:lnTo>
                    <a:lnTo>
                      <a:pt x="161" y="947"/>
                    </a:lnTo>
                    <a:lnTo>
                      <a:pt x="161" y="947"/>
                    </a:lnTo>
                    <a:lnTo>
                      <a:pt x="160" y="938"/>
                    </a:lnTo>
                    <a:lnTo>
                      <a:pt x="160" y="929"/>
                    </a:lnTo>
                    <a:lnTo>
                      <a:pt x="160" y="929"/>
                    </a:lnTo>
                    <a:lnTo>
                      <a:pt x="161" y="917"/>
                    </a:lnTo>
                    <a:lnTo>
                      <a:pt x="164" y="904"/>
                    </a:lnTo>
                    <a:lnTo>
                      <a:pt x="166" y="893"/>
                    </a:lnTo>
                    <a:lnTo>
                      <a:pt x="167" y="880"/>
                    </a:lnTo>
                    <a:lnTo>
                      <a:pt x="167" y="880"/>
                    </a:lnTo>
                    <a:lnTo>
                      <a:pt x="166" y="865"/>
                    </a:lnTo>
                    <a:lnTo>
                      <a:pt x="166" y="865"/>
                    </a:lnTo>
                    <a:lnTo>
                      <a:pt x="166" y="837"/>
                    </a:lnTo>
                    <a:lnTo>
                      <a:pt x="166" y="837"/>
                    </a:lnTo>
                    <a:lnTo>
                      <a:pt x="166" y="815"/>
                    </a:lnTo>
                    <a:lnTo>
                      <a:pt x="166" y="815"/>
                    </a:lnTo>
                    <a:lnTo>
                      <a:pt x="167" y="789"/>
                    </a:lnTo>
                    <a:lnTo>
                      <a:pt x="167" y="789"/>
                    </a:lnTo>
                    <a:lnTo>
                      <a:pt x="171" y="789"/>
                    </a:lnTo>
                    <a:lnTo>
                      <a:pt x="174" y="789"/>
                    </a:lnTo>
                    <a:lnTo>
                      <a:pt x="174" y="789"/>
                    </a:lnTo>
                    <a:lnTo>
                      <a:pt x="175" y="791"/>
                    </a:lnTo>
                    <a:lnTo>
                      <a:pt x="176" y="793"/>
                    </a:lnTo>
                    <a:lnTo>
                      <a:pt x="176" y="800"/>
                    </a:lnTo>
                    <a:lnTo>
                      <a:pt x="175" y="812"/>
                    </a:lnTo>
                    <a:lnTo>
                      <a:pt x="175" y="812"/>
                    </a:lnTo>
                    <a:lnTo>
                      <a:pt x="174" y="827"/>
                    </a:lnTo>
                    <a:lnTo>
                      <a:pt x="174" y="843"/>
                    </a:lnTo>
                    <a:lnTo>
                      <a:pt x="174" y="843"/>
                    </a:lnTo>
                    <a:lnTo>
                      <a:pt x="175" y="855"/>
                    </a:lnTo>
                    <a:lnTo>
                      <a:pt x="176" y="860"/>
                    </a:lnTo>
                    <a:lnTo>
                      <a:pt x="176" y="866"/>
                    </a:lnTo>
                    <a:lnTo>
                      <a:pt x="176" y="866"/>
                    </a:lnTo>
                    <a:lnTo>
                      <a:pt x="175" y="888"/>
                    </a:lnTo>
                    <a:lnTo>
                      <a:pt x="175" y="888"/>
                    </a:lnTo>
                    <a:lnTo>
                      <a:pt x="176" y="896"/>
                    </a:lnTo>
                    <a:lnTo>
                      <a:pt x="176" y="896"/>
                    </a:lnTo>
                    <a:lnTo>
                      <a:pt x="179" y="914"/>
                    </a:lnTo>
                    <a:lnTo>
                      <a:pt x="179" y="914"/>
                    </a:lnTo>
                    <a:lnTo>
                      <a:pt x="182" y="932"/>
                    </a:lnTo>
                    <a:lnTo>
                      <a:pt x="183" y="940"/>
                    </a:lnTo>
                    <a:lnTo>
                      <a:pt x="184" y="949"/>
                    </a:lnTo>
                    <a:lnTo>
                      <a:pt x="184" y="949"/>
                    </a:lnTo>
                    <a:lnTo>
                      <a:pt x="182" y="964"/>
                    </a:lnTo>
                    <a:lnTo>
                      <a:pt x="180" y="981"/>
                    </a:lnTo>
                    <a:lnTo>
                      <a:pt x="178" y="996"/>
                    </a:lnTo>
                    <a:lnTo>
                      <a:pt x="178" y="1002"/>
                    </a:lnTo>
                    <a:lnTo>
                      <a:pt x="178" y="1011"/>
                    </a:lnTo>
                    <a:lnTo>
                      <a:pt x="178" y="1011"/>
                    </a:lnTo>
                    <a:lnTo>
                      <a:pt x="182" y="1037"/>
                    </a:lnTo>
                    <a:lnTo>
                      <a:pt x="182" y="1037"/>
                    </a:lnTo>
                    <a:lnTo>
                      <a:pt x="184" y="1052"/>
                    </a:lnTo>
                    <a:lnTo>
                      <a:pt x="184" y="1052"/>
                    </a:lnTo>
                    <a:lnTo>
                      <a:pt x="188" y="1074"/>
                    </a:lnTo>
                    <a:lnTo>
                      <a:pt x="190" y="1096"/>
                    </a:lnTo>
                    <a:lnTo>
                      <a:pt x="190" y="1096"/>
                    </a:lnTo>
                    <a:lnTo>
                      <a:pt x="191" y="1113"/>
                    </a:lnTo>
                    <a:lnTo>
                      <a:pt x="191" y="1129"/>
                    </a:lnTo>
                    <a:lnTo>
                      <a:pt x="191" y="1129"/>
                    </a:lnTo>
                    <a:lnTo>
                      <a:pt x="191" y="1142"/>
                    </a:lnTo>
                    <a:lnTo>
                      <a:pt x="191" y="1142"/>
                    </a:lnTo>
                    <a:lnTo>
                      <a:pt x="190" y="1150"/>
                    </a:lnTo>
                    <a:lnTo>
                      <a:pt x="189" y="1158"/>
                    </a:lnTo>
                    <a:lnTo>
                      <a:pt x="184" y="1173"/>
                    </a:lnTo>
                    <a:lnTo>
                      <a:pt x="184" y="1173"/>
                    </a:lnTo>
                    <a:lnTo>
                      <a:pt x="182" y="1181"/>
                    </a:lnTo>
                    <a:lnTo>
                      <a:pt x="181" y="1188"/>
                    </a:lnTo>
                    <a:lnTo>
                      <a:pt x="181" y="1188"/>
                    </a:lnTo>
                    <a:lnTo>
                      <a:pt x="180" y="1198"/>
                    </a:lnTo>
                    <a:lnTo>
                      <a:pt x="176" y="1206"/>
                    </a:lnTo>
                    <a:lnTo>
                      <a:pt x="176" y="1206"/>
                    </a:lnTo>
                    <a:lnTo>
                      <a:pt x="169" y="1233"/>
                    </a:lnTo>
                    <a:lnTo>
                      <a:pt x="169" y="1233"/>
                    </a:lnTo>
                    <a:lnTo>
                      <a:pt x="167" y="1247"/>
                    </a:lnTo>
                    <a:lnTo>
                      <a:pt x="164" y="1260"/>
                    </a:lnTo>
                    <a:lnTo>
                      <a:pt x="164" y="1260"/>
                    </a:lnTo>
                    <a:lnTo>
                      <a:pt x="163" y="1266"/>
                    </a:lnTo>
                    <a:lnTo>
                      <a:pt x="161" y="1273"/>
                    </a:lnTo>
                    <a:lnTo>
                      <a:pt x="163" y="1278"/>
                    </a:lnTo>
                    <a:lnTo>
                      <a:pt x="165" y="1285"/>
                    </a:lnTo>
                    <a:lnTo>
                      <a:pt x="165" y="1285"/>
                    </a:lnTo>
                    <a:lnTo>
                      <a:pt x="169" y="1291"/>
                    </a:lnTo>
                    <a:lnTo>
                      <a:pt x="175" y="1296"/>
                    </a:lnTo>
                    <a:lnTo>
                      <a:pt x="182" y="1298"/>
                    </a:lnTo>
                    <a:lnTo>
                      <a:pt x="189" y="1298"/>
                    </a:lnTo>
                    <a:lnTo>
                      <a:pt x="189" y="1298"/>
                    </a:lnTo>
                    <a:lnTo>
                      <a:pt x="194" y="1297"/>
                    </a:lnTo>
                    <a:lnTo>
                      <a:pt x="197" y="1296"/>
                    </a:lnTo>
                    <a:lnTo>
                      <a:pt x="205" y="1291"/>
                    </a:lnTo>
                    <a:lnTo>
                      <a:pt x="205" y="1291"/>
                    </a:lnTo>
                    <a:lnTo>
                      <a:pt x="213" y="1286"/>
                    </a:lnTo>
                    <a:lnTo>
                      <a:pt x="219" y="1280"/>
                    </a:lnTo>
                    <a:lnTo>
                      <a:pt x="223" y="1273"/>
                    </a:lnTo>
                    <a:lnTo>
                      <a:pt x="225" y="1265"/>
                    </a:lnTo>
                    <a:lnTo>
                      <a:pt x="226" y="1256"/>
                    </a:lnTo>
                    <a:lnTo>
                      <a:pt x="226" y="1247"/>
                    </a:lnTo>
                    <a:lnTo>
                      <a:pt x="226" y="1230"/>
                    </a:lnTo>
                    <a:lnTo>
                      <a:pt x="226" y="1230"/>
                    </a:lnTo>
                    <a:lnTo>
                      <a:pt x="226" y="1217"/>
                    </a:lnTo>
                    <a:lnTo>
                      <a:pt x="226" y="1217"/>
                    </a:lnTo>
                    <a:lnTo>
                      <a:pt x="225" y="1191"/>
                    </a:lnTo>
                    <a:lnTo>
                      <a:pt x="225" y="1191"/>
                    </a:lnTo>
                    <a:lnTo>
                      <a:pt x="225" y="1189"/>
                    </a:lnTo>
                    <a:lnTo>
                      <a:pt x="225" y="1189"/>
                    </a:lnTo>
                    <a:lnTo>
                      <a:pt x="225" y="1183"/>
                    </a:lnTo>
                    <a:lnTo>
                      <a:pt x="225" y="1176"/>
                    </a:lnTo>
                    <a:lnTo>
                      <a:pt x="225" y="1176"/>
                    </a:lnTo>
                    <a:lnTo>
                      <a:pt x="228" y="1151"/>
                    </a:lnTo>
                    <a:lnTo>
                      <a:pt x="232" y="1127"/>
                    </a:lnTo>
                    <a:lnTo>
                      <a:pt x="232" y="1127"/>
                    </a:lnTo>
                    <a:lnTo>
                      <a:pt x="241" y="1082"/>
                    </a:lnTo>
                    <a:lnTo>
                      <a:pt x="241" y="1082"/>
                    </a:lnTo>
                    <a:lnTo>
                      <a:pt x="247" y="1049"/>
                    </a:lnTo>
                    <a:lnTo>
                      <a:pt x="251" y="1013"/>
                    </a:lnTo>
                    <a:lnTo>
                      <a:pt x="254" y="996"/>
                    </a:lnTo>
                    <a:lnTo>
                      <a:pt x="254" y="978"/>
                    </a:lnTo>
                    <a:lnTo>
                      <a:pt x="254" y="961"/>
                    </a:lnTo>
                    <a:lnTo>
                      <a:pt x="253" y="944"/>
                    </a:lnTo>
                    <a:lnTo>
                      <a:pt x="253" y="944"/>
                    </a:lnTo>
                    <a:lnTo>
                      <a:pt x="248" y="914"/>
                    </a:lnTo>
                    <a:lnTo>
                      <a:pt x="248" y="914"/>
                    </a:lnTo>
                    <a:lnTo>
                      <a:pt x="248" y="900"/>
                    </a:lnTo>
                    <a:lnTo>
                      <a:pt x="250" y="885"/>
                    </a:lnTo>
                    <a:lnTo>
                      <a:pt x="255" y="857"/>
                    </a:lnTo>
                    <a:lnTo>
                      <a:pt x="255" y="857"/>
                    </a:lnTo>
                    <a:lnTo>
                      <a:pt x="256" y="845"/>
                    </a:lnTo>
                    <a:lnTo>
                      <a:pt x="256" y="845"/>
                    </a:lnTo>
                    <a:lnTo>
                      <a:pt x="262" y="821"/>
                    </a:lnTo>
                    <a:lnTo>
                      <a:pt x="262" y="821"/>
                    </a:lnTo>
                    <a:lnTo>
                      <a:pt x="266" y="800"/>
                    </a:lnTo>
                    <a:lnTo>
                      <a:pt x="266" y="800"/>
                    </a:lnTo>
                    <a:lnTo>
                      <a:pt x="269" y="790"/>
                    </a:lnTo>
                    <a:lnTo>
                      <a:pt x="270" y="785"/>
                    </a:lnTo>
                    <a:lnTo>
                      <a:pt x="272" y="783"/>
                    </a:lnTo>
                    <a:lnTo>
                      <a:pt x="275" y="782"/>
                    </a:lnTo>
                    <a:lnTo>
                      <a:pt x="275" y="782"/>
                    </a:lnTo>
                    <a:lnTo>
                      <a:pt x="283" y="778"/>
                    </a:lnTo>
                    <a:lnTo>
                      <a:pt x="283" y="778"/>
                    </a:lnTo>
                    <a:lnTo>
                      <a:pt x="285" y="777"/>
                    </a:lnTo>
                    <a:lnTo>
                      <a:pt x="288" y="774"/>
                    </a:lnTo>
                    <a:lnTo>
                      <a:pt x="290" y="770"/>
                    </a:lnTo>
                    <a:lnTo>
                      <a:pt x="291" y="767"/>
                    </a:lnTo>
                    <a:lnTo>
                      <a:pt x="291" y="767"/>
                    </a:lnTo>
                    <a:lnTo>
                      <a:pt x="291" y="757"/>
                    </a:lnTo>
                    <a:lnTo>
                      <a:pt x="290" y="747"/>
                    </a:lnTo>
                    <a:lnTo>
                      <a:pt x="290" y="747"/>
                    </a:lnTo>
                    <a:lnTo>
                      <a:pt x="287" y="730"/>
                    </a:lnTo>
                    <a:lnTo>
                      <a:pt x="287" y="713"/>
                    </a:lnTo>
                    <a:lnTo>
                      <a:pt x="287" y="678"/>
                    </a:lnTo>
                    <a:lnTo>
                      <a:pt x="287" y="643"/>
                    </a:lnTo>
                    <a:lnTo>
                      <a:pt x="286" y="626"/>
                    </a:lnTo>
                    <a:lnTo>
                      <a:pt x="285" y="609"/>
                    </a:lnTo>
                    <a:lnTo>
                      <a:pt x="285" y="609"/>
                    </a:lnTo>
                    <a:lnTo>
                      <a:pt x="285" y="594"/>
                    </a:lnTo>
                    <a:lnTo>
                      <a:pt x="285" y="594"/>
                    </a:lnTo>
                    <a:lnTo>
                      <a:pt x="284" y="586"/>
                    </a:lnTo>
                    <a:lnTo>
                      <a:pt x="283" y="581"/>
                    </a:lnTo>
                    <a:lnTo>
                      <a:pt x="283" y="578"/>
                    </a:lnTo>
                    <a:lnTo>
                      <a:pt x="283" y="578"/>
                    </a:lnTo>
                    <a:lnTo>
                      <a:pt x="283" y="574"/>
                    </a:lnTo>
                    <a:lnTo>
                      <a:pt x="285" y="572"/>
                    </a:lnTo>
                    <a:lnTo>
                      <a:pt x="288" y="568"/>
                    </a:lnTo>
                    <a:lnTo>
                      <a:pt x="288" y="568"/>
                    </a:lnTo>
                    <a:lnTo>
                      <a:pt x="293" y="564"/>
                    </a:lnTo>
                    <a:lnTo>
                      <a:pt x="296" y="560"/>
                    </a:lnTo>
                    <a:lnTo>
                      <a:pt x="296" y="560"/>
                    </a:lnTo>
                    <a:lnTo>
                      <a:pt x="295" y="558"/>
                    </a:lnTo>
                    <a:lnTo>
                      <a:pt x="294" y="556"/>
                    </a:lnTo>
                    <a:lnTo>
                      <a:pt x="292" y="552"/>
                    </a:lnTo>
                    <a:lnTo>
                      <a:pt x="292" y="552"/>
                    </a:lnTo>
                    <a:lnTo>
                      <a:pt x="290" y="548"/>
                    </a:lnTo>
                    <a:lnTo>
                      <a:pt x="288" y="543"/>
                    </a:lnTo>
                    <a:lnTo>
                      <a:pt x="288" y="543"/>
                    </a:lnTo>
                    <a:lnTo>
                      <a:pt x="286" y="539"/>
                    </a:lnTo>
                    <a:lnTo>
                      <a:pt x="286" y="539"/>
                    </a:lnTo>
                    <a:lnTo>
                      <a:pt x="308" y="521"/>
                    </a:lnTo>
                    <a:lnTo>
                      <a:pt x="342" y="493"/>
                    </a:lnTo>
                    <a:lnTo>
                      <a:pt x="342" y="493"/>
                    </a:lnTo>
                    <a:lnTo>
                      <a:pt x="347" y="494"/>
                    </a:lnTo>
                    <a:lnTo>
                      <a:pt x="347" y="494"/>
                    </a:lnTo>
                    <a:lnTo>
                      <a:pt x="350" y="494"/>
                    </a:lnTo>
                    <a:lnTo>
                      <a:pt x="350" y="494"/>
                    </a:lnTo>
                    <a:lnTo>
                      <a:pt x="353" y="497"/>
                    </a:lnTo>
                    <a:lnTo>
                      <a:pt x="358" y="498"/>
                    </a:lnTo>
                    <a:lnTo>
                      <a:pt x="358" y="498"/>
                    </a:lnTo>
                    <a:lnTo>
                      <a:pt x="362" y="498"/>
                    </a:lnTo>
                    <a:lnTo>
                      <a:pt x="366" y="497"/>
                    </a:lnTo>
                    <a:lnTo>
                      <a:pt x="372" y="494"/>
                    </a:lnTo>
                    <a:lnTo>
                      <a:pt x="372" y="494"/>
                    </a:lnTo>
                    <a:lnTo>
                      <a:pt x="376" y="492"/>
                    </a:lnTo>
                    <a:lnTo>
                      <a:pt x="378" y="490"/>
                    </a:lnTo>
                    <a:lnTo>
                      <a:pt x="384" y="484"/>
                    </a:lnTo>
                    <a:lnTo>
                      <a:pt x="384" y="484"/>
                    </a:lnTo>
                    <a:lnTo>
                      <a:pt x="388" y="479"/>
                    </a:lnTo>
                    <a:lnTo>
                      <a:pt x="391" y="474"/>
                    </a:lnTo>
                    <a:lnTo>
                      <a:pt x="391" y="474"/>
                    </a:lnTo>
                    <a:lnTo>
                      <a:pt x="392" y="470"/>
                    </a:lnTo>
                    <a:lnTo>
                      <a:pt x="393" y="467"/>
                    </a:lnTo>
                    <a:lnTo>
                      <a:pt x="392" y="464"/>
                    </a:lnTo>
                    <a:lnTo>
                      <a:pt x="390" y="461"/>
                    </a:lnTo>
                    <a:lnTo>
                      <a:pt x="390" y="461"/>
                    </a:lnTo>
                    <a:lnTo>
                      <a:pt x="388" y="459"/>
                    </a:lnTo>
                    <a:lnTo>
                      <a:pt x="385" y="456"/>
                    </a:lnTo>
                    <a:lnTo>
                      <a:pt x="385" y="456"/>
                    </a:lnTo>
                    <a:lnTo>
                      <a:pt x="405" y="440"/>
                    </a:lnTo>
                    <a:lnTo>
                      <a:pt x="405" y="440"/>
                    </a:lnTo>
                    <a:lnTo>
                      <a:pt x="418" y="429"/>
                    </a:lnTo>
                    <a:lnTo>
                      <a:pt x="487" y="371"/>
                    </a:lnTo>
                    <a:lnTo>
                      <a:pt x="487" y="371"/>
                    </a:lnTo>
                    <a:lnTo>
                      <a:pt x="487" y="371"/>
                    </a:lnTo>
                    <a:lnTo>
                      <a:pt x="487" y="371"/>
                    </a:lnTo>
                    <a:close/>
                    <a:moveTo>
                      <a:pt x="101" y="192"/>
                    </a:moveTo>
                    <a:lnTo>
                      <a:pt x="101" y="192"/>
                    </a:lnTo>
                    <a:lnTo>
                      <a:pt x="101" y="191"/>
                    </a:lnTo>
                    <a:lnTo>
                      <a:pt x="101" y="191"/>
                    </a:lnTo>
                    <a:lnTo>
                      <a:pt x="101" y="191"/>
                    </a:lnTo>
                    <a:lnTo>
                      <a:pt x="101" y="191"/>
                    </a:lnTo>
                    <a:lnTo>
                      <a:pt x="102" y="190"/>
                    </a:lnTo>
                    <a:lnTo>
                      <a:pt x="102" y="190"/>
                    </a:lnTo>
                    <a:lnTo>
                      <a:pt x="102" y="189"/>
                    </a:lnTo>
                    <a:lnTo>
                      <a:pt x="102" y="189"/>
                    </a:lnTo>
                    <a:lnTo>
                      <a:pt x="104" y="187"/>
                    </a:lnTo>
                    <a:lnTo>
                      <a:pt x="104" y="189"/>
                    </a:lnTo>
                    <a:lnTo>
                      <a:pt x="104" y="189"/>
                    </a:lnTo>
                    <a:lnTo>
                      <a:pt x="107" y="186"/>
                    </a:lnTo>
                    <a:lnTo>
                      <a:pt x="107" y="186"/>
                    </a:lnTo>
                    <a:lnTo>
                      <a:pt x="109" y="187"/>
                    </a:lnTo>
                    <a:lnTo>
                      <a:pt x="109" y="187"/>
                    </a:lnTo>
                    <a:lnTo>
                      <a:pt x="109" y="190"/>
                    </a:lnTo>
                    <a:lnTo>
                      <a:pt x="109" y="192"/>
                    </a:lnTo>
                    <a:lnTo>
                      <a:pt x="113" y="194"/>
                    </a:lnTo>
                    <a:lnTo>
                      <a:pt x="113" y="194"/>
                    </a:lnTo>
                    <a:lnTo>
                      <a:pt x="113" y="195"/>
                    </a:lnTo>
                    <a:lnTo>
                      <a:pt x="113" y="195"/>
                    </a:lnTo>
                    <a:lnTo>
                      <a:pt x="111" y="194"/>
                    </a:lnTo>
                    <a:lnTo>
                      <a:pt x="109" y="194"/>
                    </a:lnTo>
                    <a:lnTo>
                      <a:pt x="109" y="194"/>
                    </a:lnTo>
                    <a:lnTo>
                      <a:pt x="109" y="194"/>
                    </a:lnTo>
                    <a:lnTo>
                      <a:pt x="108" y="194"/>
                    </a:lnTo>
                    <a:lnTo>
                      <a:pt x="108" y="194"/>
                    </a:lnTo>
                    <a:lnTo>
                      <a:pt x="107" y="195"/>
                    </a:lnTo>
                    <a:lnTo>
                      <a:pt x="107" y="198"/>
                    </a:lnTo>
                    <a:lnTo>
                      <a:pt x="107" y="198"/>
                    </a:lnTo>
                    <a:lnTo>
                      <a:pt x="102" y="198"/>
                    </a:lnTo>
                    <a:lnTo>
                      <a:pt x="101" y="195"/>
                    </a:lnTo>
                    <a:lnTo>
                      <a:pt x="100" y="194"/>
                    </a:lnTo>
                    <a:lnTo>
                      <a:pt x="100" y="194"/>
                    </a:lnTo>
                    <a:lnTo>
                      <a:pt x="100" y="194"/>
                    </a:lnTo>
                    <a:lnTo>
                      <a:pt x="100" y="194"/>
                    </a:lnTo>
                    <a:lnTo>
                      <a:pt x="100" y="192"/>
                    </a:lnTo>
                    <a:lnTo>
                      <a:pt x="101" y="192"/>
                    </a:lnTo>
                    <a:lnTo>
                      <a:pt x="101" y="192"/>
                    </a:lnTo>
                    <a:close/>
                    <a:moveTo>
                      <a:pt x="243" y="276"/>
                    </a:moveTo>
                    <a:lnTo>
                      <a:pt x="243" y="276"/>
                    </a:lnTo>
                    <a:lnTo>
                      <a:pt x="241" y="277"/>
                    </a:lnTo>
                    <a:lnTo>
                      <a:pt x="239" y="280"/>
                    </a:lnTo>
                    <a:lnTo>
                      <a:pt x="236" y="286"/>
                    </a:lnTo>
                    <a:lnTo>
                      <a:pt x="235" y="292"/>
                    </a:lnTo>
                    <a:lnTo>
                      <a:pt x="235" y="298"/>
                    </a:lnTo>
                    <a:lnTo>
                      <a:pt x="235" y="298"/>
                    </a:lnTo>
                    <a:lnTo>
                      <a:pt x="234" y="316"/>
                    </a:lnTo>
                    <a:lnTo>
                      <a:pt x="235" y="325"/>
                    </a:lnTo>
                    <a:lnTo>
                      <a:pt x="236" y="333"/>
                    </a:lnTo>
                    <a:lnTo>
                      <a:pt x="236" y="333"/>
                    </a:lnTo>
                    <a:lnTo>
                      <a:pt x="239" y="343"/>
                    </a:lnTo>
                    <a:lnTo>
                      <a:pt x="241" y="354"/>
                    </a:lnTo>
                    <a:lnTo>
                      <a:pt x="242" y="376"/>
                    </a:lnTo>
                    <a:lnTo>
                      <a:pt x="242" y="376"/>
                    </a:lnTo>
                    <a:lnTo>
                      <a:pt x="241" y="387"/>
                    </a:lnTo>
                    <a:lnTo>
                      <a:pt x="240" y="400"/>
                    </a:lnTo>
                    <a:lnTo>
                      <a:pt x="239" y="411"/>
                    </a:lnTo>
                    <a:lnTo>
                      <a:pt x="239" y="423"/>
                    </a:lnTo>
                    <a:lnTo>
                      <a:pt x="239" y="423"/>
                    </a:lnTo>
                    <a:lnTo>
                      <a:pt x="241" y="473"/>
                    </a:lnTo>
                    <a:lnTo>
                      <a:pt x="240" y="498"/>
                    </a:lnTo>
                    <a:lnTo>
                      <a:pt x="240" y="511"/>
                    </a:lnTo>
                    <a:lnTo>
                      <a:pt x="238" y="522"/>
                    </a:lnTo>
                    <a:lnTo>
                      <a:pt x="238" y="522"/>
                    </a:lnTo>
                    <a:lnTo>
                      <a:pt x="197" y="521"/>
                    </a:lnTo>
                    <a:lnTo>
                      <a:pt x="154" y="519"/>
                    </a:lnTo>
                    <a:lnTo>
                      <a:pt x="154" y="519"/>
                    </a:lnTo>
                    <a:lnTo>
                      <a:pt x="154" y="497"/>
                    </a:lnTo>
                    <a:lnTo>
                      <a:pt x="156" y="475"/>
                    </a:lnTo>
                    <a:lnTo>
                      <a:pt x="159" y="430"/>
                    </a:lnTo>
                    <a:lnTo>
                      <a:pt x="159" y="430"/>
                    </a:lnTo>
                    <a:lnTo>
                      <a:pt x="160" y="397"/>
                    </a:lnTo>
                    <a:lnTo>
                      <a:pt x="159" y="365"/>
                    </a:lnTo>
                    <a:lnTo>
                      <a:pt x="159" y="365"/>
                    </a:lnTo>
                    <a:lnTo>
                      <a:pt x="159" y="348"/>
                    </a:lnTo>
                    <a:lnTo>
                      <a:pt x="158" y="340"/>
                    </a:lnTo>
                    <a:lnTo>
                      <a:pt x="156" y="333"/>
                    </a:lnTo>
                    <a:lnTo>
                      <a:pt x="156" y="333"/>
                    </a:lnTo>
                    <a:lnTo>
                      <a:pt x="145" y="312"/>
                    </a:lnTo>
                    <a:lnTo>
                      <a:pt x="145" y="312"/>
                    </a:lnTo>
                    <a:lnTo>
                      <a:pt x="141" y="306"/>
                    </a:lnTo>
                    <a:lnTo>
                      <a:pt x="136" y="301"/>
                    </a:lnTo>
                    <a:lnTo>
                      <a:pt x="127" y="290"/>
                    </a:lnTo>
                    <a:lnTo>
                      <a:pt x="127" y="290"/>
                    </a:lnTo>
                    <a:lnTo>
                      <a:pt x="122" y="286"/>
                    </a:lnTo>
                    <a:lnTo>
                      <a:pt x="119" y="281"/>
                    </a:lnTo>
                    <a:lnTo>
                      <a:pt x="115" y="277"/>
                    </a:lnTo>
                    <a:lnTo>
                      <a:pt x="109" y="274"/>
                    </a:lnTo>
                    <a:lnTo>
                      <a:pt x="109" y="274"/>
                    </a:lnTo>
                    <a:lnTo>
                      <a:pt x="97" y="269"/>
                    </a:lnTo>
                    <a:lnTo>
                      <a:pt x="86" y="265"/>
                    </a:lnTo>
                    <a:lnTo>
                      <a:pt x="86" y="265"/>
                    </a:lnTo>
                    <a:lnTo>
                      <a:pt x="105" y="244"/>
                    </a:lnTo>
                    <a:lnTo>
                      <a:pt x="105" y="244"/>
                    </a:lnTo>
                    <a:lnTo>
                      <a:pt x="111" y="236"/>
                    </a:lnTo>
                    <a:lnTo>
                      <a:pt x="116" y="228"/>
                    </a:lnTo>
                    <a:lnTo>
                      <a:pt x="116" y="228"/>
                    </a:lnTo>
                    <a:lnTo>
                      <a:pt x="117" y="220"/>
                    </a:lnTo>
                    <a:lnTo>
                      <a:pt x="119" y="210"/>
                    </a:lnTo>
                    <a:lnTo>
                      <a:pt x="117" y="201"/>
                    </a:lnTo>
                    <a:lnTo>
                      <a:pt x="116" y="198"/>
                    </a:lnTo>
                    <a:lnTo>
                      <a:pt x="114" y="195"/>
                    </a:lnTo>
                    <a:lnTo>
                      <a:pt x="114" y="195"/>
                    </a:lnTo>
                    <a:lnTo>
                      <a:pt x="120" y="199"/>
                    </a:lnTo>
                    <a:lnTo>
                      <a:pt x="127" y="202"/>
                    </a:lnTo>
                    <a:lnTo>
                      <a:pt x="127" y="202"/>
                    </a:lnTo>
                    <a:lnTo>
                      <a:pt x="128" y="205"/>
                    </a:lnTo>
                    <a:lnTo>
                      <a:pt x="129" y="208"/>
                    </a:lnTo>
                    <a:lnTo>
                      <a:pt x="130" y="210"/>
                    </a:lnTo>
                    <a:lnTo>
                      <a:pt x="132" y="212"/>
                    </a:lnTo>
                    <a:lnTo>
                      <a:pt x="132" y="212"/>
                    </a:lnTo>
                    <a:lnTo>
                      <a:pt x="135" y="214"/>
                    </a:lnTo>
                    <a:lnTo>
                      <a:pt x="136" y="216"/>
                    </a:lnTo>
                    <a:lnTo>
                      <a:pt x="138" y="223"/>
                    </a:lnTo>
                    <a:lnTo>
                      <a:pt x="138" y="238"/>
                    </a:lnTo>
                    <a:lnTo>
                      <a:pt x="138" y="238"/>
                    </a:lnTo>
                    <a:lnTo>
                      <a:pt x="141" y="247"/>
                    </a:lnTo>
                    <a:lnTo>
                      <a:pt x="142" y="255"/>
                    </a:lnTo>
                    <a:lnTo>
                      <a:pt x="148" y="272"/>
                    </a:lnTo>
                    <a:lnTo>
                      <a:pt x="148" y="272"/>
                    </a:lnTo>
                    <a:lnTo>
                      <a:pt x="156" y="290"/>
                    </a:lnTo>
                    <a:lnTo>
                      <a:pt x="159" y="299"/>
                    </a:lnTo>
                    <a:lnTo>
                      <a:pt x="165" y="309"/>
                    </a:lnTo>
                    <a:lnTo>
                      <a:pt x="165" y="309"/>
                    </a:lnTo>
                    <a:lnTo>
                      <a:pt x="181" y="328"/>
                    </a:lnTo>
                    <a:lnTo>
                      <a:pt x="181" y="328"/>
                    </a:lnTo>
                    <a:lnTo>
                      <a:pt x="184" y="326"/>
                    </a:lnTo>
                    <a:lnTo>
                      <a:pt x="190" y="319"/>
                    </a:lnTo>
                    <a:lnTo>
                      <a:pt x="198" y="309"/>
                    </a:lnTo>
                    <a:lnTo>
                      <a:pt x="198" y="309"/>
                    </a:lnTo>
                    <a:lnTo>
                      <a:pt x="203" y="298"/>
                    </a:lnTo>
                    <a:lnTo>
                      <a:pt x="205" y="287"/>
                    </a:lnTo>
                    <a:lnTo>
                      <a:pt x="208" y="276"/>
                    </a:lnTo>
                    <a:lnTo>
                      <a:pt x="208" y="265"/>
                    </a:lnTo>
                    <a:lnTo>
                      <a:pt x="208" y="265"/>
                    </a:lnTo>
                    <a:lnTo>
                      <a:pt x="209" y="244"/>
                    </a:lnTo>
                    <a:lnTo>
                      <a:pt x="209" y="232"/>
                    </a:lnTo>
                    <a:lnTo>
                      <a:pt x="208" y="222"/>
                    </a:lnTo>
                    <a:lnTo>
                      <a:pt x="208" y="222"/>
                    </a:lnTo>
                    <a:lnTo>
                      <a:pt x="199" y="192"/>
                    </a:lnTo>
                    <a:lnTo>
                      <a:pt x="199" y="192"/>
                    </a:lnTo>
                    <a:lnTo>
                      <a:pt x="206" y="193"/>
                    </a:lnTo>
                    <a:lnTo>
                      <a:pt x="212" y="198"/>
                    </a:lnTo>
                    <a:lnTo>
                      <a:pt x="217" y="204"/>
                    </a:lnTo>
                    <a:lnTo>
                      <a:pt x="221" y="210"/>
                    </a:lnTo>
                    <a:lnTo>
                      <a:pt x="229" y="225"/>
                    </a:lnTo>
                    <a:lnTo>
                      <a:pt x="235" y="238"/>
                    </a:lnTo>
                    <a:lnTo>
                      <a:pt x="235" y="238"/>
                    </a:lnTo>
                    <a:lnTo>
                      <a:pt x="241" y="249"/>
                    </a:lnTo>
                    <a:lnTo>
                      <a:pt x="248" y="260"/>
                    </a:lnTo>
                    <a:lnTo>
                      <a:pt x="264" y="280"/>
                    </a:lnTo>
                    <a:lnTo>
                      <a:pt x="264" y="280"/>
                    </a:lnTo>
                    <a:lnTo>
                      <a:pt x="254" y="276"/>
                    </a:lnTo>
                    <a:lnTo>
                      <a:pt x="248" y="276"/>
                    </a:lnTo>
                    <a:lnTo>
                      <a:pt x="243" y="276"/>
                    </a:lnTo>
                    <a:lnTo>
                      <a:pt x="243" y="276"/>
                    </a:lnTo>
                    <a:close/>
                  </a:path>
                </a:pathLst>
              </a:custGeom>
              <a:solidFill>
                <a:srgbClr val="99B8D2"/>
              </a:solidFill>
              <a:ln>
                <a:noFill/>
              </a:ln>
            </p:spPr>
            <p:txBody>
              <a:bodyPr vert="horz" wrap="square" lIns="91440" tIns="45720" rIns="91440" bIns="45720" numCol="1" anchor="t" anchorCtr="0" compatLnSpc="1">
                <a:prstTxWarp prst="textNoShape">
                  <a:avLst/>
                </a:prstTxWarp>
              </a:bodyPr>
              <a:lstStyle/>
              <a:p>
                <a:endParaRPr lang="ko-KR" altLang="en-US"/>
              </a:p>
            </p:txBody>
          </p:sp>
        </p:grpSp>
      </p:grpSp>
      <p:pic>
        <p:nvPicPr>
          <p:cNvPr id="3" name="图片 2">
            <a:extLst>
              <a:ext uri="{FF2B5EF4-FFF2-40B4-BE49-F238E27FC236}">
                <a16:creationId xmlns:a16="http://schemas.microsoft.com/office/drawing/2014/main" id="{4463D91E-5D01-4430-BF7B-C98328EB1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782" y="1163956"/>
            <a:ext cx="3800475" cy="2533650"/>
          </a:xfrm>
          <a:prstGeom prst="rect">
            <a:avLst/>
          </a:prstGeom>
        </p:spPr>
      </p:pic>
      <p:grpSp>
        <p:nvGrpSpPr>
          <p:cNvPr id="47" name="组合 46">
            <a:extLst>
              <a:ext uri="{FF2B5EF4-FFF2-40B4-BE49-F238E27FC236}">
                <a16:creationId xmlns:a16="http://schemas.microsoft.com/office/drawing/2014/main" id="{536E76B7-0C7D-4AE9-85FC-7097F0725291}"/>
              </a:ext>
            </a:extLst>
          </p:cNvPr>
          <p:cNvGrpSpPr/>
          <p:nvPr/>
        </p:nvGrpSpPr>
        <p:grpSpPr>
          <a:xfrm>
            <a:off x="610259" y="231298"/>
            <a:ext cx="4512185" cy="883778"/>
            <a:chOff x="1218747" y="4158979"/>
            <a:chExt cx="4512185" cy="883778"/>
          </a:xfrm>
        </p:grpSpPr>
        <p:sp>
          <p:nvSpPr>
            <p:cNvPr id="59" name="矩形 58">
              <a:extLst>
                <a:ext uri="{FF2B5EF4-FFF2-40B4-BE49-F238E27FC236}">
                  <a16:creationId xmlns:a16="http://schemas.microsoft.com/office/drawing/2014/main" id="{F4F22B61-B794-408E-B46A-3E7C3E52C0C6}"/>
                </a:ext>
              </a:extLst>
            </p:cNvPr>
            <p:cNvSpPr/>
            <p:nvPr/>
          </p:nvSpPr>
          <p:spPr>
            <a:xfrm rot="2713401">
              <a:off x="1620665" y="4683306"/>
              <a:ext cx="363011" cy="3558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p>
          </p:txBody>
        </p:sp>
        <p:sp>
          <p:nvSpPr>
            <p:cNvPr id="61" name="矩形 60">
              <a:extLst>
                <a:ext uri="{FF2B5EF4-FFF2-40B4-BE49-F238E27FC236}">
                  <a16:creationId xmlns:a16="http://schemas.microsoft.com/office/drawing/2014/main" id="{0D9E1DC4-490D-4632-BEC1-2F9BED66496F}"/>
                </a:ext>
              </a:extLst>
            </p:cNvPr>
            <p:cNvSpPr/>
            <p:nvPr/>
          </p:nvSpPr>
          <p:spPr>
            <a:xfrm rot="2713401">
              <a:off x="1212905" y="4406044"/>
              <a:ext cx="595928" cy="5842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3">
                <a:solidFill>
                  <a:schemeClr val="bg1"/>
                </a:solidFill>
              </a:endParaRPr>
            </a:p>
          </p:txBody>
        </p:sp>
        <p:sp>
          <p:nvSpPr>
            <p:cNvPr id="62" name="文本框 61">
              <a:extLst>
                <a:ext uri="{FF2B5EF4-FFF2-40B4-BE49-F238E27FC236}">
                  <a16:creationId xmlns:a16="http://schemas.microsoft.com/office/drawing/2014/main" id="{ED6E9CD9-0E5B-49E9-B2FD-6D75BFC0F7FE}"/>
                </a:ext>
              </a:extLst>
            </p:cNvPr>
            <p:cNvSpPr txBox="1"/>
            <p:nvPr/>
          </p:nvSpPr>
          <p:spPr>
            <a:xfrm>
              <a:off x="1351210" y="4485234"/>
              <a:ext cx="365806"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3" name="文本框 62">
              <a:extLst>
                <a:ext uri="{FF2B5EF4-FFF2-40B4-BE49-F238E27FC236}">
                  <a16:creationId xmlns:a16="http://schemas.microsoft.com/office/drawing/2014/main" id="{33923121-57EA-40B8-A6C0-0BEC03EC7D2B}"/>
                </a:ext>
              </a:extLst>
            </p:cNvPr>
            <p:cNvSpPr txBox="1"/>
            <p:nvPr/>
          </p:nvSpPr>
          <p:spPr>
            <a:xfrm>
              <a:off x="2056329" y="4158979"/>
              <a:ext cx="3518912" cy="584775"/>
            </a:xfrm>
            <a:prstGeom prst="rect">
              <a:avLst/>
            </a:prstGeom>
            <a:noFill/>
          </p:spPr>
          <p:txBody>
            <a:bodyPr wrap="none" rtlCol="0">
              <a:spAutoFit/>
            </a:bodyPr>
            <a:lstStyle/>
            <a:p>
              <a:pPr marL="457200" indent="-457200">
                <a:buClr>
                  <a:schemeClr val="bg2">
                    <a:lumMod val="75000"/>
                  </a:schemeClr>
                </a:buClr>
                <a:buFont typeface="Wingdings" panose="05000000000000000000" pitchFamily="2" charset="2"/>
                <a:buChar char="u"/>
              </a:pPr>
              <a:r>
                <a:rPr lang="zh-CN" altLang="en-US" sz="3200" dirty="0">
                  <a:solidFill>
                    <a:schemeClr val="tx2"/>
                  </a:solidFill>
                  <a:latin typeface="楷体" panose="02010609060101010101" pitchFamily="49" charset="-122"/>
                  <a:ea typeface="楷体" panose="02010609060101010101" pitchFamily="49" charset="-122"/>
                </a:rPr>
                <a:t>机遇与挑战并存</a:t>
              </a:r>
            </a:p>
          </p:txBody>
        </p:sp>
        <p:cxnSp>
          <p:nvCxnSpPr>
            <p:cNvPr id="64" name="直接连接符 63">
              <a:extLst>
                <a:ext uri="{FF2B5EF4-FFF2-40B4-BE49-F238E27FC236}">
                  <a16:creationId xmlns:a16="http://schemas.microsoft.com/office/drawing/2014/main" id="{5F2C74DD-FE0B-4E7F-81DE-3BD042CF7017}"/>
                </a:ext>
              </a:extLst>
            </p:cNvPr>
            <p:cNvCxnSpPr/>
            <p:nvPr/>
          </p:nvCxnSpPr>
          <p:spPr>
            <a:xfrm>
              <a:off x="2130932" y="4787716"/>
              <a:ext cx="3600000" cy="228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643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a5586871-1a6f-4c0f-885f-821dee8558f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20">
      <a:dk1>
        <a:sysClr val="windowText" lastClr="000000"/>
      </a:dk1>
      <a:lt1>
        <a:sysClr val="window" lastClr="FFFFFF"/>
      </a:lt1>
      <a:dk2>
        <a:srgbClr val="44546A"/>
      </a:dk2>
      <a:lt2>
        <a:srgbClr val="E7E6E6"/>
      </a:lt2>
      <a:accent1>
        <a:srgbClr val="424C80"/>
      </a:accent1>
      <a:accent2>
        <a:srgbClr val="595959"/>
      </a:accent2>
      <a:accent3>
        <a:srgbClr val="424C80"/>
      </a:accent3>
      <a:accent4>
        <a:srgbClr val="595959"/>
      </a:accent4>
      <a:accent5>
        <a:srgbClr val="424C80"/>
      </a:accent5>
      <a:accent6>
        <a:srgbClr val="595959"/>
      </a:accent6>
      <a:hlink>
        <a:srgbClr val="424C80"/>
      </a:hlink>
      <a:folHlink>
        <a:srgbClr val="595959"/>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4155</Words>
  <Application>Microsoft Office PowerPoint</Application>
  <PresentationFormat>宽屏</PresentationFormat>
  <Paragraphs>304</Paragraphs>
  <Slides>33</Slides>
  <Notes>23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33</vt:i4>
      </vt:variant>
    </vt:vector>
  </HeadingPairs>
  <TitlesOfParts>
    <vt:vector size="47" baseType="lpstr">
      <vt:lpstr>Gill Sans</vt:lpstr>
      <vt:lpstr>等线</vt:lpstr>
      <vt:lpstr>等线 Light</vt:lpstr>
      <vt:lpstr>华文琥珀</vt:lpstr>
      <vt:lpstr>华文楷体</vt:lpstr>
      <vt:lpstr>楷体</vt:lpstr>
      <vt:lpstr>微软雅黑</vt:lpstr>
      <vt:lpstr>Arial</vt:lpstr>
      <vt:lpstr>Calibri</vt:lpstr>
      <vt:lpstr>Calibri Light</vt:lpstr>
      <vt:lpstr>Times New Roman</vt:lpstr>
      <vt:lpstr>Wingdings</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帆</dc:creator>
  <cp:lastModifiedBy>张 帆</cp:lastModifiedBy>
  <cp:revision>279</cp:revision>
  <dcterms:created xsi:type="dcterms:W3CDTF">2019-09-24T02:05:26Z</dcterms:created>
  <dcterms:modified xsi:type="dcterms:W3CDTF">2019-09-27T02:45:13Z</dcterms:modified>
</cp:coreProperties>
</file>