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7"/>
  </p:notesMasterIdLst>
  <p:handoutMasterIdLst>
    <p:handoutMasterId r:id="rId28"/>
  </p:handoutMasterIdLst>
  <p:sldIdLst>
    <p:sldId id="320" r:id="rId2"/>
    <p:sldId id="368" r:id="rId3"/>
    <p:sldId id="369" r:id="rId4"/>
    <p:sldId id="370" r:id="rId5"/>
    <p:sldId id="321" r:id="rId6"/>
    <p:sldId id="348" r:id="rId7"/>
    <p:sldId id="347" r:id="rId8"/>
    <p:sldId id="349" r:id="rId9"/>
    <p:sldId id="350" r:id="rId10"/>
    <p:sldId id="353" r:id="rId11"/>
    <p:sldId id="354" r:id="rId12"/>
    <p:sldId id="355" r:id="rId13"/>
    <p:sldId id="356" r:id="rId14"/>
    <p:sldId id="357" r:id="rId15"/>
    <p:sldId id="358" r:id="rId16"/>
    <p:sldId id="359" r:id="rId17"/>
    <p:sldId id="360" r:id="rId18"/>
    <p:sldId id="361" r:id="rId19"/>
    <p:sldId id="362" r:id="rId20"/>
    <p:sldId id="364" r:id="rId21"/>
    <p:sldId id="363" r:id="rId22"/>
    <p:sldId id="365" r:id="rId23"/>
    <p:sldId id="366" r:id="rId24"/>
    <p:sldId id="367" r:id="rId25"/>
    <p:sldId id="345" r:id="rId26"/>
  </p:sldIdLst>
  <p:sldSz cx="12192000" cy="6858000"/>
  <p:notesSz cx="6807200" cy="9939338"/>
  <p:defaultTextStyle>
    <a:defPPr>
      <a:defRPr lang="en-GB"/>
    </a:defPPr>
    <a:lvl1pPr algn="l" rtl="0" fontAlgn="base">
      <a:spcBef>
        <a:spcPct val="0"/>
      </a:spcBef>
      <a:spcAft>
        <a:spcPct val="0"/>
      </a:spcAft>
      <a:defRPr sz="3600" kern="1200">
        <a:solidFill>
          <a:srgbClr val="000066"/>
        </a:solidFill>
        <a:latin typeface="Arial Black" pitchFamily="34" charset="0"/>
        <a:ea typeface="+mn-ea"/>
        <a:cs typeface="+mn-cs"/>
      </a:defRPr>
    </a:lvl1pPr>
    <a:lvl2pPr marL="457200" algn="l" rtl="0" fontAlgn="base">
      <a:spcBef>
        <a:spcPct val="0"/>
      </a:spcBef>
      <a:spcAft>
        <a:spcPct val="0"/>
      </a:spcAft>
      <a:defRPr sz="3600" kern="1200">
        <a:solidFill>
          <a:srgbClr val="000066"/>
        </a:solidFill>
        <a:latin typeface="Arial Black" pitchFamily="34" charset="0"/>
        <a:ea typeface="+mn-ea"/>
        <a:cs typeface="+mn-cs"/>
      </a:defRPr>
    </a:lvl2pPr>
    <a:lvl3pPr marL="914400" algn="l" rtl="0" fontAlgn="base">
      <a:spcBef>
        <a:spcPct val="0"/>
      </a:spcBef>
      <a:spcAft>
        <a:spcPct val="0"/>
      </a:spcAft>
      <a:defRPr sz="3600" kern="1200">
        <a:solidFill>
          <a:srgbClr val="000066"/>
        </a:solidFill>
        <a:latin typeface="Arial Black" pitchFamily="34" charset="0"/>
        <a:ea typeface="+mn-ea"/>
        <a:cs typeface="+mn-cs"/>
      </a:defRPr>
    </a:lvl3pPr>
    <a:lvl4pPr marL="1371600" algn="l" rtl="0" fontAlgn="base">
      <a:spcBef>
        <a:spcPct val="0"/>
      </a:spcBef>
      <a:spcAft>
        <a:spcPct val="0"/>
      </a:spcAft>
      <a:defRPr sz="3600" kern="1200">
        <a:solidFill>
          <a:srgbClr val="000066"/>
        </a:solidFill>
        <a:latin typeface="Arial Black" pitchFamily="34" charset="0"/>
        <a:ea typeface="+mn-ea"/>
        <a:cs typeface="+mn-cs"/>
      </a:defRPr>
    </a:lvl4pPr>
    <a:lvl5pPr marL="1828800" algn="l" rtl="0" fontAlgn="base">
      <a:spcBef>
        <a:spcPct val="0"/>
      </a:spcBef>
      <a:spcAft>
        <a:spcPct val="0"/>
      </a:spcAft>
      <a:defRPr sz="3600" kern="1200">
        <a:solidFill>
          <a:srgbClr val="000066"/>
        </a:solidFill>
        <a:latin typeface="Arial Black" pitchFamily="34" charset="0"/>
        <a:ea typeface="+mn-ea"/>
        <a:cs typeface="+mn-cs"/>
      </a:defRPr>
    </a:lvl5pPr>
    <a:lvl6pPr marL="2286000" algn="l" defTabSz="914400" rtl="0" eaLnBrk="1" latinLnBrk="0" hangingPunct="1">
      <a:defRPr sz="3600" kern="1200">
        <a:solidFill>
          <a:srgbClr val="000066"/>
        </a:solidFill>
        <a:latin typeface="Arial Black" pitchFamily="34" charset="0"/>
        <a:ea typeface="+mn-ea"/>
        <a:cs typeface="+mn-cs"/>
      </a:defRPr>
    </a:lvl6pPr>
    <a:lvl7pPr marL="2743200" algn="l" defTabSz="914400" rtl="0" eaLnBrk="1" latinLnBrk="0" hangingPunct="1">
      <a:defRPr sz="3600" kern="1200">
        <a:solidFill>
          <a:srgbClr val="000066"/>
        </a:solidFill>
        <a:latin typeface="Arial Black" pitchFamily="34" charset="0"/>
        <a:ea typeface="+mn-ea"/>
        <a:cs typeface="+mn-cs"/>
      </a:defRPr>
    </a:lvl7pPr>
    <a:lvl8pPr marL="3200400" algn="l" defTabSz="914400" rtl="0" eaLnBrk="1" latinLnBrk="0" hangingPunct="1">
      <a:defRPr sz="3600" kern="1200">
        <a:solidFill>
          <a:srgbClr val="000066"/>
        </a:solidFill>
        <a:latin typeface="Arial Black" pitchFamily="34" charset="0"/>
        <a:ea typeface="+mn-ea"/>
        <a:cs typeface="+mn-cs"/>
      </a:defRPr>
    </a:lvl8pPr>
    <a:lvl9pPr marL="3657600" algn="l" defTabSz="914400" rtl="0" eaLnBrk="1" latinLnBrk="0" hangingPunct="1">
      <a:defRPr sz="3600" kern="1200">
        <a:solidFill>
          <a:srgbClr val="000066"/>
        </a:solidFill>
        <a:latin typeface="Arial Black"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81B5"/>
    <a:srgbClr val="009AC2"/>
    <a:srgbClr val="EAEAEA"/>
    <a:srgbClr val="006B8D"/>
    <a:srgbClr val="3B66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2" autoAdjust="0"/>
    <p:restoredTop sz="94660"/>
  </p:normalViewPr>
  <p:slideViewPr>
    <p:cSldViewPr>
      <p:cViewPr varScale="1">
        <p:scale>
          <a:sx n="66" d="100"/>
          <a:sy n="66" d="100"/>
        </p:scale>
        <p:origin x="-870" y="-10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p:cNvSpPr>
            <a:spLocks noGrp="1"/>
          </p:cNvSpPr>
          <p:nvPr>
            <p:ph type="dt" sz="quarter" idx="1"/>
          </p:nvPr>
        </p:nvSpPr>
        <p:spPr>
          <a:xfrm>
            <a:off x="3856038"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E8CBAD1-A518-437A-BD84-4E1D9D245BAF}" type="datetimeFigureOut">
              <a:rPr lang="en-GB" altLang="en-US"/>
              <a:pPr>
                <a:defRPr/>
              </a:pPr>
              <a:t>29/06/2019</a:t>
            </a:fld>
            <a:endParaRPr lang="en-GB" altLang="en-US"/>
          </a:p>
        </p:txBody>
      </p:sp>
      <p:sp>
        <p:nvSpPr>
          <p:cNvPr id="4" name="Footer Placeholder 3"/>
          <p:cNvSpPr>
            <a:spLocks noGrp="1"/>
          </p:cNvSpPr>
          <p:nvPr>
            <p:ph type="ftr" sz="quarter" idx="2"/>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E201CFA-2571-47A3-816E-6B4DCEE2C2D7}" type="slidenum">
              <a:rPr lang="en-GB" altLang="en-US"/>
              <a:pPr>
                <a:defRPr/>
              </a:pPr>
              <a:t>‹#›</a:t>
            </a:fld>
            <a:endParaRPr lang="en-GB" altLang="en-US"/>
          </a:p>
        </p:txBody>
      </p:sp>
    </p:spTree>
    <p:extLst>
      <p:ext uri="{BB962C8B-B14F-4D97-AF65-F5344CB8AC3E}">
        <p14:creationId xmlns:p14="http://schemas.microsoft.com/office/powerpoint/2010/main" val="176618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p:cNvSpPr>
            <a:spLocks noGrp="1"/>
          </p:cNvSpPr>
          <p:nvPr>
            <p:ph type="dt" idx="1"/>
          </p:nvPr>
        </p:nvSpPr>
        <p:spPr>
          <a:xfrm>
            <a:off x="3856038"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6D1E6D0-2F44-4FA3-A7B9-A73807B9B93E}" type="datetimeFigureOut">
              <a:rPr lang="en-GB" altLang="en-US"/>
              <a:pPr>
                <a:defRPr/>
              </a:pPr>
              <a:t>29/06/2019</a:t>
            </a:fld>
            <a:endParaRPr lang="en-GB" altLang="en-US"/>
          </a:p>
        </p:txBody>
      </p:sp>
      <p:sp>
        <p:nvSpPr>
          <p:cNvPr id="4" name="Slide Image Placeholder 3"/>
          <p:cNvSpPr>
            <a:spLocks noGrp="1" noRot="1" noChangeAspect="1"/>
          </p:cNvSpPr>
          <p:nvPr>
            <p:ph type="sldImg" idx="2"/>
          </p:nvPr>
        </p:nvSpPr>
        <p:spPr>
          <a:xfrm>
            <a:off x="90488" y="746125"/>
            <a:ext cx="6626225" cy="372745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1038" y="4721225"/>
            <a:ext cx="5445125" cy="4471988"/>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endParaRPr lang="en-GB" altLang="en-US" noProof="0" smtClean="0"/>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4FB710E-A642-4F52-B917-1A34789F572B}" type="slidenum">
              <a:rPr lang="en-GB" altLang="en-US"/>
              <a:pPr>
                <a:defRPr/>
              </a:pPr>
              <a:t>‹#›</a:t>
            </a:fld>
            <a:endParaRPr lang="en-GB" altLang="en-US"/>
          </a:p>
        </p:txBody>
      </p:sp>
    </p:spTree>
    <p:extLst>
      <p:ext uri="{BB962C8B-B14F-4D97-AF65-F5344CB8AC3E}">
        <p14:creationId xmlns:p14="http://schemas.microsoft.com/office/powerpoint/2010/main" val="3481565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90488" y="746125"/>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Black" pitchFamily="34" charset="0"/>
              </a:defRPr>
            </a:lvl1pPr>
            <a:lvl2pPr marL="742950" indent="-285750" eaLnBrk="0" hangingPunct="0">
              <a:defRPr sz="3600">
                <a:solidFill>
                  <a:srgbClr val="000066"/>
                </a:solidFill>
                <a:latin typeface="Arial Black" pitchFamily="34" charset="0"/>
              </a:defRPr>
            </a:lvl2pPr>
            <a:lvl3pPr marL="1143000" indent="-228600" eaLnBrk="0" hangingPunct="0">
              <a:defRPr sz="3600">
                <a:solidFill>
                  <a:srgbClr val="000066"/>
                </a:solidFill>
                <a:latin typeface="Arial Black" pitchFamily="34" charset="0"/>
              </a:defRPr>
            </a:lvl3pPr>
            <a:lvl4pPr marL="1600200" indent="-228600" eaLnBrk="0" hangingPunct="0">
              <a:defRPr sz="3600">
                <a:solidFill>
                  <a:srgbClr val="000066"/>
                </a:solidFill>
                <a:latin typeface="Arial Black" pitchFamily="34" charset="0"/>
              </a:defRPr>
            </a:lvl4pPr>
            <a:lvl5pPr marL="2057400" indent="-228600" eaLnBrk="0" hangingPunct="0">
              <a:defRPr sz="3600">
                <a:solidFill>
                  <a:srgbClr val="000066"/>
                </a:solidFill>
                <a:latin typeface="Arial Black" pitchFamily="34" charset="0"/>
              </a:defRPr>
            </a:lvl5pPr>
            <a:lvl6pPr marL="2514600" indent="-228600" eaLnBrk="0" fontAlgn="base" hangingPunct="0">
              <a:spcBef>
                <a:spcPct val="0"/>
              </a:spcBef>
              <a:spcAft>
                <a:spcPct val="0"/>
              </a:spcAft>
              <a:defRPr sz="3600">
                <a:solidFill>
                  <a:srgbClr val="000066"/>
                </a:solidFill>
                <a:latin typeface="Arial Black" pitchFamily="34" charset="0"/>
              </a:defRPr>
            </a:lvl6pPr>
            <a:lvl7pPr marL="2971800" indent="-228600" eaLnBrk="0" fontAlgn="base" hangingPunct="0">
              <a:spcBef>
                <a:spcPct val="0"/>
              </a:spcBef>
              <a:spcAft>
                <a:spcPct val="0"/>
              </a:spcAft>
              <a:defRPr sz="3600">
                <a:solidFill>
                  <a:srgbClr val="000066"/>
                </a:solidFill>
                <a:latin typeface="Arial Black" pitchFamily="34" charset="0"/>
              </a:defRPr>
            </a:lvl7pPr>
            <a:lvl8pPr marL="3429000" indent="-228600" eaLnBrk="0" fontAlgn="base" hangingPunct="0">
              <a:spcBef>
                <a:spcPct val="0"/>
              </a:spcBef>
              <a:spcAft>
                <a:spcPct val="0"/>
              </a:spcAft>
              <a:defRPr sz="3600">
                <a:solidFill>
                  <a:srgbClr val="000066"/>
                </a:solidFill>
                <a:latin typeface="Arial Black" pitchFamily="34" charset="0"/>
              </a:defRPr>
            </a:lvl8pPr>
            <a:lvl9pPr marL="3886200" indent="-228600" eaLnBrk="0" fontAlgn="base" hangingPunct="0">
              <a:spcBef>
                <a:spcPct val="0"/>
              </a:spcBef>
              <a:spcAft>
                <a:spcPct val="0"/>
              </a:spcAft>
              <a:defRPr sz="3600">
                <a:solidFill>
                  <a:srgbClr val="000066"/>
                </a:solidFill>
                <a:latin typeface="Arial Black" pitchFamily="34" charset="0"/>
              </a:defRPr>
            </a:lvl9pPr>
          </a:lstStyle>
          <a:p>
            <a:pPr eaLnBrk="1" hangingPunct="1"/>
            <a:fld id="{31BA0A7E-B8EF-49E4-A1E3-045B04969A2F}" type="slidenum">
              <a:rPr lang="en-GB" sz="1200" smtClean="0"/>
              <a:pPr eaLnBrk="1" hangingPunct="1"/>
              <a:t>1</a:t>
            </a:fld>
            <a:endParaRPr lang="en-GB" sz="1200" smtClean="0"/>
          </a:p>
        </p:txBody>
      </p:sp>
      <p:sp>
        <p:nvSpPr>
          <p:cNvPr id="2048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Black" pitchFamily="34" charset="0"/>
              </a:defRPr>
            </a:lvl1pPr>
            <a:lvl2pPr marL="742950" indent="-285750" eaLnBrk="0" hangingPunct="0">
              <a:defRPr sz="3600">
                <a:solidFill>
                  <a:srgbClr val="000066"/>
                </a:solidFill>
                <a:latin typeface="Arial Black" pitchFamily="34" charset="0"/>
              </a:defRPr>
            </a:lvl2pPr>
            <a:lvl3pPr marL="1143000" indent="-228600" eaLnBrk="0" hangingPunct="0">
              <a:defRPr sz="3600">
                <a:solidFill>
                  <a:srgbClr val="000066"/>
                </a:solidFill>
                <a:latin typeface="Arial Black" pitchFamily="34" charset="0"/>
              </a:defRPr>
            </a:lvl3pPr>
            <a:lvl4pPr marL="1600200" indent="-228600" eaLnBrk="0" hangingPunct="0">
              <a:defRPr sz="3600">
                <a:solidFill>
                  <a:srgbClr val="000066"/>
                </a:solidFill>
                <a:latin typeface="Arial Black" pitchFamily="34" charset="0"/>
              </a:defRPr>
            </a:lvl4pPr>
            <a:lvl5pPr marL="2057400" indent="-228600" eaLnBrk="0" hangingPunct="0">
              <a:defRPr sz="3600">
                <a:solidFill>
                  <a:srgbClr val="000066"/>
                </a:solidFill>
                <a:latin typeface="Arial Black" pitchFamily="34" charset="0"/>
              </a:defRPr>
            </a:lvl5pPr>
            <a:lvl6pPr marL="2514600" indent="-228600" eaLnBrk="0" fontAlgn="base" hangingPunct="0">
              <a:spcBef>
                <a:spcPct val="0"/>
              </a:spcBef>
              <a:spcAft>
                <a:spcPct val="0"/>
              </a:spcAft>
              <a:defRPr sz="3600">
                <a:solidFill>
                  <a:srgbClr val="000066"/>
                </a:solidFill>
                <a:latin typeface="Arial Black" pitchFamily="34" charset="0"/>
              </a:defRPr>
            </a:lvl6pPr>
            <a:lvl7pPr marL="2971800" indent="-228600" eaLnBrk="0" fontAlgn="base" hangingPunct="0">
              <a:spcBef>
                <a:spcPct val="0"/>
              </a:spcBef>
              <a:spcAft>
                <a:spcPct val="0"/>
              </a:spcAft>
              <a:defRPr sz="3600">
                <a:solidFill>
                  <a:srgbClr val="000066"/>
                </a:solidFill>
                <a:latin typeface="Arial Black" pitchFamily="34" charset="0"/>
              </a:defRPr>
            </a:lvl7pPr>
            <a:lvl8pPr marL="3429000" indent="-228600" eaLnBrk="0" fontAlgn="base" hangingPunct="0">
              <a:spcBef>
                <a:spcPct val="0"/>
              </a:spcBef>
              <a:spcAft>
                <a:spcPct val="0"/>
              </a:spcAft>
              <a:defRPr sz="3600">
                <a:solidFill>
                  <a:srgbClr val="000066"/>
                </a:solidFill>
                <a:latin typeface="Arial Black" pitchFamily="34" charset="0"/>
              </a:defRPr>
            </a:lvl8pPr>
            <a:lvl9pPr marL="3886200" indent="-228600" eaLnBrk="0" fontAlgn="base" hangingPunct="0">
              <a:spcBef>
                <a:spcPct val="0"/>
              </a:spcBef>
              <a:spcAft>
                <a:spcPct val="0"/>
              </a:spcAft>
              <a:defRPr sz="3600">
                <a:solidFill>
                  <a:srgbClr val="000066"/>
                </a:solidFill>
                <a:latin typeface="Arial Black" pitchFamily="34" charset="0"/>
              </a:defRPr>
            </a:lvl9pPr>
          </a:lstStyle>
          <a:p>
            <a:pPr eaLnBrk="1" hangingPunct="1"/>
            <a:endParaRPr lang="en-US" sz="1200" smtClean="0"/>
          </a:p>
        </p:txBody>
      </p:sp>
      <p:sp>
        <p:nvSpPr>
          <p:cNvPr id="20486"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Black" pitchFamily="34" charset="0"/>
              </a:defRPr>
            </a:lvl1pPr>
            <a:lvl2pPr marL="742950" indent="-285750" eaLnBrk="0" hangingPunct="0">
              <a:defRPr sz="3600">
                <a:solidFill>
                  <a:srgbClr val="000066"/>
                </a:solidFill>
                <a:latin typeface="Arial Black" pitchFamily="34" charset="0"/>
              </a:defRPr>
            </a:lvl2pPr>
            <a:lvl3pPr marL="1143000" indent="-228600" eaLnBrk="0" hangingPunct="0">
              <a:defRPr sz="3600">
                <a:solidFill>
                  <a:srgbClr val="000066"/>
                </a:solidFill>
                <a:latin typeface="Arial Black" pitchFamily="34" charset="0"/>
              </a:defRPr>
            </a:lvl3pPr>
            <a:lvl4pPr marL="1600200" indent="-228600" eaLnBrk="0" hangingPunct="0">
              <a:defRPr sz="3600">
                <a:solidFill>
                  <a:srgbClr val="000066"/>
                </a:solidFill>
                <a:latin typeface="Arial Black" pitchFamily="34" charset="0"/>
              </a:defRPr>
            </a:lvl4pPr>
            <a:lvl5pPr marL="2057400" indent="-228600" eaLnBrk="0" hangingPunct="0">
              <a:defRPr sz="3600">
                <a:solidFill>
                  <a:srgbClr val="000066"/>
                </a:solidFill>
                <a:latin typeface="Arial Black" pitchFamily="34" charset="0"/>
              </a:defRPr>
            </a:lvl5pPr>
            <a:lvl6pPr marL="2514600" indent="-228600" eaLnBrk="0" fontAlgn="base" hangingPunct="0">
              <a:spcBef>
                <a:spcPct val="0"/>
              </a:spcBef>
              <a:spcAft>
                <a:spcPct val="0"/>
              </a:spcAft>
              <a:defRPr sz="3600">
                <a:solidFill>
                  <a:srgbClr val="000066"/>
                </a:solidFill>
                <a:latin typeface="Arial Black" pitchFamily="34" charset="0"/>
              </a:defRPr>
            </a:lvl6pPr>
            <a:lvl7pPr marL="2971800" indent="-228600" eaLnBrk="0" fontAlgn="base" hangingPunct="0">
              <a:spcBef>
                <a:spcPct val="0"/>
              </a:spcBef>
              <a:spcAft>
                <a:spcPct val="0"/>
              </a:spcAft>
              <a:defRPr sz="3600">
                <a:solidFill>
                  <a:srgbClr val="000066"/>
                </a:solidFill>
                <a:latin typeface="Arial Black" pitchFamily="34" charset="0"/>
              </a:defRPr>
            </a:lvl7pPr>
            <a:lvl8pPr marL="3429000" indent="-228600" eaLnBrk="0" fontAlgn="base" hangingPunct="0">
              <a:spcBef>
                <a:spcPct val="0"/>
              </a:spcBef>
              <a:spcAft>
                <a:spcPct val="0"/>
              </a:spcAft>
              <a:defRPr sz="3600">
                <a:solidFill>
                  <a:srgbClr val="000066"/>
                </a:solidFill>
                <a:latin typeface="Arial Black" pitchFamily="34" charset="0"/>
              </a:defRPr>
            </a:lvl8pPr>
            <a:lvl9pPr marL="3886200" indent="-228600" eaLnBrk="0" fontAlgn="base" hangingPunct="0">
              <a:spcBef>
                <a:spcPct val="0"/>
              </a:spcBef>
              <a:spcAft>
                <a:spcPct val="0"/>
              </a:spcAft>
              <a:defRPr sz="3600">
                <a:solidFill>
                  <a:srgbClr val="000066"/>
                </a:solidFill>
                <a:latin typeface="Arial Black" pitchFamily="34" charset="0"/>
              </a:defRPr>
            </a:lvl9pPr>
          </a:lstStyle>
          <a:p>
            <a:pPr eaLnBrk="1" hangingPunct="1"/>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0488" y="746125"/>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Black" pitchFamily="34" charset="0"/>
              </a:defRPr>
            </a:lvl1pPr>
            <a:lvl2pPr marL="742950" indent="-285750" eaLnBrk="0" hangingPunct="0">
              <a:defRPr sz="3600">
                <a:solidFill>
                  <a:srgbClr val="000066"/>
                </a:solidFill>
                <a:latin typeface="Arial Black" pitchFamily="34" charset="0"/>
              </a:defRPr>
            </a:lvl2pPr>
            <a:lvl3pPr marL="1143000" indent="-228600" eaLnBrk="0" hangingPunct="0">
              <a:defRPr sz="3600">
                <a:solidFill>
                  <a:srgbClr val="000066"/>
                </a:solidFill>
                <a:latin typeface="Arial Black" pitchFamily="34" charset="0"/>
              </a:defRPr>
            </a:lvl3pPr>
            <a:lvl4pPr marL="1600200" indent="-228600" eaLnBrk="0" hangingPunct="0">
              <a:defRPr sz="3600">
                <a:solidFill>
                  <a:srgbClr val="000066"/>
                </a:solidFill>
                <a:latin typeface="Arial Black" pitchFamily="34" charset="0"/>
              </a:defRPr>
            </a:lvl4pPr>
            <a:lvl5pPr marL="2057400" indent="-228600" eaLnBrk="0" hangingPunct="0">
              <a:defRPr sz="3600">
                <a:solidFill>
                  <a:srgbClr val="000066"/>
                </a:solidFill>
                <a:latin typeface="Arial Black" pitchFamily="34" charset="0"/>
              </a:defRPr>
            </a:lvl5pPr>
            <a:lvl6pPr marL="2514600" indent="-228600" eaLnBrk="0" fontAlgn="base" hangingPunct="0">
              <a:spcBef>
                <a:spcPct val="0"/>
              </a:spcBef>
              <a:spcAft>
                <a:spcPct val="0"/>
              </a:spcAft>
              <a:defRPr sz="3600">
                <a:solidFill>
                  <a:srgbClr val="000066"/>
                </a:solidFill>
                <a:latin typeface="Arial Black" pitchFamily="34" charset="0"/>
              </a:defRPr>
            </a:lvl6pPr>
            <a:lvl7pPr marL="2971800" indent="-228600" eaLnBrk="0" fontAlgn="base" hangingPunct="0">
              <a:spcBef>
                <a:spcPct val="0"/>
              </a:spcBef>
              <a:spcAft>
                <a:spcPct val="0"/>
              </a:spcAft>
              <a:defRPr sz="3600">
                <a:solidFill>
                  <a:srgbClr val="000066"/>
                </a:solidFill>
                <a:latin typeface="Arial Black" pitchFamily="34" charset="0"/>
              </a:defRPr>
            </a:lvl7pPr>
            <a:lvl8pPr marL="3429000" indent="-228600" eaLnBrk="0" fontAlgn="base" hangingPunct="0">
              <a:spcBef>
                <a:spcPct val="0"/>
              </a:spcBef>
              <a:spcAft>
                <a:spcPct val="0"/>
              </a:spcAft>
              <a:defRPr sz="3600">
                <a:solidFill>
                  <a:srgbClr val="000066"/>
                </a:solidFill>
                <a:latin typeface="Arial Black" pitchFamily="34" charset="0"/>
              </a:defRPr>
            </a:lvl8pPr>
            <a:lvl9pPr marL="3886200" indent="-228600" eaLnBrk="0" fontAlgn="base" hangingPunct="0">
              <a:spcBef>
                <a:spcPct val="0"/>
              </a:spcBef>
              <a:spcAft>
                <a:spcPct val="0"/>
              </a:spcAft>
              <a:defRPr sz="3600">
                <a:solidFill>
                  <a:srgbClr val="000066"/>
                </a:solidFill>
                <a:latin typeface="Arial Black" pitchFamily="34" charset="0"/>
              </a:defRPr>
            </a:lvl9pPr>
          </a:lstStyle>
          <a:p>
            <a:pPr eaLnBrk="1" hangingPunct="1"/>
            <a:fld id="{BF3EBCF8-E786-491A-9DED-141C0320E3BA}" type="slidenum">
              <a:rPr lang="en-GB" altLang="en-US" sz="1200" smtClean="0"/>
              <a:pPr eaLnBrk="1" hangingPunct="1"/>
              <a:t>18</a:t>
            </a:fld>
            <a:endParaRPr lang="en-GB" altLang="en-US" sz="1200" smtClean="0"/>
          </a:p>
        </p:txBody>
      </p:sp>
    </p:spTree>
    <p:extLst>
      <p:ext uri="{BB962C8B-B14F-4D97-AF65-F5344CB8AC3E}">
        <p14:creationId xmlns:p14="http://schemas.microsoft.com/office/powerpoint/2010/main" val="3302145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0488" y="746125"/>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Black" pitchFamily="34" charset="0"/>
              </a:defRPr>
            </a:lvl1pPr>
            <a:lvl2pPr marL="742950" indent="-285750" eaLnBrk="0" hangingPunct="0">
              <a:defRPr sz="3600">
                <a:solidFill>
                  <a:srgbClr val="000066"/>
                </a:solidFill>
                <a:latin typeface="Arial Black" pitchFamily="34" charset="0"/>
              </a:defRPr>
            </a:lvl2pPr>
            <a:lvl3pPr marL="1143000" indent="-228600" eaLnBrk="0" hangingPunct="0">
              <a:defRPr sz="3600">
                <a:solidFill>
                  <a:srgbClr val="000066"/>
                </a:solidFill>
                <a:latin typeface="Arial Black" pitchFamily="34" charset="0"/>
              </a:defRPr>
            </a:lvl3pPr>
            <a:lvl4pPr marL="1600200" indent="-228600" eaLnBrk="0" hangingPunct="0">
              <a:defRPr sz="3600">
                <a:solidFill>
                  <a:srgbClr val="000066"/>
                </a:solidFill>
                <a:latin typeface="Arial Black" pitchFamily="34" charset="0"/>
              </a:defRPr>
            </a:lvl4pPr>
            <a:lvl5pPr marL="2057400" indent="-228600" eaLnBrk="0" hangingPunct="0">
              <a:defRPr sz="3600">
                <a:solidFill>
                  <a:srgbClr val="000066"/>
                </a:solidFill>
                <a:latin typeface="Arial Black" pitchFamily="34" charset="0"/>
              </a:defRPr>
            </a:lvl5pPr>
            <a:lvl6pPr marL="2514600" indent="-228600" eaLnBrk="0" fontAlgn="base" hangingPunct="0">
              <a:spcBef>
                <a:spcPct val="0"/>
              </a:spcBef>
              <a:spcAft>
                <a:spcPct val="0"/>
              </a:spcAft>
              <a:defRPr sz="3600">
                <a:solidFill>
                  <a:srgbClr val="000066"/>
                </a:solidFill>
                <a:latin typeface="Arial Black" pitchFamily="34" charset="0"/>
              </a:defRPr>
            </a:lvl6pPr>
            <a:lvl7pPr marL="2971800" indent="-228600" eaLnBrk="0" fontAlgn="base" hangingPunct="0">
              <a:spcBef>
                <a:spcPct val="0"/>
              </a:spcBef>
              <a:spcAft>
                <a:spcPct val="0"/>
              </a:spcAft>
              <a:defRPr sz="3600">
                <a:solidFill>
                  <a:srgbClr val="000066"/>
                </a:solidFill>
                <a:latin typeface="Arial Black" pitchFamily="34" charset="0"/>
              </a:defRPr>
            </a:lvl7pPr>
            <a:lvl8pPr marL="3429000" indent="-228600" eaLnBrk="0" fontAlgn="base" hangingPunct="0">
              <a:spcBef>
                <a:spcPct val="0"/>
              </a:spcBef>
              <a:spcAft>
                <a:spcPct val="0"/>
              </a:spcAft>
              <a:defRPr sz="3600">
                <a:solidFill>
                  <a:srgbClr val="000066"/>
                </a:solidFill>
                <a:latin typeface="Arial Black" pitchFamily="34" charset="0"/>
              </a:defRPr>
            </a:lvl8pPr>
            <a:lvl9pPr marL="3886200" indent="-228600" eaLnBrk="0" fontAlgn="base" hangingPunct="0">
              <a:spcBef>
                <a:spcPct val="0"/>
              </a:spcBef>
              <a:spcAft>
                <a:spcPct val="0"/>
              </a:spcAft>
              <a:defRPr sz="3600">
                <a:solidFill>
                  <a:srgbClr val="000066"/>
                </a:solidFill>
                <a:latin typeface="Arial Black" pitchFamily="34" charset="0"/>
              </a:defRPr>
            </a:lvl9pPr>
          </a:lstStyle>
          <a:p>
            <a:pPr eaLnBrk="1" hangingPunct="1"/>
            <a:fld id="{BF3EBCF8-E786-491A-9DED-141C0320E3BA}" type="slidenum">
              <a:rPr lang="en-GB" altLang="en-US" sz="1200" smtClean="0"/>
              <a:pPr eaLnBrk="1" hangingPunct="1"/>
              <a:t>19</a:t>
            </a:fld>
            <a:endParaRPr lang="en-GB" altLang="en-US" sz="1200" smtClean="0"/>
          </a:p>
        </p:txBody>
      </p:sp>
    </p:spTree>
    <p:extLst>
      <p:ext uri="{BB962C8B-B14F-4D97-AF65-F5344CB8AC3E}">
        <p14:creationId xmlns:p14="http://schemas.microsoft.com/office/powerpoint/2010/main" val="2787799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0488" y="746125"/>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Black" pitchFamily="34" charset="0"/>
              </a:defRPr>
            </a:lvl1pPr>
            <a:lvl2pPr marL="742950" indent="-285750" eaLnBrk="0" hangingPunct="0">
              <a:defRPr sz="3600">
                <a:solidFill>
                  <a:srgbClr val="000066"/>
                </a:solidFill>
                <a:latin typeface="Arial Black" pitchFamily="34" charset="0"/>
              </a:defRPr>
            </a:lvl2pPr>
            <a:lvl3pPr marL="1143000" indent="-228600" eaLnBrk="0" hangingPunct="0">
              <a:defRPr sz="3600">
                <a:solidFill>
                  <a:srgbClr val="000066"/>
                </a:solidFill>
                <a:latin typeface="Arial Black" pitchFamily="34" charset="0"/>
              </a:defRPr>
            </a:lvl3pPr>
            <a:lvl4pPr marL="1600200" indent="-228600" eaLnBrk="0" hangingPunct="0">
              <a:defRPr sz="3600">
                <a:solidFill>
                  <a:srgbClr val="000066"/>
                </a:solidFill>
                <a:latin typeface="Arial Black" pitchFamily="34" charset="0"/>
              </a:defRPr>
            </a:lvl4pPr>
            <a:lvl5pPr marL="2057400" indent="-228600" eaLnBrk="0" hangingPunct="0">
              <a:defRPr sz="3600">
                <a:solidFill>
                  <a:srgbClr val="000066"/>
                </a:solidFill>
                <a:latin typeface="Arial Black" pitchFamily="34" charset="0"/>
              </a:defRPr>
            </a:lvl5pPr>
            <a:lvl6pPr marL="2514600" indent="-228600" eaLnBrk="0" fontAlgn="base" hangingPunct="0">
              <a:spcBef>
                <a:spcPct val="0"/>
              </a:spcBef>
              <a:spcAft>
                <a:spcPct val="0"/>
              </a:spcAft>
              <a:defRPr sz="3600">
                <a:solidFill>
                  <a:srgbClr val="000066"/>
                </a:solidFill>
                <a:latin typeface="Arial Black" pitchFamily="34" charset="0"/>
              </a:defRPr>
            </a:lvl6pPr>
            <a:lvl7pPr marL="2971800" indent="-228600" eaLnBrk="0" fontAlgn="base" hangingPunct="0">
              <a:spcBef>
                <a:spcPct val="0"/>
              </a:spcBef>
              <a:spcAft>
                <a:spcPct val="0"/>
              </a:spcAft>
              <a:defRPr sz="3600">
                <a:solidFill>
                  <a:srgbClr val="000066"/>
                </a:solidFill>
                <a:latin typeface="Arial Black" pitchFamily="34" charset="0"/>
              </a:defRPr>
            </a:lvl7pPr>
            <a:lvl8pPr marL="3429000" indent="-228600" eaLnBrk="0" fontAlgn="base" hangingPunct="0">
              <a:spcBef>
                <a:spcPct val="0"/>
              </a:spcBef>
              <a:spcAft>
                <a:spcPct val="0"/>
              </a:spcAft>
              <a:defRPr sz="3600">
                <a:solidFill>
                  <a:srgbClr val="000066"/>
                </a:solidFill>
                <a:latin typeface="Arial Black" pitchFamily="34" charset="0"/>
              </a:defRPr>
            </a:lvl8pPr>
            <a:lvl9pPr marL="3886200" indent="-228600" eaLnBrk="0" fontAlgn="base" hangingPunct="0">
              <a:spcBef>
                <a:spcPct val="0"/>
              </a:spcBef>
              <a:spcAft>
                <a:spcPct val="0"/>
              </a:spcAft>
              <a:defRPr sz="3600">
                <a:solidFill>
                  <a:srgbClr val="000066"/>
                </a:solidFill>
                <a:latin typeface="Arial Black" pitchFamily="34" charset="0"/>
              </a:defRPr>
            </a:lvl9pPr>
          </a:lstStyle>
          <a:p>
            <a:pPr eaLnBrk="1" hangingPunct="1"/>
            <a:fld id="{BF3EBCF8-E786-491A-9DED-141C0320E3BA}" type="slidenum">
              <a:rPr lang="en-GB" altLang="en-US" sz="1200" smtClean="0"/>
              <a:pPr eaLnBrk="1" hangingPunct="1"/>
              <a:t>21</a:t>
            </a:fld>
            <a:endParaRPr lang="en-GB" altLang="en-US" sz="1200" smtClean="0"/>
          </a:p>
        </p:txBody>
      </p:sp>
    </p:spTree>
    <p:extLst>
      <p:ext uri="{BB962C8B-B14F-4D97-AF65-F5344CB8AC3E}">
        <p14:creationId xmlns:p14="http://schemas.microsoft.com/office/powerpoint/2010/main" val="1252049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0488" y="746125"/>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Black" pitchFamily="34" charset="0"/>
              </a:defRPr>
            </a:lvl1pPr>
            <a:lvl2pPr marL="742950" indent="-285750" eaLnBrk="0" hangingPunct="0">
              <a:defRPr sz="3600">
                <a:solidFill>
                  <a:srgbClr val="000066"/>
                </a:solidFill>
                <a:latin typeface="Arial Black" pitchFamily="34" charset="0"/>
              </a:defRPr>
            </a:lvl2pPr>
            <a:lvl3pPr marL="1143000" indent="-228600" eaLnBrk="0" hangingPunct="0">
              <a:defRPr sz="3600">
                <a:solidFill>
                  <a:srgbClr val="000066"/>
                </a:solidFill>
                <a:latin typeface="Arial Black" pitchFamily="34" charset="0"/>
              </a:defRPr>
            </a:lvl3pPr>
            <a:lvl4pPr marL="1600200" indent="-228600" eaLnBrk="0" hangingPunct="0">
              <a:defRPr sz="3600">
                <a:solidFill>
                  <a:srgbClr val="000066"/>
                </a:solidFill>
                <a:latin typeface="Arial Black" pitchFamily="34" charset="0"/>
              </a:defRPr>
            </a:lvl4pPr>
            <a:lvl5pPr marL="2057400" indent="-228600" eaLnBrk="0" hangingPunct="0">
              <a:defRPr sz="3600">
                <a:solidFill>
                  <a:srgbClr val="000066"/>
                </a:solidFill>
                <a:latin typeface="Arial Black" pitchFamily="34" charset="0"/>
              </a:defRPr>
            </a:lvl5pPr>
            <a:lvl6pPr marL="2514600" indent="-228600" eaLnBrk="0" fontAlgn="base" hangingPunct="0">
              <a:spcBef>
                <a:spcPct val="0"/>
              </a:spcBef>
              <a:spcAft>
                <a:spcPct val="0"/>
              </a:spcAft>
              <a:defRPr sz="3600">
                <a:solidFill>
                  <a:srgbClr val="000066"/>
                </a:solidFill>
                <a:latin typeface="Arial Black" pitchFamily="34" charset="0"/>
              </a:defRPr>
            </a:lvl6pPr>
            <a:lvl7pPr marL="2971800" indent="-228600" eaLnBrk="0" fontAlgn="base" hangingPunct="0">
              <a:spcBef>
                <a:spcPct val="0"/>
              </a:spcBef>
              <a:spcAft>
                <a:spcPct val="0"/>
              </a:spcAft>
              <a:defRPr sz="3600">
                <a:solidFill>
                  <a:srgbClr val="000066"/>
                </a:solidFill>
                <a:latin typeface="Arial Black" pitchFamily="34" charset="0"/>
              </a:defRPr>
            </a:lvl7pPr>
            <a:lvl8pPr marL="3429000" indent="-228600" eaLnBrk="0" fontAlgn="base" hangingPunct="0">
              <a:spcBef>
                <a:spcPct val="0"/>
              </a:spcBef>
              <a:spcAft>
                <a:spcPct val="0"/>
              </a:spcAft>
              <a:defRPr sz="3600">
                <a:solidFill>
                  <a:srgbClr val="000066"/>
                </a:solidFill>
                <a:latin typeface="Arial Black" pitchFamily="34" charset="0"/>
              </a:defRPr>
            </a:lvl8pPr>
            <a:lvl9pPr marL="3886200" indent="-228600" eaLnBrk="0" fontAlgn="base" hangingPunct="0">
              <a:spcBef>
                <a:spcPct val="0"/>
              </a:spcBef>
              <a:spcAft>
                <a:spcPct val="0"/>
              </a:spcAft>
              <a:defRPr sz="3600">
                <a:solidFill>
                  <a:srgbClr val="000066"/>
                </a:solidFill>
                <a:latin typeface="Arial Black" pitchFamily="34" charset="0"/>
              </a:defRPr>
            </a:lvl9pPr>
          </a:lstStyle>
          <a:p>
            <a:pPr eaLnBrk="1" hangingPunct="1"/>
            <a:fld id="{BF3EBCF8-E786-491A-9DED-141C0320E3BA}" type="slidenum">
              <a:rPr lang="en-GB" altLang="en-US" sz="1200" smtClean="0"/>
              <a:pPr eaLnBrk="1" hangingPunct="1"/>
              <a:t>22</a:t>
            </a:fld>
            <a:endParaRPr lang="en-GB" altLang="en-US" sz="1200" smtClean="0"/>
          </a:p>
        </p:txBody>
      </p:sp>
    </p:spTree>
    <p:extLst>
      <p:ext uri="{BB962C8B-B14F-4D97-AF65-F5344CB8AC3E}">
        <p14:creationId xmlns:p14="http://schemas.microsoft.com/office/powerpoint/2010/main" val="3287735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0488" y="746125"/>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Black" pitchFamily="34" charset="0"/>
              </a:defRPr>
            </a:lvl1pPr>
            <a:lvl2pPr marL="742950" indent="-285750" eaLnBrk="0" hangingPunct="0">
              <a:defRPr sz="3600">
                <a:solidFill>
                  <a:srgbClr val="000066"/>
                </a:solidFill>
                <a:latin typeface="Arial Black" pitchFamily="34" charset="0"/>
              </a:defRPr>
            </a:lvl2pPr>
            <a:lvl3pPr marL="1143000" indent="-228600" eaLnBrk="0" hangingPunct="0">
              <a:defRPr sz="3600">
                <a:solidFill>
                  <a:srgbClr val="000066"/>
                </a:solidFill>
                <a:latin typeface="Arial Black" pitchFamily="34" charset="0"/>
              </a:defRPr>
            </a:lvl3pPr>
            <a:lvl4pPr marL="1600200" indent="-228600" eaLnBrk="0" hangingPunct="0">
              <a:defRPr sz="3600">
                <a:solidFill>
                  <a:srgbClr val="000066"/>
                </a:solidFill>
                <a:latin typeface="Arial Black" pitchFamily="34" charset="0"/>
              </a:defRPr>
            </a:lvl4pPr>
            <a:lvl5pPr marL="2057400" indent="-228600" eaLnBrk="0" hangingPunct="0">
              <a:defRPr sz="3600">
                <a:solidFill>
                  <a:srgbClr val="000066"/>
                </a:solidFill>
                <a:latin typeface="Arial Black" pitchFamily="34" charset="0"/>
              </a:defRPr>
            </a:lvl5pPr>
            <a:lvl6pPr marL="2514600" indent="-228600" eaLnBrk="0" fontAlgn="base" hangingPunct="0">
              <a:spcBef>
                <a:spcPct val="0"/>
              </a:spcBef>
              <a:spcAft>
                <a:spcPct val="0"/>
              </a:spcAft>
              <a:defRPr sz="3600">
                <a:solidFill>
                  <a:srgbClr val="000066"/>
                </a:solidFill>
                <a:latin typeface="Arial Black" pitchFamily="34" charset="0"/>
              </a:defRPr>
            </a:lvl6pPr>
            <a:lvl7pPr marL="2971800" indent="-228600" eaLnBrk="0" fontAlgn="base" hangingPunct="0">
              <a:spcBef>
                <a:spcPct val="0"/>
              </a:spcBef>
              <a:spcAft>
                <a:spcPct val="0"/>
              </a:spcAft>
              <a:defRPr sz="3600">
                <a:solidFill>
                  <a:srgbClr val="000066"/>
                </a:solidFill>
                <a:latin typeface="Arial Black" pitchFamily="34" charset="0"/>
              </a:defRPr>
            </a:lvl7pPr>
            <a:lvl8pPr marL="3429000" indent="-228600" eaLnBrk="0" fontAlgn="base" hangingPunct="0">
              <a:spcBef>
                <a:spcPct val="0"/>
              </a:spcBef>
              <a:spcAft>
                <a:spcPct val="0"/>
              </a:spcAft>
              <a:defRPr sz="3600">
                <a:solidFill>
                  <a:srgbClr val="000066"/>
                </a:solidFill>
                <a:latin typeface="Arial Black" pitchFamily="34" charset="0"/>
              </a:defRPr>
            </a:lvl8pPr>
            <a:lvl9pPr marL="3886200" indent="-228600" eaLnBrk="0" fontAlgn="base" hangingPunct="0">
              <a:spcBef>
                <a:spcPct val="0"/>
              </a:spcBef>
              <a:spcAft>
                <a:spcPct val="0"/>
              </a:spcAft>
              <a:defRPr sz="3600">
                <a:solidFill>
                  <a:srgbClr val="000066"/>
                </a:solidFill>
                <a:latin typeface="Arial Black" pitchFamily="34" charset="0"/>
              </a:defRPr>
            </a:lvl9pPr>
          </a:lstStyle>
          <a:p>
            <a:pPr eaLnBrk="1" hangingPunct="1"/>
            <a:fld id="{BF3EBCF8-E786-491A-9DED-141C0320E3BA}" type="slidenum">
              <a:rPr lang="en-GB" altLang="en-US" sz="1200" smtClean="0"/>
              <a:pPr eaLnBrk="1" hangingPunct="1"/>
              <a:t>24</a:t>
            </a:fld>
            <a:endParaRPr lang="en-GB" altLang="en-US" sz="1200" smtClean="0"/>
          </a:p>
        </p:txBody>
      </p:sp>
    </p:spTree>
    <p:extLst>
      <p:ext uri="{BB962C8B-B14F-4D97-AF65-F5344CB8AC3E}">
        <p14:creationId xmlns:p14="http://schemas.microsoft.com/office/powerpoint/2010/main" val="271361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90488" y="746125"/>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A5766B-00A4-4B80-B998-87723A079E79}" type="slidenum">
              <a:rPr lang="en-GB" altLang="en-US" smtClean="0">
                <a:solidFill>
                  <a:srgbClr val="000066"/>
                </a:solidFill>
                <a:latin typeface="Arial Black" panose="020B0A04020102020204" pitchFamily="34" charset="0"/>
              </a:rPr>
              <a:pPr>
                <a:spcBef>
                  <a:spcPct val="0"/>
                </a:spcBef>
              </a:pPr>
              <a:t>4</a:t>
            </a:fld>
            <a:endParaRPr lang="en-GB" altLang="en-US" smtClean="0">
              <a:solidFill>
                <a:srgbClr val="000066"/>
              </a:solidFill>
              <a:latin typeface="Arial Black" panose="020B0A04020102020204" pitchFamily="34" charset="0"/>
            </a:endParaRPr>
          </a:p>
        </p:txBody>
      </p:sp>
      <p:sp>
        <p:nvSpPr>
          <p:cNvPr id="1024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smtClean="0">
              <a:solidFill>
                <a:srgbClr val="000066"/>
              </a:solidFill>
              <a:latin typeface="Arial Black" panose="020B0A04020102020204" pitchFamily="34" charset="0"/>
            </a:endParaRPr>
          </a:p>
        </p:txBody>
      </p:sp>
      <p:sp>
        <p:nvSpPr>
          <p:cNvPr id="10246"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smtClean="0">
              <a:solidFill>
                <a:srgbClr val="000066"/>
              </a:solidFill>
              <a:latin typeface="Arial Black" panose="020B0A04020102020204" pitchFamily="34" charset="0"/>
            </a:endParaRPr>
          </a:p>
        </p:txBody>
      </p:sp>
    </p:spTree>
    <p:extLst>
      <p:ext uri="{BB962C8B-B14F-4D97-AF65-F5344CB8AC3E}">
        <p14:creationId xmlns:p14="http://schemas.microsoft.com/office/powerpoint/2010/main" val="8580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0488" y="746125"/>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Black" pitchFamily="34" charset="0"/>
              </a:defRPr>
            </a:lvl1pPr>
            <a:lvl2pPr marL="742950" indent="-285750" eaLnBrk="0" hangingPunct="0">
              <a:defRPr sz="3600">
                <a:solidFill>
                  <a:srgbClr val="000066"/>
                </a:solidFill>
                <a:latin typeface="Arial Black" pitchFamily="34" charset="0"/>
              </a:defRPr>
            </a:lvl2pPr>
            <a:lvl3pPr marL="1143000" indent="-228600" eaLnBrk="0" hangingPunct="0">
              <a:defRPr sz="3600">
                <a:solidFill>
                  <a:srgbClr val="000066"/>
                </a:solidFill>
                <a:latin typeface="Arial Black" pitchFamily="34" charset="0"/>
              </a:defRPr>
            </a:lvl3pPr>
            <a:lvl4pPr marL="1600200" indent="-228600" eaLnBrk="0" hangingPunct="0">
              <a:defRPr sz="3600">
                <a:solidFill>
                  <a:srgbClr val="000066"/>
                </a:solidFill>
                <a:latin typeface="Arial Black" pitchFamily="34" charset="0"/>
              </a:defRPr>
            </a:lvl4pPr>
            <a:lvl5pPr marL="2057400" indent="-228600" eaLnBrk="0" hangingPunct="0">
              <a:defRPr sz="3600">
                <a:solidFill>
                  <a:srgbClr val="000066"/>
                </a:solidFill>
                <a:latin typeface="Arial Black" pitchFamily="34" charset="0"/>
              </a:defRPr>
            </a:lvl5pPr>
            <a:lvl6pPr marL="2514600" indent="-228600" eaLnBrk="0" fontAlgn="base" hangingPunct="0">
              <a:spcBef>
                <a:spcPct val="0"/>
              </a:spcBef>
              <a:spcAft>
                <a:spcPct val="0"/>
              </a:spcAft>
              <a:defRPr sz="3600">
                <a:solidFill>
                  <a:srgbClr val="000066"/>
                </a:solidFill>
                <a:latin typeface="Arial Black" pitchFamily="34" charset="0"/>
              </a:defRPr>
            </a:lvl6pPr>
            <a:lvl7pPr marL="2971800" indent="-228600" eaLnBrk="0" fontAlgn="base" hangingPunct="0">
              <a:spcBef>
                <a:spcPct val="0"/>
              </a:spcBef>
              <a:spcAft>
                <a:spcPct val="0"/>
              </a:spcAft>
              <a:defRPr sz="3600">
                <a:solidFill>
                  <a:srgbClr val="000066"/>
                </a:solidFill>
                <a:latin typeface="Arial Black" pitchFamily="34" charset="0"/>
              </a:defRPr>
            </a:lvl7pPr>
            <a:lvl8pPr marL="3429000" indent="-228600" eaLnBrk="0" fontAlgn="base" hangingPunct="0">
              <a:spcBef>
                <a:spcPct val="0"/>
              </a:spcBef>
              <a:spcAft>
                <a:spcPct val="0"/>
              </a:spcAft>
              <a:defRPr sz="3600">
                <a:solidFill>
                  <a:srgbClr val="000066"/>
                </a:solidFill>
                <a:latin typeface="Arial Black" pitchFamily="34" charset="0"/>
              </a:defRPr>
            </a:lvl8pPr>
            <a:lvl9pPr marL="3886200" indent="-228600" eaLnBrk="0" fontAlgn="base" hangingPunct="0">
              <a:spcBef>
                <a:spcPct val="0"/>
              </a:spcBef>
              <a:spcAft>
                <a:spcPct val="0"/>
              </a:spcAft>
              <a:defRPr sz="3600">
                <a:solidFill>
                  <a:srgbClr val="000066"/>
                </a:solidFill>
                <a:latin typeface="Arial Black" pitchFamily="34" charset="0"/>
              </a:defRPr>
            </a:lvl9pPr>
          </a:lstStyle>
          <a:p>
            <a:pPr eaLnBrk="1" hangingPunct="1"/>
            <a:fld id="{BF3EBCF8-E786-491A-9DED-141C0320E3BA}" type="slidenum">
              <a:rPr lang="en-GB" altLang="en-US" sz="1200" smtClean="0"/>
              <a:pPr eaLnBrk="1" hangingPunct="1"/>
              <a:t>5</a:t>
            </a:fld>
            <a:endParaRPr lang="en-GB"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0488" y="746125"/>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Black" pitchFamily="34" charset="0"/>
              </a:defRPr>
            </a:lvl1pPr>
            <a:lvl2pPr marL="742950" indent="-285750" eaLnBrk="0" hangingPunct="0">
              <a:defRPr sz="3600">
                <a:solidFill>
                  <a:srgbClr val="000066"/>
                </a:solidFill>
                <a:latin typeface="Arial Black" pitchFamily="34" charset="0"/>
              </a:defRPr>
            </a:lvl2pPr>
            <a:lvl3pPr marL="1143000" indent="-228600" eaLnBrk="0" hangingPunct="0">
              <a:defRPr sz="3600">
                <a:solidFill>
                  <a:srgbClr val="000066"/>
                </a:solidFill>
                <a:latin typeface="Arial Black" pitchFamily="34" charset="0"/>
              </a:defRPr>
            </a:lvl3pPr>
            <a:lvl4pPr marL="1600200" indent="-228600" eaLnBrk="0" hangingPunct="0">
              <a:defRPr sz="3600">
                <a:solidFill>
                  <a:srgbClr val="000066"/>
                </a:solidFill>
                <a:latin typeface="Arial Black" pitchFamily="34" charset="0"/>
              </a:defRPr>
            </a:lvl4pPr>
            <a:lvl5pPr marL="2057400" indent="-228600" eaLnBrk="0" hangingPunct="0">
              <a:defRPr sz="3600">
                <a:solidFill>
                  <a:srgbClr val="000066"/>
                </a:solidFill>
                <a:latin typeface="Arial Black" pitchFamily="34" charset="0"/>
              </a:defRPr>
            </a:lvl5pPr>
            <a:lvl6pPr marL="2514600" indent="-228600" eaLnBrk="0" fontAlgn="base" hangingPunct="0">
              <a:spcBef>
                <a:spcPct val="0"/>
              </a:spcBef>
              <a:spcAft>
                <a:spcPct val="0"/>
              </a:spcAft>
              <a:defRPr sz="3600">
                <a:solidFill>
                  <a:srgbClr val="000066"/>
                </a:solidFill>
                <a:latin typeface="Arial Black" pitchFamily="34" charset="0"/>
              </a:defRPr>
            </a:lvl6pPr>
            <a:lvl7pPr marL="2971800" indent="-228600" eaLnBrk="0" fontAlgn="base" hangingPunct="0">
              <a:spcBef>
                <a:spcPct val="0"/>
              </a:spcBef>
              <a:spcAft>
                <a:spcPct val="0"/>
              </a:spcAft>
              <a:defRPr sz="3600">
                <a:solidFill>
                  <a:srgbClr val="000066"/>
                </a:solidFill>
                <a:latin typeface="Arial Black" pitchFamily="34" charset="0"/>
              </a:defRPr>
            </a:lvl7pPr>
            <a:lvl8pPr marL="3429000" indent="-228600" eaLnBrk="0" fontAlgn="base" hangingPunct="0">
              <a:spcBef>
                <a:spcPct val="0"/>
              </a:spcBef>
              <a:spcAft>
                <a:spcPct val="0"/>
              </a:spcAft>
              <a:defRPr sz="3600">
                <a:solidFill>
                  <a:srgbClr val="000066"/>
                </a:solidFill>
                <a:latin typeface="Arial Black" pitchFamily="34" charset="0"/>
              </a:defRPr>
            </a:lvl8pPr>
            <a:lvl9pPr marL="3886200" indent="-228600" eaLnBrk="0" fontAlgn="base" hangingPunct="0">
              <a:spcBef>
                <a:spcPct val="0"/>
              </a:spcBef>
              <a:spcAft>
                <a:spcPct val="0"/>
              </a:spcAft>
              <a:defRPr sz="3600">
                <a:solidFill>
                  <a:srgbClr val="000066"/>
                </a:solidFill>
                <a:latin typeface="Arial Black" pitchFamily="34" charset="0"/>
              </a:defRPr>
            </a:lvl9pPr>
          </a:lstStyle>
          <a:p>
            <a:pPr eaLnBrk="1" hangingPunct="1"/>
            <a:fld id="{BF3EBCF8-E786-491A-9DED-141C0320E3BA}" type="slidenum">
              <a:rPr lang="en-GB" altLang="en-US" sz="1200" smtClean="0"/>
              <a:pPr eaLnBrk="1" hangingPunct="1"/>
              <a:t>7</a:t>
            </a:fld>
            <a:endParaRPr lang="en-GB" altLang="en-US" sz="1200" smtClean="0"/>
          </a:p>
        </p:txBody>
      </p:sp>
    </p:spTree>
    <p:extLst>
      <p:ext uri="{BB962C8B-B14F-4D97-AF65-F5344CB8AC3E}">
        <p14:creationId xmlns:p14="http://schemas.microsoft.com/office/powerpoint/2010/main" val="74806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0488" y="746125"/>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Black" pitchFamily="34" charset="0"/>
              </a:defRPr>
            </a:lvl1pPr>
            <a:lvl2pPr marL="742950" indent="-285750" eaLnBrk="0" hangingPunct="0">
              <a:defRPr sz="3600">
                <a:solidFill>
                  <a:srgbClr val="000066"/>
                </a:solidFill>
                <a:latin typeface="Arial Black" pitchFamily="34" charset="0"/>
              </a:defRPr>
            </a:lvl2pPr>
            <a:lvl3pPr marL="1143000" indent="-228600" eaLnBrk="0" hangingPunct="0">
              <a:defRPr sz="3600">
                <a:solidFill>
                  <a:srgbClr val="000066"/>
                </a:solidFill>
                <a:latin typeface="Arial Black" pitchFamily="34" charset="0"/>
              </a:defRPr>
            </a:lvl3pPr>
            <a:lvl4pPr marL="1600200" indent="-228600" eaLnBrk="0" hangingPunct="0">
              <a:defRPr sz="3600">
                <a:solidFill>
                  <a:srgbClr val="000066"/>
                </a:solidFill>
                <a:latin typeface="Arial Black" pitchFamily="34" charset="0"/>
              </a:defRPr>
            </a:lvl4pPr>
            <a:lvl5pPr marL="2057400" indent="-228600" eaLnBrk="0" hangingPunct="0">
              <a:defRPr sz="3600">
                <a:solidFill>
                  <a:srgbClr val="000066"/>
                </a:solidFill>
                <a:latin typeface="Arial Black" pitchFamily="34" charset="0"/>
              </a:defRPr>
            </a:lvl5pPr>
            <a:lvl6pPr marL="2514600" indent="-228600" eaLnBrk="0" fontAlgn="base" hangingPunct="0">
              <a:spcBef>
                <a:spcPct val="0"/>
              </a:spcBef>
              <a:spcAft>
                <a:spcPct val="0"/>
              </a:spcAft>
              <a:defRPr sz="3600">
                <a:solidFill>
                  <a:srgbClr val="000066"/>
                </a:solidFill>
                <a:latin typeface="Arial Black" pitchFamily="34" charset="0"/>
              </a:defRPr>
            </a:lvl6pPr>
            <a:lvl7pPr marL="2971800" indent="-228600" eaLnBrk="0" fontAlgn="base" hangingPunct="0">
              <a:spcBef>
                <a:spcPct val="0"/>
              </a:spcBef>
              <a:spcAft>
                <a:spcPct val="0"/>
              </a:spcAft>
              <a:defRPr sz="3600">
                <a:solidFill>
                  <a:srgbClr val="000066"/>
                </a:solidFill>
                <a:latin typeface="Arial Black" pitchFamily="34" charset="0"/>
              </a:defRPr>
            </a:lvl7pPr>
            <a:lvl8pPr marL="3429000" indent="-228600" eaLnBrk="0" fontAlgn="base" hangingPunct="0">
              <a:spcBef>
                <a:spcPct val="0"/>
              </a:spcBef>
              <a:spcAft>
                <a:spcPct val="0"/>
              </a:spcAft>
              <a:defRPr sz="3600">
                <a:solidFill>
                  <a:srgbClr val="000066"/>
                </a:solidFill>
                <a:latin typeface="Arial Black" pitchFamily="34" charset="0"/>
              </a:defRPr>
            </a:lvl8pPr>
            <a:lvl9pPr marL="3886200" indent="-228600" eaLnBrk="0" fontAlgn="base" hangingPunct="0">
              <a:spcBef>
                <a:spcPct val="0"/>
              </a:spcBef>
              <a:spcAft>
                <a:spcPct val="0"/>
              </a:spcAft>
              <a:defRPr sz="3600">
                <a:solidFill>
                  <a:srgbClr val="000066"/>
                </a:solidFill>
                <a:latin typeface="Arial Black" pitchFamily="34" charset="0"/>
              </a:defRPr>
            </a:lvl9pPr>
          </a:lstStyle>
          <a:p>
            <a:pPr eaLnBrk="1" hangingPunct="1"/>
            <a:fld id="{BF3EBCF8-E786-491A-9DED-141C0320E3BA}" type="slidenum">
              <a:rPr lang="en-GB" altLang="en-US" sz="1200" smtClean="0"/>
              <a:pPr eaLnBrk="1" hangingPunct="1"/>
              <a:t>10</a:t>
            </a:fld>
            <a:endParaRPr lang="en-GB" altLang="en-US" sz="1200" smtClean="0"/>
          </a:p>
        </p:txBody>
      </p:sp>
    </p:spTree>
    <p:extLst>
      <p:ext uri="{BB962C8B-B14F-4D97-AF65-F5344CB8AC3E}">
        <p14:creationId xmlns:p14="http://schemas.microsoft.com/office/powerpoint/2010/main" val="982505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0488" y="746125"/>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Black" pitchFamily="34" charset="0"/>
              </a:defRPr>
            </a:lvl1pPr>
            <a:lvl2pPr marL="742950" indent="-285750" eaLnBrk="0" hangingPunct="0">
              <a:defRPr sz="3600">
                <a:solidFill>
                  <a:srgbClr val="000066"/>
                </a:solidFill>
                <a:latin typeface="Arial Black" pitchFamily="34" charset="0"/>
              </a:defRPr>
            </a:lvl2pPr>
            <a:lvl3pPr marL="1143000" indent="-228600" eaLnBrk="0" hangingPunct="0">
              <a:defRPr sz="3600">
                <a:solidFill>
                  <a:srgbClr val="000066"/>
                </a:solidFill>
                <a:latin typeface="Arial Black" pitchFamily="34" charset="0"/>
              </a:defRPr>
            </a:lvl3pPr>
            <a:lvl4pPr marL="1600200" indent="-228600" eaLnBrk="0" hangingPunct="0">
              <a:defRPr sz="3600">
                <a:solidFill>
                  <a:srgbClr val="000066"/>
                </a:solidFill>
                <a:latin typeface="Arial Black" pitchFamily="34" charset="0"/>
              </a:defRPr>
            </a:lvl4pPr>
            <a:lvl5pPr marL="2057400" indent="-228600" eaLnBrk="0" hangingPunct="0">
              <a:defRPr sz="3600">
                <a:solidFill>
                  <a:srgbClr val="000066"/>
                </a:solidFill>
                <a:latin typeface="Arial Black" pitchFamily="34" charset="0"/>
              </a:defRPr>
            </a:lvl5pPr>
            <a:lvl6pPr marL="2514600" indent="-228600" eaLnBrk="0" fontAlgn="base" hangingPunct="0">
              <a:spcBef>
                <a:spcPct val="0"/>
              </a:spcBef>
              <a:spcAft>
                <a:spcPct val="0"/>
              </a:spcAft>
              <a:defRPr sz="3600">
                <a:solidFill>
                  <a:srgbClr val="000066"/>
                </a:solidFill>
                <a:latin typeface="Arial Black" pitchFamily="34" charset="0"/>
              </a:defRPr>
            </a:lvl6pPr>
            <a:lvl7pPr marL="2971800" indent="-228600" eaLnBrk="0" fontAlgn="base" hangingPunct="0">
              <a:spcBef>
                <a:spcPct val="0"/>
              </a:spcBef>
              <a:spcAft>
                <a:spcPct val="0"/>
              </a:spcAft>
              <a:defRPr sz="3600">
                <a:solidFill>
                  <a:srgbClr val="000066"/>
                </a:solidFill>
                <a:latin typeface="Arial Black" pitchFamily="34" charset="0"/>
              </a:defRPr>
            </a:lvl7pPr>
            <a:lvl8pPr marL="3429000" indent="-228600" eaLnBrk="0" fontAlgn="base" hangingPunct="0">
              <a:spcBef>
                <a:spcPct val="0"/>
              </a:spcBef>
              <a:spcAft>
                <a:spcPct val="0"/>
              </a:spcAft>
              <a:defRPr sz="3600">
                <a:solidFill>
                  <a:srgbClr val="000066"/>
                </a:solidFill>
                <a:latin typeface="Arial Black" pitchFamily="34" charset="0"/>
              </a:defRPr>
            </a:lvl8pPr>
            <a:lvl9pPr marL="3886200" indent="-228600" eaLnBrk="0" fontAlgn="base" hangingPunct="0">
              <a:spcBef>
                <a:spcPct val="0"/>
              </a:spcBef>
              <a:spcAft>
                <a:spcPct val="0"/>
              </a:spcAft>
              <a:defRPr sz="3600">
                <a:solidFill>
                  <a:srgbClr val="000066"/>
                </a:solidFill>
                <a:latin typeface="Arial Black" pitchFamily="34" charset="0"/>
              </a:defRPr>
            </a:lvl9pPr>
          </a:lstStyle>
          <a:p>
            <a:pPr eaLnBrk="1" hangingPunct="1"/>
            <a:fld id="{BF3EBCF8-E786-491A-9DED-141C0320E3BA}" type="slidenum">
              <a:rPr lang="en-GB" altLang="en-US" sz="1200" smtClean="0"/>
              <a:pPr eaLnBrk="1" hangingPunct="1"/>
              <a:t>11</a:t>
            </a:fld>
            <a:endParaRPr lang="en-GB" altLang="en-US" sz="1200" smtClean="0"/>
          </a:p>
        </p:txBody>
      </p:sp>
    </p:spTree>
    <p:extLst>
      <p:ext uri="{BB962C8B-B14F-4D97-AF65-F5344CB8AC3E}">
        <p14:creationId xmlns:p14="http://schemas.microsoft.com/office/powerpoint/2010/main" val="1336001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0488" y="746125"/>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Black" pitchFamily="34" charset="0"/>
              </a:defRPr>
            </a:lvl1pPr>
            <a:lvl2pPr marL="742950" indent="-285750" eaLnBrk="0" hangingPunct="0">
              <a:defRPr sz="3600">
                <a:solidFill>
                  <a:srgbClr val="000066"/>
                </a:solidFill>
                <a:latin typeface="Arial Black" pitchFamily="34" charset="0"/>
              </a:defRPr>
            </a:lvl2pPr>
            <a:lvl3pPr marL="1143000" indent="-228600" eaLnBrk="0" hangingPunct="0">
              <a:defRPr sz="3600">
                <a:solidFill>
                  <a:srgbClr val="000066"/>
                </a:solidFill>
                <a:latin typeface="Arial Black" pitchFamily="34" charset="0"/>
              </a:defRPr>
            </a:lvl3pPr>
            <a:lvl4pPr marL="1600200" indent="-228600" eaLnBrk="0" hangingPunct="0">
              <a:defRPr sz="3600">
                <a:solidFill>
                  <a:srgbClr val="000066"/>
                </a:solidFill>
                <a:latin typeface="Arial Black" pitchFamily="34" charset="0"/>
              </a:defRPr>
            </a:lvl4pPr>
            <a:lvl5pPr marL="2057400" indent="-228600" eaLnBrk="0" hangingPunct="0">
              <a:defRPr sz="3600">
                <a:solidFill>
                  <a:srgbClr val="000066"/>
                </a:solidFill>
                <a:latin typeface="Arial Black" pitchFamily="34" charset="0"/>
              </a:defRPr>
            </a:lvl5pPr>
            <a:lvl6pPr marL="2514600" indent="-228600" eaLnBrk="0" fontAlgn="base" hangingPunct="0">
              <a:spcBef>
                <a:spcPct val="0"/>
              </a:spcBef>
              <a:spcAft>
                <a:spcPct val="0"/>
              </a:spcAft>
              <a:defRPr sz="3600">
                <a:solidFill>
                  <a:srgbClr val="000066"/>
                </a:solidFill>
                <a:latin typeface="Arial Black" pitchFamily="34" charset="0"/>
              </a:defRPr>
            </a:lvl6pPr>
            <a:lvl7pPr marL="2971800" indent="-228600" eaLnBrk="0" fontAlgn="base" hangingPunct="0">
              <a:spcBef>
                <a:spcPct val="0"/>
              </a:spcBef>
              <a:spcAft>
                <a:spcPct val="0"/>
              </a:spcAft>
              <a:defRPr sz="3600">
                <a:solidFill>
                  <a:srgbClr val="000066"/>
                </a:solidFill>
                <a:latin typeface="Arial Black" pitchFamily="34" charset="0"/>
              </a:defRPr>
            </a:lvl7pPr>
            <a:lvl8pPr marL="3429000" indent="-228600" eaLnBrk="0" fontAlgn="base" hangingPunct="0">
              <a:spcBef>
                <a:spcPct val="0"/>
              </a:spcBef>
              <a:spcAft>
                <a:spcPct val="0"/>
              </a:spcAft>
              <a:defRPr sz="3600">
                <a:solidFill>
                  <a:srgbClr val="000066"/>
                </a:solidFill>
                <a:latin typeface="Arial Black" pitchFamily="34" charset="0"/>
              </a:defRPr>
            </a:lvl8pPr>
            <a:lvl9pPr marL="3886200" indent="-228600" eaLnBrk="0" fontAlgn="base" hangingPunct="0">
              <a:spcBef>
                <a:spcPct val="0"/>
              </a:spcBef>
              <a:spcAft>
                <a:spcPct val="0"/>
              </a:spcAft>
              <a:defRPr sz="3600">
                <a:solidFill>
                  <a:srgbClr val="000066"/>
                </a:solidFill>
                <a:latin typeface="Arial Black" pitchFamily="34" charset="0"/>
              </a:defRPr>
            </a:lvl9pPr>
          </a:lstStyle>
          <a:p>
            <a:pPr eaLnBrk="1" hangingPunct="1"/>
            <a:fld id="{BF3EBCF8-E786-491A-9DED-141C0320E3BA}" type="slidenum">
              <a:rPr lang="en-GB" altLang="en-US" sz="1200" smtClean="0"/>
              <a:pPr eaLnBrk="1" hangingPunct="1"/>
              <a:t>13</a:t>
            </a:fld>
            <a:endParaRPr lang="en-GB" altLang="en-US" sz="1200" smtClean="0"/>
          </a:p>
        </p:txBody>
      </p:sp>
    </p:spTree>
    <p:extLst>
      <p:ext uri="{BB962C8B-B14F-4D97-AF65-F5344CB8AC3E}">
        <p14:creationId xmlns:p14="http://schemas.microsoft.com/office/powerpoint/2010/main" val="812427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0488" y="746125"/>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Black" pitchFamily="34" charset="0"/>
              </a:defRPr>
            </a:lvl1pPr>
            <a:lvl2pPr marL="742950" indent="-285750" eaLnBrk="0" hangingPunct="0">
              <a:defRPr sz="3600">
                <a:solidFill>
                  <a:srgbClr val="000066"/>
                </a:solidFill>
                <a:latin typeface="Arial Black" pitchFamily="34" charset="0"/>
              </a:defRPr>
            </a:lvl2pPr>
            <a:lvl3pPr marL="1143000" indent="-228600" eaLnBrk="0" hangingPunct="0">
              <a:defRPr sz="3600">
                <a:solidFill>
                  <a:srgbClr val="000066"/>
                </a:solidFill>
                <a:latin typeface="Arial Black" pitchFamily="34" charset="0"/>
              </a:defRPr>
            </a:lvl3pPr>
            <a:lvl4pPr marL="1600200" indent="-228600" eaLnBrk="0" hangingPunct="0">
              <a:defRPr sz="3600">
                <a:solidFill>
                  <a:srgbClr val="000066"/>
                </a:solidFill>
                <a:latin typeface="Arial Black" pitchFamily="34" charset="0"/>
              </a:defRPr>
            </a:lvl4pPr>
            <a:lvl5pPr marL="2057400" indent="-228600" eaLnBrk="0" hangingPunct="0">
              <a:defRPr sz="3600">
                <a:solidFill>
                  <a:srgbClr val="000066"/>
                </a:solidFill>
                <a:latin typeface="Arial Black" pitchFamily="34" charset="0"/>
              </a:defRPr>
            </a:lvl5pPr>
            <a:lvl6pPr marL="2514600" indent="-228600" eaLnBrk="0" fontAlgn="base" hangingPunct="0">
              <a:spcBef>
                <a:spcPct val="0"/>
              </a:spcBef>
              <a:spcAft>
                <a:spcPct val="0"/>
              </a:spcAft>
              <a:defRPr sz="3600">
                <a:solidFill>
                  <a:srgbClr val="000066"/>
                </a:solidFill>
                <a:latin typeface="Arial Black" pitchFamily="34" charset="0"/>
              </a:defRPr>
            </a:lvl6pPr>
            <a:lvl7pPr marL="2971800" indent="-228600" eaLnBrk="0" fontAlgn="base" hangingPunct="0">
              <a:spcBef>
                <a:spcPct val="0"/>
              </a:spcBef>
              <a:spcAft>
                <a:spcPct val="0"/>
              </a:spcAft>
              <a:defRPr sz="3600">
                <a:solidFill>
                  <a:srgbClr val="000066"/>
                </a:solidFill>
                <a:latin typeface="Arial Black" pitchFamily="34" charset="0"/>
              </a:defRPr>
            </a:lvl7pPr>
            <a:lvl8pPr marL="3429000" indent="-228600" eaLnBrk="0" fontAlgn="base" hangingPunct="0">
              <a:spcBef>
                <a:spcPct val="0"/>
              </a:spcBef>
              <a:spcAft>
                <a:spcPct val="0"/>
              </a:spcAft>
              <a:defRPr sz="3600">
                <a:solidFill>
                  <a:srgbClr val="000066"/>
                </a:solidFill>
                <a:latin typeface="Arial Black" pitchFamily="34" charset="0"/>
              </a:defRPr>
            </a:lvl8pPr>
            <a:lvl9pPr marL="3886200" indent="-228600" eaLnBrk="0" fontAlgn="base" hangingPunct="0">
              <a:spcBef>
                <a:spcPct val="0"/>
              </a:spcBef>
              <a:spcAft>
                <a:spcPct val="0"/>
              </a:spcAft>
              <a:defRPr sz="3600">
                <a:solidFill>
                  <a:srgbClr val="000066"/>
                </a:solidFill>
                <a:latin typeface="Arial Black" pitchFamily="34" charset="0"/>
              </a:defRPr>
            </a:lvl9pPr>
          </a:lstStyle>
          <a:p>
            <a:pPr eaLnBrk="1" hangingPunct="1"/>
            <a:fld id="{BF3EBCF8-E786-491A-9DED-141C0320E3BA}" type="slidenum">
              <a:rPr lang="en-GB" altLang="en-US" sz="1200" smtClean="0"/>
              <a:pPr eaLnBrk="1" hangingPunct="1"/>
              <a:t>14</a:t>
            </a:fld>
            <a:endParaRPr lang="en-GB" altLang="en-US" sz="1200" smtClean="0"/>
          </a:p>
        </p:txBody>
      </p:sp>
    </p:spTree>
    <p:extLst>
      <p:ext uri="{BB962C8B-B14F-4D97-AF65-F5344CB8AC3E}">
        <p14:creationId xmlns:p14="http://schemas.microsoft.com/office/powerpoint/2010/main" val="348368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0488" y="746125"/>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Black" pitchFamily="34" charset="0"/>
              </a:defRPr>
            </a:lvl1pPr>
            <a:lvl2pPr marL="742950" indent="-285750" eaLnBrk="0" hangingPunct="0">
              <a:defRPr sz="3600">
                <a:solidFill>
                  <a:srgbClr val="000066"/>
                </a:solidFill>
                <a:latin typeface="Arial Black" pitchFamily="34" charset="0"/>
              </a:defRPr>
            </a:lvl2pPr>
            <a:lvl3pPr marL="1143000" indent="-228600" eaLnBrk="0" hangingPunct="0">
              <a:defRPr sz="3600">
                <a:solidFill>
                  <a:srgbClr val="000066"/>
                </a:solidFill>
                <a:latin typeface="Arial Black" pitchFamily="34" charset="0"/>
              </a:defRPr>
            </a:lvl3pPr>
            <a:lvl4pPr marL="1600200" indent="-228600" eaLnBrk="0" hangingPunct="0">
              <a:defRPr sz="3600">
                <a:solidFill>
                  <a:srgbClr val="000066"/>
                </a:solidFill>
                <a:latin typeface="Arial Black" pitchFamily="34" charset="0"/>
              </a:defRPr>
            </a:lvl4pPr>
            <a:lvl5pPr marL="2057400" indent="-228600" eaLnBrk="0" hangingPunct="0">
              <a:defRPr sz="3600">
                <a:solidFill>
                  <a:srgbClr val="000066"/>
                </a:solidFill>
                <a:latin typeface="Arial Black" pitchFamily="34" charset="0"/>
              </a:defRPr>
            </a:lvl5pPr>
            <a:lvl6pPr marL="2514600" indent="-228600" eaLnBrk="0" fontAlgn="base" hangingPunct="0">
              <a:spcBef>
                <a:spcPct val="0"/>
              </a:spcBef>
              <a:spcAft>
                <a:spcPct val="0"/>
              </a:spcAft>
              <a:defRPr sz="3600">
                <a:solidFill>
                  <a:srgbClr val="000066"/>
                </a:solidFill>
                <a:latin typeface="Arial Black" pitchFamily="34" charset="0"/>
              </a:defRPr>
            </a:lvl6pPr>
            <a:lvl7pPr marL="2971800" indent="-228600" eaLnBrk="0" fontAlgn="base" hangingPunct="0">
              <a:spcBef>
                <a:spcPct val="0"/>
              </a:spcBef>
              <a:spcAft>
                <a:spcPct val="0"/>
              </a:spcAft>
              <a:defRPr sz="3600">
                <a:solidFill>
                  <a:srgbClr val="000066"/>
                </a:solidFill>
                <a:latin typeface="Arial Black" pitchFamily="34" charset="0"/>
              </a:defRPr>
            </a:lvl7pPr>
            <a:lvl8pPr marL="3429000" indent="-228600" eaLnBrk="0" fontAlgn="base" hangingPunct="0">
              <a:spcBef>
                <a:spcPct val="0"/>
              </a:spcBef>
              <a:spcAft>
                <a:spcPct val="0"/>
              </a:spcAft>
              <a:defRPr sz="3600">
                <a:solidFill>
                  <a:srgbClr val="000066"/>
                </a:solidFill>
                <a:latin typeface="Arial Black" pitchFamily="34" charset="0"/>
              </a:defRPr>
            </a:lvl8pPr>
            <a:lvl9pPr marL="3886200" indent="-228600" eaLnBrk="0" fontAlgn="base" hangingPunct="0">
              <a:spcBef>
                <a:spcPct val="0"/>
              </a:spcBef>
              <a:spcAft>
                <a:spcPct val="0"/>
              </a:spcAft>
              <a:defRPr sz="3600">
                <a:solidFill>
                  <a:srgbClr val="000066"/>
                </a:solidFill>
                <a:latin typeface="Arial Black" pitchFamily="34" charset="0"/>
              </a:defRPr>
            </a:lvl9pPr>
          </a:lstStyle>
          <a:p>
            <a:pPr eaLnBrk="1" hangingPunct="1"/>
            <a:fld id="{BF3EBCF8-E786-491A-9DED-141C0320E3BA}" type="slidenum">
              <a:rPr lang="en-GB" altLang="en-US" sz="1200" smtClean="0"/>
              <a:pPr eaLnBrk="1" hangingPunct="1"/>
              <a:t>16</a:t>
            </a:fld>
            <a:endParaRPr lang="en-GB" altLang="en-US" sz="1200" smtClean="0"/>
          </a:p>
        </p:txBody>
      </p:sp>
    </p:spTree>
    <p:extLst>
      <p:ext uri="{BB962C8B-B14F-4D97-AF65-F5344CB8AC3E}">
        <p14:creationId xmlns:p14="http://schemas.microsoft.com/office/powerpoint/2010/main" val="423951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30100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15531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31800" y="1341439"/>
            <a:ext cx="6578600" cy="5197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Vertical Title 1"/>
          <p:cNvSpPr>
            <a:spLocks noGrp="1"/>
          </p:cNvSpPr>
          <p:nvPr>
            <p:ph type="title" orient="vert"/>
          </p:nvPr>
        </p:nvSpPr>
        <p:spPr>
          <a:xfrm>
            <a:off x="7213600" y="1341439"/>
            <a:ext cx="2260600" cy="5197475"/>
          </a:xfrm>
        </p:spPr>
        <p:txBody>
          <a:bodyPr vert="eaVert"/>
          <a:lstStyle/>
          <a:p>
            <a:r>
              <a:rPr lang="en-US" smtClean="0"/>
              <a:t>Click to edit Master title style</a:t>
            </a:r>
            <a:endParaRPr lang="en-GB"/>
          </a:p>
        </p:txBody>
      </p:sp>
    </p:spTree>
    <p:extLst>
      <p:ext uri="{BB962C8B-B14F-4D97-AF65-F5344CB8AC3E}">
        <p14:creationId xmlns:p14="http://schemas.microsoft.com/office/powerpoint/2010/main" val="308152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1807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1940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2492375"/>
            <a:ext cx="4360333" cy="4046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96934" y="2492375"/>
            <a:ext cx="4360333" cy="4046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1486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7229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00179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244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054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983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ppt230309white"/>
          <p:cNvPicPr>
            <a:picLocks noChangeAspect="1" noChangeArrowheads="1"/>
          </p:cNvPicPr>
          <p:nvPr userDrawn="1"/>
        </p:nvPicPr>
        <p:blipFill>
          <a:blip r:embed="rId13">
            <a:extLst>
              <a:ext uri="{28A0092B-C50C-407E-A947-70E740481C1C}">
                <a14:useLocalDpi xmlns:a14="http://schemas.microsoft.com/office/drawing/2010/main" val="0"/>
              </a:ext>
            </a:extLst>
          </a:blip>
          <a:srcRect b="5305"/>
          <a:stretch>
            <a:fillRect/>
          </a:stretch>
        </p:blipFill>
        <p:spPr bwMode="auto">
          <a:xfrm>
            <a:off x="0" y="1"/>
            <a:ext cx="1219200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3"/>
          <p:cNvSpPr>
            <a:spLocks noChangeArrowheads="1"/>
          </p:cNvSpPr>
          <p:nvPr userDrawn="1"/>
        </p:nvSpPr>
        <p:spPr bwMode="auto">
          <a:xfrm>
            <a:off x="624418" y="6381750"/>
            <a:ext cx="11567583" cy="287338"/>
          </a:xfrm>
          <a:prstGeom prst="rect">
            <a:avLst/>
          </a:prstGeom>
          <a:solidFill>
            <a:srgbClr val="009A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ltLang="en-US" sz="3600">
              <a:solidFill>
                <a:srgbClr val="006B8D"/>
              </a:solidFill>
            </a:endParaRPr>
          </a:p>
        </p:txBody>
      </p:sp>
      <p:sp>
        <p:nvSpPr>
          <p:cNvPr id="1028" name="Rectangle 3"/>
          <p:cNvSpPr>
            <a:spLocks noGrp="1" noChangeArrowheads="1"/>
          </p:cNvSpPr>
          <p:nvPr>
            <p:ph type="body" idx="1"/>
          </p:nvPr>
        </p:nvSpPr>
        <p:spPr bwMode="auto">
          <a:xfrm>
            <a:off x="533400" y="2492375"/>
            <a:ext cx="8923867" cy="40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9" name="Rectangle 6"/>
          <p:cNvSpPr>
            <a:spLocks noGrp="1" noChangeArrowheads="1"/>
          </p:cNvSpPr>
          <p:nvPr>
            <p:ph type="title"/>
          </p:nvPr>
        </p:nvSpPr>
        <p:spPr bwMode="auto">
          <a:xfrm>
            <a:off x="431800" y="1341438"/>
            <a:ext cx="904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 text here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l" rtl="0" eaLnBrk="0" fontAlgn="base" hangingPunct="0">
        <a:spcBef>
          <a:spcPct val="0"/>
        </a:spcBef>
        <a:spcAft>
          <a:spcPct val="0"/>
        </a:spcAft>
        <a:defRPr sz="3600" b="1">
          <a:solidFill>
            <a:srgbClr val="A481B5"/>
          </a:solidFill>
          <a:latin typeface="+mj-lt"/>
          <a:ea typeface="+mj-ea"/>
          <a:cs typeface="+mj-cs"/>
        </a:defRPr>
      </a:lvl1pPr>
      <a:lvl2pPr algn="l" rtl="0" eaLnBrk="0" fontAlgn="base" hangingPunct="0">
        <a:spcBef>
          <a:spcPct val="0"/>
        </a:spcBef>
        <a:spcAft>
          <a:spcPct val="0"/>
        </a:spcAft>
        <a:defRPr sz="3600" b="1">
          <a:solidFill>
            <a:srgbClr val="A481B5"/>
          </a:solidFill>
          <a:latin typeface="Arial" charset="0"/>
        </a:defRPr>
      </a:lvl2pPr>
      <a:lvl3pPr algn="l" rtl="0" eaLnBrk="0" fontAlgn="base" hangingPunct="0">
        <a:spcBef>
          <a:spcPct val="0"/>
        </a:spcBef>
        <a:spcAft>
          <a:spcPct val="0"/>
        </a:spcAft>
        <a:defRPr sz="3600" b="1">
          <a:solidFill>
            <a:srgbClr val="A481B5"/>
          </a:solidFill>
          <a:latin typeface="Arial" charset="0"/>
        </a:defRPr>
      </a:lvl3pPr>
      <a:lvl4pPr algn="l" rtl="0" eaLnBrk="0" fontAlgn="base" hangingPunct="0">
        <a:spcBef>
          <a:spcPct val="0"/>
        </a:spcBef>
        <a:spcAft>
          <a:spcPct val="0"/>
        </a:spcAft>
        <a:defRPr sz="3600" b="1">
          <a:solidFill>
            <a:srgbClr val="A481B5"/>
          </a:solidFill>
          <a:latin typeface="Arial" charset="0"/>
        </a:defRPr>
      </a:lvl4pPr>
      <a:lvl5pPr algn="l" rtl="0" eaLnBrk="0" fontAlgn="base" hangingPunct="0">
        <a:spcBef>
          <a:spcPct val="0"/>
        </a:spcBef>
        <a:spcAft>
          <a:spcPct val="0"/>
        </a:spcAft>
        <a:defRPr sz="3600" b="1">
          <a:solidFill>
            <a:srgbClr val="A481B5"/>
          </a:solidFill>
          <a:latin typeface="Arial" charset="0"/>
        </a:defRPr>
      </a:lvl5pPr>
      <a:lvl6pPr marL="457200" algn="l" rtl="0" fontAlgn="base">
        <a:spcBef>
          <a:spcPct val="0"/>
        </a:spcBef>
        <a:spcAft>
          <a:spcPct val="0"/>
        </a:spcAft>
        <a:defRPr sz="3600" b="1">
          <a:solidFill>
            <a:srgbClr val="A481B5"/>
          </a:solidFill>
          <a:latin typeface="Arial" charset="0"/>
        </a:defRPr>
      </a:lvl6pPr>
      <a:lvl7pPr marL="914400" algn="l" rtl="0" fontAlgn="base">
        <a:spcBef>
          <a:spcPct val="0"/>
        </a:spcBef>
        <a:spcAft>
          <a:spcPct val="0"/>
        </a:spcAft>
        <a:defRPr sz="3600" b="1">
          <a:solidFill>
            <a:srgbClr val="A481B5"/>
          </a:solidFill>
          <a:latin typeface="Arial" charset="0"/>
        </a:defRPr>
      </a:lvl7pPr>
      <a:lvl8pPr marL="1371600" algn="l" rtl="0" fontAlgn="base">
        <a:spcBef>
          <a:spcPct val="0"/>
        </a:spcBef>
        <a:spcAft>
          <a:spcPct val="0"/>
        </a:spcAft>
        <a:defRPr sz="3600" b="1">
          <a:solidFill>
            <a:srgbClr val="A481B5"/>
          </a:solidFill>
          <a:latin typeface="Arial" charset="0"/>
        </a:defRPr>
      </a:lvl8pPr>
      <a:lvl9pPr marL="1828800" algn="l" rtl="0" fontAlgn="base">
        <a:spcBef>
          <a:spcPct val="0"/>
        </a:spcBef>
        <a:spcAft>
          <a:spcPct val="0"/>
        </a:spcAft>
        <a:defRPr sz="3600" b="1">
          <a:solidFill>
            <a:srgbClr val="A481B5"/>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A4Or62_fiAhUkT48KHVeZAFYQjRx6BAgBEAU&amp;url=https://pwcnigeria.typepad.com/tax_matters_nigeria/2018/08/firs-orders-banks-to-freeze-accounts-of-defaulting-taxpayers.html&amp;psig=AOvVaw3JlcNpPGxdtIAppmxdTpPO&amp;ust=1561108356679921"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xml"/><Relationship Id="rId7" Type="http://schemas.openxmlformats.org/officeDocument/2006/relationships/oleObject" Target="../embeddings/oleObject4.bin"/><Relationship Id="rId2" Type="http://schemas.openxmlformats.org/officeDocument/2006/relationships/tags" Target="../tags/tag1.xml"/><Relationship Id="rId1" Type="http://schemas.openxmlformats.org/officeDocument/2006/relationships/vmlDrawing" Target="../drawings/vmlDrawing4.vml"/><Relationship Id="rId6" Type="http://schemas.openxmlformats.org/officeDocument/2006/relationships/notesSlide" Target="../notesSlides/notesSlide2.xml"/><Relationship Id="rId5" Type="http://schemas.openxmlformats.org/officeDocument/2006/relationships/slideLayout" Target="../slideLayouts/slideLayout1.xml"/><Relationship Id="rId10" Type="http://schemas.openxmlformats.org/officeDocument/2006/relationships/image" Target="../media/image5.jpeg"/><Relationship Id="rId4" Type="http://schemas.openxmlformats.org/officeDocument/2006/relationships/tags" Target="../tags/tag3.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3040525360"/>
              </p:ext>
            </p:extLst>
          </p:nvPr>
        </p:nvGraphicFramePr>
        <p:xfrm>
          <a:off x="0" y="-47381"/>
          <a:ext cx="12191999" cy="6907213"/>
        </p:xfrm>
        <a:graphic>
          <a:graphicData uri="http://schemas.openxmlformats.org/presentationml/2006/ole">
            <mc:AlternateContent xmlns:mc="http://schemas.openxmlformats.org/markup-compatibility/2006">
              <mc:Choice xmlns:v="urn:schemas-microsoft-com:vml" Requires="v">
                <p:oleObj spid="_x0000_s2099" name="Image" r:id="rId4" imgW="9142857" imgH="6857143" progId="Photoshop.Image.11">
                  <p:embed/>
                </p:oleObj>
              </mc:Choice>
              <mc:Fallback>
                <p:oleObj name="Image" r:id="rId4" imgW="9142857" imgH="6857143" progId="Photoshop.Image.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381"/>
                        <a:ext cx="12191999" cy="6907213"/>
                      </a:xfrm>
                      <a:prstGeom prst="rect">
                        <a:avLst/>
                      </a:prstGeom>
                      <a:noFill/>
                      <a:ln>
                        <a:noFill/>
                      </a:ln>
                      <a:effectLst/>
                      <a:extLst/>
                    </p:spPr>
                  </p:pic>
                </p:oleObj>
              </mc:Fallback>
            </mc:AlternateContent>
          </a:graphicData>
        </a:graphic>
      </p:graphicFrame>
      <p:pic>
        <p:nvPicPr>
          <p:cNvPr id="2052" name="Picture 6" descr="a-presentation-b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3712" y="188641"/>
            <a:ext cx="5144327" cy="216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p:cNvSpPr txBox="1">
            <a:spLocks/>
          </p:cNvSpPr>
          <p:nvPr/>
        </p:nvSpPr>
        <p:spPr bwMode="auto">
          <a:xfrm>
            <a:off x="1847528" y="2850044"/>
            <a:ext cx="8946839" cy="345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a:solidFill>
                  <a:srgbClr val="000066"/>
                </a:solidFill>
                <a:latin typeface="Arial Black" pitchFamily="34" charset="0"/>
              </a:defRPr>
            </a:lvl1pPr>
            <a:lvl2pPr marL="742950" indent="-285750" eaLnBrk="0" hangingPunct="0">
              <a:defRPr sz="3600">
                <a:solidFill>
                  <a:srgbClr val="000066"/>
                </a:solidFill>
                <a:latin typeface="Arial Black" pitchFamily="34" charset="0"/>
              </a:defRPr>
            </a:lvl2pPr>
            <a:lvl3pPr marL="1143000" indent="-228600" eaLnBrk="0" hangingPunct="0">
              <a:defRPr sz="3600">
                <a:solidFill>
                  <a:srgbClr val="000066"/>
                </a:solidFill>
                <a:latin typeface="Arial Black" pitchFamily="34" charset="0"/>
              </a:defRPr>
            </a:lvl3pPr>
            <a:lvl4pPr marL="1600200" indent="-228600" eaLnBrk="0" hangingPunct="0">
              <a:defRPr sz="3600">
                <a:solidFill>
                  <a:srgbClr val="000066"/>
                </a:solidFill>
                <a:latin typeface="Arial Black" pitchFamily="34" charset="0"/>
              </a:defRPr>
            </a:lvl4pPr>
            <a:lvl5pPr marL="2057400" indent="-228600" eaLnBrk="0" hangingPunct="0">
              <a:defRPr sz="3600">
                <a:solidFill>
                  <a:srgbClr val="000066"/>
                </a:solidFill>
                <a:latin typeface="Arial Black" pitchFamily="34" charset="0"/>
              </a:defRPr>
            </a:lvl5pPr>
            <a:lvl6pPr marL="2514600" indent="-228600" eaLnBrk="0" fontAlgn="base" hangingPunct="0">
              <a:spcBef>
                <a:spcPct val="0"/>
              </a:spcBef>
              <a:spcAft>
                <a:spcPct val="0"/>
              </a:spcAft>
              <a:defRPr sz="3600">
                <a:solidFill>
                  <a:srgbClr val="000066"/>
                </a:solidFill>
                <a:latin typeface="Arial Black" pitchFamily="34" charset="0"/>
              </a:defRPr>
            </a:lvl6pPr>
            <a:lvl7pPr marL="2971800" indent="-228600" eaLnBrk="0" fontAlgn="base" hangingPunct="0">
              <a:spcBef>
                <a:spcPct val="0"/>
              </a:spcBef>
              <a:spcAft>
                <a:spcPct val="0"/>
              </a:spcAft>
              <a:defRPr sz="3600">
                <a:solidFill>
                  <a:srgbClr val="000066"/>
                </a:solidFill>
                <a:latin typeface="Arial Black" pitchFamily="34" charset="0"/>
              </a:defRPr>
            </a:lvl7pPr>
            <a:lvl8pPr marL="3429000" indent="-228600" eaLnBrk="0" fontAlgn="base" hangingPunct="0">
              <a:spcBef>
                <a:spcPct val="0"/>
              </a:spcBef>
              <a:spcAft>
                <a:spcPct val="0"/>
              </a:spcAft>
              <a:defRPr sz="3600">
                <a:solidFill>
                  <a:srgbClr val="000066"/>
                </a:solidFill>
                <a:latin typeface="Arial Black" pitchFamily="34" charset="0"/>
              </a:defRPr>
            </a:lvl8pPr>
            <a:lvl9pPr marL="3886200" indent="-228600" eaLnBrk="0" fontAlgn="base" hangingPunct="0">
              <a:spcBef>
                <a:spcPct val="0"/>
              </a:spcBef>
              <a:spcAft>
                <a:spcPct val="0"/>
              </a:spcAft>
              <a:defRPr sz="3600">
                <a:solidFill>
                  <a:srgbClr val="000066"/>
                </a:solidFill>
                <a:latin typeface="Arial Black" pitchFamily="34" charset="0"/>
              </a:defRPr>
            </a:lvl9pPr>
          </a:lstStyle>
          <a:p>
            <a:pPr algn="ctr"/>
            <a:r>
              <a:rPr lang="zh-CN" altLang="en-US" sz="3200" b="1" dirty="0">
                <a:solidFill>
                  <a:schemeClr val="bg1"/>
                </a:solidFill>
                <a:latin typeface="+mj-lt"/>
              </a:rPr>
              <a:t>为何香港是国际商事争端解决地点的最大公约数</a:t>
            </a:r>
            <a:endParaRPr lang="en-GB" altLang="zh-CN" sz="3200" b="1" dirty="0">
              <a:solidFill>
                <a:schemeClr val="bg1"/>
              </a:solidFill>
              <a:latin typeface="+mj-lt"/>
            </a:endParaRPr>
          </a:p>
          <a:p>
            <a:pPr algn="ctr"/>
            <a:r>
              <a:rPr lang="en-US" altLang="zh-CN" sz="2400" b="1" dirty="0">
                <a:solidFill>
                  <a:schemeClr val="bg1"/>
                </a:solidFill>
                <a:latin typeface="+mj-lt"/>
              </a:rPr>
              <a:t>——</a:t>
            </a:r>
            <a:r>
              <a:rPr lang="zh-CN" altLang="en-US" sz="2400" b="1" dirty="0">
                <a:solidFill>
                  <a:schemeClr val="bg1"/>
                </a:solidFill>
                <a:latin typeface="+mj-lt"/>
              </a:rPr>
              <a:t>从大湾区作为一带一路重要支撑点谈起</a:t>
            </a:r>
          </a:p>
          <a:p>
            <a:pPr algn="ctr"/>
            <a:endParaRPr lang="en-US" sz="3200" b="1" dirty="0">
              <a:solidFill>
                <a:schemeClr val="bg1"/>
              </a:solidFill>
              <a:latin typeface="+mj-lt"/>
            </a:endParaRPr>
          </a:p>
          <a:p>
            <a:pPr algn="ctr"/>
            <a:endParaRPr lang="en-US" sz="3200" b="1" dirty="0">
              <a:solidFill>
                <a:schemeClr val="bg1"/>
              </a:solidFill>
              <a:latin typeface="+mj-lt"/>
            </a:endParaRPr>
          </a:p>
          <a:p>
            <a:pPr algn="ctr"/>
            <a:endParaRPr lang="en-US" sz="3200" b="1" dirty="0">
              <a:solidFill>
                <a:schemeClr val="bg1"/>
              </a:solidFill>
              <a:latin typeface="+mj-lt"/>
            </a:endParaRPr>
          </a:p>
          <a:p>
            <a:pPr algn="ctr"/>
            <a:r>
              <a:rPr lang="zh-CN" altLang="en-US" sz="2000" b="1" dirty="0">
                <a:solidFill>
                  <a:schemeClr val="bg1"/>
                </a:solidFill>
                <a:latin typeface="+mj-lt"/>
              </a:rPr>
              <a:t>刘洋</a:t>
            </a:r>
            <a:endParaRPr lang="en-US" altLang="zh-CN" sz="2000" b="1" dirty="0">
              <a:solidFill>
                <a:schemeClr val="bg1"/>
              </a:solidFill>
              <a:latin typeface="+mj-lt"/>
            </a:endParaRPr>
          </a:p>
          <a:p>
            <a:pPr algn="ctr"/>
            <a:r>
              <a:rPr lang="zh-CN" altLang="en-US" sz="2000" b="1" dirty="0">
                <a:solidFill>
                  <a:schemeClr val="bg1"/>
                </a:solidFill>
                <a:latin typeface="+mj-lt"/>
              </a:rPr>
              <a:t>法务总监</a:t>
            </a:r>
            <a:endParaRPr lang="en-US" altLang="zh-CN" sz="2000" b="1" dirty="0">
              <a:solidFill>
                <a:schemeClr val="bg1"/>
              </a:solidFill>
              <a:latin typeface="+mj-lt"/>
            </a:endParaRPr>
          </a:p>
          <a:p>
            <a:pPr algn="ctr"/>
            <a:r>
              <a:rPr lang="zh-CN" altLang="en-US" sz="2000" b="1" dirty="0">
                <a:solidFill>
                  <a:schemeClr val="bg1"/>
                </a:solidFill>
                <a:latin typeface="+mj-lt"/>
              </a:rPr>
              <a:t>香港希德律师行</a:t>
            </a:r>
            <a:endParaRPr lang="en-US" altLang="zh-CN" sz="2000" b="1" dirty="0">
              <a:solidFill>
                <a:schemeClr val="bg1"/>
              </a:solidFill>
              <a:latin typeface="+mj-lt"/>
            </a:endParaRPr>
          </a:p>
          <a:p>
            <a:pPr algn="ctr"/>
            <a:r>
              <a:rPr lang="en-US" sz="2000" b="1" dirty="0">
                <a:solidFill>
                  <a:schemeClr val="bg1"/>
                </a:solidFill>
                <a:latin typeface="+mj-lt"/>
              </a:rPr>
              <a:t>2019</a:t>
            </a:r>
            <a:r>
              <a:rPr lang="zh-CN" altLang="en-US" sz="2000" b="1" dirty="0">
                <a:solidFill>
                  <a:schemeClr val="bg1"/>
                </a:solidFill>
                <a:latin typeface="+mj-lt"/>
              </a:rPr>
              <a:t>年</a:t>
            </a:r>
            <a:r>
              <a:rPr lang="en-US" altLang="zh-CN" sz="2000" b="1" dirty="0">
                <a:solidFill>
                  <a:schemeClr val="bg1"/>
                </a:solidFill>
                <a:latin typeface="+mj-lt"/>
              </a:rPr>
              <a:t>6</a:t>
            </a:r>
            <a:r>
              <a:rPr lang="zh-CN" altLang="en-US" sz="2000" b="1" dirty="0">
                <a:solidFill>
                  <a:schemeClr val="bg1"/>
                </a:solidFill>
                <a:latin typeface="+mj-lt"/>
              </a:rPr>
              <a:t>月</a:t>
            </a:r>
            <a:r>
              <a:rPr lang="en-US" altLang="zh-CN" sz="2000" b="1" dirty="0">
                <a:solidFill>
                  <a:schemeClr val="bg1"/>
                </a:solidFill>
                <a:latin typeface="+mj-lt"/>
              </a:rPr>
              <a:t>29</a:t>
            </a:r>
            <a:r>
              <a:rPr lang="zh-CN" altLang="en-US" sz="2000" b="1" dirty="0">
                <a:solidFill>
                  <a:schemeClr val="bg1"/>
                </a:solidFill>
                <a:latin typeface="+mj-lt"/>
              </a:rPr>
              <a:t>日</a:t>
            </a:r>
            <a:endParaRPr lang="en-US" sz="2000" b="1" dirty="0">
              <a:solidFill>
                <a:schemeClr val="bg1"/>
              </a:solidFill>
              <a:latin typeface="+mj-lt"/>
            </a:endParaRPr>
          </a:p>
          <a:p>
            <a:pPr algn="ctr"/>
            <a:endParaRPr lang="en-GB" sz="2800" b="1" dirty="0">
              <a:solidFill>
                <a:schemeClr val="bg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ctrTitle"/>
          </p:nvPr>
        </p:nvSpPr>
        <p:spPr>
          <a:xfrm>
            <a:off x="1991544" y="836712"/>
            <a:ext cx="6696744" cy="792162"/>
          </a:xfrm>
        </p:spPr>
        <p:txBody>
          <a:bodyPr/>
          <a:lstStyle/>
          <a:p>
            <a:r>
              <a:rPr lang="zh-CN" altLang="en-US" dirty="0">
                <a:solidFill>
                  <a:srgbClr val="00B0F0"/>
                </a:solidFill>
              </a:rPr>
              <a:t>香港仲裁</a:t>
            </a:r>
            <a:r>
              <a:rPr lang="zh-CN" altLang="en-US" dirty="0" smtClean="0">
                <a:solidFill>
                  <a:srgbClr val="00B0F0"/>
                </a:solidFill>
              </a:rPr>
              <a:t>业</a:t>
            </a:r>
            <a:r>
              <a:rPr lang="zh-CN" altLang="zh-HK" dirty="0">
                <a:solidFill>
                  <a:srgbClr val="00B0F0"/>
                </a:solidFill>
              </a:rPr>
              <a:t>如何</a:t>
            </a:r>
            <a:r>
              <a:rPr lang="zh-CN" altLang="zh-HK" dirty="0" smtClean="0">
                <a:solidFill>
                  <a:srgbClr val="00B0F0"/>
                </a:solidFill>
              </a:rPr>
              <a:t>赶</a:t>
            </a:r>
            <a:r>
              <a:rPr lang="zh-TW" altLang="en-US" dirty="0" smtClean="0">
                <a:solidFill>
                  <a:srgbClr val="00B0F0"/>
                </a:solidFill>
              </a:rPr>
              <a:t>上</a:t>
            </a:r>
            <a:r>
              <a:rPr lang="en-US" altLang="zh-TW" dirty="0">
                <a:solidFill>
                  <a:srgbClr val="00B0F0"/>
                </a:solidFill>
              </a:rPr>
              <a:t>?</a:t>
            </a:r>
            <a:endParaRPr lang="zh-CN" altLang="en-US" dirty="0">
              <a:solidFill>
                <a:srgbClr val="00B0F0"/>
              </a:solidFill>
            </a:endParaRPr>
          </a:p>
        </p:txBody>
      </p:sp>
      <p:sp>
        <p:nvSpPr>
          <p:cNvPr id="5" name="Subtitle 11"/>
          <p:cNvSpPr>
            <a:spLocks noGrp="1"/>
          </p:cNvSpPr>
          <p:nvPr>
            <p:ph type="subTitle" idx="1"/>
          </p:nvPr>
        </p:nvSpPr>
        <p:spPr>
          <a:xfrm>
            <a:off x="1991544" y="1622913"/>
            <a:ext cx="8208912" cy="4201929"/>
          </a:xfrm>
        </p:spPr>
        <p:txBody>
          <a:bodyPr/>
          <a:lstStyle/>
          <a:p>
            <a:pPr algn="just"/>
            <a:r>
              <a:rPr lang="zh-CN" altLang="zh-HK" sz="2200" dirty="0"/>
              <a:t>根据统计资料，有十二项因素决定了哪一个地方是最优先选择的仲裁地，而其中最重要的</a:t>
            </a:r>
            <a:r>
              <a:rPr lang="zh-TW" altLang="en-US" sz="2200" dirty="0"/>
              <a:t>四</a:t>
            </a:r>
            <a:r>
              <a:rPr lang="zh-CN" altLang="zh-HK" sz="2200" dirty="0"/>
              <a:t>项为：</a:t>
            </a:r>
            <a:endParaRPr lang="en-US" altLang="zh-CN" sz="2200" dirty="0"/>
          </a:p>
          <a:p>
            <a:pPr algn="just"/>
            <a:endParaRPr lang="en-US" altLang="zh-CN" sz="2200" dirty="0"/>
          </a:p>
          <a:p>
            <a:pPr marL="457200" indent="-457200" algn="just">
              <a:buAutoNum type="arabicParenR"/>
            </a:pPr>
            <a:r>
              <a:rPr lang="zh-CN" altLang="zh-HK" sz="2200" dirty="0"/>
              <a:t>该仲裁地的</a:t>
            </a:r>
            <a:r>
              <a:rPr lang="zh-CN" altLang="zh-HK" sz="2200" b="1" dirty="0">
                <a:solidFill>
                  <a:srgbClr val="00B050"/>
                </a:solidFill>
              </a:rPr>
              <a:t>普遍声誉</a:t>
            </a:r>
            <a:r>
              <a:rPr lang="zh-CN" altLang="zh-HK" sz="2200" dirty="0"/>
              <a:t>和</a:t>
            </a:r>
            <a:r>
              <a:rPr lang="zh-CN" altLang="zh-HK" sz="2200" b="1" dirty="0">
                <a:solidFill>
                  <a:srgbClr val="00B050"/>
                </a:solidFill>
              </a:rPr>
              <a:t>认可</a:t>
            </a:r>
            <a:r>
              <a:rPr lang="en-US" altLang="zh-CN" sz="2200" b="1" dirty="0">
                <a:solidFill>
                  <a:srgbClr val="00B050"/>
                </a:solidFill>
              </a:rPr>
              <a:t> </a:t>
            </a:r>
            <a:r>
              <a:rPr lang="en-US" altLang="zh-HK" sz="2200" b="1" dirty="0"/>
              <a:t>(14%)</a:t>
            </a:r>
          </a:p>
          <a:p>
            <a:pPr marL="457200" indent="-457200" algn="just">
              <a:buAutoNum type="arabicParenR"/>
            </a:pPr>
            <a:endParaRPr lang="en-US" altLang="zh-HK" sz="2200" dirty="0"/>
          </a:p>
          <a:p>
            <a:pPr marL="457200" indent="-457200" algn="just">
              <a:buAutoNum type="arabicParenR"/>
            </a:pPr>
            <a:r>
              <a:rPr lang="zh-CN" altLang="zh-HK" sz="2200" dirty="0"/>
              <a:t>当地法律制度的</a:t>
            </a:r>
            <a:r>
              <a:rPr lang="zh-CN" altLang="zh-HK" sz="2200" b="1" dirty="0">
                <a:solidFill>
                  <a:srgbClr val="00B050"/>
                </a:solidFill>
              </a:rPr>
              <a:t>中立性</a:t>
            </a:r>
            <a:r>
              <a:rPr lang="zh-CN" altLang="zh-HK" sz="2200" dirty="0"/>
              <a:t>和</a:t>
            </a:r>
            <a:r>
              <a:rPr lang="zh-CN" altLang="zh-HK" sz="2200" b="1" dirty="0">
                <a:solidFill>
                  <a:srgbClr val="00B050"/>
                </a:solidFill>
              </a:rPr>
              <a:t>公正性</a:t>
            </a:r>
            <a:r>
              <a:rPr lang="en-US" altLang="zh-CN" sz="2200" b="1" dirty="0">
                <a:solidFill>
                  <a:srgbClr val="00B050"/>
                </a:solidFill>
              </a:rPr>
              <a:t> </a:t>
            </a:r>
            <a:r>
              <a:rPr lang="en-US" altLang="zh-HK" sz="2200" b="1" dirty="0"/>
              <a:t>(13%)</a:t>
            </a:r>
          </a:p>
          <a:p>
            <a:pPr marL="742950" lvl="1" indent="-285750" algn="just">
              <a:buFont typeface="Arial" panose="020B0604020202020204" pitchFamily="34" charset="0"/>
              <a:buChar char="•"/>
            </a:pPr>
            <a:r>
              <a:rPr lang="zh-CN" altLang="zh-HK" dirty="0"/>
              <a:t>根据</a:t>
            </a:r>
            <a:r>
              <a:rPr lang="en-US" altLang="zh-HK" dirty="0"/>
              <a:t>“</a:t>
            </a:r>
            <a:r>
              <a:rPr lang="zh-CN" altLang="zh-HK" dirty="0"/>
              <a:t>世界正义工程</a:t>
            </a:r>
            <a:r>
              <a:rPr lang="en-US" altLang="zh-HK" dirty="0"/>
              <a:t>”</a:t>
            </a:r>
            <a:r>
              <a:rPr lang="zh-CN" altLang="zh-HK" dirty="0"/>
              <a:t>公布的</a:t>
            </a:r>
            <a:r>
              <a:rPr lang="en-US" altLang="zh-HK" b="1" dirty="0"/>
              <a:t>“2017</a:t>
            </a:r>
            <a:r>
              <a:rPr lang="zh-CN" altLang="zh-HK" b="1" dirty="0"/>
              <a:t>年法治指数</a:t>
            </a:r>
            <a:r>
              <a:rPr lang="en-US" altLang="zh-HK" b="1" dirty="0"/>
              <a:t>”</a:t>
            </a:r>
            <a:r>
              <a:rPr lang="zh-CN" altLang="zh-HK" dirty="0"/>
              <a:t>，香港在</a:t>
            </a:r>
            <a:r>
              <a:rPr lang="en-US" altLang="zh-TW" dirty="0"/>
              <a:t>“</a:t>
            </a:r>
            <a:r>
              <a:rPr lang="zh-CN" altLang="zh-HK" dirty="0"/>
              <a:t>全球国家和地区</a:t>
            </a:r>
            <a:r>
              <a:rPr lang="en-US" altLang="zh-TW" dirty="0"/>
              <a:t>”</a:t>
            </a:r>
            <a:r>
              <a:rPr lang="zh-TW" altLang="en-US" dirty="0"/>
              <a:t>和</a:t>
            </a:r>
            <a:r>
              <a:rPr lang="en-US" altLang="zh-HK" dirty="0"/>
              <a:t>“</a:t>
            </a:r>
            <a:r>
              <a:rPr lang="zh-CN" altLang="zh-HK" dirty="0"/>
              <a:t>民事公义指数</a:t>
            </a:r>
            <a:r>
              <a:rPr lang="en-US" altLang="zh-HK" dirty="0"/>
              <a:t>”</a:t>
            </a:r>
            <a:r>
              <a:rPr lang="zh-HK" altLang="en-US" dirty="0"/>
              <a:t>当</a:t>
            </a:r>
            <a:r>
              <a:rPr lang="zh-CN" altLang="zh-HK" dirty="0"/>
              <a:t>中的得分，其实</a:t>
            </a:r>
            <a:r>
              <a:rPr lang="zh-CN" altLang="en-US" dirty="0"/>
              <a:t>跟新加坡</a:t>
            </a:r>
            <a:r>
              <a:rPr lang="zh-CN" altLang="zh-HK" dirty="0"/>
              <a:t>相差很少</a:t>
            </a:r>
            <a:endParaRPr lang="en-US" altLang="zh-HK" dirty="0"/>
          </a:p>
          <a:p>
            <a:pPr marL="914400" lvl="1" indent="-457200" algn="just">
              <a:buAutoNum type="arabicParenR"/>
            </a:pPr>
            <a:endParaRPr lang="en-US" altLang="zh-HK" sz="2200" dirty="0"/>
          </a:p>
          <a:p>
            <a:pPr marL="457200" indent="-457200" algn="just">
              <a:buAutoNum type="arabicParenR"/>
            </a:pPr>
            <a:r>
              <a:rPr lang="zh-CN" altLang="zh-HK" sz="2200" b="1" dirty="0">
                <a:solidFill>
                  <a:srgbClr val="00B050"/>
                </a:solidFill>
              </a:rPr>
              <a:t>全国性</a:t>
            </a:r>
            <a:r>
              <a:rPr lang="zh-CN" altLang="zh-HK" sz="2200" dirty="0"/>
              <a:t>仲裁法</a:t>
            </a:r>
            <a:r>
              <a:rPr lang="en-US" altLang="zh-CN" sz="2200" dirty="0"/>
              <a:t> </a:t>
            </a:r>
            <a:r>
              <a:rPr lang="en-US" altLang="zh-HK" sz="2200" b="1" dirty="0"/>
              <a:t>(12%)</a:t>
            </a:r>
          </a:p>
          <a:p>
            <a:pPr marL="457200" indent="-457200" algn="just">
              <a:buAutoNum type="arabicParenR"/>
            </a:pPr>
            <a:endParaRPr lang="en-US" altLang="zh-HK" sz="2200" dirty="0"/>
          </a:p>
          <a:p>
            <a:pPr marL="457200" indent="-457200" algn="just">
              <a:buAutoNum type="arabicParenR"/>
            </a:pPr>
            <a:r>
              <a:rPr lang="zh-CN" altLang="zh-HK" sz="2200" dirty="0"/>
              <a:t>过去在仲裁协议和仲裁裁决方面的</a:t>
            </a:r>
            <a:r>
              <a:rPr lang="zh-CN" altLang="zh-HK" sz="2200" b="1" dirty="0">
                <a:solidFill>
                  <a:srgbClr val="00B050"/>
                </a:solidFill>
              </a:rPr>
              <a:t>执行纪录</a:t>
            </a:r>
            <a:r>
              <a:rPr lang="en-US" altLang="zh-CN" sz="2200" b="1" dirty="0">
                <a:solidFill>
                  <a:srgbClr val="00B050"/>
                </a:solidFill>
              </a:rPr>
              <a:t> </a:t>
            </a:r>
            <a:r>
              <a:rPr lang="en-US" altLang="zh-HK" sz="2200" b="1" dirty="0"/>
              <a:t>(11%)</a:t>
            </a:r>
            <a:endParaRPr lang="zh-TW" altLang="zh-HK" sz="2200" b="1" dirty="0"/>
          </a:p>
        </p:txBody>
      </p:sp>
    </p:spTree>
    <p:extLst>
      <p:ext uri="{BB962C8B-B14F-4D97-AF65-F5344CB8AC3E}">
        <p14:creationId xmlns:p14="http://schemas.microsoft.com/office/powerpoint/2010/main" val="4214027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ctrTitle"/>
          </p:nvPr>
        </p:nvSpPr>
        <p:spPr>
          <a:xfrm>
            <a:off x="1991544" y="836712"/>
            <a:ext cx="6696744" cy="792162"/>
          </a:xfrm>
        </p:spPr>
        <p:txBody>
          <a:bodyPr/>
          <a:lstStyle/>
          <a:p>
            <a:r>
              <a:rPr lang="zh-CN" altLang="en-US" dirty="0">
                <a:solidFill>
                  <a:srgbClr val="00B0F0"/>
                </a:solidFill>
              </a:rPr>
              <a:t>香</a:t>
            </a:r>
            <a:r>
              <a:rPr lang="zh-CN" altLang="en-US" dirty="0" smtClean="0">
                <a:solidFill>
                  <a:srgbClr val="00B0F0"/>
                </a:solidFill>
              </a:rPr>
              <a:t>港 </a:t>
            </a:r>
            <a:r>
              <a:rPr lang="en-US" altLang="zh-CN" dirty="0" smtClean="0">
                <a:solidFill>
                  <a:srgbClr val="00B0F0"/>
                </a:solidFill>
              </a:rPr>
              <a:t>vs </a:t>
            </a:r>
            <a:r>
              <a:rPr lang="zh-HK" altLang="en-US" dirty="0" smtClean="0">
                <a:solidFill>
                  <a:srgbClr val="00B0F0"/>
                </a:solidFill>
              </a:rPr>
              <a:t>新</a:t>
            </a:r>
            <a:r>
              <a:rPr lang="zh-HK" altLang="en-US" dirty="0">
                <a:solidFill>
                  <a:srgbClr val="00B0F0"/>
                </a:solidFill>
              </a:rPr>
              <a:t>加</a:t>
            </a:r>
            <a:r>
              <a:rPr lang="zh-HK" altLang="en-US" dirty="0" smtClean="0">
                <a:solidFill>
                  <a:srgbClr val="00B0F0"/>
                </a:solidFill>
              </a:rPr>
              <a:t>坡</a:t>
            </a:r>
            <a:endParaRPr lang="zh-CN" altLang="en-US" dirty="0">
              <a:solidFill>
                <a:srgbClr val="00B0F0"/>
              </a:solidFill>
            </a:endParaRPr>
          </a:p>
        </p:txBody>
      </p:sp>
      <p:sp>
        <p:nvSpPr>
          <p:cNvPr id="5" name="Subtitle 11"/>
          <p:cNvSpPr>
            <a:spLocks noGrp="1"/>
          </p:cNvSpPr>
          <p:nvPr>
            <p:ph type="subTitle" idx="1"/>
          </p:nvPr>
        </p:nvSpPr>
        <p:spPr>
          <a:xfrm>
            <a:off x="1991544" y="1622913"/>
            <a:ext cx="8064896" cy="4201929"/>
          </a:xfrm>
        </p:spPr>
        <p:txBody>
          <a:bodyPr/>
          <a:lstStyle/>
          <a:p>
            <a:pPr algn="l"/>
            <a:r>
              <a:rPr lang="zh-CN" altLang="zh-HK" sz="2000" dirty="0"/>
              <a:t>香港与新加坡的排名差距，似乎是较受第一项因素</a:t>
            </a:r>
            <a:r>
              <a:rPr lang="en-US" altLang="zh-HK" sz="2000" b="1" dirty="0">
                <a:solidFill>
                  <a:srgbClr val="00B050"/>
                </a:solidFill>
              </a:rPr>
              <a:t>—“</a:t>
            </a:r>
            <a:r>
              <a:rPr lang="zh-CN" altLang="zh-HK" sz="2000" b="1" dirty="0">
                <a:solidFill>
                  <a:srgbClr val="00B050"/>
                </a:solidFill>
              </a:rPr>
              <a:t>普遍声誉和认可</a:t>
            </a:r>
            <a:r>
              <a:rPr lang="en-US" altLang="zh-HK" sz="2000" b="1" dirty="0">
                <a:solidFill>
                  <a:srgbClr val="00B050"/>
                </a:solidFill>
              </a:rPr>
              <a:t>”</a:t>
            </a:r>
            <a:r>
              <a:rPr lang="zh-CN" altLang="zh-HK" sz="2000" dirty="0"/>
              <a:t>的影响</a:t>
            </a:r>
            <a:r>
              <a:rPr lang="zh-TW" altLang="en-US" sz="2000" dirty="0"/>
              <a:t>。</a:t>
            </a:r>
            <a:r>
              <a:rPr lang="zh-CN" altLang="en-US" sz="2000" dirty="0"/>
              <a:t>这</a:t>
            </a:r>
            <a:r>
              <a:rPr lang="zh-CN" altLang="zh-HK" sz="2000" dirty="0"/>
              <a:t>因素主要视乎两个地方</a:t>
            </a:r>
            <a:r>
              <a:rPr lang="en-US" altLang="zh-CN" sz="2000" dirty="0"/>
              <a:t> </a:t>
            </a:r>
            <a:r>
              <a:rPr lang="en-US" altLang="zh-CN" sz="2000" dirty="0">
                <a:solidFill>
                  <a:srgbClr val="FFC000"/>
                </a:solidFill>
              </a:rPr>
              <a:t>(1) </a:t>
            </a:r>
            <a:r>
              <a:rPr lang="zh-CN" altLang="zh-HK" sz="2000" b="1" dirty="0">
                <a:solidFill>
                  <a:srgbClr val="FFC000"/>
                </a:solidFill>
              </a:rPr>
              <a:t>塑造其仲裁品牌的能力</a:t>
            </a:r>
            <a:r>
              <a:rPr lang="zh-CN" altLang="zh-HK" sz="2000" dirty="0"/>
              <a:t>，以及</a:t>
            </a:r>
            <a:r>
              <a:rPr lang="en-US" altLang="zh-CN" sz="2000" dirty="0"/>
              <a:t> </a:t>
            </a:r>
            <a:r>
              <a:rPr lang="en-US" altLang="zh-CN" sz="2000" dirty="0">
                <a:solidFill>
                  <a:srgbClr val="FFC000"/>
                </a:solidFill>
              </a:rPr>
              <a:t>(2) </a:t>
            </a:r>
            <a:r>
              <a:rPr lang="zh-CN" altLang="zh-HK" sz="2000" b="1" dirty="0">
                <a:solidFill>
                  <a:srgbClr val="FFC000"/>
                </a:solidFill>
              </a:rPr>
              <a:t>对其他地方影响力</a:t>
            </a:r>
            <a:r>
              <a:rPr lang="zh-CN" altLang="zh-HK" sz="2000" dirty="0"/>
              <a:t>。</a:t>
            </a:r>
            <a:endParaRPr lang="zh-TW" altLang="zh-HK" sz="2000" dirty="0"/>
          </a:p>
          <a:p>
            <a:pPr algn="just"/>
            <a:endParaRPr lang="en-US" altLang="zh-CN" sz="2000" dirty="0"/>
          </a:p>
          <a:p>
            <a:pPr algn="just"/>
            <a:r>
              <a:rPr lang="zh-CN" altLang="zh-HK" sz="2000" dirty="0"/>
              <a:t>新加坡在航运及贸易仲裁方面逐步获得了国际社会的广泛认可</a:t>
            </a:r>
            <a:r>
              <a:rPr lang="zh-TW" altLang="en-US" sz="2000" dirty="0"/>
              <a:t>。</a:t>
            </a:r>
            <a:endParaRPr lang="en-US" altLang="zh-TW" sz="2000" dirty="0"/>
          </a:p>
          <a:p>
            <a:pPr marL="800100" lvl="1" indent="-342900" algn="just">
              <a:buFont typeface="Arial" panose="020B0604020202020204" pitchFamily="34" charset="0"/>
              <a:buChar char="•"/>
            </a:pPr>
            <a:r>
              <a:rPr lang="zh-TW" altLang="en-US" dirty="0" smtClean="0"/>
              <a:t>例如</a:t>
            </a:r>
            <a:r>
              <a:rPr lang="zh-TW" altLang="en-US" dirty="0"/>
              <a:t>，</a:t>
            </a:r>
            <a:r>
              <a:rPr lang="zh-CN" altLang="zh-HK" dirty="0" smtClean="0"/>
              <a:t>有</a:t>
            </a:r>
            <a:r>
              <a:rPr lang="zh-CN" altLang="zh-HK" dirty="0"/>
              <a:t>接近</a:t>
            </a:r>
            <a:r>
              <a:rPr lang="en-US" altLang="zh-HK" dirty="0"/>
              <a:t>40</a:t>
            </a:r>
            <a:r>
              <a:rPr lang="zh-CN" altLang="zh-HK" dirty="0"/>
              <a:t>年历史的</a:t>
            </a:r>
            <a:r>
              <a:rPr lang="zh-CN" altLang="zh-HK" b="1" dirty="0"/>
              <a:t>《劳埃德海运法通讯</a:t>
            </a:r>
            <a:r>
              <a:rPr lang="zh-CN" altLang="zh-HK" b="1" dirty="0" smtClean="0"/>
              <a:t>》</a:t>
            </a:r>
            <a:r>
              <a:rPr lang="zh-CN" altLang="zh-HK" dirty="0" smtClean="0"/>
              <a:t>与</a:t>
            </a:r>
            <a:r>
              <a:rPr lang="zh-CN" altLang="zh-HK" dirty="0"/>
              <a:t>新加坡海事仲裁协会合作，在每一期通讯中以不记名方式，登载由新加坡海事仲裁协会处理和提议刊登的海事仲裁裁决</a:t>
            </a:r>
            <a:r>
              <a:rPr lang="zh-CN" altLang="zh-HK" dirty="0" smtClean="0"/>
              <a:t>。《</a:t>
            </a:r>
            <a:r>
              <a:rPr lang="zh-CN" altLang="zh-HK" dirty="0"/>
              <a:t>劳埃德海运法通讯》所载的仲裁裁决，</a:t>
            </a:r>
            <a:r>
              <a:rPr lang="zh-CN" altLang="zh-HK" b="1" dirty="0"/>
              <a:t>经常被相关的权威著作，甚至是法院的判决引用</a:t>
            </a:r>
            <a:r>
              <a:rPr lang="zh-CN" altLang="zh-HK" dirty="0" smtClean="0"/>
              <a:t>。</a:t>
            </a:r>
            <a:endParaRPr lang="en-US" altLang="zh-CN" dirty="0" smtClean="0"/>
          </a:p>
          <a:p>
            <a:pPr marL="342900" indent="-342900" algn="just">
              <a:buFont typeface="Arial" panose="020B0604020202020204" pitchFamily="34" charset="0"/>
              <a:buChar char="•"/>
            </a:pPr>
            <a:endParaRPr lang="en-US" altLang="zh-CN" sz="2000" dirty="0"/>
          </a:p>
          <a:p>
            <a:pPr algn="just"/>
            <a:r>
              <a:rPr lang="zh-CN" altLang="zh-HK" sz="3200" b="1" dirty="0">
                <a:solidFill>
                  <a:srgbClr val="FF0000"/>
                </a:solidFill>
              </a:rPr>
              <a:t>随着仲裁案件的增加，许多英国的顶尖律师事务所和大律师亦被吸引前往</a:t>
            </a:r>
            <a:r>
              <a:rPr lang="zh-CN" altLang="zh-HK" sz="3200" b="1" dirty="0">
                <a:solidFill>
                  <a:srgbClr val="002060"/>
                </a:solidFill>
              </a:rPr>
              <a:t>新加坡</a:t>
            </a:r>
            <a:r>
              <a:rPr lang="zh-CN" altLang="zh-HK" sz="3200" b="1" dirty="0">
                <a:solidFill>
                  <a:srgbClr val="FF0000"/>
                </a:solidFill>
              </a:rPr>
              <a:t>开业。</a:t>
            </a:r>
            <a:endParaRPr lang="zh-TW" altLang="zh-HK" sz="3200" b="1" dirty="0">
              <a:solidFill>
                <a:srgbClr val="FF0000"/>
              </a:solidFill>
            </a:endParaRPr>
          </a:p>
          <a:p>
            <a:pPr algn="just"/>
            <a:endParaRPr lang="en-US" altLang="zh-CN" sz="2000" dirty="0"/>
          </a:p>
        </p:txBody>
      </p:sp>
    </p:spTree>
    <p:extLst>
      <p:ext uri="{BB962C8B-B14F-4D97-AF65-F5344CB8AC3E}">
        <p14:creationId xmlns:p14="http://schemas.microsoft.com/office/powerpoint/2010/main" val="3583674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50" y="2852936"/>
            <a:ext cx="7416502" cy="762000"/>
          </a:xfrm>
        </p:spPr>
        <p:txBody>
          <a:bodyPr/>
          <a:lstStyle/>
          <a:p>
            <a:r>
              <a:rPr lang="en-US" altLang="zh-CN" dirty="0" smtClean="0">
                <a:solidFill>
                  <a:srgbClr val="00B0F0"/>
                </a:solidFill>
              </a:rPr>
              <a:t>2) </a:t>
            </a:r>
            <a:r>
              <a:rPr lang="zh-CN" altLang="en-US" dirty="0" smtClean="0">
                <a:solidFill>
                  <a:srgbClr val="00B0F0"/>
                </a:solidFill>
              </a:rPr>
              <a:t>建</a:t>
            </a:r>
            <a:r>
              <a:rPr lang="zh-CN" altLang="en-US" dirty="0">
                <a:solidFill>
                  <a:srgbClr val="00B0F0"/>
                </a:solidFill>
              </a:rPr>
              <a:t>立多元化纠纷解决机</a:t>
            </a:r>
            <a:r>
              <a:rPr lang="zh-CN" altLang="en-US" dirty="0" smtClean="0">
                <a:solidFill>
                  <a:srgbClr val="00B0F0"/>
                </a:solidFill>
              </a:rPr>
              <a:t>制</a:t>
            </a:r>
            <a:endParaRPr lang="zh-HK" altLang="en-US" dirty="0">
              <a:solidFill>
                <a:srgbClr val="009AC2"/>
              </a:solidFill>
            </a:endParaRPr>
          </a:p>
        </p:txBody>
      </p:sp>
    </p:spTree>
    <p:extLst>
      <p:ext uri="{BB962C8B-B14F-4D97-AF65-F5344CB8AC3E}">
        <p14:creationId xmlns:p14="http://schemas.microsoft.com/office/powerpoint/2010/main" val="3465646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ctrTitle"/>
          </p:nvPr>
        </p:nvSpPr>
        <p:spPr>
          <a:xfrm>
            <a:off x="1991544" y="836712"/>
            <a:ext cx="6696744" cy="792162"/>
          </a:xfrm>
        </p:spPr>
        <p:txBody>
          <a:bodyPr/>
          <a:lstStyle/>
          <a:p>
            <a:r>
              <a:rPr lang="zh-CN" altLang="zh-HK" dirty="0">
                <a:solidFill>
                  <a:srgbClr val="00B0F0"/>
                </a:solidFill>
              </a:rPr>
              <a:t>品牌</a:t>
            </a:r>
            <a:r>
              <a:rPr lang="zh-CN" altLang="zh-HK" dirty="0" smtClean="0">
                <a:solidFill>
                  <a:srgbClr val="00B0F0"/>
                </a:solidFill>
              </a:rPr>
              <a:t>化</a:t>
            </a:r>
            <a:r>
              <a:rPr lang="en-US" altLang="zh-CN" dirty="0" smtClean="0">
                <a:solidFill>
                  <a:srgbClr val="00B0F0"/>
                </a:solidFill>
              </a:rPr>
              <a:t> + </a:t>
            </a:r>
            <a:r>
              <a:rPr lang="zh-CN" altLang="zh-HK" dirty="0" smtClean="0">
                <a:solidFill>
                  <a:srgbClr val="00B0F0"/>
                </a:solidFill>
              </a:rPr>
              <a:t>国</a:t>
            </a:r>
            <a:r>
              <a:rPr lang="zh-CN" altLang="zh-HK" dirty="0">
                <a:solidFill>
                  <a:srgbClr val="00B0F0"/>
                </a:solidFill>
              </a:rPr>
              <a:t>际</a:t>
            </a:r>
            <a:r>
              <a:rPr lang="zh-CN" altLang="zh-HK" dirty="0" smtClean="0">
                <a:solidFill>
                  <a:srgbClr val="00B0F0"/>
                </a:solidFill>
              </a:rPr>
              <a:t>化</a:t>
            </a:r>
            <a:r>
              <a:rPr lang="en-US" altLang="zh-CN" dirty="0" smtClean="0">
                <a:solidFill>
                  <a:srgbClr val="00B0F0"/>
                </a:solidFill>
              </a:rPr>
              <a:t> </a:t>
            </a:r>
            <a:r>
              <a:rPr lang="en-US" altLang="zh-TW" dirty="0" smtClean="0">
                <a:solidFill>
                  <a:srgbClr val="00B0F0"/>
                </a:solidFill>
              </a:rPr>
              <a:t>+ </a:t>
            </a:r>
            <a:r>
              <a:rPr lang="zh-CN" altLang="zh-HK" dirty="0" smtClean="0">
                <a:solidFill>
                  <a:srgbClr val="00B0F0"/>
                </a:solidFill>
              </a:rPr>
              <a:t>专</a:t>
            </a:r>
            <a:r>
              <a:rPr lang="zh-CN" altLang="zh-HK" dirty="0">
                <a:solidFill>
                  <a:srgbClr val="00B0F0"/>
                </a:solidFill>
              </a:rPr>
              <a:t>业化</a:t>
            </a:r>
            <a:endParaRPr lang="zh-CN" altLang="en-US" dirty="0">
              <a:solidFill>
                <a:srgbClr val="00B0F0"/>
              </a:solidFill>
            </a:endParaRPr>
          </a:p>
        </p:txBody>
      </p:sp>
      <p:sp>
        <p:nvSpPr>
          <p:cNvPr id="5" name="Subtitle 11"/>
          <p:cNvSpPr>
            <a:spLocks noGrp="1"/>
          </p:cNvSpPr>
          <p:nvPr>
            <p:ph type="subTitle" idx="1"/>
          </p:nvPr>
        </p:nvSpPr>
        <p:spPr>
          <a:xfrm>
            <a:off x="1991544" y="1622913"/>
            <a:ext cx="8352928" cy="4201929"/>
          </a:xfrm>
        </p:spPr>
        <p:txBody>
          <a:bodyPr/>
          <a:lstStyle/>
          <a:p>
            <a:pPr algn="l"/>
            <a:r>
              <a:rPr lang="zh-CN" altLang="zh-HK" sz="2200" b="1" dirty="0"/>
              <a:t>《粤港澳大湾区发展规划纲要》</a:t>
            </a:r>
            <a:r>
              <a:rPr lang="zh-CN" altLang="zh-HK" sz="2200" dirty="0"/>
              <a:t>对</a:t>
            </a:r>
            <a:r>
              <a:rPr lang="zh-CN" altLang="en-US" sz="2200" dirty="0"/>
              <a:t>于</a:t>
            </a:r>
            <a:r>
              <a:rPr lang="zh-CN" altLang="zh-HK" sz="2200" dirty="0"/>
              <a:t>大湾区的</a:t>
            </a:r>
            <a:r>
              <a:rPr lang="zh-CN" altLang="zh-HK" sz="2200" b="1" dirty="0">
                <a:solidFill>
                  <a:srgbClr val="002060"/>
                </a:solidFill>
              </a:rPr>
              <a:t>多元化纠纷解决机制</a:t>
            </a:r>
            <a:r>
              <a:rPr lang="zh-CN" altLang="zh-HK" sz="2200" dirty="0"/>
              <a:t>阐述</a:t>
            </a:r>
            <a:r>
              <a:rPr lang="zh-CN" altLang="en-US" sz="2200" dirty="0"/>
              <a:t>主要包括</a:t>
            </a:r>
            <a:r>
              <a:rPr lang="zh-CN" altLang="zh-HK" sz="2200" dirty="0"/>
              <a:t>：</a:t>
            </a:r>
            <a:endParaRPr lang="zh-CN" altLang="en-US" sz="2200" dirty="0"/>
          </a:p>
          <a:p>
            <a:pPr marL="800100" lvl="1" indent="-342900" algn="l">
              <a:buFont typeface="Arial" panose="020B0604020202020204" pitchFamily="34" charset="0"/>
              <a:buChar char="•"/>
            </a:pPr>
            <a:r>
              <a:rPr lang="zh-CN" altLang="zh-HK" sz="2000" dirty="0"/>
              <a:t>完善</a:t>
            </a:r>
            <a:r>
              <a:rPr lang="zh-CN" altLang="zh-HK" sz="2000" b="1" dirty="0">
                <a:solidFill>
                  <a:srgbClr val="00B050"/>
                </a:solidFill>
              </a:rPr>
              <a:t>国际商事纠纷解决机制</a:t>
            </a:r>
            <a:endParaRPr lang="en-US" altLang="zh-CN" sz="2000" b="1" dirty="0">
              <a:solidFill>
                <a:srgbClr val="00B050"/>
              </a:solidFill>
            </a:endParaRPr>
          </a:p>
          <a:p>
            <a:pPr marL="800100" lvl="1" indent="-342900" algn="l">
              <a:buFont typeface="Arial" panose="020B0604020202020204" pitchFamily="34" charset="0"/>
              <a:buChar char="•"/>
            </a:pPr>
            <a:r>
              <a:rPr lang="zh-CN" altLang="zh-HK" sz="2000" dirty="0"/>
              <a:t>建设</a:t>
            </a:r>
            <a:r>
              <a:rPr lang="zh-CN" altLang="zh-HK" sz="2000" b="1" dirty="0">
                <a:solidFill>
                  <a:srgbClr val="00B050"/>
                </a:solidFill>
              </a:rPr>
              <a:t>国际仲裁中心</a:t>
            </a:r>
            <a:endParaRPr lang="en-US" altLang="zh-CN" sz="2000" b="1" dirty="0">
              <a:solidFill>
                <a:srgbClr val="00B050"/>
              </a:solidFill>
            </a:endParaRPr>
          </a:p>
          <a:p>
            <a:pPr marL="800100" lvl="1" indent="-342900" algn="l">
              <a:buFont typeface="Arial" panose="020B0604020202020204" pitchFamily="34" charset="0"/>
              <a:buChar char="•"/>
            </a:pPr>
            <a:r>
              <a:rPr lang="zh-CN" altLang="zh-HK" sz="2000" dirty="0"/>
              <a:t>支持粤港澳仲裁和调解机构</a:t>
            </a:r>
            <a:r>
              <a:rPr lang="zh-CN" altLang="zh-HK" sz="2000" b="1" dirty="0">
                <a:solidFill>
                  <a:srgbClr val="00B050"/>
                </a:solidFill>
              </a:rPr>
              <a:t>交流合作</a:t>
            </a:r>
            <a:endParaRPr lang="en-US" altLang="zh-CN" sz="2000" b="1" dirty="0">
              <a:solidFill>
                <a:srgbClr val="00B050"/>
              </a:solidFill>
            </a:endParaRPr>
          </a:p>
          <a:p>
            <a:pPr marL="800100" lvl="1" indent="-342900" algn="l">
              <a:buFont typeface="Arial" panose="020B0604020202020204" pitchFamily="34" charset="0"/>
              <a:buChar char="•"/>
            </a:pPr>
            <a:r>
              <a:rPr lang="zh-CN" altLang="zh-HK" sz="2000" dirty="0"/>
              <a:t>为粤港澳</a:t>
            </a:r>
            <a:r>
              <a:rPr lang="zh-CN" altLang="zh-HK" sz="2000" b="1" dirty="0">
                <a:solidFill>
                  <a:srgbClr val="00B050"/>
                </a:solidFill>
              </a:rPr>
              <a:t>经济贸易</a:t>
            </a:r>
            <a:r>
              <a:rPr lang="zh-CN" altLang="zh-HK" sz="2000" dirty="0"/>
              <a:t>提供仲裁及调解服务</a:t>
            </a:r>
            <a:endParaRPr lang="en-US" altLang="zh-CN" sz="2000" b="1" dirty="0">
              <a:solidFill>
                <a:srgbClr val="00B050"/>
              </a:solidFill>
            </a:endParaRPr>
          </a:p>
          <a:p>
            <a:pPr marL="342900" indent="-342900" algn="l">
              <a:buFont typeface="Arial" panose="020B0604020202020204" pitchFamily="34" charset="0"/>
              <a:buChar char="•"/>
            </a:pPr>
            <a:endParaRPr lang="en-US" altLang="zh-CN"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616" y="4221208"/>
            <a:ext cx="1080000" cy="1080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256" y="4221208"/>
            <a:ext cx="1080000" cy="1080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9936" y="4221208"/>
            <a:ext cx="1080000" cy="1080000"/>
          </a:xfrm>
          <a:prstGeom prst="rect">
            <a:avLst/>
          </a:prstGeom>
        </p:spPr>
      </p:pic>
      <p:sp>
        <p:nvSpPr>
          <p:cNvPr id="11" name="TextBox 10"/>
          <p:cNvSpPr txBox="1"/>
          <p:nvPr/>
        </p:nvSpPr>
        <p:spPr>
          <a:xfrm>
            <a:off x="2495540" y="5480357"/>
            <a:ext cx="1368152" cy="523220"/>
          </a:xfrm>
          <a:prstGeom prst="rect">
            <a:avLst/>
          </a:prstGeom>
          <a:noFill/>
        </p:spPr>
        <p:txBody>
          <a:bodyPr wrap="square" rtlCol="0">
            <a:spAutoFit/>
          </a:bodyPr>
          <a:lstStyle/>
          <a:p>
            <a:pPr algn="ctr"/>
            <a:r>
              <a:rPr lang="zh-CN" altLang="zh-HK" sz="2800" b="1" dirty="0">
                <a:solidFill>
                  <a:srgbClr val="7030A0"/>
                </a:solidFill>
              </a:rPr>
              <a:t>共商</a:t>
            </a:r>
            <a:endParaRPr lang="zh-HK" altLang="en-US" sz="2800" b="1" dirty="0">
              <a:solidFill>
                <a:srgbClr val="7030A0"/>
              </a:solidFill>
            </a:endParaRPr>
          </a:p>
        </p:txBody>
      </p:sp>
      <p:sp>
        <p:nvSpPr>
          <p:cNvPr id="12" name="TextBox 11"/>
          <p:cNvSpPr txBox="1"/>
          <p:nvPr/>
        </p:nvSpPr>
        <p:spPr>
          <a:xfrm>
            <a:off x="5447868" y="5480357"/>
            <a:ext cx="1224136" cy="523220"/>
          </a:xfrm>
          <a:prstGeom prst="rect">
            <a:avLst/>
          </a:prstGeom>
          <a:noFill/>
        </p:spPr>
        <p:txBody>
          <a:bodyPr wrap="square" rtlCol="0">
            <a:spAutoFit/>
          </a:bodyPr>
          <a:lstStyle/>
          <a:p>
            <a:pPr algn="ctr"/>
            <a:r>
              <a:rPr lang="zh-CN" altLang="zh-HK" sz="2800" b="1" dirty="0">
                <a:solidFill>
                  <a:srgbClr val="7030A0"/>
                </a:solidFill>
              </a:rPr>
              <a:t>共建</a:t>
            </a:r>
            <a:endParaRPr lang="zh-HK" altLang="en-US" sz="2800" b="1" dirty="0">
              <a:solidFill>
                <a:srgbClr val="7030A0"/>
              </a:solidFill>
            </a:endParaRPr>
          </a:p>
        </p:txBody>
      </p:sp>
      <p:sp>
        <p:nvSpPr>
          <p:cNvPr id="13" name="TextBox 12"/>
          <p:cNvSpPr txBox="1"/>
          <p:nvPr/>
        </p:nvSpPr>
        <p:spPr>
          <a:xfrm>
            <a:off x="8364192" y="5480357"/>
            <a:ext cx="1152128" cy="523220"/>
          </a:xfrm>
          <a:prstGeom prst="rect">
            <a:avLst/>
          </a:prstGeom>
          <a:noFill/>
        </p:spPr>
        <p:txBody>
          <a:bodyPr wrap="square" rtlCol="0">
            <a:spAutoFit/>
          </a:bodyPr>
          <a:lstStyle/>
          <a:p>
            <a:pPr algn="ctr"/>
            <a:r>
              <a:rPr lang="zh-CN" altLang="zh-HK" sz="2800" b="1" dirty="0">
                <a:solidFill>
                  <a:srgbClr val="7030A0"/>
                </a:solidFill>
              </a:rPr>
              <a:t>共享</a:t>
            </a:r>
            <a:endParaRPr lang="zh-HK" altLang="en-US" sz="2800" b="1" dirty="0">
              <a:solidFill>
                <a:srgbClr val="7030A0"/>
              </a:solidFill>
            </a:endParaRPr>
          </a:p>
        </p:txBody>
      </p:sp>
    </p:spTree>
    <p:extLst>
      <p:ext uri="{BB962C8B-B14F-4D97-AF65-F5344CB8AC3E}">
        <p14:creationId xmlns:p14="http://schemas.microsoft.com/office/powerpoint/2010/main" val="930892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ctrTitle"/>
          </p:nvPr>
        </p:nvSpPr>
        <p:spPr>
          <a:xfrm>
            <a:off x="1991544" y="836712"/>
            <a:ext cx="6696744" cy="792162"/>
          </a:xfrm>
        </p:spPr>
        <p:txBody>
          <a:bodyPr/>
          <a:lstStyle/>
          <a:p>
            <a:r>
              <a:rPr lang="zh-CN" altLang="zh-HK" dirty="0">
                <a:solidFill>
                  <a:srgbClr val="00B0F0"/>
                </a:solidFill>
              </a:rPr>
              <a:t>品牌</a:t>
            </a:r>
            <a:r>
              <a:rPr lang="zh-CN" altLang="zh-HK" dirty="0" smtClean="0">
                <a:solidFill>
                  <a:srgbClr val="00B0F0"/>
                </a:solidFill>
              </a:rPr>
              <a:t>化</a:t>
            </a:r>
            <a:r>
              <a:rPr lang="en-US" altLang="zh-CN" dirty="0" smtClean="0">
                <a:solidFill>
                  <a:srgbClr val="00B0F0"/>
                </a:solidFill>
              </a:rPr>
              <a:t> + </a:t>
            </a:r>
            <a:r>
              <a:rPr lang="zh-CN" altLang="zh-HK" dirty="0" smtClean="0">
                <a:solidFill>
                  <a:srgbClr val="00B0F0"/>
                </a:solidFill>
              </a:rPr>
              <a:t>国</a:t>
            </a:r>
            <a:r>
              <a:rPr lang="zh-CN" altLang="zh-HK" dirty="0">
                <a:solidFill>
                  <a:srgbClr val="00B0F0"/>
                </a:solidFill>
              </a:rPr>
              <a:t>际</a:t>
            </a:r>
            <a:r>
              <a:rPr lang="zh-CN" altLang="zh-HK" dirty="0" smtClean="0">
                <a:solidFill>
                  <a:srgbClr val="00B0F0"/>
                </a:solidFill>
              </a:rPr>
              <a:t>化</a:t>
            </a:r>
            <a:r>
              <a:rPr lang="en-US" altLang="zh-CN" dirty="0" smtClean="0">
                <a:solidFill>
                  <a:srgbClr val="00B0F0"/>
                </a:solidFill>
              </a:rPr>
              <a:t> </a:t>
            </a:r>
            <a:r>
              <a:rPr lang="en-US" altLang="zh-TW" dirty="0" smtClean="0">
                <a:solidFill>
                  <a:srgbClr val="00B0F0"/>
                </a:solidFill>
              </a:rPr>
              <a:t>+ </a:t>
            </a:r>
            <a:r>
              <a:rPr lang="zh-CN" altLang="zh-HK" dirty="0" smtClean="0">
                <a:solidFill>
                  <a:srgbClr val="00B0F0"/>
                </a:solidFill>
              </a:rPr>
              <a:t>专</a:t>
            </a:r>
            <a:r>
              <a:rPr lang="zh-CN" altLang="zh-HK" dirty="0">
                <a:solidFill>
                  <a:srgbClr val="00B0F0"/>
                </a:solidFill>
              </a:rPr>
              <a:t>业化</a:t>
            </a:r>
            <a:endParaRPr lang="zh-CN" altLang="en-US" dirty="0">
              <a:solidFill>
                <a:srgbClr val="00B0F0"/>
              </a:solidFill>
            </a:endParaRPr>
          </a:p>
        </p:txBody>
      </p:sp>
      <p:sp>
        <p:nvSpPr>
          <p:cNvPr id="5" name="Subtitle 11"/>
          <p:cNvSpPr>
            <a:spLocks noGrp="1"/>
          </p:cNvSpPr>
          <p:nvPr>
            <p:ph type="subTitle" idx="1"/>
          </p:nvPr>
        </p:nvSpPr>
        <p:spPr>
          <a:xfrm>
            <a:off x="1991544" y="1622913"/>
            <a:ext cx="8352928" cy="4201929"/>
          </a:xfrm>
        </p:spPr>
        <p:txBody>
          <a:bodyPr/>
          <a:lstStyle/>
          <a:p>
            <a:pPr algn="l"/>
            <a:r>
              <a:rPr lang="zh-CN" altLang="en-US" dirty="0"/>
              <a:t>为</a:t>
            </a:r>
            <a:r>
              <a:rPr lang="zh-CN" altLang="en-US" dirty="0" smtClean="0"/>
              <a:t>了</a:t>
            </a:r>
            <a:r>
              <a:rPr lang="zh-CN" altLang="zh-HK" dirty="0" smtClean="0"/>
              <a:t>促</a:t>
            </a:r>
            <a:r>
              <a:rPr lang="zh-CN" altLang="zh-HK" dirty="0"/>
              <a:t>进建立多元化争议解决</a:t>
            </a:r>
            <a:r>
              <a:rPr lang="zh-CN" altLang="zh-HK" dirty="0" smtClean="0"/>
              <a:t>机制</a:t>
            </a:r>
            <a:r>
              <a:rPr lang="zh-TW" altLang="en-US" dirty="0" smtClean="0"/>
              <a:t>，</a:t>
            </a:r>
            <a:r>
              <a:rPr lang="zh-CN" altLang="zh-HK" dirty="0" smtClean="0"/>
              <a:t>粤港澳三地应</a:t>
            </a:r>
            <a:r>
              <a:rPr lang="en-US" altLang="zh-TW" b="1" dirty="0"/>
              <a:t>:</a:t>
            </a:r>
          </a:p>
          <a:p>
            <a:pPr marL="800100" lvl="1" indent="-342900" algn="l">
              <a:buFont typeface="Arial" panose="020B0604020202020204" pitchFamily="34" charset="0"/>
              <a:buChar char="•"/>
            </a:pPr>
            <a:r>
              <a:rPr lang="zh-CN" altLang="zh-HK" sz="2000" dirty="0"/>
              <a:t>在大湾区先试港澳仲裁机构</a:t>
            </a:r>
            <a:r>
              <a:rPr lang="zh-CN" altLang="zh-HK" sz="2000" b="1" dirty="0">
                <a:solidFill>
                  <a:srgbClr val="00B050"/>
                </a:solidFill>
              </a:rPr>
              <a:t>实际开展仲裁业务</a:t>
            </a:r>
            <a:endParaRPr lang="en-US" altLang="zh-CN" sz="2000" b="1" dirty="0">
              <a:solidFill>
                <a:srgbClr val="00B050"/>
              </a:solidFill>
            </a:endParaRPr>
          </a:p>
          <a:p>
            <a:pPr marL="800100" lvl="1" indent="-342900" algn="l">
              <a:buFont typeface="Arial" panose="020B0604020202020204" pitchFamily="34" charset="0"/>
              <a:buChar char="•"/>
            </a:pPr>
            <a:r>
              <a:rPr lang="zh-CN" altLang="zh-HK" sz="2000" dirty="0"/>
              <a:t>吸引香港调解机构落户</a:t>
            </a:r>
            <a:r>
              <a:rPr lang="zh-CN" altLang="zh-HK" sz="2000" b="1" dirty="0">
                <a:solidFill>
                  <a:srgbClr val="00B050"/>
                </a:solidFill>
              </a:rPr>
              <a:t>深圳</a:t>
            </a:r>
            <a:r>
              <a:rPr lang="zh-CN" altLang="zh-HK" sz="2000" dirty="0"/>
              <a:t>和</a:t>
            </a:r>
            <a:r>
              <a:rPr lang="zh-CN" altLang="zh-HK" sz="2000" b="1" dirty="0">
                <a:solidFill>
                  <a:srgbClr val="00B050"/>
                </a:solidFill>
              </a:rPr>
              <a:t>广州</a:t>
            </a:r>
            <a:endParaRPr lang="en-US" altLang="zh-CN" sz="2000" b="1" dirty="0">
              <a:solidFill>
                <a:srgbClr val="00B050"/>
              </a:solidFill>
            </a:endParaRPr>
          </a:p>
          <a:p>
            <a:pPr marL="800100" lvl="1" indent="-342900" algn="l">
              <a:buFont typeface="Arial" panose="020B0604020202020204" pitchFamily="34" charset="0"/>
              <a:buChar char="•"/>
            </a:pPr>
            <a:r>
              <a:rPr lang="zh-CN" altLang="zh-HK" sz="2000" dirty="0"/>
              <a:t>建立两地</a:t>
            </a:r>
            <a:r>
              <a:rPr lang="zh-CN" altLang="zh-HK" sz="2000" b="1" dirty="0">
                <a:solidFill>
                  <a:srgbClr val="00B050"/>
                </a:solidFill>
              </a:rPr>
              <a:t>互认调解员资质认定</a:t>
            </a:r>
            <a:endParaRPr lang="en-US" altLang="zh-CN" sz="2000" b="1" dirty="0">
              <a:solidFill>
                <a:srgbClr val="00B050"/>
              </a:solidFill>
            </a:endParaRPr>
          </a:p>
          <a:p>
            <a:pPr marL="800100" lvl="1" indent="-342900" algn="l">
              <a:buFont typeface="Arial" panose="020B0604020202020204" pitchFamily="34" charset="0"/>
              <a:buChar char="•"/>
            </a:pPr>
            <a:r>
              <a:rPr lang="zh-CN" altLang="zh-HK" sz="2000" dirty="0"/>
              <a:t>制定</a:t>
            </a:r>
            <a:r>
              <a:rPr lang="zh-CN" altLang="zh-HK" sz="2000" b="1" dirty="0">
                <a:solidFill>
                  <a:srgbClr val="00B050"/>
                </a:solidFill>
              </a:rPr>
              <a:t>调解规则</a:t>
            </a:r>
            <a:endParaRPr lang="en-US" altLang="zh-CN" sz="2000" b="1" dirty="0">
              <a:solidFill>
                <a:srgbClr val="00B05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040" y="3393518"/>
            <a:ext cx="4104456" cy="273363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702" y="3998136"/>
            <a:ext cx="4211960" cy="2129014"/>
          </a:xfrm>
          <a:prstGeom prst="rect">
            <a:avLst/>
          </a:prstGeom>
        </p:spPr>
      </p:pic>
    </p:spTree>
    <p:extLst>
      <p:ext uri="{BB962C8B-B14F-4D97-AF65-F5344CB8AC3E}">
        <p14:creationId xmlns:p14="http://schemas.microsoft.com/office/powerpoint/2010/main" val="1421062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50" y="2852936"/>
            <a:ext cx="7416502" cy="762000"/>
          </a:xfrm>
        </p:spPr>
        <p:txBody>
          <a:bodyPr/>
          <a:lstStyle/>
          <a:p>
            <a:r>
              <a:rPr lang="en-US" altLang="zh-CN" dirty="0">
                <a:solidFill>
                  <a:srgbClr val="00B0F0"/>
                </a:solidFill>
              </a:rPr>
              <a:t>3</a:t>
            </a:r>
            <a:r>
              <a:rPr lang="en-US" altLang="zh-CN" dirty="0" smtClean="0">
                <a:solidFill>
                  <a:srgbClr val="00B0F0"/>
                </a:solidFill>
              </a:rPr>
              <a:t>) </a:t>
            </a:r>
            <a:r>
              <a:rPr lang="zh-CN" altLang="zh-HK" dirty="0" smtClean="0">
                <a:solidFill>
                  <a:srgbClr val="00B0F0"/>
                </a:solidFill>
              </a:rPr>
              <a:t>助</a:t>
            </a:r>
            <a:r>
              <a:rPr lang="zh-CN" altLang="zh-HK" dirty="0">
                <a:solidFill>
                  <a:srgbClr val="00B0F0"/>
                </a:solidFill>
              </a:rPr>
              <a:t>内地提升法治化营商环境</a:t>
            </a:r>
            <a:endParaRPr lang="zh-HK" altLang="en-US" dirty="0">
              <a:solidFill>
                <a:srgbClr val="00B0F0"/>
              </a:solidFill>
            </a:endParaRPr>
          </a:p>
        </p:txBody>
      </p:sp>
    </p:spTree>
    <p:extLst>
      <p:ext uri="{BB962C8B-B14F-4D97-AF65-F5344CB8AC3E}">
        <p14:creationId xmlns:p14="http://schemas.microsoft.com/office/powerpoint/2010/main" val="1780406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ctrTitle"/>
          </p:nvPr>
        </p:nvSpPr>
        <p:spPr>
          <a:xfrm>
            <a:off x="1991544" y="836712"/>
            <a:ext cx="6696744" cy="792162"/>
          </a:xfrm>
        </p:spPr>
        <p:txBody>
          <a:bodyPr/>
          <a:lstStyle/>
          <a:p>
            <a:r>
              <a:rPr lang="zh-CN" altLang="zh-HK" dirty="0" smtClean="0">
                <a:solidFill>
                  <a:srgbClr val="00B0F0"/>
                </a:solidFill>
              </a:rPr>
              <a:t>为</a:t>
            </a:r>
            <a:r>
              <a:rPr lang="zh-CN" altLang="zh-HK" dirty="0">
                <a:solidFill>
                  <a:srgbClr val="00B0F0"/>
                </a:solidFill>
              </a:rPr>
              <a:t>大湾区企业</a:t>
            </a:r>
            <a:r>
              <a:rPr lang="en-US" altLang="zh-HK" dirty="0">
                <a:solidFill>
                  <a:srgbClr val="00B0F0"/>
                </a:solidFill>
              </a:rPr>
              <a:t>“</a:t>
            </a:r>
            <a:r>
              <a:rPr lang="zh-CN" altLang="zh-HK" dirty="0">
                <a:solidFill>
                  <a:srgbClr val="00B0F0"/>
                </a:solidFill>
              </a:rPr>
              <a:t>走出去</a:t>
            </a:r>
            <a:r>
              <a:rPr lang="en-US" altLang="zh-HK" dirty="0">
                <a:solidFill>
                  <a:srgbClr val="00B0F0"/>
                </a:solidFill>
              </a:rPr>
              <a:t>”</a:t>
            </a:r>
            <a:endParaRPr lang="zh-CN" altLang="en-US" dirty="0">
              <a:solidFill>
                <a:srgbClr val="00B0F0"/>
              </a:solidFill>
            </a:endParaRPr>
          </a:p>
        </p:txBody>
      </p:sp>
      <p:sp>
        <p:nvSpPr>
          <p:cNvPr id="5" name="Subtitle 11"/>
          <p:cNvSpPr>
            <a:spLocks noGrp="1"/>
          </p:cNvSpPr>
          <p:nvPr>
            <p:ph type="subTitle" idx="1"/>
          </p:nvPr>
        </p:nvSpPr>
        <p:spPr>
          <a:xfrm>
            <a:off x="1991544" y="1622913"/>
            <a:ext cx="8208912" cy="4201929"/>
          </a:xfrm>
        </p:spPr>
        <p:txBody>
          <a:bodyPr/>
          <a:lstStyle/>
          <a:p>
            <a:pPr marL="342900" indent="-342900" algn="just">
              <a:buFont typeface="Arial" panose="020B0604020202020204" pitchFamily="34" charset="0"/>
              <a:buChar char="•"/>
            </a:pPr>
            <a:r>
              <a:rPr lang="zh-TW" altLang="en-US" sz="2100" dirty="0"/>
              <a:t>在</a:t>
            </a:r>
            <a:r>
              <a:rPr lang="zh-CN" altLang="zh-HK" sz="2100" dirty="0"/>
              <a:t>香港拥有高度</a:t>
            </a:r>
            <a:r>
              <a:rPr lang="zh-CN" altLang="zh-HK" sz="2100" b="1" dirty="0"/>
              <a:t>国际化</a:t>
            </a:r>
            <a:r>
              <a:rPr lang="zh-CN" altLang="zh-HK" sz="2100" dirty="0"/>
              <a:t>、</a:t>
            </a:r>
            <a:r>
              <a:rPr lang="zh-CN" altLang="zh-HK" sz="2100" b="1" dirty="0"/>
              <a:t>法治化</a:t>
            </a:r>
            <a:r>
              <a:rPr lang="zh-CN" altLang="zh-HK" sz="2100" dirty="0"/>
              <a:t>的营商环境</a:t>
            </a:r>
            <a:r>
              <a:rPr lang="zh-HK" altLang="en-US" sz="2100" dirty="0"/>
              <a:t>里</a:t>
            </a:r>
            <a:r>
              <a:rPr lang="zh-TW" altLang="en-US" sz="2100" dirty="0"/>
              <a:t>，</a:t>
            </a:r>
            <a:r>
              <a:rPr lang="zh-CN" altLang="zh-HK" sz="2100" dirty="0"/>
              <a:t>香港</a:t>
            </a:r>
            <a:r>
              <a:rPr lang="zh-CN" altLang="en-US" sz="2100" dirty="0"/>
              <a:t>可以将相关</a:t>
            </a:r>
            <a:r>
              <a:rPr lang="zh-TW" altLang="en-US" sz="2100" dirty="0"/>
              <a:t>的</a:t>
            </a:r>
            <a:r>
              <a:rPr lang="zh-CN" altLang="zh-HK" sz="2100" dirty="0"/>
              <a:t>先进理念和最佳实践对接大湾区。</a:t>
            </a:r>
            <a:endParaRPr lang="en-US" altLang="zh-CN" sz="2100" dirty="0"/>
          </a:p>
          <a:p>
            <a:pPr algn="just"/>
            <a:endParaRPr lang="en-US" altLang="zh-CN" sz="1400" dirty="0"/>
          </a:p>
          <a:p>
            <a:pPr marL="342900" indent="-342900" algn="just">
              <a:buFont typeface="Arial" panose="020B0604020202020204" pitchFamily="34" charset="0"/>
              <a:buChar char="•"/>
            </a:pPr>
            <a:r>
              <a:rPr lang="zh-CN" altLang="zh-HK" sz="2100" dirty="0"/>
              <a:t>国务院《政府工作报告》将</a:t>
            </a:r>
            <a:r>
              <a:rPr lang="en-US" altLang="zh-HK" sz="2100" b="1" dirty="0">
                <a:solidFill>
                  <a:srgbClr val="0070C0"/>
                </a:solidFill>
              </a:rPr>
              <a:t>“</a:t>
            </a:r>
            <a:r>
              <a:rPr lang="zh-CN" altLang="zh-HK" sz="2100" b="1" dirty="0">
                <a:solidFill>
                  <a:srgbClr val="0070C0"/>
                </a:solidFill>
              </a:rPr>
              <a:t>激发市场活力，着力优化营商环境</a:t>
            </a:r>
            <a:r>
              <a:rPr lang="en-US" altLang="zh-HK" sz="2100" b="1" dirty="0">
                <a:solidFill>
                  <a:srgbClr val="0070C0"/>
                </a:solidFill>
              </a:rPr>
              <a:t>”</a:t>
            </a:r>
            <a:r>
              <a:rPr lang="zh-CN" altLang="zh-HK" sz="2100" dirty="0"/>
              <a:t>列为今年政府的重要工作之一。</a:t>
            </a:r>
            <a:endParaRPr lang="en-US" altLang="zh-CN" sz="2100" dirty="0"/>
          </a:p>
          <a:p>
            <a:pPr marL="342900" indent="-342900" algn="just">
              <a:buFont typeface="Arial" panose="020B0604020202020204" pitchFamily="34" charset="0"/>
              <a:buChar char="•"/>
            </a:pPr>
            <a:endParaRPr lang="en-US" altLang="zh-CN" sz="1400" dirty="0"/>
          </a:p>
          <a:p>
            <a:pPr marL="342900" indent="-342900" algn="just">
              <a:buFont typeface="Arial" panose="020B0604020202020204" pitchFamily="34" charset="0"/>
              <a:buChar char="•"/>
            </a:pPr>
            <a:r>
              <a:rPr lang="zh-CN" altLang="zh-HK" sz="2100" dirty="0"/>
              <a:t>粤港澳三地拥有独立且大差别的法律体系。因此，建立司法机构之间的</a:t>
            </a:r>
            <a:r>
              <a:rPr lang="zh-CN" altLang="zh-HK" sz="2100" b="1" dirty="0">
                <a:solidFill>
                  <a:srgbClr val="00B050"/>
                </a:solidFill>
              </a:rPr>
              <a:t>资源共享机制</a:t>
            </a:r>
            <a:r>
              <a:rPr lang="zh-CN" altLang="zh-HK" sz="2100" dirty="0"/>
              <a:t>十分必要</a:t>
            </a:r>
            <a:r>
              <a:rPr lang="zh-TW" altLang="en-US" sz="2100" dirty="0"/>
              <a:t>。</a:t>
            </a:r>
            <a:endParaRPr lang="en-US" altLang="zh-TW" sz="2100" dirty="0"/>
          </a:p>
          <a:p>
            <a:pPr marL="800100" lvl="1" indent="-342900" algn="just">
              <a:buFont typeface="Arial" panose="020B0604020202020204" pitchFamily="34" charset="0"/>
              <a:buChar char="•"/>
            </a:pPr>
            <a:r>
              <a:rPr lang="zh-CN" altLang="zh-HK" sz="1600" b="1" dirty="0">
                <a:solidFill>
                  <a:srgbClr val="FF0000"/>
                </a:solidFill>
              </a:rPr>
              <a:t>涉外法律法规</a:t>
            </a:r>
            <a:endParaRPr lang="en-US" altLang="zh-CN" sz="1600" b="1" dirty="0">
              <a:solidFill>
                <a:srgbClr val="FF0000"/>
              </a:solidFill>
            </a:endParaRPr>
          </a:p>
          <a:p>
            <a:pPr marL="800100" lvl="1" indent="-342900" algn="just">
              <a:buFont typeface="Arial" panose="020B0604020202020204" pitchFamily="34" charset="0"/>
              <a:buChar char="•"/>
            </a:pPr>
            <a:r>
              <a:rPr lang="zh-CN" altLang="zh-HK" sz="1600" b="1" dirty="0">
                <a:solidFill>
                  <a:srgbClr val="FF0000"/>
                </a:solidFill>
              </a:rPr>
              <a:t>案件受理</a:t>
            </a:r>
            <a:endParaRPr lang="en-US" altLang="zh-CN" sz="1600" b="1" dirty="0">
              <a:solidFill>
                <a:srgbClr val="FF0000"/>
              </a:solidFill>
            </a:endParaRPr>
          </a:p>
          <a:p>
            <a:pPr marL="800100" lvl="1" indent="-342900" algn="just">
              <a:buFont typeface="Arial" panose="020B0604020202020204" pitchFamily="34" charset="0"/>
              <a:buChar char="•"/>
            </a:pPr>
            <a:r>
              <a:rPr lang="zh-CN" altLang="zh-HK" sz="1600" b="1" dirty="0">
                <a:solidFill>
                  <a:srgbClr val="FF0000"/>
                </a:solidFill>
              </a:rPr>
              <a:t>裁判文书交流</a:t>
            </a:r>
            <a:endParaRPr lang="en-US" altLang="zh-CN" sz="1600" b="1" dirty="0">
              <a:solidFill>
                <a:srgbClr val="FF0000"/>
              </a:solidFill>
            </a:endParaRPr>
          </a:p>
          <a:p>
            <a:pPr marL="800100" lvl="1" indent="-342900" algn="just">
              <a:buFont typeface="Arial" panose="020B0604020202020204" pitchFamily="34" charset="0"/>
              <a:buChar char="•"/>
            </a:pPr>
            <a:r>
              <a:rPr lang="zh-CN" altLang="zh-HK" sz="1600" b="1" dirty="0">
                <a:solidFill>
                  <a:srgbClr val="FF0000"/>
                </a:solidFill>
              </a:rPr>
              <a:t>具体案例分析</a:t>
            </a:r>
            <a:endParaRPr lang="en-US" altLang="zh-CN" sz="1600" b="1" dirty="0">
              <a:solidFill>
                <a:srgbClr val="FF0000"/>
              </a:solidFill>
            </a:endParaRPr>
          </a:p>
          <a:p>
            <a:pPr lvl="1" algn="just"/>
            <a:endParaRPr lang="en-US" altLang="zh-TW" sz="1400" dirty="0"/>
          </a:p>
          <a:p>
            <a:pPr marL="342900" indent="-342900" algn="just">
              <a:buFont typeface="Arial" panose="020B0604020202020204" pitchFamily="34" charset="0"/>
              <a:buChar char="•"/>
            </a:pPr>
            <a:r>
              <a:rPr lang="zh-CN" altLang="zh-HK" sz="2000" dirty="0"/>
              <a:t>至于</a:t>
            </a:r>
            <a:r>
              <a:rPr lang="zh-CN" altLang="zh-HK" sz="2000" b="1" dirty="0"/>
              <a:t>律师</a:t>
            </a:r>
            <a:r>
              <a:rPr lang="zh-CN" altLang="zh-HK" sz="2000" dirty="0"/>
              <a:t>以及</a:t>
            </a:r>
            <a:r>
              <a:rPr lang="zh-CN" altLang="zh-HK" sz="2000" b="1" dirty="0"/>
              <a:t>仲裁员调解员</a:t>
            </a:r>
            <a:r>
              <a:rPr lang="zh-CN" altLang="zh-HK" sz="2000" dirty="0"/>
              <a:t>之间，则应该</a:t>
            </a:r>
            <a:r>
              <a:rPr lang="zh-CN" altLang="en-US" sz="2000" dirty="0"/>
              <a:t>专注于</a:t>
            </a:r>
            <a:r>
              <a:rPr lang="zh-CN" altLang="zh-HK" sz="2000" dirty="0"/>
              <a:t>三地建立</a:t>
            </a:r>
            <a:r>
              <a:rPr lang="zh-CN" altLang="zh-HK" sz="2000" b="1" dirty="0">
                <a:solidFill>
                  <a:srgbClr val="00B050"/>
                </a:solidFill>
              </a:rPr>
              <a:t>专业联系</a:t>
            </a:r>
            <a:r>
              <a:rPr lang="zh-CN" altLang="zh-HK" sz="2000" dirty="0"/>
              <a:t>及</a:t>
            </a:r>
            <a:r>
              <a:rPr lang="zh-CN" altLang="zh-HK" sz="2000" b="1" dirty="0">
                <a:solidFill>
                  <a:srgbClr val="00B050"/>
                </a:solidFill>
              </a:rPr>
              <a:t>跨境合作机制</a:t>
            </a:r>
            <a:r>
              <a:rPr lang="zh-TW" altLang="en-US" sz="2000" dirty="0"/>
              <a:t>。</a:t>
            </a:r>
            <a:endParaRPr lang="en-US" altLang="zh-TW" sz="2100" dirty="0"/>
          </a:p>
        </p:txBody>
      </p:sp>
    </p:spTree>
    <p:extLst>
      <p:ext uri="{BB962C8B-B14F-4D97-AF65-F5344CB8AC3E}">
        <p14:creationId xmlns:p14="http://schemas.microsoft.com/office/powerpoint/2010/main" val="2908713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50" y="2852936"/>
            <a:ext cx="7988374" cy="762000"/>
          </a:xfrm>
        </p:spPr>
        <p:txBody>
          <a:bodyPr/>
          <a:lstStyle/>
          <a:p>
            <a:r>
              <a:rPr lang="en-US" altLang="zh-CN" sz="3200" dirty="0">
                <a:solidFill>
                  <a:srgbClr val="00B0F0"/>
                </a:solidFill>
              </a:rPr>
              <a:t>4) </a:t>
            </a:r>
            <a:r>
              <a:rPr lang="zh-CN" altLang="en-US" sz="3200" dirty="0">
                <a:solidFill>
                  <a:srgbClr val="00B0F0"/>
                </a:solidFill>
              </a:rPr>
              <a:t>港作国际仲裁地可借势与助力“一带一路”</a:t>
            </a:r>
            <a:endParaRPr lang="zh-HK" altLang="en-US" sz="3200" dirty="0">
              <a:solidFill>
                <a:srgbClr val="00B0F0"/>
              </a:solidFill>
            </a:endParaRPr>
          </a:p>
        </p:txBody>
      </p:sp>
    </p:spTree>
    <p:extLst>
      <p:ext uri="{BB962C8B-B14F-4D97-AF65-F5344CB8AC3E}">
        <p14:creationId xmlns:p14="http://schemas.microsoft.com/office/powerpoint/2010/main" val="1678069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ctrTitle"/>
          </p:nvPr>
        </p:nvSpPr>
        <p:spPr>
          <a:xfrm>
            <a:off x="1991544" y="836712"/>
            <a:ext cx="6696744" cy="792162"/>
          </a:xfrm>
        </p:spPr>
        <p:txBody>
          <a:bodyPr/>
          <a:lstStyle/>
          <a:p>
            <a:r>
              <a:rPr lang="zh-CN" altLang="zh-HK" dirty="0" smtClean="0">
                <a:solidFill>
                  <a:srgbClr val="00B0F0"/>
                </a:solidFill>
              </a:rPr>
              <a:t>争</a:t>
            </a:r>
            <a:r>
              <a:rPr lang="zh-CN" altLang="zh-HK" dirty="0">
                <a:solidFill>
                  <a:srgbClr val="00B0F0"/>
                </a:solidFill>
              </a:rPr>
              <a:t>议纠纷解决服务</a:t>
            </a:r>
            <a:endParaRPr lang="zh-CN" altLang="en-US" dirty="0">
              <a:solidFill>
                <a:srgbClr val="00B0F0"/>
              </a:solidFill>
            </a:endParaRPr>
          </a:p>
        </p:txBody>
      </p:sp>
      <p:sp>
        <p:nvSpPr>
          <p:cNvPr id="5" name="Subtitle 11"/>
          <p:cNvSpPr>
            <a:spLocks noGrp="1"/>
          </p:cNvSpPr>
          <p:nvPr>
            <p:ph type="subTitle" idx="1"/>
          </p:nvPr>
        </p:nvSpPr>
        <p:spPr>
          <a:xfrm>
            <a:off x="1991544" y="1622913"/>
            <a:ext cx="8352928" cy="4201929"/>
          </a:xfrm>
        </p:spPr>
        <p:txBody>
          <a:bodyPr/>
          <a:lstStyle/>
          <a:p>
            <a:pPr marL="342900" indent="-342900" algn="just">
              <a:buFont typeface="Arial" panose="020B0604020202020204" pitchFamily="34" charset="0"/>
              <a:buChar char="•"/>
            </a:pPr>
            <a:r>
              <a:rPr lang="zh-CN" altLang="zh-HK" sz="2200" dirty="0"/>
              <a:t>作为</a:t>
            </a:r>
            <a:r>
              <a:rPr lang="en-US" altLang="zh-HK" sz="2200" dirty="0"/>
              <a:t>“</a:t>
            </a:r>
            <a:r>
              <a:rPr lang="zh-CN" altLang="zh-HK" sz="2200" dirty="0"/>
              <a:t>一带一路</a:t>
            </a:r>
            <a:r>
              <a:rPr lang="en-US" altLang="zh-HK" sz="2200" dirty="0"/>
              <a:t>”</a:t>
            </a:r>
            <a:r>
              <a:rPr lang="zh-CN" altLang="zh-HK" sz="2200" dirty="0"/>
              <a:t>建设的重要支撑区，《粤港澳大湾区发展规划纲要》提出推动通过包括</a:t>
            </a:r>
            <a:r>
              <a:rPr lang="zh-CN" altLang="zh-HK" sz="2200" b="1" dirty="0">
                <a:solidFill>
                  <a:srgbClr val="7030A0"/>
                </a:solidFill>
              </a:rPr>
              <a:t>仲裁</a:t>
            </a:r>
            <a:r>
              <a:rPr lang="zh-CN" altLang="zh-HK" sz="2200" dirty="0"/>
              <a:t>、</a:t>
            </a:r>
            <a:r>
              <a:rPr lang="zh-CN" altLang="zh-HK" sz="2200" b="1" dirty="0">
                <a:solidFill>
                  <a:srgbClr val="7030A0"/>
                </a:solidFill>
              </a:rPr>
              <a:t>调解</a:t>
            </a:r>
            <a:r>
              <a:rPr lang="zh-CN" altLang="zh-HK" sz="2200" dirty="0"/>
              <a:t>和</a:t>
            </a:r>
            <a:r>
              <a:rPr lang="zh-CN" altLang="zh-HK" sz="2200" b="1" dirty="0">
                <a:solidFill>
                  <a:srgbClr val="7030A0"/>
                </a:solidFill>
              </a:rPr>
              <a:t>协商</a:t>
            </a:r>
            <a:r>
              <a:rPr lang="zh-CN" altLang="zh-HK" sz="2200" dirty="0"/>
              <a:t>等非诉讼争议解决方式处理知识产权纠纷</a:t>
            </a:r>
            <a:r>
              <a:rPr lang="zh-TW" altLang="en-US" sz="2200" dirty="0"/>
              <a:t>。</a:t>
            </a:r>
            <a:endParaRPr lang="en-US" altLang="zh-TW" sz="2200" dirty="0"/>
          </a:p>
          <a:p>
            <a:pPr marL="342900" indent="-342900" algn="just">
              <a:buFont typeface="Arial" panose="020B0604020202020204" pitchFamily="34" charset="0"/>
              <a:buChar char="•"/>
            </a:pPr>
            <a:endParaRPr lang="en-US" altLang="zh-TW" sz="2200" dirty="0"/>
          </a:p>
          <a:p>
            <a:pPr marL="342900" indent="-342900" algn="just">
              <a:buFont typeface="Arial" panose="020B0604020202020204" pitchFamily="34" charset="0"/>
              <a:buChar char="•"/>
            </a:pPr>
            <a:r>
              <a:rPr lang="en-US" altLang="zh-HK" sz="2200" b="1" dirty="0"/>
              <a:t>97%</a:t>
            </a:r>
            <a:r>
              <a:rPr lang="zh-CN" altLang="zh-HK" sz="2200" dirty="0"/>
              <a:t>的受访者表示他们最优先选择的争议解决方法是</a:t>
            </a:r>
            <a:r>
              <a:rPr lang="zh-CN" altLang="zh-HK" sz="2200" b="1" dirty="0">
                <a:solidFill>
                  <a:srgbClr val="FF0000"/>
                </a:solidFill>
              </a:rPr>
              <a:t>国际仲裁</a:t>
            </a:r>
            <a:r>
              <a:rPr lang="zh-TW" altLang="en-US" sz="2200" dirty="0"/>
              <a:t>。</a:t>
            </a:r>
            <a:endParaRPr lang="en-US" altLang="zh-TW" sz="2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772" y="3723877"/>
            <a:ext cx="4116473" cy="2461961"/>
          </a:xfrm>
          <a:prstGeom prst="rect">
            <a:avLst/>
          </a:prstGeom>
        </p:spPr>
      </p:pic>
    </p:spTree>
    <p:extLst>
      <p:ext uri="{BB962C8B-B14F-4D97-AF65-F5344CB8AC3E}">
        <p14:creationId xmlns:p14="http://schemas.microsoft.com/office/powerpoint/2010/main" val="3235809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ctrTitle"/>
          </p:nvPr>
        </p:nvSpPr>
        <p:spPr>
          <a:xfrm>
            <a:off x="1991544" y="836712"/>
            <a:ext cx="6696744" cy="792162"/>
          </a:xfrm>
        </p:spPr>
        <p:txBody>
          <a:bodyPr/>
          <a:lstStyle/>
          <a:p>
            <a:r>
              <a:rPr lang="zh-CN" altLang="zh-HK" dirty="0">
                <a:solidFill>
                  <a:srgbClr val="00B0F0"/>
                </a:solidFill>
              </a:rPr>
              <a:t>理想仲裁地</a:t>
            </a:r>
            <a:r>
              <a:rPr lang="zh-CN" altLang="zh-HK" dirty="0" smtClean="0">
                <a:solidFill>
                  <a:srgbClr val="00B0F0"/>
                </a:solidFill>
              </a:rPr>
              <a:t>点</a:t>
            </a:r>
            <a:r>
              <a:rPr lang="en-US" altLang="zh-CN" dirty="0" smtClean="0">
                <a:solidFill>
                  <a:srgbClr val="00B0F0"/>
                </a:solidFill>
              </a:rPr>
              <a:t> – </a:t>
            </a:r>
            <a:r>
              <a:rPr lang="zh-TW" altLang="en-US" dirty="0" smtClean="0">
                <a:solidFill>
                  <a:srgbClr val="00B0F0"/>
                </a:solidFill>
              </a:rPr>
              <a:t>香港</a:t>
            </a:r>
            <a:endParaRPr lang="zh-CN" altLang="en-US" dirty="0">
              <a:solidFill>
                <a:srgbClr val="00B0F0"/>
              </a:solidFill>
            </a:endParaRPr>
          </a:p>
        </p:txBody>
      </p:sp>
      <p:sp>
        <p:nvSpPr>
          <p:cNvPr id="5" name="Subtitle 11"/>
          <p:cNvSpPr>
            <a:spLocks noGrp="1"/>
          </p:cNvSpPr>
          <p:nvPr>
            <p:ph type="subTitle" idx="1"/>
          </p:nvPr>
        </p:nvSpPr>
        <p:spPr>
          <a:xfrm>
            <a:off x="1991544" y="1622912"/>
            <a:ext cx="8208912" cy="4758416"/>
          </a:xfrm>
        </p:spPr>
        <p:txBody>
          <a:bodyPr/>
          <a:lstStyle/>
          <a:p>
            <a:pPr marL="342900" indent="-342900" algn="just">
              <a:buFont typeface="Arial" panose="020B0604020202020204" pitchFamily="34" charset="0"/>
              <a:buChar char="•"/>
            </a:pPr>
            <a:r>
              <a:rPr lang="zh-CN" altLang="zh-HK" sz="2200" dirty="0"/>
              <a:t>随着贸易全球化和</a:t>
            </a:r>
            <a:r>
              <a:rPr lang="en-US" altLang="zh-HK" sz="2200" dirty="0"/>
              <a:t>“</a:t>
            </a:r>
            <a:r>
              <a:rPr lang="zh-CN" altLang="zh-HK" sz="2200" dirty="0"/>
              <a:t>一带一路</a:t>
            </a:r>
            <a:r>
              <a:rPr lang="en-US" altLang="zh-HK" sz="2200" dirty="0"/>
              <a:t>”</a:t>
            </a:r>
            <a:r>
              <a:rPr lang="zh-CN" altLang="zh-HK" sz="2200" b="1" dirty="0"/>
              <a:t>不断发展</a:t>
            </a:r>
            <a:r>
              <a:rPr lang="zh-CN" altLang="zh-HK" sz="2200" dirty="0"/>
              <a:t>，</a:t>
            </a:r>
            <a:r>
              <a:rPr lang="zh-CN" altLang="zh-HK" sz="2200" b="1" dirty="0">
                <a:solidFill>
                  <a:srgbClr val="00B050"/>
                </a:solidFill>
              </a:rPr>
              <a:t>跨境投资</a:t>
            </a:r>
            <a:r>
              <a:rPr lang="zh-CN" altLang="zh-HK" sz="2200" dirty="0"/>
              <a:t>和</a:t>
            </a:r>
            <a:r>
              <a:rPr lang="zh-CN" altLang="zh-HK" sz="2200" b="1" dirty="0">
                <a:solidFill>
                  <a:srgbClr val="00B050"/>
                </a:solidFill>
              </a:rPr>
              <a:t>国际贸易</a:t>
            </a:r>
            <a:r>
              <a:rPr lang="zh-CN" altLang="zh-HK" sz="2200" dirty="0"/>
              <a:t>有关的争议数量将相应增加</a:t>
            </a:r>
            <a:r>
              <a:rPr lang="zh-TW" altLang="en-US" sz="2200" dirty="0"/>
              <a:t>。</a:t>
            </a:r>
            <a:endParaRPr lang="en-US" altLang="zh-TW" sz="2200" dirty="0"/>
          </a:p>
          <a:p>
            <a:pPr marL="342900" indent="-342900" algn="just">
              <a:buFont typeface="Arial" panose="020B0604020202020204" pitchFamily="34" charset="0"/>
              <a:buChar char="•"/>
            </a:pPr>
            <a:endParaRPr lang="en-US" altLang="zh-TW" sz="1500" dirty="0"/>
          </a:p>
          <a:p>
            <a:pPr algn="just"/>
            <a:r>
              <a:rPr lang="zh-TW" altLang="en-US" b="1" u="sng" dirty="0"/>
              <a:t>香港</a:t>
            </a:r>
            <a:endParaRPr lang="en-US" altLang="zh-TW" b="1" u="sng" dirty="0"/>
          </a:p>
          <a:p>
            <a:pPr marL="342900" indent="-342900" algn="just">
              <a:buFont typeface="Arial" panose="020B0604020202020204" pitchFamily="34" charset="0"/>
              <a:buChar char="•"/>
            </a:pPr>
            <a:endParaRPr lang="en-US" altLang="zh-TW" sz="2300" dirty="0"/>
          </a:p>
          <a:p>
            <a:pPr marL="342900" indent="-342900" algn="just">
              <a:buFont typeface="Arial" panose="020B0604020202020204" pitchFamily="34" charset="0"/>
              <a:buChar char="•"/>
            </a:pPr>
            <a:endParaRPr lang="en-US" altLang="zh-TW" sz="2300" dirty="0"/>
          </a:p>
          <a:p>
            <a:pPr marL="342900" indent="-342900" algn="just">
              <a:buFont typeface="Arial" panose="020B0604020202020204" pitchFamily="34" charset="0"/>
              <a:buChar char="•"/>
            </a:pPr>
            <a:endParaRPr lang="en-US" altLang="zh-TW" sz="2300" dirty="0"/>
          </a:p>
          <a:p>
            <a:pPr marL="342900" indent="-342900" algn="just">
              <a:buFont typeface="Arial" panose="020B0604020202020204" pitchFamily="34" charset="0"/>
              <a:buChar char="•"/>
            </a:pPr>
            <a:endParaRPr lang="en-US" altLang="zh-TW" sz="2300" dirty="0"/>
          </a:p>
          <a:p>
            <a:pPr algn="just"/>
            <a:endParaRPr lang="en-US" altLang="zh-CN" sz="2300" dirty="0"/>
          </a:p>
          <a:p>
            <a:pPr algn="just"/>
            <a:endParaRPr lang="en-US" altLang="zh-CN" sz="1200" dirty="0"/>
          </a:p>
          <a:p>
            <a:pPr algn="just"/>
            <a:endParaRPr lang="en-US" altLang="zh-CN" sz="1200" dirty="0"/>
          </a:p>
          <a:p>
            <a:pPr algn="just"/>
            <a:r>
              <a:rPr lang="zh-CN" altLang="zh-HK" sz="2200" b="1" dirty="0">
                <a:solidFill>
                  <a:srgbClr val="FF0000"/>
                </a:solidFill>
              </a:rPr>
              <a:t>香港</a:t>
            </a:r>
            <a:r>
              <a:rPr lang="zh-CN" altLang="zh-HK" sz="2200" dirty="0"/>
              <a:t>在</a:t>
            </a:r>
            <a:r>
              <a:rPr lang="en-US" altLang="zh-HK" sz="2200" b="1" dirty="0">
                <a:solidFill>
                  <a:srgbClr val="FF0000"/>
                </a:solidFill>
              </a:rPr>
              <a:t>“</a:t>
            </a:r>
            <a:r>
              <a:rPr lang="zh-CN" altLang="zh-HK" sz="2200" b="1" dirty="0">
                <a:solidFill>
                  <a:srgbClr val="FF0000"/>
                </a:solidFill>
              </a:rPr>
              <a:t>一国两制</a:t>
            </a:r>
            <a:r>
              <a:rPr lang="en-US" altLang="zh-HK" sz="2200" b="1" dirty="0">
                <a:solidFill>
                  <a:srgbClr val="FF0000"/>
                </a:solidFill>
              </a:rPr>
              <a:t>”</a:t>
            </a:r>
            <a:r>
              <a:rPr lang="zh-CN" altLang="zh-HK" sz="2200" dirty="0"/>
              <a:t>的框架下，受到</a:t>
            </a:r>
            <a:r>
              <a:rPr lang="zh-CN" altLang="zh-HK" sz="2200" b="1" dirty="0">
                <a:solidFill>
                  <a:srgbClr val="FF0000"/>
                </a:solidFill>
              </a:rPr>
              <a:t>《基本法》</a:t>
            </a:r>
            <a:r>
              <a:rPr lang="zh-CN" altLang="zh-HK" sz="2200" dirty="0"/>
              <a:t>的保障</a:t>
            </a:r>
            <a:r>
              <a:rPr lang="zh-TW" altLang="en-US" sz="2200" dirty="0"/>
              <a:t>，并且</a:t>
            </a:r>
            <a:r>
              <a:rPr lang="zh-CN" altLang="zh-HK" sz="2200" dirty="0"/>
              <a:t>东西方文化融合，无疑是可为各方接受的理想仲裁地点</a:t>
            </a:r>
            <a:r>
              <a:rPr lang="zh-TW" altLang="en-US" sz="2200" dirty="0"/>
              <a:t>。</a:t>
            </a:r>
            <a:endParaRPr lang="zh-TW" altLang="zh-HK" sz="2200" dirty="0"/>
          </a:p>
          <a:p>
            <a:pPr marL="342900" indent="-342900" algn="just">
              <a:buFont typeface="Arial" panose="020B0604020202020204" pitchFamily="34" charset="0"/>
              <a:buChar char="•"/>
            </a:pPr>
            <a:endParaRPr lang="en-US" altLang="zh-TW" sz="2000" dirty="0"/>
          </a:p>
          <a:p>
            <a:pPr marL="342900" indent="-342900" algn="just">
              <a:buFont typeface="Arial" panose="020B0604020202020204" pitchFamily="34" charset="0"/>
              <a:buChar char="•"/>
            </a:pPr>
            <a:endParaRPr lang="en-US" altLang="zh-TW" dirty="0"/>
          </a:p>
          <a:p>
            <a:pPr algn="just"/>
            <a:endParaRPr lang="en-US" altLang="zh-TW" b="1" u="sng" dirty="0"/>
          </a:p>
          <a:p>
            <a:pPr algn="just"/>
            <a:endParaRPr lang="en-US" altLang="zh-TW" b="1" u="sng" dirty="0" smtClean="0"/>
          </a:p>
          <a:p>
            <a:pPr marL="342900" indent="-342900" algn="just">
              <a:buFont typeface="Arial" panose="020B0604020202020204" pitchFamily="34" charset="0"/>
              <a:buChar char="•"/>
            </a:pPr>
            <a:endParaRPr lang="en-US" altLang="zh-TW" sz="2100" dirty="0"/>
          </a:p>
          <a:p>
            <a:pPr algn="just"/>
            <a:endParaRPr lang="en-US" altLang="zh-TW" sz="21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608" y="3140968"/>
            <a:ext cx="1498776" cy="1080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9936" y="3140968"/>
            <a:ext cx="1080000" cy="10800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8248" y="3212976"/>
            <a:ext cx="1080000" cy="1080000"/>
          </a:xfrm>
          <a:prstGeom prst="rect">
            <a:avLst/>
          </a:prstGeom>
        </p:spPr>
      </p:pic>
      <p:sp>
        <p:nvSpPr>
          <p:cNvPr id="12" name="TextBox 11"/>
          <p:cNvSpPr txBox="1"/>
          <p:nvPr/>
        </p:nvSpPr>
        <p:spPr>
          <a:xfrm>
            <a:off x="2578914" y="4334907"/>
            <a:ext cx="1476164" cy="830997"/>
          </a:xfrm>
          <a:prstGeom prst="rect">
            <a:avLst/>
          </a:prstGeom>
          <a:noFill/>
        </p:spPr>
        <p:txBody>
          <a:bodyPr wrap="square" rtlCol="0">
            <a:spAutoFit/>
          </a:bodyPr>
          <a:lstStyle/>
          <a:p>
            <a:pPr algn="ctr"/>
            <a:r>
              <a:rPr lang="zh-CN" altLang="zh-HK" sz="1600" dirty="0">
                <a:solidFill>
                  <a:schemeClr val="tx1"/>
                </a:solidFill>
                <a:latin typeface="+mn-lt"/>
              </a:rPr>
              <a:t>采用国际商业领域所熟悉的</a:t>
            </a:r>
            <a:r>
              <a:rPr lang="zh-CN" altLang="zh-HK" sz="1600" b="1" dirty="0">
                <a:solidFill>
                  <a:srgbClr val="7030A0"/>
                </a:solidFill>
                <a:latin typeface="+mn-lt"/>
              </a:rPr>
              <a:t>普通法</a:t>
            </a:r>
            <a:r>
              <a:rPr lang="zh-CN" altLang="zh-HK" sz="1600" dirty="0">
                <a:solidFill>
                  <a:schemeClr val="tx1"/>
                </a:solidFill>
                <a:latin typeface="+mn-lt"/>
              </a:rPr>
              <a:t>制度</a:t>
            </a:r>
            <a:endParaRPr lang="zh-HK" altLang="en-US" sz="1600" dirty="0">
              <a:solidFill>
                <a:schemeClr val="tx1"/>
              </a:solidFill>
              <a:latin typeface="+mn-lt"/>
            </a:endParaRPr>
          </a:p>
        </p:txBody>
      </p:sp>
      <p:sp>
        <p:nvSpPr>
          <p:cNvPr id="13" name="TextBox 12"/>
          <p:cNvSpPr txBox="1"/>
          <p:nvPr/>
        </p:nvSpPr>
        <p:spPr>
          <a:xfrm>
            <a:off x="5129515" y="4581128"/>
            <a:ext cx="1872208" cy="338554"/>
          </a:xfrm>
          <a:prstGeom prst="rect">
            <a:avLst/>
          </a:prstGeom>
          <a:noFill/>
        </p:spPr>
        <p:txBody>
          <a:bodyPr wrap="square" rtlCol="0">
            <a:spAutoFit/>
          </a:bodyPr>
          <a:lstStyle/>
          <a:p>
            <a:pPr algn="ctr"/>
            <a:r>
              <a:rPr lang="zh-CN" altLang="zh-HK" sz="1600" b="1" dirty="0">
                <a:solidFill>
                  <a:srgbClr val="7030A0"/>
                </a:solidFill>
                <a:latin typeface="+mn-lt"/>
              </a:rPr>
              <a:t>地理位置</a:t>
            </a:r>
            <a:r>
              <a:rPr lang="zh-CN" altLang="zh-HK" sz="1600" dirty="0">
                <a:solidFill>
                  <a:schemeClr val="tx1"/>
                </a:solidFill>
                <a:latin typeface="+mn-lt"/>
              </a:rPr>
              <a:t>独特</a:t>
            </a:r>
            <a:endParaRPr lang="zh-HK" altLang="en-US" sz="1600" dirty="0">
              <a:solidFill>
                <a:schemeClr val="tx1"/>
              </a:solidFill>
              <a:latin typeface="+mn-lt"/>
            </a:endParaRPr>
          </a:p>
        </p:txBody>
      </p:sp>
      <p:sp>
        <p:nvSpPr>
          <p:cNvPr id="14" name="TextBox 13"/>
          <p:cNvSpPr txBox="1"/>
          <p:nvPr/>
        </p:nvSpPr>
        <p:spPr>
          <a:xfrm>
            <a:off x="8202204" y="4459990"/>
            <a:ext cx="1566204" cy="584775"/>
          </a:xfrm>
          <a:prstGeom prst="rect">
            <a:avLst/>
          </a:prstGeom>
          <a:noFill/>
        </p:spPr>
        <p:txBody>
          <a:bodyPr wrap="square" rtlCol="0">
            <a:spAutoFit/>
          </a:bodyPr>
          <a:lstStyle/>
          <a:p>
            <a:pPr algn="ctr"/>
            <a:r>
              <a:rPr lang="zh-CN" altLang="en-US" sz="1600" dirty="0">
                <a:solidFill>
                  <a:schemeClr val="tx1"/>
                </a:solidFill>
              </a:rPr>
              <a:t>广泛使用的</a:t>
            </a:r>
            <a:r>
              <a:rPr lang="zh-CN" altLang="en-US" sz="1600" b="1" dirty="0">
                <a:solidFill>
                  <a:srgbClr val="7030A0"/>
                </a:solidFill>
              </a:rPr>
              <a:t>语言 </a:t>
            </a:r>
            <a:r>
              <a:rPr lang="en-US" altLang="zh-CN" sz="1600" b="1" dirty="0">
                <a:solidFill>
                  <a:srgbClr val="7030A0"/>
                </a:solidFill>
              </a:rPr>
              <a:t>– </a:t>
            </a:r>
            <a:r>
              <a:rPr lang="zh-TW" altLang="en-US" sz="1600" b="1" dirty="0">
                <a:solidFill>
                  <a:srgbClr val="7030A0"/>
                </a:solidFill>
              </a:rPr>
              <a:t>英語</a:t>
            </a:r>
            <a:r>
              <a:rPr lang="en-US" altLang="zh-CN" sz="1600" b="1" dirty="0">
                <a:solidFill>
                  <a:srgbClr val="7030A0"/>
                </a:solidFill>
              </a:rPr>
              <a:t>/</a:t>
            </a:r>
            <a:r>
              <a:rPr lang="zh-CN" altLang="en-US" sz="1600" b="1" dirty="0">
                <a:solidFill>
                  <a:srgbClr val="7030A0"/>
                </a:solidFill>
              </a:rPr>
              <a:t>中文</a:t>
            </a:r>
            <a:endParaRPr lang="en-US" altLang="zh-TW" sz="1600" b="1" dirty="0">
              <a:solidFill>
                <a:srgbClr val="7030A0"/>
              </a:solidFill>
            </a:endParaRPr>
          </a:p>
        </p:txBody>
      </p:sp>
    </p:spTree>
    <p:extLst>
      <p:ext uri="{BB962C8B-B14F-4D97-AF65-F5344CB8AC3E}">
        <p14:creationId xmlns:p14="http://schemas.microsoft.com/office/powerpoint/2010/main" val="3961345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smtClean="0"/>
          </a:p>
        </p:txBody>
      </p:sp>
      <p:sp>
        <p:nvSpPr>
          <p:cNvPr id="7171" name="Content Placeholder 2"/>
          <p:cNvSpPr>
            <a:spLocks noGrp="1"/>
          </p:cNvSpPr>
          <p:nvPr>
            <p:ph idx="1"/>
          </p:nvPr>
        </p:nvSpPr>
        <p:spPr/>
        <p:txBody>
          <a:bodyPr/>
          <a:lstStyle/>
          <a:p>
            <a:endParaRPr lang="en-US" altLang="en-US" smtClean="0"/>
          </a:p>
        </p:txBody>
      </p:sp>
      <p:graphicFrame>
        <p:nvGraphicFramePr>
          <p:cNvPr id="7172" name="Object 3"/>
          <p:cNvGraphicFramePr>
            <a:graphicFrameLocks noChangeAspect="1"/>
          </p:cNvGraphicFramePr>
          <p:nvPr>
            <p:extLst>
              <p:ext uri="{D42A27DB-BD31-4B8C-83A1-F6EECF244321}">
                <p14:modId xmlns:p14="http://schemas.microsoft.com/office/powerpoint/2010/main" val="2118062433"/>
              </p:ext>
            </p:extLst>
          </p:nvPr>
        </p:nvGraphicFramePr>
        <p:xfrm>
          <a:off x="0" y="0"/>
          <a:ext cx="12192000" cy="6916738"/>
        </p:xfrm>
        <a:graphic>
          <a:graphicData uri="http://schemas.openxmlformats.org/presentationml/2006/ole">
            <mc:AlternateContent xmlns:mc="http://schemas.openxmlformats.org/markup-compatibility/2006">
              <mc:Choice xmlns:v="urn:schemas-microsoft-com:vml" Requires="v">
                <p:oleObj spid="_x0000_s9224" name="Image" r:id="rId3" imgW="9142857" imgH="6857143" progId="Photoshop.Image.11">
                  <p:embed/>
                </p:oleObj>
              </mc:Choice>
              <mc:Fallback>
                <p:oleObj name="Image" r:id="rId3" imgW="9142857" imgH="6857143" progId="Photoshop.Image.11">
                  <p:embed/>
                  <p:pic>
                    <p:nvPicPr>
                      <p:cNvPr id="717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916738"/>
                      </a:xfrm>
                      <a:prstGeom prst="rect">
                        <a:avLst/>
                      </a:prstGeom>
                      <a:noFill/>
                      <a:ln>
                        <a:noFill/>
                      </a:ln>
                      <a:extLst/>
                    </p:spPr>
                  </p:pic>
                </p:oleObj>
              </mc:Fallback>
            </mc:AlternateContent>
          </a:graphicData>
        </a:graphic>
      </p:graphicFrame>
      <p:sp>
        <p:nvSpPr>
          <p:cNvPr id="5" name="Title 1"/>
          <p:cNvSpPr txBox="1">
            <a:spLocks noChangeArrowheads="1"/>
          </p:cNvSpPr>
          <p:nvPr/>
        </p:nvSpPr>
        <p:spPr bwMode="auto">
          <a:xfrm>
            <a:off x="1851025" y="166689"/>
            <a:ext cx="67818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600" b="1">
                <a:solidFill>
                  <a:srgbClr val="A481B5"/>
                </a:solidFill>
                <a:latin typeface="+mj-lt"/>
                <a:ea typeface="+mj-ea"/>
                <a:cs typeface="+mj-cs"/>
              </a:defRPr>
            </a:lvl1pPr>
            <a:lvl2pPr algn="l" rtl="0" eaLnBrk="0" fontAlgn="base" hangingPunct="0">
              <a:spcBef>
                <a:spcPct val="0"/>
              </a:spcBef>
              <a:spcAft>
                <a:spcPct val="0"/>
              </a:spcAft>
              <a:defRPr sz="3600" b="1">
                <a:solidFill>
                  <a:srgbClr val="A481B5"/>
                </a:solidFill>
                <a:latin typeface="Arial" charset="0"/>
              </a:defRPr>
            </a:lvl2pPr>
            <a:lvl3pPr algn="l" rtl="0" eaLnBrk="0" fontAlgn="base" hangingPunct="0">
              <a:spcBef>
                <a:spcPct val="0"/>
              </a:spcBef>
              <a:spcAft>
                <a:spcPct val="0"/>
              </a:spcAft>
              <a:defRPr sz="3600" b="1">
                <a:solidFill>
                  <a:srgbClr val="A481B5"/>
                </a:solidFill>
                <a:latin typeface="Arial" charset="0"/>
              </a:defRPr>
            </a:lvl3pPr>
            <a:lvl4pPr algn="l" rtl="0" eaLnBrk="0" fontAlgn="base" hangingPunct="0">
              <a:spcBef>
                <a:spcPct val="0"/>
              </a:spcBef>
              <a:spcAft>
                <a:spcPct val="0"/>
              </a:spcAft>
              <a:defRPr sz="3600" b="1">
                <a:solidFill>
                  <a:srgbClr val="A481B5"/>
                </a:solidFill>
                <a:latin typeface="Arial" charset="0"/>
              </a:defRPr>
            </a:lvl4pPr>
            <a:lvl5pPr algn="l" rtl="0" eaLnBrk="0" fontAlgn="base" hangingPunct="0">
              <a:spcBef>
                <a:spcPct val="0"/>
              </a:spcBef>
              <a:spcAft>
                <a:spcPct val="0"/>
              </a:spcAft>
              <a:defRPr sz="3600" b="1">
                <a:solidFill>
                  <a:srgbClr val="A481B5"/>
                </a:solidFill>
                <a:latin typeface="Arial" charset="0"/>
              </a:defRPr>
            </a:lvl5pPr>
            <a:lvl6pPr marL="457200" algn="l" rtl="0" fontAlgn="base">
              <a:spcBef>
                <a:spcPct val="0"/>
              </a:spcBef>
              <a:spcAft>
                <a:spcPct val="0"/>
              </a:spcAft>
              <a:defRPr sz="3600" b="1">
                <a:solidFill>
                  <a:srgbClr val="A481B5"/>
                </a:solidFill>
                <a:latin typeface="Arial" charset="0"/>
              </a:defRPr>
            </a:lvl6pPr>
            <a:lvl7pPr marL="914400" algn="l" rtl="0" fontAlgn="base">
              <a:spcBef>
                <a:spcPct val="0"/>
              </a:spcBef>
              <a:spcAft>
                <a:spcPct val="0"/>
              </a:spcAft>
              <a:defRPr sz="3600" b="1">
                <a:solidFill>
                  <a:srgbClr val="A481B5"/>
                </a:solidFill>
                <a:latin typeface="Arial" charset="0"/>
              </a:defRPr>
            </a:lvl7pPr>
            <a:lvl8pPr marL="1371600" algn="l" rtl="0" fontAlgn="base">
              <a:spcBef>
                <a:spcPct val="0"/>
              </a:spcBef>
              <a:spcAft>
                <a:spcPct val="0"/>
              </a:spcAft>
              <a:defRPr sz="3600" b="1">
                <a:solidFill>
                  <a:srgbClr val="A481B5"/>
                </a:solidFill>
                <a:latin typeface="Arial" charset="0"/>
              </a:defRPr>
            </a:lvl8pPr>
            <a:lvl9pPr marL="1828800" algn="l" rtl="0" fontAlgn="base">
              <a:spcBef>
                <a:spcPct val="0"/>
              </a:spcBef>
              <a:spcAft>
                <a:spcPct val="0"/>
              </a:spcAft>
              <a:defRPr sz="3600" b="1">
                <a:solidFill>
                  <a:srgbClr val="A481B5"/>
                </a:solidFill>
                <a:latin typeface="Arial" charset="0"/>
              </a:defRPr>
            </a:lvl9pPr>
          </a:lstStyle>
          <a:p>
            <a:pPr>
              <a:defRPr/>
            </a:pPr>
            <a:r>
              <a:rPr lang="en-GB" altLang="en-US" kern="0" dirty="0">
                <a:latin typeface="Times New Roman" panose="02020603050405020304" pitchFamily="18" charset="0"/>
                <a:ea typeface="標楷體" panose="03000509000000000000" pitchFamily="65" charset="-120"/>
                <a:cs typeface="Times New Roman" panose="02020603050405020304" pitchFamily="18" charset="0"/>
              </a:rPr>
              <a:t/>
            </a:r>
            <a:br>
              <a:rPr lang="en-GB" altLang="en-US" kern="0" dirty="0">
                <a:latin typeface="Times New Roman" panose="02020603050405020304" pitchFamily="18" charset="0"/>
                <a:ea typeface="標楷體" panose="03000509000000000000" pitchFamily="65" charset="-120"/>
                <a:cs typeface="Times New Roman" panose="02020603050405020304" pitchFamily="18" charset="0"/>
              </a:rPr>
            </a:br>
            <a:r>
              <a:rPr lang="zh-CN" altLang="en-US"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希德律师行 </a:t>
            </a:r>
            <a:r>
              <a:rPr lang="en-US" altLang="zh-CN"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Hill Dickinson</a:t>
            </a:r>
            <a:endParaRPr lang="en-GB" altLang="en-US"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174" name="Rectangle 5"/>
          <p:cNvSpPr>
            <a:spLocks noChangeArrowheads="1"/>
          </p:cNvSpPr>
          <p:nvPr/>
        </p:nvSpPr>
        <p:spPr bwMode="auto">
          <a:xfrm>
            <a:off x="1703388" y="1484314"/>
            <a:ext cx="856615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163" indent="-538163">
              <a:spcBef>
                <a:spcPct val="20000"/>
              </a:spcBef>
              <a:buChar char="•"/>
              <a:tabLst>
                <a:tab pos="538163" algn="l"/>
              </a:tabLst>
              <a:defRPr sz="2400">
                <a:solidFill>
                  <a:schemeClr val="tx1"/>
                </a:solidFill>
                <a:latin typeface="Arial" panose="020B0604020202020204" pitchFamily="34" charset="0"/>
              </a:defRPr>
            </a:lvl1pPr>
            <a:lvl2pPr marL="742950" indent="-285750">
              <a:spcBef>
                <a:spcPct val="20000"/>
              </a:spcBef>
              <a:buChar char="–"/>
              <a:tabLst>
                <a:tab pos="538163" algn="l"/>
              </a:tabLst>
              <a:defRPr>
                <a:solidFill>
                  <a:schemeClr val="tx1"/>
                </a:solidFill>
                <a:latin typeface="Arial" panose="020B0604020202020204" pitchFamily="34" charset="0"/>
              </a:defRPr>
            </a:lvl2pPr>
            <a:lvl3pPr marL="1143000" indent="-228600">
              <a:spcBef>
                <a:spcPct val="20000"/>
              </a:spcBef>
              <a:buChar char="•"/>
              <a:tabLst>
                <a:tab pos="538163" algn="l"/>
              </a:tabLst>
              <a:defRPr>
                <a:solidFill>
                  <a:schemeClr val="tx1"/>
                </a:solidFill>
                <a:latin typeface="Arial" panose="020B0604020202020204" pitchFamily="34" charset="0"/>
              </a:defRPr>
            </a:lvl3pPr>
            <a:lvl4pPr marL="1600200" indent="-228600">
              <a:spcBef>
                <a:spcPct val="20000"/>
              </a:spcBef>
              <a:buChar char="–"/>
              <a:tabLst>
                <a:tab pos="538163" algn="l"/>
              </a:tabLst>
              <a:defRPr>
                <a:solidFill>
                  <a:schemeClr val="tx1"/>
                </a:solidFill>
                <a:latin typeface="Arial" panose="020B0604020202020204" pitchFamily="34" charset="0"/>
              </a:defRPr>
            </a:lvl4pPr>
            <a:lvl5pPr marL="2057400" indent="-228600">
              <a:spcBef>
                <a:spcPct val="20000"/>
              </a:spcBef>
              <a:buChar char="»"/>
              <a:tabLst>
                <a:tab pos="538163"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38163"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38163"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38163"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38163" algn="l"/>
              </a:tabLst>
              <a:defRPr>
                <a:solidFill>
                  <a:schemeClr val="tx1"/>
                </a:solidFill>
                <a:latin typeface="Arial" panose="020B0604020202020204" pitchFamily="34" charset="0"/>
              </a:defRPr>
            </a:lvl9pPr>
          </a:lstStyle>
          <a:p>
            <a:pPr>
              <a:spcBef>
                <a:spcPct val="0"/>
              </a:spcBef>
            </a:pPr>
            <a:r>
              <a:rPr lang="zh-CN" altLang="en-US" sz="2800">
                <a:solidFill>
                  <a:schemeClr val="bg1"/>
                </a:solidFill>
                <a:latin typeface="Times New Roman" panose="02020603050405020304" pitchFamily="18" charset="0"/>
                <a:ea typeface="DFKai-SB" pitchFamily="65" charset="-128"/>
                <a:cs typeface="Times New Roman" panose="02020603050405020304" pitchFamily="18" charset="0"/>
              </a:rPr>
              <a:t>希德律师行于</a:t>
            </a:r>
            <a:r>
              <a:rPr lang="en-US" altLang="zh-CN" sz="2800">
                <a:solidFill>
                  <a:schemeClr val="bg1"/>
                </a:solidFill>
                <a:latin typeface="Times New Roman" panose="02020603050405020304" pitchFamily="18" charset="0"/>
                <a:ea typeface="DFKai-SB" pitchFamily="65" charset="-128"/>
                <a:cs typeface="Times New Roman" panose="02020603050405020304" pitchFamily="18" charset="0"/>
              </a:rPr>
              <a:t>1810</a:t>
            </a:r>
            <a:r>
              <a:rPr lang="zh-CN" altLang="en-US" sz="2800">
                <a:solidFill>
                  <a:schemeClr val="bg1"/>
                </a:solidFill>
                <a:latin typeface="Times New Roman" panose="02020603050405020304" pitchFamily="18" charset="0"/>
                <a:ea typeface="DFKai-SB" pitchFamily="65" charset="-128"/>
                <a:cs typeface="Times New Roman" panose="02020603050405020304" pitchFamily="18" charset="0"/>
              </a:rPr>
              <a:t>年在利物浦成立，主力提供与航运、保险、贸易、能源和投资等相关的法律服务</a:t>
            </a:r>
            <a:endParaRPr lang="en-US" altLang="zh-CN" sz="2800">
              <a:solidFill>
                <a:schemeClr val="bg1"/>
              </a:solidFill>
              <a:latin typeface="Times New Roman" panose="02020603050405020304" pitchFamily="18" charset="0"/>
              <a:ea typeface="DFKai-SB" pitchFamily="65" charset="-128"/>
              <a:cs typeface="Times New Roman" panose="02020603050405020304" pitchFamily="18" charset="0"/>
            </a:endParaRPr>
          </a:p>
          <a:p>
            <a:pPr>
              <a:spcBef>
                <a:spcPct val="0"/>
              </a:spcBef>
            </a:pPr>
            <a:endParaRPr lang="en-US" altLang="zh-CN" sz="2800">
              <a:solidFill>
                <a:schemeClr val="bg1"/>
              </a:solidFill>
              <a:latin typeface="Times New Roman" panose="02020603050405020304" pitchFamily="18" charset="0"/>
              <a:ea typeface="DFKai-SB" pitchFamily="65" charset="-128"/>
              <a:cs typeface="Times New Roman" panose="02020603050405020304" pitchFamily="18" charset="0"/>
            </a:endParaRPr>
          </a:p>
          <a:p>
            <a:pPr>
              <a:spcBef>
                <a:spcPct val="0"/>
              </a:spcBef>
            </a:pPr>
            <a:r>
              <a:rPr lang="zh-TW" altLang="en-US" sz="2800">
                <a:solidFill>
                  <a:schemeClr val="bg1"/>
                </a:solidFill>
                <a:latin typeface="Times New Roman" panose="02020603050405020304" pitchFamily="18" charset="0"/>
                <a:ea typeface="DFKai-SB" pitchFamily="65" charset="-128"/>
                <a:cs typeface="Times New Roman" panose="02020603050405020304" pitchFamily="18" charset="0"/>
              </a:rPr>
              <a:t>我們现</a:t>
            </a:r>
            <a:r>
              <a:rPr lang="zh-CN" altLang="en-US" sz="2800">
                <a:solidFill>
                  <a:schemeClr val="bg1"/>
                </a:solidFill>
                <a:latin typeface="Times New Roman" panose="02020603050405020304" pitchFamily="18" charset="0"/>
                <a:ea typeface="DFKai-SB" pitchFamily="65" charset="-128"/>
                <a:cs typeface="Times New Roman" panose="02020603050405020304" pitchFamily="18" charset="0"/>
              </a:rPr>
              <a:t>已成长为一间拥有一千多名成员的国际律师行，为不同行业的客户提供全面的服务</a:t>
            </a:r>
            <a:endParaRPr lang="en-US" altLang="zh-CN" sz="2800">
              <a:solidFill>
                <a:schemeClr val="bg1"/>
              </a:solidFill>
              <a:latin typeface="Times New Roman" panose="02020603050405020304" pitchFamily="18" charset="0"/>
              <a:ea typeface="DFKai-SB" pitchFamily="65" charset="-128"/>
              <a:cs typeface="Times New Roman" panose="02020603050405020304" pitchFamily="18" charset="0"/>
            </a:endParaRPr>
          </a:p>
          <a:p>
            <a:pPr>
              <a:spcBef>
                <a:spcPct val="0"/>
              </a:spcBef>
              <a:buFontTx/>
              <a:buNone/>
            </a:pPr>
            <a:endParaRPr lang="en-US" altLang="zh-CN" sz="2800">
              <a:solidFill>
                <a:schemeClr val="bg1"/>
              </a:solidFill>
              <a:latin typeface="Times New Roman" panose="02020603050405020304" pitchFamily="18" charset="0"/>
              <a:ea typeface="DFKai-SB" pitchFamily="65" charset="-128"/>
              <a:cs typeface="Times New Roman" panose="02020603050405020304" pitchFamily="18" charset="0"/>
            </a:endParaRPr>
          </a:p>
          <a:p>
            <a:pPr>
              <a:spcBef>
                <a:spcPct val="0"/>
              </a:spcBef>
            </a:pPr>
            <a:r>
              <a:rPr lang="zh-CN" altLang="en-US" sz="2800">
                <a:solidFill>
                  <a:schemeClr val="bg1"/>
                </a:solidFill>
                <a:latin typeface="Times New Roman" panose="02020603050405020304" pitchFamily="18" charset="0"/>
                <a:ea typeface="DFKai-SB" pitchFamily="65" charset="-128"/>
                <a:cs typeface="Times New Roman" panose="02020603050405020304" pitchFamily="18" charset="0"/>
              </a:rPr>
              <a:t>航运和贸易法是希德律师行的重要业务。我们在香港、伦敦、比雷埃夫斯、新加坡、摩纳哥、利物浦、曼彻斯特及利兹的办公室之间的全球网络令本行能够全面地处理国际航运业务</a:t>
            </a:r>
            <a:endParaRPr lang="en-US" altLang="zh-TW" sz="2800">
              <a:solidFill>
                <a:schemeClr val="bg1"/>
              </a:solidFill>
              <a:latin typeface="Times New Roman" panose="02020603050405020304" pitchFamily="18" charset="0"/>
              <a:ea typeface="DFKai-SB" pitchFamily="65" charset="-128"/>
              <a:cs typeface="Times New Roman" panose="02020603050405020304" pitchFamily="18" charset="0"/>
            </a:endParaRPr>
          </a:p>
        </p:txBody>
      </p:sp>
    </p:spTree>
    <p:extLst>
      <p:ext uri="{BB962C8B-B14F-4D97-AF65-F5344CB8AC3E}">
        <p14:creationId xmlns:p14="http://schemas.microsoft.com/office/powerpoint/2010/main" val="1376261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2924944"/>
            <a:ext cx="7992888" cy="762000"/>
          </a:xfrm>
        </p:spPr>
        <p:txBody>
          <a:bodyPr/>
          <a:lstStyle/>
          <a:p>
            <a:r>
              <a:rPr lang="en-US" altLang="zh-TW" dirty="0">
                <a:solidFill>
                  <a:srgbClr val="00B0F0"/>
                </a:solidFill>
                <a:latin typeface="+mn-lt"/>
              </a:rPr>
              <a:t>5</a:t>
            </a:r>
            <a:r>
              <a:rPr lang="en-US" altLang="zh-CN" dirty="0" smtClean="0">
                <a:solidFill>
                  <a:srgbClr val="00B0F0"/>
                </a:solidFill>
                <a:latin typeface="+mn-lt"/>
              </a:rPr>
              <a:t>) </a:t>
            </a:r>
            <a:r>
              <a:rPr lang="zh-CN" altLang="zh-HK" dirty="0" smtClean="0">
                <a:solidFill>
                  <a:srgbClr val="00B0F0"/>
                </a:solidFill>
                <a:latin typeface="+mn-lt"/>
              </a:rPr>
              <a:t>为香港的仲裁裁决在内地获承认和执行提供条件</a:t>
            </a:r>
            <a:endParaRPr lang="zh-HK" altLang="en-US" dirty="0">
              <a:solidFill>
                <a:srgbClr val="00B0F0"/>
              </a:solidFill>
              <a:latin typeface="+mn-lt"/>
            </a:endParaRPr>
          </a:p>
        </p:txBody>
      </p:sp>
    </p:spTree>
    <p:extLst>
      <p:ext uri="{BB962C8B-B14F-4D97-AF65-F5344CB8AC3E}">
        <p14:creationId xmlns:p14="http://schemas.microsoft.com/office/powerpoint/2010/main" val="4256707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ctrTitle"/>
          </p:nvPr>
        </p:nvSpPr>
        <p:spPr>
          <a:xfrm>
            <a:off x="1991544" y="836712"/>
            <a:ext cx="6696744" cy="792162"/>
          </a:xfrm>
        </p:spPr>
        <p:txBody>
          <a:bodyPr/>
          <a:lstStyle/>
          <a:p>
            <a:r>
              <a:rPr lang="zh-CN" altLang="zh-HK" dirty="0">
                <a:solidFill>
                  <a:srgbClr val="00B0F0"/>
                </a:solidFill>
              </a:rPr>
              <a:t>就仲裁程序相互协助保全的安排</a:t>
            </a:r>
            <a:endParaRPr lang="zh-CN" altLang="en-US" dirty="0">
              <a:solidFill>
                <a:srgbClr val="00B0F0"/>
              </a:solidFill>
            </a:endParaRPr>
          </a:p>
        </p:txBody>
      </p:sp>
      <p:sp>
        <p:nvSpPr>
          <p:cNvPr id="5" name="Subtitle 11"/>
          <p:cNvSpPr>
            <a:spLocks noGrp="1"/>
          </p:cNvSpPr>
          <p:nvPr>
            <p:ph type="subTitle" idx="1"/>
          </p:nvPr>
        </p:nvSpPr>
        <p:spPr>
          <a:xfrm>
            <a:off x="1991544" y="1622912"/>
            <a:ext cx="8496944" cy="4686408"/>
          </a:xfrm>
        </p:spPr>
        <p:txBody>
          <a:bodyPr/>
          <a:lstStyle/>
          <a:p>
            <a:pPr marL="342900" indent="-342900" algn="just">
              <a:buFont typeface="Arial" panose="020B0604020202020204" pitchFamily="34" charset="0"/>
              <a:buChar char="•"/>
            </a:pPr>
            <a:r>
              <a:rPr lang="en-US" altLang="zh-HK" dirty="0"/>
              <a:t>2019</a:t>
            </a:r>
            <a:r>
              <a:rPr lang="zh-CN" altLang="zh-HK" dirty="0"/>
              <a:t>年</a:t>
            </a:r>
            <a:r>
              <a:rPr lang="en-US" altLang="zh-HK" dirty="0"/>
              <a:t>4</a:t>
            </a:r>
            <a:r>
              <a:rPr lang="zh-CN" altLang="zh-HK" dirty="0"/>
              <a:t>月</a:t>
            </a:r>
            <a:r>
              <a:rPr lang="en-US" altLang="zh-HK" dirty="0"/>
              <a:t>2</a:t>
            </a:r>
            <a:r>
              <a:rPr lang="zh-CN" altLang="zh-HK" dirty="0"/>
              <a:t>日，</a:t>
            </a:r>
            <a:r>
              <a:rPr lang="zh-CN" altLang="zh-HK" b="1" dirty="0"/>
              <a:t>最高人民法院</a:t>
            </a:r>
            <a:r>
              <a:rPr lang="zh-CN" altLang="zh-HK" dirty="0"/>
              <a:t>和</a:t>
            </a:r>
            <a:r>
              <a:rPr lang="zh-CN" altLang="zh-HK" b="1" dirty="0"/>
              <a:t>香港特区政府</a:t>
            </a:r>
            <a:r>
              <a:rPr lang="zh-CN" altLang="zh-HK" dirty="0"/>
              <a:t>签署</a:t>
            </a:r>
            <a:r>
              <a:rPr lang="zh-CN" altLang="zh-HK" dirty="0" smtClean="0"/>
              <a:t>了</a:t>
            </a:r>
            <a:endParaRPr lang="en-US" altLang="zh-CN" dirty="0" smtClean="0"/>
          </a:p>
          <a:p>
            <a:r>
              <a:rPr lang="zh-CN" altLang="zh-HK" sz="2200" b="1" dirty="0">
                <a:solidFill>
                  <a:srgbClr val="FFC000"/>
                </a:solidFill>
              </a:rPr>
              <a:t>《最高人民法院和香港特别行政区关于内地于香港特别行政区法院就仲裁程序相互协助保全的安排》</a:t>
            </a:r>
            <a:r>
              <a:rPr lang="en-US" altLang="zh-HK" sz="2200" b="1" dirty="0">
                <a:solidFill>
                  <a:srgbClr val="FFC000"/>
                </a:solidFill>
              </a:rPr>
              <a:t>(“</a:t>
            </a:r>
            <a:r>
              <a:rPr lang="zh-CN" altLang="zh-HK" sz="2200" b="1" dirty="0">
                <a:solidFill>
                  <a:srgbClr val="FFC000"/>
                </a:solidFill>
              </a:rPr>
              <a:t>《安排》</a:t>
            </a:r>
            <a:r>
              <a:rPr lang="en-US" altLang="zh-HK" sz="2200" b="1" dirty="0">
                <a:solidFill>
                  <a:srgbClr val="FFC000"/>
                </a:solidFill>
              </a:rPr>
              <a:t>”)</a:t>
            </a:r>
          </a:p>
          <a:p>
            <a:endParaRPr lang="en-US" altLang="zh-HK" sz="2200" b="1" dirty="0">
              <a:solidFill>
                <a:srgbClr val="FF0000"/>
              </a:solidFill>
            </a:endParaRPr>
          </a:p>
          <a:p>
            <a:pPr algn="l"/>
            <a:r>
              <a:rPr lang="zh-CN" altLang="zh-HK" sz="2200" b="1" u="sng" dirty="0"/>
              <a:t>《安排》</a:t>
            </a:r>
            <a:endParaRPr lang="en-US" altLang="zh-HK" sz="2200" b="1" u="sng" dirty="0"/>
          </a:p>
          <a:p>
            <a:pPr algn="l"/>
            <a:r>
              <a:rPr lang="zh-CN" altLang="zh-HK" dirty="0"/>
              <a:t>香港仲裁的当事人可直接向内地中级人民法院申</a:t>
            </a:r>
            <a:r>
              <a:rPr lang="zh-CN" altLang="zh-HK" dirty="0" smtClean="0"/>
              <a:t>请</a:t>
            </a:r>
            <a:r>
              <a:rPr lang="en-US" altLang="zh-TW" b="1" dirty="0"/>
              <a:t>:</a:t>
            </a:r>
          </a:p>
          <a:p>
            <a:pPr marL="342900" indent="-342900" algn="l">
              <a:buFont typeface="Arial" panose="020B0604020202020204" pitchFamily="34" charset="0"/>
              <a:buChar char="•"/>
            </a:pPr>
            <a:r>
              <a:rPr lang="zh-CN" altLang="zh-HK" b="1" dirty="0" smtClean="0">
                <a:solidFill>
                  <a:srgbClr val="FF0000"/>
                </a:solidFill>
              </a:rPr>
              <a:t>财产</a:t>
            </a:r>
            <a:r>
              <a:rPr lang="zh-CN" altLang="zh-HK" dirty="0"/>
              <a:t>保全命令</a:t>
            </a:r>
            <a:endParaRPr lang="en-US" altLang="zh-CN" dirty="0" smtClean="0"/>
          </a:p>
          <a:p>
            <a:pPr marL="342900" indent="-342900" algn="l">
              <a:buFont typeface="Arial" panose="020B0604020202020204" pitchFamily="34" charset="0"/>
              <a:buChar char="•"/>
            </a:pPr>
            <a:r>
              <a:rPr lang="zh-CN" altLang="zh-HK" b="1" dirty="0" smtClean="0">
                <a:solidFill>
                  <a:srgbClr val="FF0000"/>
                </a:solidFill>
              </a:rPr>
              <a:t>证据</a:t>
            </a:r>
            <a:r>
              <a:rPr lang="zh-CN" altLang="zh-HK" dirty="0"/>
              <a:t>保全命令</a:t>
            </a:r>
            <a:endParaRPr lang="en-US" altLang="zh-CN" dirty="0" smtClean="0"/>
          </a:p>
          <a:p>
            <a:pPr marL="342900" indent="-342900" algn="l">
              <a:buFont typeface="Arial" panose="020B0604020202020204" pitchFamily="34" charset="0"/>
              <a:buChar char="•"/>
            </a:pPr>
            <a:r>
              <a:rPr lang="zh-CN" altLang="zh-HK" b="1" dirty="0" smtClean="0">
                <a:solidFill>
                  <a:srgbClr val="FF0000"/>
                </a:solidFill>
              </a:rPr>
              <a:t>行</a:t>
            </a:r>
            <a:r>
              <a:rPr lang="zh-CN" altLang="zh-HK" b="1" dirty="0">
                <a:solidFill>
                  <a:srgbClr val="FF0000"/>
                </a:solidFill>
              </a:rPr>
              <a:t>为</a:t>
            </a:r>
            <a:r>
              <a:rPr lang="zh-CN" altLang="zh-HK" dirty="0"/>
              <a:t>保全命令</a:t>
            </a:r>
            <a:endParaRPr lang="en-US" altLang="zh-HK" sz="2200" b="1" dirty="0">
              <a:solidFill>
                <a:srgbClr val="FF0000"/>
              </a:solidFill>
            </a:endParaRPr>
          </a:p>
          <a:p>
            <a:endParaRPr lang="en-US" altLang="zh-TW" sz="2200" b="1" dirty="0">
              <a:solidFill>
                <a:srgbClr val="FF0000"/>
              </a:solidFill>
            </a:endParaRPr>
          </a:p>
          <a:p>
            <a:r>
              <a:rPr lang="zh-CN" altLang="zh-HK" b="1" dirty="0"/>
              <a:t>香港成为</a:t>
            </a:r>
            <a:r>
              <a:rPr lang="zh-CN" altLang="zh-HK" b="1" dirty="0">
                <a:solidFill>
                  <a:schemeClr val="accent2">
                    <a:lumMod val="75000"/>
                  </a:schemeClr>
                </a:solidFill>
              </a:rPr>
              <a:t>唯一</a:t>
            </a:r>
            <a:r>
              <a:rPr lang="zh-CN" altLang="zh-HK" b="1" dirty="0"/>
              <a:t>于内地签署有关仲裁保全协助文件的司法管辖区</a:t>
            </a:r>
            <a:endParaRPr lang="en-US" altLang="zh-TW" sz="2200" b="1" dirty="0">
              <a:solidFill>
                <a:srgbClr val="FF0000"/>
              </a:solidFill>
            </a:endParaRPr>
          </a:p>
          <a:p>
            <a:endParaRPr lang="en-US" altLang="zh-TW" sz="2200" dirty="0">
              <a:solidFill>
                <a:srgbClr val="FF0000"/>
              </a:solidFill>
            </a:endParaRPr>
          </a:p>
        </p:txBody>
      </p:sp>
      <p:pic>
        <p:nvPicPr>
          <p:cNvPr id="10242" name="Picture 2" descr="Image result for freeze ord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864" y="3994391"/>
            <a:ext cx="2259570" cy="147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474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ctrTitle"/>
          </p:nvPr>
        </p:nvSpPr>
        <p:spPr>
          <a:xfrm>
            <a:off x="1991544" y="836712"/>
            <a:ext cx="6696744" cy="792162"/>
          </a:xfrm>
        </p:spPr>
        <p:txBody>
          <a:bodyPr/>
          <a:lstStyle/>
          <a:p>
            <a:r>
              <a:rPr lang="en-US" altLang="zh-HK" dirty="0">
                <a:solidFill>
                  <a:srgbClr val="00B0F0"/>
                </a:solidFill>
              </a:rPr>
              <a:t>“</a:t>
            </a:r>
            <a:r>
              <a:rPr lang="zh-CN" altLang="zh-HK" dirty="0">
                <a:solidFill>
                  <a:srgbClr val="00B0F0"/>
                </a:solidFill>
              </a:rPr>
              <a:t>一带一路</a:t>
            </a:r>
            <a:r>
              <a:rPr lang="en-US" altLang="zh-HK" dirty="0" smtClean="0">
                <a:solidFill>
                  <a:srgbClr val="00B0F0"/>
                </a:solidFill>
              </a:rPr>
              <a:t>”</a:t>
            </a:r>
            <a:r>
              <a:rPr lang="zh-TW" altLang="en-US" dirty="0" smtClean="0">
                <a:solidFill>
                  <a:srgbClr val="00B0F0"/>
                </a:solidFill>
              </a:rPr>
              <a:t>的</a:t>
            </a:r>
            <a:r>
              <a:rPr lang="zh-CN" altLang="zh-HK" dirty="0">
                <a:solidFill>
                  <a:srgbClr val="00B0F0"/>
                </a:solidFill>
              </a:rPr>
              <a:t>相关仲裁</a:t>
            </a:r>
            <a:endParaRPr lang="zh-CN" altLang="en-US" dirty="0">
              <a:solidFill>
                <a:srgbClr val="00B0F0"/>
              </a:solidFill>
            </a:endParaRPr>
          </a:p>
        </p:txBody>
      </p:sp>
      <p:sp>
        <p:nvSpPr>
          <p:cNvPr id="5" name="Subtitle 11"/>
          <p:cNvSpPr>
            <a:spLocks noGrp="1"/>
          </p:cNvSpPr>
          <p:nvPr>
            <p:ph type="subTitle" idx="1"/>
          </p:nvPr>
        </p:nvSpPr>
        <p:spPr>
          <a:xfrm>
            <a:off x="1991544" y="1622912"/>
            <a:ext cx="8208912" cy="4686408"/>
          </a:xfrm>
        </p:spPr>
        <p:txBody>
          <a:bodyPr/>
          <a:lstStyle/>
          <a:p>
            <a:pPr marL="342900" indent="-342900" algn="just">
              <a:buFont typeface="Arial" panose="020B0604020202020204" pitchFamily="34" charset="0"/>
              <a:buChar char="•"/>
            </a:pPr>
            <a:r>
              <a:rPr lang="zh-CN" altLang="zh-HK" sz="1800" dirty="0"/>
              <a:t>随着</a:t>
            </a:r>
            <a:r>
              <a:rPr lang="en-US" altLang="zh-HK" sz="1800" dirty="0"/>
              <a:t>“</a:t>
            </a:r>
            <a:r>
              <a:rPr lang="zh-CN" altLang="zh-HK" sz="1800" dirty="0"/>
              <a:t>一带一路</a:t>
            </a:r>
            <a:r>
              <a:rPr lang="en-US" altLang="zh-HK" sz="1800" dirty="0"/>
              <a:t>”</a:t>
            </a:r>
            <a:r>
              <a:rPr lang="zh-CN" altLang="zh-HK" sz="1800" dirty="0"/>
              <a:t>的推进，内地及自由贸易区将会有</a:t>
            </a:r>
            <a:r>
              <a:rPr lang="zh-CN" altLang="zh-HK" sz="1800" b="1" dirty="0">
                <a:solidFill>
                  <a:srgbClr val="00B050"/>
                </a:solidFill>
              </a:rPr>
              <a:t>更多</a:t>
            </a:r>
            <a:r>
              <a:rPr lang="zh-CN" altLang="zh-HK" sz="1800" dirty="0"/>
              <a:t>的外资企业及外商独资企业落户</a:t>
            </a:r>
            <a:r>
              <a:rPr lang="zh-TW" altLang="en-US" sz="1800" dirty="0"/>
              <a:t>。</a:t>
            </a:r>
            <a:endParaRPr lang="en-US" altLang="zh-TW" sz="1800" dirty="0"/>
          </a:p>
          <a:p>
            <a:pPr marL="342900" indent="-342900" algn="just">
              <a:buFont typeface="Arial" panose="020B0604020202020204" pitchFamily="34" charset="0"/>
              <a:buChar char="•"/>
            </a:pPr>
            <a:endParaRPr lang="en-US" altLang="zh-CN" sz="1800" dirty="0"/>
          </a:p>
          <a:p>
            <a:pPr marL="342900" indent="-342900" algn="just">
              <a:buFont typeface="Arial" panose="020B0604020202020204" pitchFamily="34" charset="0"/>
              <a:buChar char="•"/>
            </a:pPr>
            <a:r>
              <a:rPr lang="zh-CN" altLang="zh-HK" sz="1800" dirty="0"/>
              <a:t>根据中国现行法例，若两家公司同意在</a:t>
            </a:r>
            <a:r>
              <a:rPr lang="zh-CN" altLang="zh-HK" sz="1800" b="1" dirty="0"/>
              <a:t>海外进行仲裁</a:t>
            </a:r>
            <a:r>
              <a:rPr lang="zh-CN" altLang="zh-HK" sz="1800" dirty="0"/>
              <a:t>（包括香港），相关仲裁裁决</a:t>
            </a:r>
            <a:r>
              <a:rPr lang="zh-CN" altLang="zh-HK" sz="1800" b="1" dirty="0">
                <a:solidFill>
                  <a:srgbClr val="FF0000"/>
                </a:solidFill>
              </a:rPr>
              <a:t>很可能不被中国法院承认和执行</a:t>
            </a:r>
            <a:r>
              <a:rPr lang="zh-CN" altLang="zh-HK" sz="1800" dirty="0"/>
              <a:t>。</a:t>
            </a:r>
            <a:endParaRPr lang="en-US" altLang="zh-CN" sz="1800" dirty="0"/>
          </a:p>
          <a:p>
            <a:pPr marL="342900" indent="-342900" algn="just">
              <a:buFont typeface="Arial" panose="020B0604020202020204" pitchFamily="34" charset="0"/>
              <a:buChar char="•"/>
            </a:pPr>
            <a:endParaRPr lang="en-US" altLang="zh-CN" sz="1800" dirty="0"/>
          </a:p>
          <a:p>
            <a:pPr marL="342900" indent="-342900" algn="just">
              <a:buFont typeface="Arial" panose="020B0604020202020204" pitchFamily="34" charset="0"/>
              <a:buChar char="•"/>
            </a:pPr>
            <a:r>
              <a:rPr lang="zh-CN" altLang="zh-HK" sz="1800" dirty="0"/>
              <a:t>最高人民法院出台了文件，为</a:t>
            </a:r>
            <a:r>
              <a:rPr lang="en-US" altLang="zh-HK" sz="1800" dirty="0"/>
              <a:t>“</a:t>
            </a:r>
            <a:r>
              <a:rPr lang="zh-CN" altLang="zh-HK" sz="1800" dirty="0"/>
              <a:t>一带一路</a:t>
            </a:r>
            <a:r>
              <a:rPr lang="en-US" altLang="zh-HK" sz="1800" dirty="0"/>
              <a:t>”</a:t>
            </a:r>
            <a:r>
              <a:rPr lang="zh-CN" altLang="zh-HK" sz="1800" dirty="0"/>
              <a:t>提供司法协助和保护。</a:t>
            </a:r>
            <a:endParaRPr lang="en-US" altLang="zh-CN"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318" y="3860304"/>
            <a:ext cx="4347365" cy="2449016"/>
          </a:xfrm>
          <a:prstGeom prst="rect">
            <a:avLst/>
          </a:prstGeom>
        </p:spPr>
      </p:pic>
    </p:spTree>
    <p:extLst>
      <p:ext uri="{BB962C8B-B14F-4D97-AF65-F5344CB8AC3E}">
        <p14:creationId xmlns:p14="http://schemas.microsoft.com/office/powerpoint/2010/main" val="2343490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50" y="2852936"/>
            <a:ext cx="8132390" cy="762000"/>
          </a:xfrm>
        </p:spPr>
        <p:txBody>
          <a:bodyPr/>
          <a:lstStyle/>
          <a:p>
            <a:r>
              <a:rPr lang="en-US" altLang="zh-CN" dirty="0" smtClean="0">
                <a:solidFill>
                  <a:srgbClr val="00B0F0"/>
                </a:solidFill>
              </a:rPr>
              <a:t>6) </a:t>
            </a:r>
            <a:r>
              <a:rPr lang="zh-CN" altLang="zh-HK" dirty="0" smtClean="0">
                <a:solidFill>
                  <a:srgbClr val="00B0F0"/>
                </a:solidFill>
              </a:rPr>
              <a:t>香</a:t>
            </a:r>
            <a:r>
              <a:rPr lang="zh-CN" altLang="zh-HK" dirty="0">
                <a:solidFill>
                  <a:srgbClr val="00B0F0"/>
                </a:solidFill>
              </a:rPr>
              <a:t>港法律服务助国家参与全球治理</a:t>
            </a:r>
            <a:endParaRPr lang="zh-HK" altLang="en-US" dirty="0">
              <a:solidFill>
                <a:srgbClr val="00B0F0"/>
              </a:solidFill>
            </a:endParaRPr>
          </a:p>
        </p:txBody>
      </p:sp>
    </p:spTree>
    <p:extLst>
      <p:ext uri="{BB962C8B-B14F-4D97-AF65-F5344CB8AC3E}">
        <p14:creationId xmlns:p14="http://schemas.microsoft.com/office/powerpoint/2010/main" val="3496093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ctrTitle"/>
          </p:nvPr>
        </p:nvSpPr>
        <p:spPr>
          <a:xfrm>
            <a:off x="1991544" y="836712"/>
            <a:ext cx="6696744" cy="792162"/>
          </a:xfrm>
        </p:spPr>
        <p:txBody>
          <a:bodyPr/>
          <a:lstStyle/>
          <a:p>
            <a:r>
              <a:rPr lang="en-US" altLang="zh-HK" dirty="0">
                <a:solidFill>
                  <a:srgbClr val="00B0F0"/>
                </a:solidFill>
              </a:rPr>
              <a:t>“</a:t>
            </a:r>
            <a:r>
              <a:rPr lang="zh-CN" altLang="zh-HK" dirty="0">
                <a:solidFill>
                  <a:srgbClr val="00B0F0"/>
                </a:solidFill>
              </a:rPr>
              <a:t>并船出海</a:t>
            </a:r>
            <a:r>
              <a:rPr lang="en-US" altLang="zh-HK" dirty="0">
                <a:solidFill>
                  <a:srgbClr val="00B0F0"/>
                </a:solidFill>
              </a:rPr>
              <a:t>”</a:t>
            </a:r>
            <a:endParaRPr lang="zh-CN" altLang="en-US" dirty="0">
              <a:solidFill>
                <a:srgbClr val="00B0F0"/>
              </a:solidFill>
            </a:endParaRPr>
          </a:p>
        </p:txBody>
      </p:sp>
      <p:sp>
        <p:nvSpPr>
          <p:cNvPr id="5" name="Subtitle 11"/>
          <p:cNvSpPr>
            <a:spLocks noGrp="1"/>
          </p:cNvSpPr>
          <p:nvPr>
            <p:ph type="subTitle" idx="1"/>
          </p:nvPr>
        </p:nvSpPr>
        <p:spPr>
          <a:xfrm>
            <a:off x="1991544" y="1622913"/>
            <a:ext cx="8496944" cy="4201929"/>
          </a:xfrm>
        </p:spPr>
        <p:txBody>
          <a:bodyPr/>
          <a:lstStyle/>
          <a:p>
            <a:pPr algn="just"/>
            <a:r>
              <a:rPr lang="zh-CN" altLang="zh-HK" sz="2250" dirty="0"/>
              <a:t>《粤港澳大湾区发展规划纲要》特别提及</a:t>
            </a:r>
            <a:r>
              <a:rPr lang="zh-TW" altLang="en-US" sz="2250" dirty="0"/>
              <a:t>要</a:t>
            </a:r>
            <a:r>
              <a:rPr lang="zh-CN" altLang="zh-HK" sz="2250" b="1" dirty="0">
                <a:solidFill>
                  <a:srgbClr val="00B050"/>
                </a:solidFill>
              </a:rPr>
              <a:t>加强深港法律事务合作</a:t>
            </a:r>
            <a:r>
              <a:rPr lang="zh-CN" altLang="zh-HK" sz="2250" dirty="0"/>
              <a:t>，联动香港打造国际法律服务中心和国际商事争议解决中心。</a:t>
            </a:r>
            <a:endParaRPr lang="en-US" altLang="zh-CN" sz="2250" dirty="0"/>
          </a:p>
          <a:p>
            <a:pPr marL="342900" indent="-342900" algn="just">
              <a:buFont typeface="Arial" panose="020B0604020202020204" pitchFamily="34" charset="0"/>
              <a:buChar char="•"/>
            </a:pPr>
            <a:endParaRPr lang="en-US" altLang="zh-TW" sz="2200" dirty="0"/>
          </a:p>
          <a:p>
            <a:pPr marL="342900" indent="-342900" algn="just">
              <a:buFont typeface="Arial" panose="020B0604020202020204" pitchFamily="34" charset="0"/>
              <a:buChar char="•"/>
            </a:pPr>
            <a:endParaRPr lang="en-US" altLang="zh-TW" sz="2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88" y="3491739"/>
            <a:ext cx="3600400" cy="2700300"/>
          </a:xfrm>
          <a:prstGeom prst="rect">
            <a:avLst/>
          </a:prstGeom>
        </p:spPr>
      </p:pic>
      <p:sp>
        <p:nvSpPr>
          <p:cNvPr id="3" name="TextBox 2"/>
          <p:cNvSpPr txBox="1"/>
          <p:nvPr/>
        </p:nvSpPr>
        <p:spPr>
          <a:xfrm>
            <a:off x="1991546" y="3356993"/>
            <a:ext cx="4680519" cy="2800767"/>
          </a:xfrm>
          <a:prstGeom prst="rect">
            <a:avLst/>
          </a:prstGeom>
          <a:noFill/>
        </p:spPr>
        <p:txBody>
          <a:bodyPr wrap="square" rtlCol="0">
            <a:spAutoFit/>
          </a:bodyPr>
          <a:lstStyle/>
          <a:p>
            <a:pPr algn="just"/>
            <a:r>
              <a:rPr lang="zh-CN" altLang="zh-HK" sz="2200" b="1" u="sng" dirty="0">
                <a:solidFill>
                  <a:schemeClr val="tx1"/>
                </a:solidFill>
                <a:latin typeface="+mn-lt"/>
              </a:rPr>
              <a:t>司法管辖区域</a:t>
            </a:r>
            <a:endParaRPr lang="en-US" altLang="zh-CN" sz="2200" b="1" u="sng" dirty="0">
              <a:solidFill>
                <a:schemeClr val="tx1"/>
              </a:solidFill>
              <a:latin typeface="+mn-lt"/>
            </a:endParaRPr>
          </a:p>
          <a:p>
            <a:pPr algn="just"/>
            <a:endParaRPr lang="en-US" altLang="zh-TW" sz="2200" b="1" u="sng" dirty="0">
              <a:solidFill>
                <a:schemeClr val="tx1"/>
              </a:solidFill>
              <a:latin typeface="+mn-lt"/>
            </a:endParaRPr>
          </a:p>
          <a:p>
            <a:pPr marL="342900" indent="-342900" algn="just">
              <a:buFont typeface="Arial" panose="020B0604020202020204" pitchFamily="34" charset="0"/>
              <a:buChar char="•"/>
            </a:pPr>
            <a:r>
              <a:rPr lang="zh-CN" altLang="zh-HK" sz="2200" dirty="0">
                <a:solidFill>
                  <a:schemeClr val="tx1"/>
                </a:solidFill>
                <a:latin typeface="+mn-lt"/>
              </a:rPr>
              <a:t>香港</a:t>
            </a:r>
            <a:r>
              <a:rPr lang="zh-CN" altLang="en-US" sz="2200" dirty="0">
                <a:solidFill>
                  <a:schemeClr val="tx1"/>
                </a:solidFill>
                <a:latin typeface="+mn-lt"/>
              </a:rPr>
              <a:t>拥有</a:t>
            </a:r>
            <a:r>
              <a:rPr lang="zh-TW" altLang="en-US" sz="2200" dirty="0">
                <a:solidFill>
                  <a:schemeClr val="tx1"/>
                </a:solidFill>
                <a:latin typeface="+mn-lt"/>
              </a:rPr>
              <a:t>以</a:t>
            </a:r>
            <a:r>
              <a:rPr lang="zh-CN" altLang="zh-HK" sz="2200" b="1" dirty="0">
                <a:solidFill>
                  <a:srgbClr val="7030A0"/>
                </a:solidFill>
                <a:latin typeface="+mn-lt"/>
              </a:rPr>
              <a:t>普通法</a:t>
            </a:r>
            <a:r>
              <a:rPr lang="zh-CN" altLang="zh-HK" sz="2200" dirty="0">
                <a:solidFill>
                  <a:schemeClr val="tx1"/>
                </a:solidFill>
                <a:latin typeface="+mn-lt"/>
              </a:rPr>
              <a:t>为基础的国际商贸优势</a:t>
            </a:r>
            <a:r>
              <a:rPr lang="zh-TW" altLang="en-US" sz="2200" dirty="0">
                <a:solidFill>
                  <a:schemeClr val="tx1"/>
                </a:solidFill>
                <a:latin typeface="+mn-lt"/>
              </a:rPr>
              <a:t>，能够</a:t>
            </a:r>
            <a:r>
              <a:rPr lang="zh-CN" altLang="zh-HK" sz="2200" dirty="0">
                <a:solidFill>
                  <a:schemeClr val="tx1"/>
                </a:solidFill>
                <a:latin typeface="+mn-lt"/>
              </a:rPr>
              <a:t>以更开放的思维和更广阔的视野，协助国家在推进</a:t>
            </a:r>
            <a:r>
              <a:rPr lang="en-US" altLang="zh-HK" sz="2200" b="1" dirty="0">
                <a:solidFill>
                  <a:schemeClr val="tx1"/>
                </a:solidFill>
                <a:latin typeface="+mn-lt"/>
              </a:rPr>
              <a:t>“</a:t>
            </a:r>
            <a:r>
              <a:rPr lang="zh-CN" altLang="zh-HK" sz="2200" b="1" dirty="0">
                <a:solidFill>
                  <a:schemeClr val="tx1"/>
                </a:solidFill>
                <a:latin typeface="+mn-lt"/>
              </a:rPr>
              <a:t>一带一路</a:t>
            </a:r>
            <a:r>
              <a:rPr lang="en-US" altLang="zh-HK" sz="2200" b="1" dirty="0">
                <a:solidFill>
                  <a:schemeClr val="tx1"/>
                </a:solidFill>
                <a:latin typeface="+mn-lt"/>
              </a:rPr>
              <a:t>”</a:t>
            </a:r>
            <a:r>
              <a:rPr lang="zh-CN" altLang="zh-HK" sz="2200" dirty="0">
                <a:solidFill>
                  <a:schemeClr val="tx1"/>
                </a:solidFill>
                <a:latin typeface="+mn-lt"/>
              </a:rPr>
              <a:t>建设中建立一套与国际标准接轨的制度规则</a:t>
            </a:r>
            <a:r>
              <a:rPr lang="zh-TW" altLang="en-US" sz="2200" dirty="0">
                <a:solidFill>
                  <a:schemeClr val="tx1"/>
                </a:solidFill>
                <a:latin typeface="+mn-lt"/>
              </a:rPr>
              <a:t>。</a:t>
            </a:r>
            <a:endParaRPr lang="en-US" altLang="zh-TW" sz="2200" dirty="0">
              <a:solidFill>
                <a:schemeClr val="tx1"/>
              </a:solidFill>
              <a:latin typeface="+mn-lt"/>
            </a:endParaRPr>
          </a:p>
          <a:p>
            <a:endParaRPr lang="zh-HK" altLang="en-US" sz="2200" dirty="0">
              <a:solidFill>
                <a:schemeClr val="tx1"/>
              </a:solidFill>
              <a:latin typeface="+mn-lt"/>
            </a:endParaRPr>
          </a:p>
        </p:txBody>
      </p:sp>
    </p:spTree>
    <p:extLst>
      <p:ext uri="{BB962C8B-B14F-4D97-AF65-F5344CB8AC3E}">
        <p14:creationId xmlns:p14="http://schemas.microsoft.com/office/powerpoint/2010/main" val="3371853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991545" y="2636912"/>
            <a:ext cx="8135937" cy="1799952"/>
          </a:xfrm>
        </p:spPr>
        <p:txBody>
          <a:bodyPr/>
          <a:lstStyle/>
          <a:p>
            <a:pPr algn="ctr"/>
            <a:r>
              <a:rPr lang="zh-HK" altLang="en-US" dirty="0">
                <a:solidFill>
                  <a:srgbClr val="009AC2"/>
                </a:solidFill>
                <a:cs typeface="Arial" panose="020B0604020202020204" pitchFamily="34" charset="0"/>
              </a:rPr>
              <a:t>谢</a:t>
            </a:r>
            <a:r>
              <a:rPr lang="zh-HK" altLang="en-US" dirty="0" smtClean="0">
                <a:solidFill>
                  <a:srgbClr val="009AC2"/>
                </a:solidFill>
                <a:cs typeface="Arial" panose="020B0604020202020204" pitchFamily="34" charset="0"/>
              </a:rPr>
              <a:t>谢</a:t>
            </a:r>
            <a:r>
              <a:rPr lang="zh-CN" altLang="en-US" dirty="0" smtClean="0">
                <a:solidFill>
                  <a:srgbClr val="009AC2"/>
                </a:solidFill>
                <a:cs typeface="Arial" panose="020B0604020202020204" pitchFamily="34" charset="0"/>
              </a:rPr>
              <a:t>！</a:t>
            </a:r>
            <a:r>
              <a:rPr lang="zh-HK" altLang="en-US" dirty="0">
                <a:solidFill>
                  <a:srgbClr val="009AC2"/>
                </a:solidFill>
                <a:cs typeface="Arial" panose="020B0604020202020204" pitchFamily="34" charset="0"/>
              </a:rPr>
              <a:t/>
            </a:r>
            <a:br>
              <a:rPr lang="zh-HK" altLang="en-US" dirty="0">
                <a:solidFill>
                  <a:srgbClr val="009AC2"/>
                </a:solidFill>
                <a:cs typeface="Arial" panose="020B0604020202020204" pitchFamily="34" charset="0"/>
              </a:rPr>
            </a:br>
            <a:r>
              <a:rPr lang="en-US" altLang="zh-HK" dirty="0" smtClean="0">
                <a:solidFill>
                  <a:srgbClr val="009AC2"/>
                </a:solidFill>
                <a:cs typeface="Arial" panose="020B0604020202020204" pitchFamily="34" charset="0"/>
              </a:rPr>
              <a:t/>
            </a:r>
            <a:br>
              <a:rPr lang="en-US" altLang="zh-HK" dirty="0" smtClean="0">
                <a:solidFill>
                  <a:srgbClr val="009AC2"/>
                </a:solidFill>
                <a:cs typeface="Arial" panose="020B0604020202020204" pitchFamily="34" charset="0"/>
              </a:rPr>
            </a:br>
            <a:endParaRPr lang="zh-HK" altLang="en-US" dirty="0">
              <a:solidFill>
                <a:srgbClr val="009AC2"/>
              </a:solidFill>
              <a:cs typeface="Arial" panose="020B0604020202020204" pitchFamily="34" charset="0"/>
            </a:endParaRPr>
          </a:p>
        </p:txBody>
      </p:sp>
      <p:sp>
        <p:nvSpPr>
          <p:cNvPr id="3" name="Subtitle 1"/>
          <p:cNvSpPr txBox="1">
            <a:spLocks/>
          </p:cNvSpPr>
          <p:nvPr/>
        </p:nvSpPr>
        <p:spPr bwMode="auto">
          <a:xfrm>
            <a:off x="1991544" y="4869161"/>
            <a:ext cx="439261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600">
                <a:solidFill>
                  <a:srgbClr val="000066"/>
                </a:solidFill>
                <a:latin typeface="Arial Black" pitchFamily="34" charset="0"/>
              </a:defRPr>
            </a:lvl1pPr>
            <a:lvl2pPr marL="742950" indent="-285750" eaLnBrk="0" hangingPunct="0">
              <a:defRPr sz="3600">
                <a:solidFill>
                  <a:srgbClr val="000066"/>
                </a:solidFill>
                <a:latin typeface="Arial Black" pitchFamily="34" charset="0"/>
              </a:defRPr>
            </a:lvl2pPr>
            <a:lvl3pPr marL="1143000" indent="-228600" eaLnBrk="0" hangingPunct="0">
              <a:defRPr sz="3600">
                <a:solidFill>
                  <a:srgbClr val="000066"/>
                </a:solidFill>
                <a:latin typeface="Arial Black" pitchFamily="34" charset="0"/>
              </a:defRPr>
            </a:lvl3pPr>
            <a:lvl4pPr marL="1600200" indent="-228600" eaLnBrk="0" hangingPunct="0">
              <a:defRPr sz="3600">
                <a:solidFill>
                  <a:srgbClr val="000066"/>
                </a:solidFill>
                <a:latin typeface="Arial Black" pitchFamily="34" charset="0"/>
              </a:defRPr>
            </a:lvl4pPr>
            <a:lvl5pPr marL="2057400" indent="-228600" eaLnBrk="0" hangingPunct="0">
              <a:defRPr sz="3600">
                <a:solidFill>
                  <a:srgbClr val="000066"/>
                </a:solidFill>
                <a:latin typeface="Arial Black" pitchFamily="34" charset="0"/>
              </a:defRPr>
            </a:lvl5pPr>
            <a:lvl6pPr marL="2514600" indent="-228600" eaLnBrk="0" fontAlgn="base" hangingPunct="0">
              <a:spcBef>
                <a:spcPct val="0"/>
              </a:spcBef>
              <a:spcAft>
                <a:spcPct val="0"/>
              </a:spcAft>
              <a:defRPr sz="3600">
                <a:solidFill>
                  <a:srgbClr val="000066"/>
                </a:solidFill>
                <a:latin typeface="Arial Black" pitchFamily="34" charset="0"/>
              </a:defRPr>
            </a:lvl6pPr>
            <a:lvl7pPr marL="2971800" indent="-228600" eaLnBrk="0" fontAlgn="base" hangingPunct="0">
              <a:spcBef>
                <a:spcPct val="0"/>
              </a:spcBef>
              <a:spcAft>
                <a:spcPct val="0"/>
              </a:spcAft>
              <a:defRPr sz="3600">
                <a:solidFill>
                  <a:srgbClr val="000066"/>
                </a:solidFill>
                <a:latin typeface="Arial Black" pitchFamily="34" charset="0"/>
              </a:defRPr>
            </a:lvl7pPr>
            <a:lvl8pPr marL="3429000" indent="-228600" eaLnBrk="0" fontAlgn="base" hangingPunct="0">
              <a:spcBef>
                <a:spcPct val="0"/>
              </a:spcBef>
              <a:spcAft>
                <a:spcPct val="0"/>
              </a:spcAft>
              <a:defRPr sz="3600">
                <a:solidFill>
                  <a:srgbClr val="000066"/>
                </a:solidFill>
                <a:latin typeface="Arial Black" pitchFamily="34" charset="0"/>
              </a:defRPr>
            </a:lvl8pPr>
            <a:lvl9pPr marL="3886200" indent="-228600" eaLnBrk="0" fontAlgn="base" hangingPunct="0">
              <a:spcBef>
                <a:spcPct val="0"/>
              </a:spcBef>
              <a:spcAft>
                <a:spcPct val="0"/>
              </a:spcAft>
              <a:defRPr sz="3600">
                <a:solidFill>
                  <a:srgbClr val="000066"/>
                </a:solidFill>
                <a:latin typeface="Arial Black" pitchFamily="34" charset="0"/>
              </a:defRPr>
            </a:lvl9pPr>
          </a:lstStyle>
          <a:p>
            <a:pPr>
              <a:buFontTx/>
              <a:buChar char="•"/>
            </a:pPr>
            <a:r>
              <a:rPr lang="zh-HK" altLang="en-US" sz="2000" dirty="0">
                <a:solidFill>
                  <a:schemeClr val="tx1"/>
                </a:solidFill>
                <a:latin typeface="+mn-lt"/>
              </a:rPr>
              <a:t>刘洋</a:t>
            </a:r>
          </a:p>
          <a:p>
            <a:pPr>
              <a:buFontTx/>
              <a:buChar char="•"/>
            </a:pPr>
            <a:r>
              <a:rPr lang="zh-HK" altLang="en-US" sz="2000" dirty="0">
                <a:solidFill>
                  <a:schemeClr val="tx1"/>
                </a:solidFill>
                <a:latin typeface="+mn-lt"/>
              </a:rPr>
              <a:t>法务总监</a:t>
            </a:r>
            <a:r>
              <a:rPr lang="en-GB" sz="2000" dirty="0">
                <a:solidFill>
                  <a:schemeClr val="tx1"/>
                </a:solidFill>
                <a:latin typeface="+mn-lt"/>
              </a:rPr>
              <a:t>,</a:t>
            </a:r>
            <a:r>
              <a:rPr lang="zh-HK" altLang="en-US" sz="2000" dirty="0">
                <a:solidFill>
                  <a:schemeClr val="tx1"/>
                </a:solidFill>
                <a:latin typeface="+mn-lt"/>
              </a:rPr>
              <a:t>希德律师行</a:t>
            </a:r>
          </a:p>
          <a:p>
            <a:pPr>
              <a:buFontTx/>
              <a:buChar char="•"/>
            </a:pPr>
            <a:r>
              <a:rPr lang="en-GB" sz="2000" dirty="0">
                <a:solidFill>
                  <a:schemeClr val="tx1"/>
                </a:solidFill>
                <a:latin typeface="+mn-lt"/>
              </a:rPr>
              <a:t>+852 2525 7477</a:t>
            </a:r>
          </a:p>
          <a:p>
            <a:pPr>
              <a:buFontTx/>
              <a:buChar char="•"/>
            </a:pPr>
            <a:r>
              <a:rPr lang="en-US" altLang="zh-TW" sz="2000" dirty="0" err="1">
                <a:solidFill>
                  <a:schemeClr val="tx1"/>
                </a:solidFill>
                <a:latin typeface="+mn-lt"/>
              </a:rPr>
              <a:t>Edward.Liu</a:t>
            </a:r>
            <a:r>
              <a:rPr lang="en-GB" sz="2000" dirty="0">
                <a:solidFill>
                  <a:schemeClr val="tx1"/>
                </a:solidFill>
                <a:latin typeface="+mn-lt"/>
              </a:rPr>
              <a:t>@hilldickinson.com </a:t>
            </a:r>
          </a:p>
        </p:txBody>
      </p:sp>
    </p:spTree>
    <p:extLst>
      <p:ext uri="{BB962C8B-B14F-4D97-AF65-F5344CB8AC3E}">
        <p14:creationId xmlns:p14="http://schemas.microsoft.com/office/powerpoint/2010/main" val="13772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sp>
        <p:nvSpPr>
          <p:cNvPr id="8195" name="Content Placeholder 2"/>
          <p:cNvSpPr>
            <a:spLocks noGrp="1"/>
          </p:cNvSpPr>
          <p:nvPr>
            <p:ph idx="1"/>
          </p:nvPr>
        </p:nvSpPr>
        <p:spPr/>
        <p:txBody>
          <a:bodyPr/>
          <a:lstStyle/>
          <a:p>
            <a:endParaRPr lang="en-US" altLang="en-US" smtClean="0"/>
          </a:p>
        </p:txBody>
      </p:sp>
      <p:graphicFrame>
        <p:nvGraphicFramePr>
          <p:cNvPr id="8196" name="Object 3"/>
          <p:cNvGraphicFramePr>
            <a:graphicFrameLocks noChangeAspect="1"/>
          </p:cNvGraphicFramePr>
          <p:nvPr>
            <p:extLst>
              <p:ext uri="{D42A27DB-BD31-4B8C-83A1-F6EECF244321}">
                <p14:modId xmlns:p14="http://schemas.microsoft.com/office/powerpoint/2010/main" val="3221019303"/>
              </p:ext>
            </p:extLst>
          </p:nvPr>
        </p:nvGraphicFramePr>
        <p:xfrm>
          <a:off x="0" y="0"/>
          <a:ext cx="12192000" cy="6916738"/>
        </p:xfrm>
        <a:graphic>
          <a:graphicData uri="http://schemas.openxmlformats.org/presentationml/2006/ole">
            <mc:AlternateContent xmlns:mc="http://schemas.openxmlformats.org/markup-compatibility/2006">
              <mc:Choice xmlns:v="urn:schemas-microsoft-com:vml" Requires="v">
                <p:oleObj spid="_x0000_s10248" name="Image" r:id="rId3" imgW="9142857" imgH="6857143" progId="Photoshop.Image.11">
                  <p:embed/>
                </p:oleObj>
              </mc:Choice>
              <mc:Fallback>
                <p:oleObj name="Image" r:id="rId3" imgW="9142857" imgH="6857143" progId="Photoshop.Image.11">
                  <p:embed/>
                  <p:pic>
                    <p:nvPicPr>
                      <p:cNvPr id="819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916738"/>
                      </a:xfrm>
                      <a:prstGeom prst="rect">
                        <a:avLst/>
                      </a:prstGeom>
                      <a:noFill/>
                      <a:ln>
                        <a:noFill/>
                      </a:ln>
                      <a:extLst/>
                    </p:spPr>
                  </p:pic>
                </p:oleObj>
              </mc:Fallback>
            </mc:AlternateContent>
          </a:graphicData>
        </a:graphic>
      </p:graphicFrame>
      <p:sp>
        <p:nvSpPr>
          <p:cNvPr id="5" name="Title 1"/>
          <p:cNvSpPr txBox="1">
            <a:spLocks noChangeArrowheads="1"/>
          </p:cNvSpPr>
          <p:nvPr/>
        </p:nvSpPr>
        <p:spPr bwMode="auto">
          <a:xfrm>
            <a:off x="1831975" y="44451"/>
            <a:ext cx="67818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600" b="1">
                <a:solidFill>
                  <a:srgbClr val="A481B5"/>
                </a:solidFill>
                <a:latin typeface="+mj-lt"/>
                <a:ea typeface="+mj-ea"/>
                <a:cs typeface="+mj-cs"/>
              </a:defRPr>
            </a:lvl1pPr>
            <a:lvl2pPr algn="l" rtl="0" eaLnBrk="0" fontAlgn="base" hangingPunct="0">
              <a:spcBef>
                <a:spcPct val="0"/>
              </a:spcBef>
              <a:spcAft>
                <a:spcPct val="0"/>
              </a:spcAft>
              <a:defRPr sz="3600" b="1">
                <a:solidFill>
                  <a:srgbClr val="A481B5"/>
                </a:solidFill>
                <a:latin typeface="Arial" charset="0"/>
              </a:defRPr>
            </a:lvl2pPr>
            <a:lvl3pPr algn="l" rtl="0" eaLnBrk="0" fontAlgn="base" hangingPunct="0">
              <a:spcBef>
                <a:spcPct val="0"/>
              </a:spcBef>
              <a:spcAft>
                <a:spcPct val="0"/>
              </a:spcAft>
              <a:defRPr sz="3600" b="1">
                <a:solidFill>
                  <a:srgbClr val="A481B5"/>
                </a:solidFill>
                <a:latin typeface="Arial" charset="0"/>
              </a:defRPr>
            </a:lvl3pPr>
            <a:lvl4pPr algn="l" rtl="0" eaLnBrk="0" fontAlgn="base" hangingPunct="0">
              <a:spcBef>
                <a:spcPct val="0"/>
              </a:spcBef>
              <a:spcAft>
                <a:spcPct val="0"/>
              </a:spcAft>
              <a:defRPr sz="3600" b="1">
                <a:solidFill>
                  <a:srgbClr val="A481B5"/>
                </a:solidFill>
                <a:latin typeface="Arial" charset="0"/>
              </a:defRPr>
            </a:lvl4pPr>
            <a:lvl5pPr algn="l" rtl="0" eaLnBrk="0" fontAlgn="base" hangingPunct="0">
              <a:spcBef>
                <a:spcPct val="0"/>
              </a:spcBef>
              <a:spcAft>
                <a:spcPct val="0"/>
              </a:spcAft>
              <a:defRPr sz="3600" b="1">
                <a:solidFill>
                  <a:srgbClr val="A481B5"/>
                </a:solidFill>
                <a:latin typeface="Arial" charset="0"/>
              </a:defRPr>
            </a:lvl5pPr>
            <a:lvl6pPr marL="457200" algn="l" rtl="0" fontAlgn="base">
              <a:spcBef>
                <a:spcPct val="0"/>
              </a:spcBef>
              <a:spcAft>
                <a:spcPct val="0"/>
              </a:spcAft>
              <a:defRPr sz="3600" b="1">
                <a:solidFill>
                  <a:srgbClr val="A481B5"/>
                </a:solidFill>
                <a:latin typeface="Arial" charset="0"/>
              </a:defRPr>
            </a:lvl6pPr>
            <a:lvl7pPr marL="914400" algn="l" rtl="0" fontAlgn="base">
              <a:spcBef>
                <a:spcPct val="0"/>
              </a:spcBef>
              <a:spcAft>
                <a:spcPct val="0"/>
              </a:spcAft>
              <a:defRPr sz="3600" b="1">
                <a:solidFill>
                  <a:srgbClr val="A481B5"/>
                </a:solidFill>
                <a:latin typeface="Arial" charset="0"/>
              </a:defRPr>
            </a:lvl7pPr>
            <a:lvl8pPr marL="1371600" algn="l" rtl="0" fontAlgn="base">
              <a:spcBef>
                <a:spcPct val="0"/>
              </a:spcBef>
              <a:spcAft>
                <a:spcPct val="0"/>
              </a:spcAft>
              <a:defRPr sz="3600" b="1">
                <a:solidFill>
                  <a:srgbClr val="A481B5"/>
                </a:solidFill>
                <a:latin typeface="Arial" charset="0"/>
              </a:defRPr>
            </a:lvl8pPr>
            <a:lvl9pPr marL="1828800" algn="l" rtl="0" fontAlgn="base">
              <a:spcBef>
                <a:spcPct val="0"/>
              </a:spcBef>
              <a:spcAft>
                <a:spcPct val="0"/>
              </a:spcAft>
              <a:defRPr sz="3600" b="1">
                <a:solidFill>
                  <a:srgbClr val="A481B5"/>
                </a:solidFill>
                <a:latin typeface="Arial" charset="0"/>
              </a:defRPr>
            </a:lvl9pPr>
          </a:lstStyle>
          <a:p>
            <a:pPr>
              <a:defRPr/>
            </a:pPr>
            <a:r>
              <a:rPr lang="en-GB" altLang="en-US" kern="0" dirty="0">
                <a:latin typeface="Times New Roman" panose="02020603050405020304" pitchFamily="18" charset="0"/>
                <a:ea typeface="標楷體" panose="03000509000000000000" pitchFamily="65" charset="-120"/>
                <a:cs typeface="Times New Roman" panose="02020603050405020304" pitchFamily="18" charset="0"/>
              </a:rPr>
              <a:t/>
            </a:r>
            <a:br>
              <a:rPr lang="en-GB" altLang="en-US" kern="0" dirty="0">
                <a:latin typeface="Times New Roman" panose="02020603050405020304" pitchFamily="18" charset="0"/>
                <a:ea typeface="標楷體" panose="03000509000000000000" pitchFamily="65" charset="-120"/>
                <a:cs typeface="Times New Roman" panose="02020603050405020304" pitchFamily="18" charset="0"/>
              </a:rPr>
            </a:br>
            <a:r>
              <a:rPr lang="zh-CN" altLang="en-US"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希德律师行 </a:t>
            </a:r>
            <a:r>
              <a:rPr lang="en-US" altLang="zh-CN"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Hill Dickinson</a:t>
            </a:r>
            <a:endParaRPr lang="en-GB" altLang="en-US"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198" name="Rectangle 5"/>
          <p:cNvSpPr>
            <a:spLocks noChangeArrowheads="1"/>
          </p:cNvSpPr>
          <p:nvPr/>
        </p:nvSpPr>
        <p:spPr bwMode="auto">
          <a:xfrm>
            <a:off x="1703388" y="1052513"/>
            <a:ext cx="856615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163" indent="-538163">
              <a:spcBef>
                <a:spcPct val="20000"/>
              </a:spcBef>
              <a:buChar char="•"/>
              <a:tabLst>
                <a:tab pos="538163" algn="l"/>
              </a:tabLst>
              <a:defRPr sz="2400">
                <a:solidFill>
                  <a:schemeClr val="tx1"/>
                </a:solidFill>
                <a:latin typeface="Arial" panose="020B0604020202020204" pitchFamily="34" charset="0"/>
              </a:defRPr>
            </a:lvl1pPr>
            <a:lvl2pPr marL="742950" indent="-285750">
              <a:spcBef>
                <a:spcPct val="20000"/>
              </a:spcBef>
              <a:buChar char="–"/>
              <a:tabLst>
                <a:tab pos="538163" algn="l"/>
              </a:tabLst>
              <a:defRPr>
                <a:solidFill>
                  <a:schemeClr val="tx1"/>
                </a:solidFill>
                <a:latin typeface="Arial" panose="020B0604020202020204" pitchFamily="34" charset="0"/>
              </a:defRPr>
            </a:lvl2pPr>
            <a:lvl3pPr marL="1143000" indent="-228600">
              <a:spcBef>
                <a:spcPct val="20000"/>
              </a:spcBef>
              <a:buChar char="•"/>
              <a:tabLst>
                <a:tab pos="538163" algn="l"/>
              </a:tabLst>
              <a:defRPr>
                <a:solidFill>
                  <a:schemeClr val="tx1"/>
                </a:solidFill>
                <a:latin typeface="Arial" panose="020B0604020202020204" pitchFamily="34" charset="0"/>
              </a:defRPr>
            </a:lvl3pPr>
            <a:lvl4pPr marL="1600200" indent="-228600">
              <a:spcBef>
                <a:spcPct val="20000"/>
              </a:spcBef>
              <a:buChar char="–"/>
              <a:tabLst>
                <a:tab pos="538163" algn="l"/>
              </a:tabLst>
              <a:defRPr>
                <a:solidFill>
                  <a:schemeClr val="tx1"/>
                </a:solidFill>
                <a:latin typeface="Arial" panose="020B0604020202020204" pitchFamily="34" charset="0"/>
              </a:defRPr>
            </a:lvl4pPr>
            <a:lvl5pPr marL="2057400" indent="-228600">
              <a:spcBef>
                <a:spcPct val="20000"/>
              </a:spcBef>
              <a:buChar char="»"/>
              <a:tabLst>
                <a:tab pos="538163"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38163"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38163"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38163"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38163" algn="l"/>
              </a:tabLst>
              <a:defRPr>
                <a:solidFill>
                  <a:schemeClr val="tx1"/>
                </a:solidFill>
                <a:latin typeface="Arial" panose="020B0604020202020204" pitchFamily="34" charset="0"/>
              </a:defRPr>
            </a:lvl9pPr>
          </a:lstStyle>
          <a:p>
            <a:pPr>
              <a:spcBef>
                <a:spcPct val="0"/>
              </a:spcBef>
            </a:pPr>
            <a:r>
              <a:rPr lang="zh-CN" altLang="zh-HK" sz="2800">
                <a:solidFill>
                  <a:schemeClr val="bg1"/>
                </a:solidFill>
                <a:latin typeface="Times New Roman" panose="02020603050405020304" pitchFamily="18" charset="0"/>
                <a:ea typeface="宋体" panose="02010600030101010101" pitchFamily="2" charset="-122"/>
                <a:cs typeface="Times New Roman" panose="02020603050405020304" pitchFamily="18" charset="0"/>
              </a:rPr>
              <a:t>我们在香港为航运及保险客户提供的航运法律服务包括货物索赔</a:t>
            </a:r>
            <a:r>
              <a:rPr lang="en-US" altLang="zh-HK" sz="2800">
                <a:solidFill>
                  <a:schemeClr val="bg1"/>
                </a:solidFill>
                <a:latin typeface="Times New Roman" panose="02020603050405020304" pitchFamily="18" charset="0"/>
                <a:ea typeface="DFKai-SB" pitchFamily="65" charset="-128"/>
                <a:cs typeface="Times New Roman" panose="02020603050405020304" pitchFamily="18" charset="0"/>
              </a:rPr>
              <a:t>, </a:t>
            </a:r>
            <a:r>
              <a:rPr lang="zh-CN" altLang="zh-HK" sz="2800">
                <a:solidFill>
                  <a:schemeClr val="bg1"/>
                </a:solidFill>
                <a:latin typeface="Times New Roman" panose="02020603050405020304" pitchFamily="18" charset="0"/>
                <a:ea typeface="宋体" panose="02010600030101010101" pitchFamily="2" charset="-122"/>
                <a:cs typeface="Times New Roman" panose="02020603050405020304" pitchFamily="18" charset="0"/>
              </a:rPr>
              <a:t>船舶扣押</a:t>
            </a:r>
            <a:r>
              <a:rPr lang="en-US" altLang="zh-HK" sz="2800">
                <a:solidFill>
                  <a:schemeClr val="bg1"/>
                </a:solidFill>
                <a:latin typeface="Times New Roman" panose="02020603050405020304" pitchFamily="18" charset="0"/>
                <a:ea typeface="DFKai-SB" pitchFamily="65" charset="-128"/>
                <a:cs typeface="Times New Roman" panose="02020603050405020304" pitchFamily="18" charset="0"/>
              </a:rPr>
              <a:t>, </a:t>
            </a:r>
            <a:r>
              <a:rPr lang="zh-CN" altLang="zh-HK" sz="2800">
                <a:solidFill>
                  <a:schemeClr val="bg1"/>
                </a:solidFill>
                <a:latin typeface="Times New Roman" panose="02020603050405020304" pitchFamily="18" charset="0"/>
                <a:ea typeface="宋体" panose="02010600030101010101" pitchFamily="2" charset="-122"/>
                <a:cs typeface="Times New Roman" panose="02020603050405020304" pitchFamily="18" charset="0"/>
              </a:rPr>
              <a:t>租船争议</a:t>
            </a:r>
            <a:r>
              <a:rPr lang="en-US" altLang="zh-HK" sz="2800">
                <a:solidFill>
                  <a:schemeClr val="bg1"/>
                </a:solidFill>
                <a:latin typeface="Times New Roman" panose="02020603050405020304" pitchFamily="18" charset="0"/>
                <a:ea typeface="DFKai-SB" pitchFamily="65" charset="-128"/>
                <a:cs typeface="Times New Roman" panose="02020603050405020304" pitchFamily="18" charset="0"/>
              </a:rPr>
              <a:t>, </a:t>
            </a:r>
            <a:r>
              <a:rPr lang="zh-CN" altLang="zh-HK" sz="2800">
                <a:solidFill>
                  <a:schemeClr val="bg1"/>
                </a:solidFill>
                <a:latin typeface="Times New Roman" panose="02020603050405020304" pitchFamily="18" charset="0"/>
                <a:ea typeface="宋体" panose="02010600030101010101" pitchFamily="2" charset="-122"/>
              </a:rPr>
              <a:t>造船纠纷</a:t>
            </a:r>
            <a:r>
              <a:rPr lang="en-US" altLang="zh-HK" sz="2800">
                <a:solidFill>
                  <a:schemeClr val="bg1"/>
                </a:solidFill>
                <a:latin typeface="Times New Roman" panose="02020603050405020304" pitchFamily="18" charset="0"/>
                <a:ea typeface="DFKai-SB" pitchFamily="65" charset="-128"/>
              </a:rPr>
              <a:t>, </a:t>
            </a:r>
            <a:r>
              <a:rPr lang="zh-CN" altLang="zh-HK" sz="2800">
                <a:solidFill>
                  <a:schemeClr val="bg1"/>
                </a:solidFill>
                <a:latin typeface="Times New Roman" panose="02020603050405020304" pitchFamily="18" charset="0"/>
                <a:ea typeface="宋体" panose="02010600030101010101" pitchFamily="2" charset="-122"/>
              </a:rPr>
              <a:t>船舶碰撞事故</a:t>
            </a:r>
            <a:r>
              <a:rPr lang="en-US" altLang="zh-HK" sz="2800">
                <a:solidFill>
                  <a:schemeClr val="bg1"/>
                </a:solidFill>
                <a:latin typeface="Times New Roman" panose="02020603050405020304" pitchFamily="18" charset="0"/>
                <a:ea typeface="DFKai-SB" pitchFamily="65" charset="-128"/>
              </a:rPr>
              <a:t>, </a:t>
            </a:r>
            <a:r>
              <a:rPr lang="zh-CN" altLang="zh-HK" sz="2800">
                <a:solidFill>
                  <a:schemeClr val="bg1"/>
                </a:solidFill>
                <a:latin typeface="Times New Roman" panose="02020603050405020304" pitchFamily="18" charset="0"/>
                <a:ea typeface="宋体" panose="02010600030101010101" pitchFamily="2" charset="-122"/>
              </a:rPr>
              <a:t>船舶打捞</a:t>
            </a:r>
            <a:r>
              <a:rPr lang="en-US" altLang="zh-HK" sz="2800">
                <a:solidFill>
                  <a:schemeClr val="bg1"/>
                </a:solidFill>
                <a:latin typeface="Times New Roman" panose="02020603050405020304" pitchFamily="18" charset="0"/>
                <a:ea typeface="DFKai-SB" pitchFamily="65" charset="-128"/>
              </a:rPr>
              <a:t>, </a:t>
            </a:r>
            <a:r>
              <a:rPr lang="zh-CN" altLang="zh-HK" sz="2800">
                <a:solidFill>
                  <a:schemeClr val="bg1"/>
                </a:solidFill>
                <a:latin typeface="Times New Roman" panose="02020603050405020304" pitchFamily="18" charset="0"/>
                <a:ea typeface="宋体" panose="02010600030101010101" pitchFamily="2" charset="-122"/>
              </a:rPr>
              <a:t>共同海损及污染事故，以及船员人身伤亡案件。</a:t>
            </a:r>
            <a:endParaRPr lang="en-US" altLang="zh-CN" sz="2800">
              <a:solidFill>
                <a:schemeClr val="bg1"/>
              </a:solidFill>
              <a:latin typeface="Times New Roman" panose="02020603050405020304" pitchFamily="18" charset="0"/>
              <a:ea typeface="DFKai-SB" pitchFamily="65" charset="-128"/>
            </a:endParaRPr>
          </a:p>
          <a:p>
            <a:pPr>
              <a:spcBef>
                <a:spcPct val="0"/>
              </a:spcBef>
              <a:buFontTx/>
              <a:buNone/>
            </a:pPr>
            <a:endParaRPr lang="en-US" altLang="zh-CN" sz="2800">
              <a:solidFill>
                <a:schemeClr val="bg1"/>
              </a:solidFill>
              <a:latin typeface="Times New Roman" panose="02020603050405020304" pitchFamily="18" charset="0"/>
              <a:ea typeface="DFKai-SB" pitchFamily="65" charset="-128"/>
            </a:endParaRPr>
          </a:p>
          <a:p>
            <a:pPr>
              <a:spcBef>
                <a:spcPct val="0"/>
              </a:spcBef>
            </a:pPr>
            <a:r>
              <a:rPr lang="zh-CN" altLang="zh-HK" sz="2800">
                <a:solidFill>
                  <a:schemeClr val="bg1"/>
                </a:solidFill>
                <a:latin typeface="Times New Roman" panose="02020603050405020304" pitchFamily="18" charset="0"/>
                <a:ea typeface="宋体" panose="02010600030101010101" pitchFamily="2" charset="-122"/>
              </a:rPr>
              <a:t>我们亦经常为客户处理涉及船舶买卖、船舶建造和船舶融资等商业交易事宜，并参与商业合约的草拟工作。</a:t>
            </a:r>
            <a:endParaRPr lang="en-US" altLang="zh-CN" sz="2800">
              <a:solidFill>
                <a:schemeClr val="bg1"/>
              </a:solidFill>
              <a:latin typeface="Times New Roman" panose="02020603050405020304" pitchFamily="18" charset="0"/>
              <a:ea typeface="DFKai-SB" pitchFamily="65" charset="-128"/>
            </a:endParaRPr>
          </a:p>
          <a:p>
            <a:pPr>
              <a:spcBef>
                <a:spcPct val="0"/>
              </a:spcBef>
              <a:buFontTx/>
              <a:buNone/>
            </a:pPr>
            <a:endParaRPr lang="en-US" altLang="zh-CN" sz="2800">
              <a:solidFill>
                <a:schemeClr val="bg1"/>
              </a:solidFill>
              <a:latin typeface="Times New Roman" panose="02020603050405020304" pitchFamily="18" charset="0"/>
              <a:ea typeface="DFKai-SB" pitchFamily="65" charset="-128"/>
            </a:endParaRPr>
          </a:p>
          <a:p>
            <a:pPr>
              <a:spcBef>
                <a:spcPct val="0"/>
              </a:spcBef>
            </a:pPr>
            <a:r>
              <a:rPr lang="zh-CN" altLang="zh-HK" sz="2800">
                <a:solidFill>
                  <a:schemeClr val="bg1"/>
                </a:solidFill>
                <a:latin typeface="Times New Roman" panose="02020603050405020304" pitchFamily="18" charset="0"/>
                <a:ea typeface="宋体" panose="02010600030101010101" pitchFamily="2" charset="-122"/>
              </a:rPr>
              <a:t>我们能够就英国法律、香港法律和中国内地法律提供法律意见。借着和希德律师行在新加坡团队紧密合作</a:t>
            </a:r>
            <a:r>
              <a:rPr lang="en-US" altLang="zh-HK" sz="2800">
                <a:solidFill>
                  <a:schemeClr val="bg1"/>
                </a:solidFill>
                <a:latin typeface="Times New Roman" panose="02020603050405020304" pitchFamily="18" charset="0"/>
                <a:ea typeface="DFKai-SB" pitchFamily="65" charset="-128"/>
              </a:rPr>
              <a:t>, </a:t>
            </a:r>
            <a:r>
              <a:rPr lang="zh-CN" altLang="zh-HK" sz="2800">
                <a:solidFill>
                  <a:schemeClr val="bg1"/>
                </a:solidFill>
                <a:latin typeface="Times New Roman" panose="02020603050405020304" pitchFamily="18" charset="0"/>
                <a:ea typeface="宋体" panose="02010600030101010101" pitchFamily="2" charset="-122"/>
              </a:rPr>
              <a:t>我们能够以合理的收费为客户在两地提供泛亚洲区的专业服务。</a:t>
            </a:r>
            <a:endParaRPr lang="zh-TW" altLang="zh-HK" sz="2800">
              <a:solidFill>
                <a:schemeClr val="bg1"/>
              </a:solidFill>
              <a:latin typeface="Times New Roman" panose="02020603050405020304" pitchFamily="18" charset="0"/>
              <a:ea typeface="DFKai-SB" pitchFamily="65" charset="-128"/>
            </a:endParaRPr>
          </a:p>
        </p:txBody>
      </p:sp>
    </p:spTree>
    <p:extLst>
      <p:ext uri="{BB962C8B-B14F-4D97-AF65-F5344CB8AC3E}">
        <p14:creationId xmlns:p14="http://schemas.microsoft.com/office/powerpoint/2010/main" val="896818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5"/>
          <p:cNvGraphicFramePr>
            <a:graphicFrameLocks noChangeAspect="1"/>
          </p:cNvGraphicFramePr>
          <p:nvPr>
            <p:extLst>
              <p:ext uri="{D42A27DB-BD31-4B8C-83A1-F6EECF244321}">
                <p14:modId xmlns:p14="http://schemas.microsoft.com/office/powerpoint/2010/main" val="2061803924"/>
              </p:ext>
            </p:extLst>
          </p:nvPr>
        </p:nvGraphicFramePr>
        <p:xfrm>
          <a:off x="0" y="1"/>
          <a:ext cx="12192000" cy="6907213"/>
        </p:xfrm>
        <a:graphic>
          <a:graphicData uri="http://schemas.openxmlformats.org/presentationml/2006/ole">
            <mc:AlternateContent xmlns:mc="http://schemas.openxmlformats.org/markup-compatibility/2006">
              <mc:Choice xmlns:v="urn:schemas-microsoft-com:vml" Requires="v">
                <p:oleObj spid="_x0000_s11272" name="Image" r:id="rId7" imgW="9142857" imgH="6857143" progId="Photoshop.Image.11">
                  <p:embed/>
                </p:oleObj>
              </mc:Choice>
              <mc:Fallback>
                <p:oleObj name="Image" r:id="rId7" imgW="9142857" imgH="6857143" progId="Photoshop.Image.11">
                  <p:embed/>
                  <p:pic>
                    <p:nvPicPr>
                      <p:cNvPr id="9218"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12192000" cy="6907213"/>
                      </a:xfrm>
                      <a:prstGeom prst="rect">
                        <a:avLst/>
                      </a:prstGeom>
                      <a:noFill/>
                      <a:ln>
                        <a:noFill/>
                      </a:ln>
                      <a:extLst/>
                    </p:spPr>
                  </p:pic>
                </p:oleObj>
              </mc:Fallback>
            </mc:AlternateContent>
          </a:graphicData>
        </a:graphic>
      </p:graphicFrame>
      <p:pic>
        <p:nvPicPr>
          <p:cNvPr id="9219" name="Picture 14" descr="hd-logo-whi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3738" y="220664"/>
            <a:ext cx="24765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Line 19"/>
          <p:cNvSpPr>
            <a:spLocks noChangeShapeType="1"/>
          </p:cNvSpPr>
          <p:nvPr/>
        </p:nvSpPr>
        <p:spPr bwMode="auto">
          <a:xfrm flipV="1">
            <a:off x="1912939" y="620714"/>
            <a:ext cx="8720137" cy="1587"/>
          </a:xfrm>
          <a:prstGeom prst="line">
            <a:avLst/>
          </a:prstGeom>
          <a:noFill/>
          <a:ln w="9525">
            <a:solidFill>
              <a:srgbClr val="009AC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HK" altLang="en-US"/>
          </a:p>
        </p:txBody>
      </p:sp>
      <p:pic>
        <p:nvPicPr>
          <p:cNvPr id="9222" name="Picture 7"/>
          <p:cNvPicPr>
            <a:picLocks noChangeAspect="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1774826" y="804863"/>
            <a:ext cx="313372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custDataLst>
              <p:tags r:id="rId3"/>
            </p:custDataLst>
          </p:nvPr>
        </p:nvSpPr>
        <p:spPr bwMode="auto">
          <a:xfrm>
            <a:off x="5051426" y="598489"/>
            <a:ext cx="5472113"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劉洋是希德律師行香港辦公室的法務總監。</a:t>
            </a:r>
            <a:r>
              <a:rPr lang="zh-TW" altLang="en-US" sz="1200" dirty="0">
                <a:solidFill>
                  <a:schemeClr val="bg1"/>
                </a:solidFill>
                <a:latin typeface="Times New Roman" panose="02020603050405020304" pitchFamily="18" charset="0"/>
                <a:ea typeface="新細明體" charset="-120"/>
                <a:cs typeface="Times New Roman" panose="02020603050405020304" pitchFamily="18" charset="0"/>
              </a:rPr>
              <a:t>作為</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同時擁有英格蘭及威爾士和中國執業資格的律師</a:t>
            </a:r>
            <a:r>
              <a:rPr lang="zh-CN" altLang="en-US" sz="12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劉洋主要職業領域是商事與航運訴訟和仲裁業務。他在處理國際商業爭議方面也具有豐富經驗，主要包括國際貨物買賣和貿易以及大宗商品，能源和離岸工程，合資公司，國際投資</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特別是涉及“一帶一路”項目</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等領域。他曾處理過種類廣泛且涉及不同類型和大小的根據倫敦海事仲裁協會條款和香港國際仲裁中心的機構仲裁規則的仲裁案件。他還就非訴訟業務為銀行、保險公司和貿易公司等就資產融資、貿易融資和船舶融資方面提供法律意見</a:t>
            </a:r>
            <a:r>
              <a:rPr lang="zh-CN" altLang="en-US" sz="12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TW" sz="1200" dirty="0">
              <a:solidFill>
                <a:schemeClr val="bg1"/>
              </a:solidFill>
              <a:latin typeface="Times New Roman" panose="02020603050405020304" pitchFamily="18" charset="0"/>
              <a:ea typeface="新細明體" charset="-120"/>
              <a:cs typeface="Times New Roman" panose="02020603050405020304" pitchFamily="18" charset="0"/>
            </a:endParaRPr>
          </a:p>
          <a:p>
            <a:pPr>
              <a:buFontTx/>
              <a:buNone/>
            </a:pPr>
            <a:endParaRPr lang="en-US" altLang="zh-TW" sz="1200" dirty="0">
              <a:solidFill>
                <a:schemeClr val="bg1"/>
              </a:solidFill>
              <a:latin typeface="Times New Roman" panose="02020603050405020304" pitchFamily="18" charset="0"/>
              <a:ea typeface="新細明體" charset="-120"/>
              <a:cs typeface="Times New Roman" panose="02020603050405020304" pitchFamily="18" charset="0"/>
            </a:endParaRPr>
          </a:p>
          <a:p>
            <a:pPr>
              <a:buFontTx/>
              <a:buNone/>
            </a:pP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劉洋在海商案件有多方面的經驗，包括租船合同，提單及貨物索賠，長期包運合同，二手船舶買賣以及海上保險等糾紛，由於船舶碰撞、擱淺和救助引起的爭議，以及船舶扣押和管轄權爭議等領域。劉洋還處理過許多有關中國造船廠的造船案件。</a:t>
            </a:r>
            <a:endParaRPr lang="en-US" altLang="zh-TW" sz="1200" dirty="0">
              <a:solidFill>
                <a:schemeClr val="bg1"/>
              </a:solidFill>
              <a:latin typeface="Times New Roman" panose="02020603050405020304" pitchFamily="18" charset="0"/>
              <a:ea typeface="新細明體" charset="-120"/>
              <a:cs typeface="Times New Roman" panose="02020603050405020304" pitchFamily="18" charset="0"/>
            </a:endParaRPr>
          </a:p>
          <a:p>
            <a:pPr>
              <a:buFontTx/>
              <a:buNone/>
            </a:pPr>
            <a:endParaRPr lang="en-US" altLang="zh-TW" sz="1200" dirty="0">
              <a:solidFill>
                <a:schemeClr val="bg1"/>
              </a:solidFill>
              <a:latin typeface="Times New Roman" panose="02020603050405020304" pitchFamily="18" charset="0"/>
              <a:ea typeface="新細明體" charset="-120"/>
              <a:cs typeface="Times New Roman" panose="02020603050405020304" pitchFamily="18" charset="0"/>
            </a:endParaRPr>
          </a:p>
          <a:p>
            <a:pPr>
              <a:buFontTx/>
              <a:buNone/>
            </a:pP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劉洋是英國特許仲裁員協會會員、香港國際仲裁中心名單仲裁員、倫敦海事仲裁員協會支持會員以及香港海事仲裁協會會員。從</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2018</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年，劉洋開始接受仲裁員委任，並被香港國際仲裁中心多次指定為仲裁員</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包括獨任仲裁員</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a:t>
            </a:r>
          </a:p>
          <a:p>
            <a:pPr>
              <a:buFontTx/>
              <a:buNone/>
            </a:pPr>
            <a:endParaRPr lang="en-GB" altLang="zh-TW" sz="1200" dirty="0">
              <a:solidFill>
                <a:schemeClr val="bg1"/>
              </a:solidFill>
              <a:latin typeface="Times New Roman" panose="02020603050405020304" pitchFamily="18" charset="0"/>
              <a:ea typeface="新細明體" charset="-120"/>
              <a:cs typeface="Times New Roman" panose="02020603050405020304" pitchFamily="18" charset="0"/>
            </a:endParaRPr>
          </a:p>
          <a:p>
            <a:pPr>
              <a:buFontTx/>
              <a:buNone/>
            </a:pP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劉洋是上海海事大學經濟管理學院客座教授</a:t>
            </a:r>
            <a:r>
              <a:rPr lang="zh-CN" altLang="en-US" sz="12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，並且</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是香港大學專業進修學院</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(HKU SPACE)</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的兼職講師。劉洋是英國著名航運法律通訊《勞氏航運和貿易法》的定期撰稿人</a:t>
            </a:r>
            <a:r>
              <a:rPr lang="zh-CN" altLang="en-US" sz="12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還是英國著名仲裁法律通訊 《仲裁法月刊》的特約撰稿人。</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 </a:t>
            </a:r>
            <a:r>
              <a:rPr lang="zh-TW" altLang="en-US" sz="1200" dirty="0">
                <a:solidFill>
                  <a:schemeClr val="bg1"/>
                </a:solidFill>
                <a:latin typeface="Times New Roman" panose="02020603050405020304" pitchFamily="18" charset="0"/>
                <a:ea typeface="新細明體" charset="-120"/>
                <a:cs typeface="Times New Roman" panose="02020603050405020304" pitchFamily="18" charset="0"/>
              </a:rPr>
              <a:t>此外</a:t>
            </a:r>
            <a:r>
              <a:rPr lang="zh-CN" altLang="en-US" sz="12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劉洋是中國人民政治協商會議河南省委員會委員，以及香港特區海運港口局增補委員。</a:t>
            </a:r>
            <a:endParaRPr lang="en-US" altLang="zh-TW" sz="1200" dirty="0">
              <a:solidFill>
                <a:schemeClr val="bg1"/>
              </a:solidFill>
              <a:latin typeface="Times New Roman" panose="02020603050405020304" pitchFamily="18" charset="0"/>
              <a:ea typeface="新細明體" charset="-120"/>
              <a:cs typeface="Times New Roman" panose="02020603050405020304" pitchFamily="18" charset="0"/>
            </a:endParaRPr>
          </a:p>
          <a:p>
            <a:pPr>
              <a:buFontTx/>
              <a:buNone/>
            </a:pPr>
            <a:endParaRPr lang="en-GB" altLang="zh-HK" sz="1200" dirty="0">
              <a:solidFill>
                <a:schemeClr val="bg1"/>
              </a:solidFill>
              <a:latin typeface="Times New Roman" panose="02020603050405020304" pitchFamily="18" charset="0"/>
              <a:ea typeface="新細明體" charset="-120"/>
              <a:cs typeface="Times New Roman" panose="02020603050405020304" pitchFamily="18" charset="0"/>
            </a:endParaRPr>
          </a:p>
          <a:p>
            <a:pPr>
              <a:buFontTx/>
              <a:buNone/>
            </a:pP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2018</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年</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12</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月，劉洋作為最年輕當選者入圍</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“2018</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最受航運界關註的</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100</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位中國人</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2018</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年</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4</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月，劉洋當選 </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“2018</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年中國航運界十大傑出青年</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2017</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年</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12</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月，劉洋入選《勞氏日報》 </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全球五大新生代航運領袖</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，並稱讚他</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是航運界未來重量級律師的絕佳代表，並已經成為亞洲年輕航運律師中的佼佼者</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2017</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年</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8</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月和</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2016</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年</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8</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月，劉洋連續兩次入圍</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勞氏日報航運亞太大獎</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的</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新生代航運領袖</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獎，以表彰其工作獲得業內廣泛認可。</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2015</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年</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3</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月，劉洋榮膺首屆香港</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十大傑出新香港青年</a:t>
            </a:r>
            <a:r>
              <a:rPr lang="en-GB" altLang="zh-HK" sz="1200" dirty="0">
                <a:solidFill>
                  <a:schemeClr val="bg1"/>
                </a:solidFill>
                <a:latin typeface="Times New Roman" panose="02020603050405020304" pitchFamily="18" charset="0"/>
                <a:ea typeface="新細明體" charset="-120"/>
                <a:cs typeface="Times New Roman" panose="02020603050405020304" pitchFamily="18" charset="0"/>
              </a:rPr>
              <a:t>”</a:t>
            </a:r>
            <a:r>
              <a:rPr lang="zh-TW" altLang="zh-HK" sz="1200" dirty="0">
                <a:solidFill>
                  <a:schemeClr val="bg1"/>
                </a:solidFill>
                <a:latin typeface="Times New Roman" panose="02020603050405020304" pitchFamily="18" charset="0"/>
                <a:ea typeface="新細明體" charset="-120"/>
                <a:cs typeface="Times New Roman" panose="02020603050405020304" pitchFamily="18" charset="0"/>
              </a:rPr>
              <a:t>稱號，以表彰他在工作方面的卓越表現和對香港社會的傑出貢獻。</a:t>
            </a:r>
          </a:p>
        </p:txBody>
      </p:sp>
      <p:sp>
        <p:nvSpPr>
          <p:cNvPr id="9224" name="TextBox 8"/>
          <p:cNvSpPr txBox="1">
            <a:spLocks noChangeArrowheads="1"/>
          </p:cNvSpPr>
          <p:nvPr>
            <p:custDataLst>
              <p:tags r:id="rId4"/>
            </p:custDataLst>
          </p:nvPr>
        </p:nvSpPr>
        <p:spPr bwMode="auto">
          <a:xfrm>
            <a:off x="1631950" y="3357563"/>
            <a:ext cx="33845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zh-CN" altLang="en-US" sz="1400">
                <a:solidFill>
                  <a:schemeClr val="bg1"/>
                </a:solidFill>
                <a:latin typeface="Times New Roman" panose="02020603050405020304" pitchFamily="18" charset="0"/>
                <a:ea typeface="DFKai-SB" pitchFamily="65" charset="-128"/>
                <a:cs typeface="Times New Roman" panose="02020603050405020304" pitchFamily="18" charset="0"/>
              </a:rPr>
              <a:t>聯繫方式</a:t>
            </a:r>
            <a:endParaRPr lang="en-GB" altLang="en-US" sz="1400">
              <a:solidFill>
                <a:schemeClr val="bg1"/>
              </a:solidFill>
              <a:latin typeface="Times New Roman" panose="02020603050405020304" pitchFamily="18" charset="0"/>
              <a:ea typeface="DFKai-SB" pitchFamily="65" charset="-128"/>
              <a:cs typeface="Times New Roman" panose="02020603050405020304" pitchFamily="18" charset="0"/>
            </a:endParaRPr>
          </a:p>
          <a:p>
            <a:pPr eaLnBrk="1" hangingPunct="1">
              <a:spcBef>
                <a:spcPct val="0"/>
              </a:spcBef>
              <a:buFontTx/>
              <a:buNone/>
            </a:pPr>
            <a:r>
              <a:rPr lang="zh-TW" altLang="en-US" sz="1400">
                <a:solidFill>
                  <a:schemeClr val="bg1"/>
                </a:solidFill>
                <a:latin typeface="Times New Roman" panose="02020603050405020304" pitchFamily="18" charset="0"/>
                <a:ea typeface="DFKai-SB" pitchFamily="65" charset="-128"/>
                <a:cs typeface="Times New Roman" panose="02020603050405020304" pitchFamily="18" charset="0"/>
              </a:rPr>
              <a:t>通訊地址：</a:t>
            </a:r>
            <a:r>
              <a:rPr lang="zh-TW" altLang="en-US" sz="1100">
                <a:solidFill>
                  <a:schemeClr val="bg1"/>
                </a:solidFill>
                <a:latin typeface="Times New Roman" panose="02020603050405020304" pitchFamily="18" charset="0"/>
                <a:ea typeface="DFKai-SB" pitchFamily="65" charset="-128"/>
                <a:cs typeface="Times New Roman" panose="02020603050405020304" pitchFamily="18" charset="0"/>
              </a:rPr>
              <a:t>香港金鐘</a:t>
            </a:r>
            <a:r>
              <a:rPr lang="zh-TW" altLang="en-US" sz="1100">
                <a:solidFill>
                  <a:schemeClr val="bg1"/>
                </a:solidFill>
                <a:latin typeface="DFKai-SB" pitchFamily="65" charset="-128"/>
                <a:ea typeface="DFKai-SB" pitchFamily="65" charset="-128"/>
                <a:cs typeface="Times New Roman" panose="02020603050405020304" pitchFamily="18" charset="0"/>
              </a:rPr>
              <a:t>道</a:t>
            </a:r>
            <a:r>
              <a:rPr lang="en-US" altLang="zh-TW" sz="1100">
                <a:solidFill>
                  <a:schemeClr val="bg1"/>
                </a:solidFill>
                <a:latin typeface="DFKai-SB" pitchFamily="65" charset="-128"/>
                <a:ea typeface="DFKai-SB" pitchFamily="65" charset="-128"/>
                <a:cs typeface="Times New Roman" panose="02020603050405020304" pitchFamily="18" charset="0"/>
              </a:rPr>
              <a:t>89</a:t>
            </a:r>
            <a:r>
              <a:rPr lang="zh-TW" altLang="en-US" sz="1100">
                <a:solidFill>
                  <a:schemeClr val="bg1"/>
                </a:solidFill>
                <a:latin typeface="DFKai-SB" pitchFamily="65" charset="-128"/>
                <a:ea typeface="DFKai-SB" pitchFamily="65" charset="-128"/>
                <a:cs typeface="Times New Roman" panose="02020603050405020304" pitchFamily="18" charset="0"/>
              </a:rPr>
              <a:t>號力寶中心二座</a:t>
            </a:r>
            <a:r>
              <a:rPr lang="en-US" altLang="zh-TW" sz="1100">
                <a:solidFill>
                  <a:schemeClr val="bg1"/>
                </a:solidFill>
                <a:latin typeface="DFKai-SB" pitchFamily="65" charset="-128"/>
                <a:ea typeface="DFKai-SB" pitchFamily="65" charset="-128"/>
                <a:cs typeface="Times New Roman" panose="02020603050405020304" pitchFamily="18" charset="0"/>
              </a:rPr>
              <a:t>3205</a:t>
            </a:r>
            <a:r>
              <a:rPr lang="zh-TW" altLang="en-US" sz="1100">
                <a:solidFill>
                  <a:schemeClr val="bg1"/>
                </a:solidFill>
                <a:latin typeface="DFKai-SB" pitchFamily="65" charset="-128"/>
                <a:ea typeface="DFKai-SB" pitchFamily="65" charset="-128"/>
                <a:cs typeface="Times New Roman" panose="02020603050405020304" pitchFamily="18" charset="0"/>
              </a:rPr>
              <a:t>室</a:t>
            </a:r>
            <a:endParaRPr lang="en-GB" altLang="en-US" sz="1100">
              <a:solidFill>
                <a:schemeClr val="bg1"/>
              </a:solidFill>
              <a:latin typeface="DFKai-SB" pitchFamily="65" charset="-128"/>
              <a:ea typeface="DFKai-SB" pitchFamily="65" charset="-128"/>
              <a:cs typeface="Times New Roman" panose="02020603050405020304" pitchFamily="18" charset="0"/>
            </a:endParaRPr>
          </a:p>
          <a:p>
            <a:pPr eaLnBrk="1" hangingPunct="1">
              <a:spcBef>
                <a:spcPct val="0"/>
              </a:spcBef>
              <a:buFontTx/>
              <a:buNone/>
            </a:pPr>
            <a:r>
              <a:rPr lang="zh-TW" altLang="en-US" sz="1400">
                <a:solidFill>
                  <a:schemeClr val="bg1"/>
                </a:solidFill>
                <a:latin typeface="Times New Roman" panose="02020603050405020304" pitchFamily="18" charset="0"/>
                <a:ea typeface="DFKai-SB" pitchFamily="65" charset="-128"/>
                <a:cs typeface="Times New Roman" panose="02020603050405020304" pitchFamily="18" charset="0"/>
              </a:rPr>
              <a:t>工作電話：</a:t>
            </a:r>
            <a:r>
              <a:rPr lang="en-GB" altLang="en-US" sz="1400">
                <a:solidFill>
                  <a:schemeClr val="bg1"/>
                </a:solidFill>
                <a:latin typeface="Times New Roman" panose="02020603050405020304" pitchFamily="18" charset="0"/>
                <a:ea typeface="DFKai-SB" pitchFamily="65" charset="-128"/>
                <a:cs typeface="Times New Roman" panose="02020603050405020304" pitchFamily="18" charset="0"/>
              </a:rPr>
              <a:t>+852 2525 7477</a:t>
            </a:r>
          </a:p>
          <a:p>
            <a:pPr eaLnBrk="1" hangingPunct="1">
              <a:spcBef>
                <a:spcPct val="0"/>
              </a:spcBef>
              <a:buFontTx/>
              <a:buNone/>
            </a:pPr>
            <a:r>
              <a:rPr lang="zh-TW" altLang="en-US" sz="1400">
                <a:solidFill>
                  <a:schemeClr val="bg1"/>
                </a:solidFill>
                <a:latin typeface="Times New Roman" panose="02020603050405020304" pitchFamily="18" charset="0"/>
                <a:ea typeface="DFKai-SB" pitchFamily="65" charset="-128"/>
                <a:cs typeface="Times New Roman" panose="02020603050405020304" pitchFamily="18" charset="0"/>
              </a:rPr>
              <a:t>工作傳真：</a:t>
            </a:r>
            <a:r>
              <a:rPr lang="en-GB" altLang="en-US" sz="1400">
                <a:solidFill>
                  <a:schemeClr val="bg1"/>
                </a:solidFill>
                <a:latin typeface="Times New Roman" panose="02020603050405020304" pitchFamily="18" charset="0"/>
                <a:ea typeface="DFKai-SB" pitchFamily="65" charset="-128"/>
                <a:cs typeface="Times New Roman" panose="02020603050405020304" pitchFamily="18" charset="0"/>
              </a:rPr>
              <a:t>+852 2525 7526</a:t>
            </a:r>
          </a:p>
          <a:p>
            <a:pPr eaLnBrk="1" hangingPunct="1">
              <a:spcBef>
                <a:spcPct val="0"/>
              </a:spcBef>
              <a:buFontTx/>
              <a:buNone/>
            </a:pPr>
            <a:r>
              <a:rPr lang="zh-TW" altLang="en-US" sz="1400">
                <a:solidFill>
                  <a:schemeClr val="bg1"/>
                </a:solidFill>
                <a:latin typeface="Times New Roman" panose="02020603050405020304" pitchFamily="18" charset="0"/>
                <a:ea typeface="DFKai-SB" pitchFamily="65" charset="-128"/>
                <a:cs typeface="Times New Roman" panose="02020603050405020304" pitchFamily="18" charset="0"/>
              </a:rPr>
              <a:t>手提電話</a:t>
            </a:r>
            <a:r>
              <a:rPr lang="zh-CN" altLang="en-US" sz="1400">
                <a:solidFill>
                  <a:schemeClr val="bg1"/>
                </a:solidFill>
                <a:latin typeface="Times New Roman" panose="02020603050405020304" pitchFamily="18" charset="0"/>
                <a:ea typeface="DFKai-SB" pitchFamily="65" charset="-128"/>
                <a:cs typeface="Times New Roman" panose="02020603050405020304" pitchFamily="18" charset="0"/>
              </a:rPr>
              <a:t>：</a:t>
            </a:r>
            <a:r>
              <a:rPr lang="en-US" altLang="zh-CN" sz="1200">
                <a:solidFill>
                  <a:schemeClr val="bg1"/>
                </a:solidFill>
                <a:latin typeface="Times New Roman" panose="02020603050405020304" pitchFamily="18" charset="0"/>
                <a:ea typeface="DFKai-SB" pitchFamily="65" charset="-128"/>
                <a:cs typeface="Times New Roman" panose="02020603050405020304" pitchFamily="18" charset="0"/>
              </a:rPr>
              <a:t>+852</a:t>
            </a:r>
            <a:r>
              <a:rPr lang="zh-CN" altLang="en-US" sz="1200">
                <a:solidFill>
                  <a:schemeClr val="bg1"/>
                </a:solidFill>
                <a:latin typeface="Times New Roman" panose="02020603050405020304" pitchFamily="18" charset="0"/>
                <a:ea typeface="DFKai-SB" pitchFamily="65" charset="-128"/>
                <a:cs typeface="Times New Roman" panose="02020603050405020304" pitchFamily="18" charset="0"/>
              </a:rPr>
              <a:t> </a:t>
            </a:r>
            <a:r>
              <a:rPr lang="en-US" altLang="zh-CN" sz="1200">
                <a:solidFill>
                  <a:schemeClr val="bg1"/>
                </a:solidFill>
                <a:latin typeface="Times New Roman" panose="02020603050405020304" pitchFamily="18" charset="0"/>
                <a:ea typeface="DFKai-SB" pitchFamily="65" charset="-128"/>
                <a:cs typeface="Times New Roman" panose="02020603050405020304" pitchFamily="18" charset="0"/>
              </a:rPr>
              <a:t>6489</a:t>
            </a:r>
            <a:r>
              <a:rPr lang="zh-CN" altLang="en-US" sz="1200">
                <a:solidFill>
                  <a:schemeClr val="bg1"/>
                </a:solidFill>
                <a:latin typeface="Times New Roman" panose="02020603050405020304" pitchFamily="18" charset="0"/>
                <a:ea typeface="DFKai-SB" pitchFamily="65" charset="-128"/>
                <a:cs typeface="Times New Roman" panose="02020603050405020304" pitchFamily="18" charset="0"/>
              </a:rPr>
              <a:t> </a:t>
            </a:r>
            <a:r>
              <a:rPr lang="en-US" altLang="zh-CN" sz="1200">
                <a:solidFill>
                  <a:schemeClr val="bg1"/>
                </a:solidFill>
                <a:latin typeface="Times New Roman" panose="02020603050405020304" pitchFamily="18" charset="0"/>
                <a:ea typeface="DFKai-SB" pitchFamily="65" charset="-128"/>
                <a:cs typeface="Times New Roman" panose="02020603050405020304" pitchFamily="18" charset="0"/>
              </a:rPr>
              <a:t>2717</a:t>
            </a:r>
            <a:r>
              <a:rPr lang="zh-CN" altLang="en-US" sz="1200">
                <a:solidFill>
                  <a:schemeClr val="bg1"/>
                </a:solidFill>
                <a:latin typeface="Times New Roman" panose="02020603050405020304" pitchFamily="18" charset="0"/>
                <a:ea typeface="DFKai-SB" pitchFamily="65" charset="-128"/>
                <a:cs typeface="Times New Roman" panose="02020603050405020304" pitchFamily="18" charset="0"/>
              </a:rPr>
              <a:t> </a:t>
            </a:r>
            <a:r>
              <a:rPr lang="en-US" altLang="zh-CN" sz="1200">
                <a:solidFill>
                  <a:schemeClr val="bg1"/>
                </a:solidFill>
                <a:latin typeface="Times New Roman" panose="02020603050405020304" pitchFamily="18" charset="0"/>
                <a:ea typeface="DFKai-SB" pitchFamily="65" charset="-128"/>
                <a:cs typeface="Times New Roman" panose="02020603050405020304" pitchFamily="18" charset="0"/>
              </a:rPr>
              <a:t>/</a:t>
            </a:r>
            <a:r>
              <a:rPr lang="zh-CN" altLang="en-US" sz="1200">
                <a:solidFill>
                  <a:schemeClr val="bg1"/>
                </a:solidFill>
                <a:latin typeface="Times New Roman" panose="02020603050405020304" pitchFamily="18" charset="0"/>
                <a:ea typeface="DFKai-SB" pitchFamily="65" charset="-128"/>
                <a:cs typeface="Times New Roman" panose="02020603050405020304" pitchFamily="18" charset="0"/>
              </a:rPr>
              <a:t> </a:t>
            </a:r>
            <a:r>
              <a:rPr lang="en-US" altLang="zh-CN" sz="1200">
                <a:solidFill>
                  <a:schemeClr val="bg1"/>
                </a:solidFill>
                <a:latin typeface="Times New Roman" panose="02020603050405020304" pitchFamily="18" charset="0"/>
                <a:ea typeface="DFKai-SB" pitchFamily="65" charset="-128"/>
                <a:cs typeface="Times New Roman" panose="02020603050405020304" pitchFamily="18" charset="0"/>
              </a:rPr>
              <a:t>+86</a:t>
            </a:r>
            <a:r>
              <a:rPr lang="zh-CN" altLang="en-US" sz="1200">
                <a:solidFill>
                  <a:schemeClr val="bg1"/>
                </a:solidFill>
                <a:latin typeface="Times New Roman" panose="02020603050405020304" pitchFamily="18" charset="0"/>
                <a:ea typeface="DFKai-SB" pitchFamily="65" charset="-128"/>
                <a:cs typeface="Times New Roman" panose="02020603050405020304" pitchFamily="18" charset="0"/>
              </a:rPr>
              <a:t> </a:t>
            </a:r>
            <a:r>
              <a:rPr lang="en-US" altLang="zh-CN" sz="1200">
                <a:solidFill>
                  <a:schemeClr val="bg1"/>
                </a:solidFill>
                <a:latin typeface="Times New Roman" panose="02020603050405020304" pitchFamily="18" charset="0"/>
                <a:ea typeface="DFKai-SB" pitchFamily="65" charset="-128"/>
                <a:cs typeface="Times New Roman" panose="02020603050405020304" pitchFamily="18" charset="0"/>
              </a:rPr>
              <a:t>185</a:t>
            </a:r>
            <a:r>
              <a:rPr lang="zh-CN" altLang="en-US" sz="1200">
                <a:solidFill>
                  <a:schemeClr val="bg1"/>
                </a:solidFill>
                <a:latin typeface="Times New Roman" panose="02020603050405020304" pitchFamily="18" charset="0"/>
                <a:ea typeface="DFKai-SB" pitchFamily="65" charset="-128"/>
                <a:cs typeface="Times New Roman" panose="02020603050405020304" pitchFamily="18" charset="0"/>
              </a:rPr>
              <a:t> </a:t>
            </a:r>
            <a:r>
              <a:rPr lang="en-US" altLang="zh-CN" sz="1200">
                <a:solidFill>
                  <a:schemeClr val="bg1"/>
                </a:solidFill>
                <a:latin typeface="Times New Roman" panose="02020603050405020304" pitchFamily="18" charset="0"/>
                <a:ea typeface="DFKai-SB" pitchFamily="65" charset="-128"/>
                <a:cs typeface="Times New Roman" panose="02020603050405020304" pitchFamily="18" charset="0"/>
              </a:rPr>
              <a:t>7645</a:t>
            </a:r>
            <a:r>
              <a:rPr lang="zh-CN" altLang="en-US" sz="1200">
                <a:solidFill>
                  <a:schemeClr val="bg1"/>
                </a:solidFill>
                <a:latin typeface="Times New Roman" panose="02020603050405020304" pitchFamily="18" charset="0"/>
                <a:ea typeface="DFKai-SB" pitchFamily="65" charset="-128"/>
                <a:cs typeface="Times New Roman" panose="02020603050405020304" pitchFamily="18" charset="0"/>
              </a:rPr>
              <a:t> </a:t>
            </a:r>
            <a:r>
              <a:rPr lang="en-US" altLang="zh-CN" sz="1200">
                <a:solidFill>
                  <a:schemeClr val="bg1"/>
                </a:solidFill>
                <a:latin typeface="Times New Roman" panose="02020603050405020304" pitchFamily="18" charset="0"/>
                <a:ea typeface="DFKai-SB" pitchFamily="65" charset="-128"/>
                <a:cs typeface="Times New Roman" panose="02020603050405020304" pitchFamily="18" charset="0"/>
              </a:rPr>
              <a:t>0126</a:t>
            </a:r>
            <a:endParaRPr lang="en-GB" altLang="en-US" sz="1200">
              <a:solidFill>
                <a:schemeClr val="bg1"/>
              </a:solidFill>
              <a:latin typeface="Times New Roman" panose="02020603050405020304" pitchFamily="18" charset="0"/>
              <a:ea typeface="DFKai-SB" pitchFamily="65" charset="-128"/>
              <a:cs typeface="Times New Roman" panose="02020603050405020304" pitchFamily="18" charset="0"/>
            </a:endParaRPr>
          </a:p>
          <a:p>
            <a:pPr eaLnBrk="1" hangingPunct="1">
              <a:spcBef>
                <a:spcPct val="0"/>
              </a:spcBef>
              <a:buFontTx/>
              <a:buNone/>
            </a:pPr>
            <a:r>
              <a:rPr lang="zh-TW" altLang="en-US" sz="1400">
                <a:solidFill>
                  <a:schemeClr val="bg1"/>
                </a:solidFill>
                <a:latin typeface="Times New Roman" panose="02020603050405020304" pitchFamily="18" charset="0"/>
                <a:ea typeface="DFKai-SB" pitchFamily="65" charset="-128"/>
                <a:cs typeface="Times New Roman" panose="02020603050405020304" pitchFamily="18" charset="0"/>
              </a:rPr>
              <a:t>電郵地址：</a:t>
            </a:r>
            <a:r>
              <a:rPr lang="en-US" altLang="en-US" sz="1400">
                <a:solidFill>
                  <a:schemeClr val="bg1"/>
                </a:solidFill>
                <a:latin typeface="Times New Roman" panose="02020603050405020304" pitchFamily="18" charset="0"/>
                <a:ea typeface="DFKai-SB" pitchFamily="65" charset="-128"/>
                <a:cs typeface="Times New Roman" panose="02020603050405020304" pitchFamily="18" charset="0"/>
              </a:rPr>
              <a:t>edward.liu</a:t>
            </a:r>
            <a:r>
              <a:rPr lang="en-GB" altLang="en-US" sz="1400">
                <a:solidFill>
                  <a:schemeClr val="bg1"/>
                </a:solidFill>
                <a:latin typeface="Times New Roman" panose="02020603050405020304" pitchFamily="18" charset="0"/>
                <a:ea typeface="DFKai-SB" pitchFamily="65" charset="-128"/>
                <a:cs typeface="Times New Roman" panose="02020603050405020304" pitchFamily="18" charset="0"/>
              </a:rPr>
              <a:t>@hilldickinson.com</a:t>
            </a:r>
            <a:r>
              <a:rPr lang="en-GB" altLang="en-US" sz="1400">
                <a:solidFill>
                  <a:srgbClr val="C2FFF0"/>
                </a:solidFill>
                <a:latin typeface="Times New Roman" panose="02020603050405020304" pitchFamily="18" charset="0"/>
                <a:ea typeface="DFKai-SB" pitchFamily="65" charset="-128"/>
                <a:cs typeface="Times New Roman" panose="02020603050405020304" pitchFamily="18" charset="0"/>
              </a:rPr>
              <a:t> </a:t>
            </a:r>
          </a:p>
        </p:txBody>
      </p:sp>
    </p:spTree>
    <p:extLst>
      <p:ext uri="{BB962C8B-B14F-4D97-AF65-F5344CB8AC3E}">
        <p14:creationId xmlns:p14="http://schemas.microsoft.com/office/powerpoint/2010/main" val="4038489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1000"/>
                                        <p:tgtEl>
                                          <p:spTgt spid="10">
                                            <p:txEl>
                                              <p:pRg st="2" end="2"/>
                                            </p:txEl>
                                          </p:spTgt>
                                        </p:tgtEl>
                                      </p:cBhvr>
                                    </p:animEffect>
                                    <p:anim calcmode="lin" valueType="num">
                                      <p:cBhvr>
                                        <p:cTn id="1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1000"/>
                                        <p:tgtEl>
                                          <p:spTgt spid="10">
                                            <p:txEl>
                                              <p:pRg st="4" end="4"/>
                                            </p:txEl>
                                          </p:spTgt>
                                        </p:tgtEl>
                                      </p:cBhvr>
                                    </p:animEffect>
                                    <p:anim calcmode="lin" valueType="num">
                                      <p:cBhvr>
                                        <p:cTn id="20"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fade">
                                      <p:cBhvr>
                                        <p:cTn id="25" dur="1000"/>
                                        <p:tgtEl>
                                          <p:spTgt spid="10">
                                            <p:txEl>
                                              <p:pRg st="6" end="6"/>
                                            </p:txEl>
                                          </p:spTgt>
                                        </p:tgtEl>
                                      </p:cBhvr>
                                    </p:animEffect>
                                    <p:anim calcmode="lin" valueType="num">
                                      <p:cBhvr>
                                        <p:cTn id="26"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childTnLst>
                                    <p:set>
                                      <p:cBhvr>
                                        <p:cTn id="30" dur="1" fill="hold">
                                          <p:stCondLst>
                                            <p:cond delay="0"/>
                                          </p:stCondLst>
                                        </p:cTn>
                                        <p:tgtEl>
                                          <p:spTgt spid="10">
                                            <p:txEl>
                                              <p:pRg st="8" end="8"/>
                                            </p:txEl>
                                          </p:spTgt>
                                        </p:tgtEl>
                                        <p:attrNameLst>
                                          <p:attrName>style.visibility</p:attrName>
                                        </p:attrNameLst>
                                      </p:cBhvr>
                                      <p:to>
                                        <p:strVal val="visible"/>
                                      </p:to>
                                    </p:set>
                                    <p:animEffect transition="in" filter="fade">
                                      <p:cBhvr>
                                        <p:cTn id="31" dur="1000"/>
                                        <p:tgtEl>
                                          <p:spTgt spid="10">
                                            <p:txEl>
                                              <p:pRg st="8" end="8"/>
                                            </p:txEl>
                                          </p:spTgt>
                                        </p:tgtEl>
                                      </p:cBhvr>
                                    </p:animEffect>
                                    <p:anim calcmode="lin" valueType="num">
                                      <p:cBhvr>
                                        <p:cTn id="32"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ctrTitle"/>
          </p:nvPr>
        </p:nvSpPr>
        <p:spPr>
          <a:xfrm>
            <a:off x="1991544" y="836712"/>
            <a:ext cx="6696744" cy="792162"/>
          </a:xfrm>
        </p:spPr>
        <p:txBody>
          <a:bodyPr/>
          <a:lstStyle/>
          <a:p>
            <a:r>
              <a:rPr lang="zh-HK" altLang="en-US" dirty="0">
                <a:solidFill>
                  <a:srgbClr val="00B0F0"/>
                </a:solidFill>
              </a:rPr>
              <a:t>简介</a:t>
            </a:r>
          </a:p>
        </p:txBody>
      </p:sp>
      <p:sp>
        <p:nvSpPr>
          <p:cNvPr id="5" name="Subtitle 11"/>
          <p:cNvSpPr>
            <a:spLocks noGrp="1"/>
          </p:cNvSpPr>
          <p:nvPr>
            <p:ph type="subTitle" idx="1"/>
          </p:nvPr>
        </p:nvSpPr>
        <p:spPr>
          <a:xfrm>
            <a:off x="1991544" y="1844825"/>
            <a:ext cx="8517196" cy="4176713"/>
          </a:xfrm>
        </p:spPr>
        <p:txBody>
          <a:bodyPr/>
          <a:lstStyle/>
          <a:p>
            <a:pPr algn="just">
              <a:defRPr/>
            </a:pPr>
            <a:r>
              <a:rPr lang="zh-CN" altLang="zh-HK" sz="2000" b="1" dirty="0"/>
              <a:t>《粤港澳大湾区发展规划纲要》</a:t>
            </a:r>
            <a:r>
              <a:rPr lang="en-US" altLang="zh-HK" sz="2000" b="1" dirty="0"/>
              <a:t>(“</a:t>
            </a:r>
            <a:r>
              <a:rPr lang="zh-CN" altLang="zh-HK" sz="2000" b="1" dirty="0"/>
              <a:t>《纲要》</a:t>
            </a:r>
            <a:r>
              <a:rPr lang="en-US" altLang="zh-HK" sz="2000" b="1" dirty="0"/>
              <a:t>”)</a:t>
            </a:r>
            <a:endParaRPr lang="en-US" sz="2000" b="1" dirty="0"/>
          </a:p>
          <a:p>
            <a:pPr algn="just">
              <a:spcBef>
                <a:spcPts val="1200"/>
              </a:spcBef>
              <a:defRPr/>
            </a:pPr>
            <a:endParaRPr lang="en-US" sz="2000" dirty="0"/>
          </a:p>
          <a:p>
            <a:pPr algn="just">
              <a:spcBef>
                <a:spcPts val="1200"/>
              </a:spcBef>
              <a:defRPr/>
            </a:pPr>
            <a:r>
              <a:rPr lang="zh-CN" altLang="zh-HK" sz="2000" b="1" u="sng" dirty="0"/>
              <a:t>合作目标和原则</a:t>
            </a:r>
            <a:endParaRPr lang="en-US" sz="2000" b="1" u="sng" dirty="0"/>
          </a:p>
          <a:p>
            <a:pPr marL="342900" indent="-342900" algn="just">
              <a:spcBef>
                <a:spcPts val="1200"/>
              </a:spcBef>
              <a:buFont typeface="Arial" pitchFamily="34" charset="0"/>
              <a:buChar char="•"/>
              <a:defRPr/>
            </a:pPr>
            <a:r>
              <a:rPr lang="zh-CN" altLang="zh-HK" sz="2000" dirty="0"/>
              <a:t>将</a:t>
            </a:r>
            <a:r>
              <a:rPr lang="zh-CN" altLang="zh-HK" sz="2000" b="1" dirty="0"/>
              <a:t>香港</a:t>
            </a:r>
            <a:r>
              <a:rPr lang="zh-CN" altLang="zh-HK" sz="2000" dirty="0"/>
              <a:t>建设成为</a:t>
            </a:r>
            <a:r>
              <a:rPr lang="zh-CN" altLang="zh-HK" sz="2000" b="1" dirty="0"/>
              <a:t>亚太区国际法律及争议解决服务中心</a:t>
            </a:r>
            <a:endParaRPr lang="en-US" altLang="zh-CN" sz="2000" b="1" dirty="0"/>
          </a:p>
          <a:p>
            <a:pPr marL="342900" indent="-342900" algn="just">
              <a:spcBef>
                <a:spcPts val="1200"/>
              </a:spcBef>
              <a:buFont typeface="Arial" pitchFamily="34" charset="0"/>
              <a:buChar char="•"/>
              <a:defRPr/>
            </a:pPr>
            <a:r>
              <a:rPr lang="zh-CN" altLang="zh-HK" sz="2000" dirty="0"/>
              <a:t>为</a:t>
            </a:r>
            <a:r>
              <a:rPr lang="en-US" altLang="zh-HK" sz="2000" b="1" dirty="0"/>
              <a:t>“</a:t>
            </a:r>
            <a:r>
              <a:rPr lang="zh-CN" altLang="zh-HK" sz="2000" b="1" dirty="0"/>
              <a:t>一带一路</a:t>
            </a:r>
            <a:r>
              <a:rPr lang="en-US" altLang="zh-HK" sz="2000" b="1" dirty="0"/>
              <a:t>”</a:t>
            </a:r>
            <a:r>
              <a:rPr lang="zh-CN" altLang="zh-HK" sz="2000" dirty="0"/>
              <a:t>提供国际法律和争议解决服务的愿景</a:t>
            </a:r>
            <a:endParaRPr lang="en-US" altLang="zh-CN" sz="2000" dirty="0"/>
          </a:p>
          <a:p>
            <a:pPr algn="just">
              <a:spcBef>
                <a:spcPts val="1200"/>
              </a:spcBef>
              <a:defRPr/>
            </a:pPr>
            <a:endParaRPr lang="en-US" sz="2000" dirty="0"/>
          </a:p>
          <a:p>
            <a:pPr algn="just">
              <a:spcBef>
                <a:spcPts val="1200"/>
              </a:spcBef>
              <a:defRPr/>
            </a:pPr>
            <a:endParaRPr lang="en-US" sz="2000" dirty="0"/>
          </a:p>
          <a:p>
            <a:pPr algn="just">
              <a:spcBef>
                <a:spcPts val="1200"/>
              </a:spcBef>
              <a:defRPr/>
            </a:pPr>
            <a:r>
              <a:rPr lang="zh-CN" altLang="zh-HK" sz="1900" dirty="0"/>
              <a:t>香港法律服务业界有必要仔细审视和深入了解《纲要》相关内容，把握</a:t>
            </a:r>
            <a:r>
              <a:rPr lang="zh-CN" altLang="zh-HK" sz="1900" b="1" dirty="0">
                <a:solidFill>
                  <a:srgbClr val="00B050"/>
                </a:solidFill>
              </a:rPr>
              <a:t>中央政府的优惠政策</a:t>
            </a:r>
            <a:r>
              <a:rPr lang="zh-CN" altLang="zh-HK" sz="1900" dirty="0"/>
              <a:t>，充分利用</a:t>
            </a:r>
            <a:r>
              <a:rPr lang="zh-CN" altLang="zh-HK" sz="1900" b="1" dirty="0">
                <a:solidFill>
                  <a:srgbClr val="00B050"/>
                </a:solidFill>
              </a:rPr>
              <a:t>香港高度自治</a:t>
            </a:r>
            <a:r>
              <a:rPr lang="zh-CN" altLang="zh-HK" sz="1900" dirty="0"/>
              <a:t>的优势，</a:t>
            </a:r>
            <a:r>
              <a:rPr lang="zh-CN" altLang="zh-HK" sz="1900" b="1" dirty="0">
                <a:solidFill>
                  <a:srgbClr val="00B050"/>
                </a:solidFill>
              </a:rPr>
              <a:t>吸引更多内地和海外企业使用香港法律和争端解决服务</a:t>
            </a:r>
            <a:r>
              <a:rPr lang="zh-CN" altLang="zh-HK" sz="1900" dirty="0"/>
              <a:t>处理与</a:t>
            </a:r>
            <a:r>
              <a:rPr lang="en-US" altLang="zh-HK" sz="1900" b="1" dirty="0">
                <a:solidFill>
                  <a:srgbClr val="FF0000"/>
                </a:solidFill>
              </a:rPr>
              <a:t>“</a:t>
            </a:r>
            <a:r>
              <a:rPr lang="zh-CN" altLang="zh-HK" sz="1900" b="1" dirty="0">
                <a:solidFill>
                  <a:srgbClr val="FF0000"/>
                </a:solidFill>
              </a:rPr>
              <a:t>一带一路</a:t>
            </a:r>
            <a:r>
              <a:rPr lang="en-US" altLang="zh-HK" sz="1900" b="1" dirty="0">
                <a:solidFill>
                  <a:srgbClr val="FF0000"/>
                </a:solidFill>
              </a:rPr>
              <a:t>”</a:t>
            </a:r>
            <a:r>
              <a:rPr lang="zh-CN" altLang="zh-HK" sz="1900" b="1" dirty="0">
                <a:solidFill>
                  <a:srgbClr val="FF0000"/>
                </a:solidFill>
              </a:rPr>
              <a:t>有关商业交易引起的争议</a:t>
            </a:r>
            <a:r>
              <a:rPr lang="zh-TW" altLang="en-US" sz="1900" b="1" dirty="0">
                <a:solidFill>
                  <a:srgbClr val="FF0000"/>
                </a:solidFill>
              </a:rPr>
              <a:t>。</a:t>
            </a:r>
            <a:endParaRPr lang="en-US" sz="1900" b="1" dirty="0">
              <a:solidFill>
                <a:srgbClr val="FF0000"/>
              </a:solidFill>
            </a:endParaRPr>
          </a:p>
          <a:p>
            <a:pPr marL="342900" indent="-342900" algn="l">
              <a:buFont typeface="Arial" pitchFamily="34" charset="0"/>
              <a:buChar char="•"/>
              <a:defRPr/>
            </a:pPr>
            <a:endParaRPr lang="en-GB" sz="2000" dirty="0"/>
          </a:p>
          <a:p>
            <a:pPr marL="342900" indent="-342900" algn="l">
              <a:buFont typeface="Arial" pitchFamily="34" charset="0"/>
              <a:buChar char="•"/>
              <a:defRPr/>
            </a:pPr>
            <a:endParaRPr lang="en-US" sz="2000" dirty="0"/>
          </a:p>
          <a:p>
            <a:pPr algn="r">
              <a:spcBef>
                <a:spcPts val="0"/>
              </a:spcBef>
              <a:defRPr/>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0220" y="980729"/>
            <a:ext cx="3158520" cy="210633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50" y="2852936"/>
            <a:ext cx="7416502" cy="762000"/>
          </a:xfrm>
        </p:spPr>
        <p:txBody>
          <a:bodyPr/>
          <a:lstStyle/>
          <a:p>
            <a:r>
              <a:rPr lang="en-US" altLang="zh-TW" dirty="0" smtClean="0">
                <a:solidFill>
                  <a:srgbClr val="00B0F0"/>
                </a:solidFill>
              </a:rPr>
              <a:t>1</a:t>
            </a:r>
            <a:r>
              <a:rPr lang="en-US" altLang="zh-TW" dirty="0" smtClean="0">
                <a:solidFill>
                  <a:srgbClr val="00B0F0"/>
                </a:solidFill>
              </a:rPr>
              <a:t>) </a:t>
            </a:r>
            <a:r>
              <a:rPr lang="zh-CN" altLang="en-US" dirty="0" smtClean="0">
                <a:solidFill>
                  <a:srgbClr val="00B0F0"/>
                </a:solidFill>
              </a:rPr>
              <a:t>香</a:t>
            </a:r>
            <a:r>
              <a:rPr lang="zh-CN" altLang="en-US" dirty="0">
                <a:solidFill>
                  <a:srgbClr val="00B0F0"/>
                </a:solidFill>
              </a:rPr>
              <a:t>港仲裁业</a:t>
            </a:r>
            <a:r>
              <a:rPr lang="zh-CN" altLang="en-US">
                <a:solidFill>
                  <a:srgbClr val="00B0F0"/>
                </a:solidFill>
              </a:rPr>
              <a:t>的</a:t>
            </a:r>
            <a:r>
              <a:rPr lang="zh-CN" altLang="en-US" smtClean="0">
                <a:solidFill>
                  <a:srgbClr val="00B0F0"/>
                </a:solidFill>
              </a:rPr>
              <a:t>风险与机遇</a:t>
            </a:r>
            <a:endParaRPr lang="zh-HK" altLang="en-US" dirty="0">
              <a:solidFill>
                <a:srgbClr val="009AC2"/>
              </a:solidFill>
            </a:endParaRPr>
          </a:p>
        </p:txBody>
      </p:sp>
    </p:spTree>
    <p:extLst>
      <p:ext uri="{BB962C8B-B14F-4D97-AF65-F5344CB8AC3E}">
        <p14:creationId xmlns:p14="http://schemas.microsoft.com/office/powerpoint/2010/main" val="576684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ctrTitle"/>
          </p:nvPr>
        </p:nvSpPr>
        <p:spPr>
          <a:xfrm>
            <a:off x="1991544" y="836712"/>
            <a:ext cx="6696744" cy="792162"/>
          </a:xfrm>
        </p:spPr>
        <p:txBody>
          <a:bodyPr/>
          <a:lstStyle/>
          <a:p>
            <a:r>
              <a:rPr lang="zh-CN" altLang="en-US" dirty="0">
                <a:solidFill>
                  <a:srgbClr val="00B0F0"/>
                </a:solidFill>
              </a:rPr>
              <a:t>香港仲裁</a:t>
            </a:r>
            <a:r>
              <a:rPr lang="zh-CN" altLang="en-US" dirty="0" smtClean="0">
                <a:solidFill>
                  <a:srgbClr val="00B0F0"/>
                </a:solidFill>
              </a:rPr>
              <a:t>业的</a:t>
            </a:r>
            <a:r>
              <a:rPr lang="zh-CN" altLang="en-US" dirty="0">
                <a:solidFill>
                  <a:srgbClr val="00B0F0"/>
                </a:solidFill>
              </a:rPr>
              <a:t>现状</a:t>
            </a:r>
            <a:r>
              <a:rPr lang="zh-CN" altLang="en-US" dirty="0" smtClean="0">
                <a:solidFill>
                  <a:srgbClr val="00B0F0"/>
                </a:solidFill>
              </a:rPr>
              <a:t>和问</a:t>
            </a:r>
            <a:r>
              <a:rPr lang="zh-CN" altLang="en-US" dirty="0">
                <a:solidFill>
                  <a:srgbClr val="00B0F0"/>
                </a:solidFill>
              </a:rPr>
              <a:t>题</a:t>
            </a:r>
          </a:p>
        </p:txBody>
      </p:sp>
      <p:sp>
        <p:nvSpPr>
          <p:cNvPr id="5" name="Subtitle 11"/>
          <p:cNvSpPr>
            <a:spLocks noGrp="1"/>
          </p:cNvSpPr>
          <p:nvPr>
            <p:ph type="subTitle" idx="1"/>
          </p:nvPr>
        </p:nvSpPr>
        <p:spPr>
          <a:xfrm>
            <a:off x="1991544" y="1603335"/>
            <a:ext cx="8568952" cy="2401730"/>
          </a:xfrm>
        </p:spPr>
        <p:txBody>
          <a:bodyPr/>
          <a:lstStyle/>
          <a:p>
            <a:pPr algn="just">
              <a:defRPr/>
            </a:pPr>
            <a:r>
              <a:rPr lang="zh-CN" altLang="zh-HK" b="1" dirty="0" smtClean="0"/>
              <a:t>伦</a:t>
            </a:r>
            <a:r>
              <a:rPr lang="zh-CN" altLang="zh-HK" b="1" dirty="0"/>
              <a:t>敦玛丽王后学院在</a:t>
            </a:r>
            <a:r>
              <a:rPr lang="en-US" altLang="zh-HK" b="1" dirty="0"/>
              <a:t>2015</a:t>
            </a:r>
            <a:r>
              <a:rPr lang="zh-CN" altLang="zh-HK" b="1" dirty="0"/>
              <a:t>年所公布的调查结</a:t>
            </a:r>
            <a:r>
              <a:rPr lang="zh-CN" altLang="zh-HK" b="1" dirty="0" smtClean="0"/>
              <a:t>果</a:t>
            </a:r>
            <a:r>
              <a:rPr lang="zh-TW" altLang="en-US" b="1" dirty="0" smtClean="0"/>
              <a:t>中</a:t>
            </a:r>
            <a:r>
              <a:rPr lang="en-US" altLang="zh-TW" b="1" dirty="0" smtClean="0"/>
              <a:t>:</a:t>
            </a:r>
          </a:p>
          <a:p>
            <a:pPr marL="342900" indent="-342900" algn="just">
              <a:buFont typeface="Arial" panose="020B0604020202020204" pitchFamily="34" charset="0"/>
              <a:buChar char="•"/>
              <a:defRPr/>
            </a:pPr>
            <a:r>
              <a:rPr lang="zh-CN" altLang="zh-HK" sz="1700" dirty="0"/>
              <a:t>香港是</a:t>
            </a:r>
            <a:r>
              <a:rPr lang="zh-CN" altLang="zh-HK" sz="1700" b="1" dirty="0">
                <a:solidFill>
                  <a:srgbClr val="00B050"/>
                </a:solidFill>
              </a:rPr>
              <a:t>全球</a:t>
            </a:r>
            <a:r>
              <a:rPr lang="zh-CN" altLang="en-US" sz="1700" b="1" dirty="0">
                <a:solidFill>
                  <a:srgbClr val="00B050"/>
                </a:solidFill>
              </a:rPr>
              <a:t>排名</a:t>
            </a:r>
            <a:r>
              <a:rPr lang="zh-CN" altLang="zh-HK" sz="1700" b="1" dirty="0">
                <a:solidFill>
                  <a:srgbClr val="00B050"/>
                </a:solidFill>
              </a:rPr>
              <a:t>第三</a:t>
            </a:r>
            <a:r>
              <a:rPr lang="zh-TW" altLang="en-US" sz="1700" dirty="0"/>
              <a:t>的</a:t>
            </a:r>
            <a:r>
              <a:rPr lang="zh-CN" altLang="zh-HK" sz="1700" dirty="0"/>
              <a:t>最优先选择</a:t>
            </a:r>
            <a:r>
              <a:rPr lang="zh-CN" altLang="zh-HK" sz="1700" b="1" dirty="0">
                <a:solidFill>
                  <a:srgbClr val="7030A0"/>
                </a:solidFill>
              </a:rPr>
              <a:t>仲裁地</a:t>
            </a:r>
            <a:endParaRPr lang="en-US" altLang="zh-CN" sz="1700" b="1" dirty="0">
              <a:solidFill>
                <a:srgbClr val="7030A0"/>
              </a:solidFill>
            </a:endParaRPr>
          </a:p>
          <a:p>
            <a:pPr marL="342900" indent="-342900" algn="just">
              <a:buFont typeface="Arial" panose="020B0604020202020204" pitchFamily="34" charset="0"/>
              <a:buChar char="•"/>
              <a:defRPr/>
            </a:pPr>
            <a:r>
              <a:rPr lang="zh-CN" altLang="zh-HK" sz="1700" b="1" dirty="0">
                <a:solidFill>
                  <a:srgbClr val="002060"/>
                </a:solidFill>
              </a:rPr>
              <a:t>香港国际仲裁中心</a:t>
            </a:r>
            <a:r>
              <a:rPr lang="zh-CN" altLang="zh-HK" sz="1700" dirty="0"/>
              <a:t>是</a:t>
            </a:r>
            <a:r>
              <a:rPr lang="zh-CN" altLang="zh-HK" sz="1700" b="1" dirty="0">
                <a:solidFill>
                  <a:srgbClr val="00B050"/>
                </a:solidFill>
              </a:rPr>
              <a:t>全球</a:t>
            </a:r>
            <a:r>
              <a:rPr lang="zh-CN" altLang="en-US" sz="1700" b="1" dirty="0">
                <a:solidFill>
                  <a:srgbClr val="00B050"/>
                </a:solidFill>
              </a:rPr>
              <a:t>排名</a:t>
            </a:r>
            <a:r>
              <a:rPr lang="zh-CN" altLang="zh-HK" sz="1700" b="1" dirty="0">
                <a:solidFill>
                  <a:srgbClr val="00B050"/>
                </a:solidFill>
              </a:rPr>
              <a:t>第三</a:t>
            </a:r>
            <a:r>
              <a:rPr lang="zh-CN" altLang="zh-HK" sz="1700" dirty="0"/>
              <a:t>的最优先选择</a:t>
            </a:r>
            <a:r>
              <a:rPr lang="zh-CN" altLang="zh-HK" sz="1700" b="1" dirty="0">
                <a:solidFill>
                  <a:srgbClr val="7030A0"/>
                </a:solidFill>
              </a:rPr>
              <a:t>仲裁机构</a:t>
            </a:r>
            <a:r>
              <a:rPr lang="en-US" altLang="zh-CN" sz="1700" dirty="0"/>
              <a:t> </a:t>
            </a:r>
            <a:r>
              <a:rPr lang="en-US" altLang="zh-TW" sz="1700" dirty="0"/>
              <a:t>(</a:t>
            </a:r>
            <a:r>
              <a:rPr lang="zh-CN" altLang="zh-HK" sz="1700" dirty="0"/>
              <a:t>欧洲以外最优先选择</a:t>
            </a:r>
            <a:r>
              <a:rPr lang="en-US" altLang="zh-TW" sz="1700" dirty="0"/>
              <a:t>)</a:t>
            </a:r>
            <a:r>
              <a:rPr lang="zh-CN" altLang="zh-HK" sz="1700" dirty="0"/>
              <a:t>。</a:t>
            </a:r>
            <a:endParaRPr lang="en-US" altLang="zh-CN" sz="1700" dirty="0"/>
          </a:p>
          <a:p>
            <a:pPr algn="just">
              <a:defRPr/>
            </a:pPr>
            <a:endParaRPr lang="en-US" altLang="zh-TW" dirty="0"/>
          </a:p>
          <a:p>
            <a:pPr algn="just">
              <a:defRPr/>
            </a:pPr>
            <a:r>
              <a:rPr lang="zh-CN" altLang="zh-HK" sz="2100" dirty="0"/>
              <a:t>但是，在</a:t>
            </a:r>
            <a:r>
              <a:rPr lang="en-US" altLang="zh-HK" sz="2100" b="1" dirty="0"/>
              <a:t>2018</a:t>
            </a:r>
            <a:r>
              <a:rPr lang="zh-CN" altLang="zh-HK" sz="2100" b="1" dirty="0"/>
              <a:t>年发表的</a:t>
            </a:r>
            <a:r>
              <a:rPr lang="en-US" altLang="zh-HK" sz="2100" b="1" dirty="0"/>
              <a:t>“</a:t>
            </a:r>
            <a:r>
              <a:rPr lang="zh-CN" altLang="zh-HK" sz="2100" b="1" dirty="0"/>
              <a:t>国际仲裁调查</a:t>
            </a:r>
            <a:r>
              <a:rPr lang="en-US" altLang="zh-HK" sz="2100" b="1" dirty="0"/>
              <a:t>”</a:t>
            </a:r>
            <a:r>
              <a:rPr lang="zh-CN" altLang="zh-HK" sz="2100" dirty="0"/>
              <a:t>中，香港排名已</a:t>
            </a:r>
            <a:r>
              <a:rPr lang="zh-CN" altLang="zh-HK" sz="2100" b="1" dirty="0">
                <a:solidFill>
                  <a:srgbClr val="FF0000"/>
                </a:solidFill>
              </a:rPr>
              <a:t>下跌至第四位</a:t>
            </a:r>
            <a:r>
              <a:rPr lang="zh-CN" altLang="zh-HK" sz="2100" dirty="0"/>
              <a:t>，新加坡及新加坡国际仲裁中心则取而代之</a:t>
            </a:r>
            <a:r>
              <a:rPr lang="zh-TW" altLang="en-US" sz="2100" dirty="0"/>
              <a:t>。</a:t>
            </a:r>
            <a:endParaRPr lang="zh-TW" altLang="zh-HK" sz="21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809" y="4005065"/>
            <a:ext cx="3606135" cy="2402587"/>
          </a:xfrm>
          <a:prstGeom prst="rect">
            <a:avLst/>
          </a:prstGeom>
        </p:spPr>
      </p:pic>
    </p:spTree>
    <p:extLst>
      <p:ext uri="{BB962C8B-B14F-4D97-AF65-F5344CB8AC3E}">
        <p14:creationId xmlns:p14="http://schemas.microsoft.com/office/powerpoint/2010/main" val="727602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http://www.hk-lawyer.org/sites/default/files/field/image/screenshot_2018-09-05_17.49.56.png"/>
          <p:cNvPicPr/>
          <p:nvPr/>
        </p:nvPicPr>
        <p:blipFill>
          <a:blip r:embed="rId2">
            <a:extLst>
              <a:ext uri="{28A0092B-C50C-407E-A947-70E740481C1C}">
                <a14:useLocalDpi xmlns:a14="http://schemas.microsoft.com/office/drawing/2010/main" val="0"/>
              </a:ext>
            </a:extLst>
          </a:blip>
          <a:srcRect/>
          <a:stretch>
            <a:fillRect/>
          </a:stretch>
        </p:blipFill>
        <p:spPr bwMode="auto">
          <a:xfrm>
            <a:off x="2063552" y="1916832"/>
            <a:ext cx="7992888" cy="4319880"/>
          </a:xfrm>
          <a:prstGeom prst="rect">
            <a:avLst/>
          </a:prstGeom>
          <a:noFill/>
          <a:ln>
            <a:noFill/>
          </a:ln>
        </p:spPr>
      </p:pic>
      <p:sp>
        <p:nvSpPr>
          <p:cNvPr id="6" name="TextBox 5"/>
          <p:cNvSpPr txBox="1"/>
          <p:nvPr/>
        </p:nvSpPr>
        <p:spPr>
          <a:xfrm>
            <a:off x="2639616" y="3861049"/>
            <a:ext cx="720080" cy="646331"/>
          </a:xfrm>
          <a:prstGeom prst="rect">
            <a:avLst/>
          </a:prstGeom>
          <a:solidFill>
            <a:srgbClr val="FF0000">
              <a:alpha val="36000"/>
            </a:srgbClr>
          </a:solidFill>
        </p:spPr>
        <p:txBody>
          <a:bodyPr wrap="square" rtlCol="0">
            <a:spAutoFit/>
          </a:bodyPr>
          <a:lstStyle/>
          <a:p>
            <a:endParaRPr lang="zh-HK" altLang="en-US" dirty="0"/>
          </a:p>
        </p:txBody>
      </p:sp>
      <p:sp>
        <p:nvSpPr>
          <p:cNvPr id="7" name="TextBox 6"/>
          <p:cNvSpPr txBox="1"/>
          <p:nvPr/>
        </p:nvSpPr>
        <p:spPr>
          <a:xfrm>
            <a:off x="1991544" y="992922"/>
            <a:ext cx="8136904" cy="707886"/>
          </a:xfrm>
          <a:prstGeom prst="rect">
            <a:avLst/>
          </a:prstGeom>
          <a:noFill/>
        </p:spPr>
        <p:txBody>
          <a:bodyPr wrap="square" rtlCol="0">
            <a:spAutoFit/>
          </a:bodyPr>
          <a:lstStyle/>
          <a:p>
            <a:r>
              <a:rPr lang="zh-CN" altLang="zh-HK" sz="2000" dirty="0">
                <a:solidFill>
                  <a:schemeClr val="tx1"/>
                </a:solidFill>
                <a:latin typeface="+mn-lt"/>
              </a:rPr>
              <a:t>从下图可见的受访者当中，有</a:t>
            </a:r>
            <a:r>
              <a:rPr lang="en-US" altLang="zh-HK" sz="2000" b="1" dirty="0">
                <a:solidFill>
                  <a:srgbClr val="002060"/>
                </a:solidFill>
                <a:latin typeface="+mn-lt"/>
              </a:rPr>
              <a:t>39%</a:t>
            </a:r>
            <a:r>
              <a:rPr lang="zh-CN" altLang="zh-HK" sz="2000" dirty="0">
                <a:solidFill>
                  <a:schemeClr val="tx1"/>
                </a:solidFill>
                <a:latin typeface="+mn-lt"/>
              </a:rPr>
              <a:t>以</a:t>
            </a:r>
            <a:r>
              <a:rPr lang="zh-CN" altLang="zh-HK" sz="2000" b="1" dirty="0">
                <a:solidFill>
                  <a:srgbClr val="002060"/>
                </a:solidFill>
                <a:latin typeface="+mn-lt"/>
              </a:rPr>
              <a:t>新加坡</a:t>
            </a:r>
            <a:r>
              <a:rPr lang="zh-CN" altLang="zh-HK" sz="2000" dirty="0">
                <a:solidFill>
                  <a:schemeClr val="tx1"/>
                </a:solidFill>
                <a:latin typeface="+mn-lt"/>
              </a:rPr>
              <a:t>作为最优先选择的</a:t>
            </a:r>
            <a:r>
              <a:rPr lang="zh-CN" altLang="zh-HK" sz="2000" b="1" dirty="0">
                <a:solidFill>
                  <a:srgbClr val="7030A0"/>
                </a:solidFill>
                <a:latin typeface="+mn-lt"/>
              </a:rPr>
              <a:t>仲裁地</a:t>
            </a:r>
            <a:r>
              <a:rPr lang="zh-CN" altLang="zh-HK" sz="2000" dirty="0">
                <a:solidFill>
                  <a:schemeClr val="tx1"/>
                </a:solidFill>
                <a:latin typeface="+mn-lt"/>
              </a:rPr>
              <a:t>，比</a:t>
            </a:r>
            <a:r>
              <a:rPr lang="zh-CN" altLang="zh-HK" sz="2000" b="1" dirty="0">
                <a:solidFill>
                  <a:srgbClr val="FF0000"/>
                </a:solidFill>
                <a:latin typeface="+mn-lt"/>
              </a:rPr>
              <a:t>香港</a:t>
            </a:r>
            <a:r>
              <a:rPr lang="zh-CN" altLang="zh-HK" sz="2000" dirty="0">
                <a:solidFill>
                  <a:schemeClr val="tx1"/>
                </a:solidFill>
                <a:latin typeface="+mn-lt"/>
              </a:rPr>
              <a:t>的</a:t>
            </a:r>
            <a:r>
              <a:rPr lang="en-US" altLang="zh-HK" sz="2000" b="1" dirty="0">
                <a:solidFill>
                  <a:srgbClr val="FF0000"/>
                </a:solidFill>
                <a:latin typeface="+mn-lt"/>
              </a:rPr>
              <a:t>28%</a:t>
            </a:r>
            <a:r>
              <a:rPr lang="zh-CN" altLang="zh-HK" sz="2000" dirty="0">
                <a:solidFill>
                  <a:schemeClr val="tx1"/>
                </a:solidFill>
                <a:latin typeface="+mn-lt"/>
              </a:rPr>
              <a:t>高出</a:t>
            </a:r>
            <a:r>
              <a:rPr lang="en-US" altLang="zh-HK" sz="2000" dirty="0">
                <a:solidFill>
                  <a:schemeClr val="tx1"/>
                </a:solidFill>
                <a:latin typeface="+mn-lt"/>
              </a:rPr>
              <a:t>11</a:t>
            </a:r>
            <a:r>
              <a:rPr lang="zh-CN" altLang="zh-HK" sz="2000" dirty="0">
                <a:solidFill>
                  <a:schemeClr val="tx1"/>
                </a:solidFill>
                <a:latin typeface="+mn-lt"/>
              </a:rPr>
              <a:t>个百分点。</a:t>
            </a:r>
            <a:endParaRPr lang="zh-HK" altLang="en-US" sz="2000" dirty="0">
              <a:solidFill>
                <a:schemeClr val="tx1"/>
              </a:solidFill>
              <a:latin typeface="+mn-lt"/>
            </a:endParaRPr>
          </a:p>
        </p:txBody>
      </p:sp>
    </p:spTree>
    <p:extLst>
      <p:ext uri="{BB962C8B-B14F-4D97-AF65-F5344CB8AC3E}">
        <p14:creationId xmlns:p14="http://schemas.microsoft.com/office/powerpoint/2010/main" val="1969516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http://www.hk-lawyer.org/sites/default/files/field/image/screenshot_2018-09-05_17.50.14.png"/>
          <p:cNvPicPr/>
          <p:nvPr/>
        </p:nvPicPr>
        <p:blipFill rotWithShape="1">
          <a:blip r:embed="rId2">
            <a:extLst>
              <a:ext uri="{28A0092B-C50C-407E-A947-70E740481C1C}">
                <a14:useLocalDpi xmlns:a14="http://schemas.microsoft.com/office/drawing/2010/main" val="0"/>
              </a:ext>
            </a:extLst>
          </a:blip>
          <a:srcRect l="901" t="1724"/>
          <a:stretch/>
        </p:blipFill>
        <p:spPr bwMode="auto">
          <a:xfrm>
            <a:off x="2135560" y="1988840"/>
            <a:ext cx="7920880" cy="4176464"/>
          </a:xfrm>
          <a:prstGeom prst="rect">
            <a:avLst/>
          </a:prstGeom>
          <a:noFill/>
          <a:ln>
            <a:noFill/>
          </a:ln>
        </p:spPr>
      </p:pic>
      <p:sp>
        <p:nvSpPr>
          <p:cNvPr id="5" name="TextBox 4"/>
          <p:cNvSpPr txBox="1"/>
          <p:nvPr/>
        </p:nvSpPr>
        <p:spPr>
          <a:xfrm>
            <a:off x="2495600" y="3861048"/>
            <a:ext cx="792088" cy="648072"/>
          </a:xfrm>
          <a:prstGeom prst="rect">
            <a:avLst/>
          </a:prstGeom>
          <a:solidFill>
            <a:srgbClr val="FF0000">
              <a:alpha val="36000"/>
            </a:srgbClr>
          </a:solidFill>
        </p:spPr>
        <p:txBody>
          <a:bodyPr wrap="square" rtlCol="0">
            <a:spAutoFit/>
          </a:bodyPr>
          <a:lstStyle/>
          <a:p>
            <a:endParaRPr lang="zh-HK" altLang="en-US" dirty="0"/>
          </a:p>
        </p:txBody>
      </p:sp>
      <p:sp>
        <p:nvSpPr>
          <p:cNvPr id="6" name="Rectangle 5"/>
          <p:cNvSpPr/>
          <p:nvPr/>
        </p:nvSpPr>
        <p:spPr>
          <a:xfrm>
            <a:off x="1991544" y="992922"/>
            <a:ext cx="8208912" cy="707886"/>
          </a:xfrm>
          <a:prstGeom prst="rect">
            <a:avLst/>
          </a:prstGeom>
        </p:spPr>
        <p:txBody>
          <a:bodyPr wrap="square">
            <a:spAutoFit/>
          </a:bodyPr>
          <a:lstStyle/>
          <a:p>
            <a:r>
              <a:rPr lang="zh-CN" altLang="zh-HK" sz="2000" dirty="0">
                <a:solidFill>
                  <a:srgbClr val="333333"/>
                </a:solidFill>
                <a:latin typeface="+mn-lt"/>
                <a:ea typeface="PMingLiU"/>
                <a:cs typeface="Times New Roman" panose="02020603050405020304" pitchFamily="18" charset="0"/>
              </a:rPr>
              <a:t>在最优先选择的</a:t>
            </a:r>
            <a:r>
              <a:rPr lang="zh-CN" altLang="zh-HK" sz="2000" b="1" dirty="0">
                <a:solidFill>
                  <a:srgbClr val="7030A0"/>
                </a:solidFill>
                <a:latin typeface="+mn-lt"/>
                <a:ea typeface="PMingLiU"/>
                <a:cs typeface="Times New Roman" panose="02020603050405020304" pitchFamily="18" charset="0"/>
              </a:rPr>
              <a:t>仲裁机构</a:t>
            </a:r>
            <a:r>
              <a:rPr lang="zh-CN" altLang="zh-HK" sz="2000" dirty="0">
                <a:solidFill>
                  <a:srgbClr val="333333"/>
                </a:solidFill>
                <a:latin typeface="+mn-lt"/>
                <a:ea typeface="PMingLiU"/>
                <a:cs typeface="Times New Roman" panose="02020603050405020304" pitchFamily="18" charset="0"/>
              </a:rPr>
              <a:t>中，</a:t>
            </a:r>
            <a:r>
              <a:rPr lang="zh-CN" altLang="zh-HK" sz="2000" b="1" dirty="0">
                <a:solidFill>
                  <a:srgbClr val="002060"/>
                </a:solidFill>
                <a:latin typeface="+mn-lt"/>
                <a:ea typeface="PMingLiU"/>
                <a:cs typeface="Times New Roman" panose="02020603050405020304" pitchFamily="18" charset="0"/>
              </a:rPr>
              <a:t>新加坡国际仲裁中心</a:t>
            </a:r>
            <a:r>
              <a:rPr lang="zh-CN" altLang="zh-HK" sz="2000" dirty="0">
                <a:solidFill>
                  <a:srgbClr val="333333"/>
                </a:solidFill>
                <a:latin typeface="+mn-lt"/>
                <a:ea typeface="PMingLiU"/>
                <a:cs typeface="Times New Roman" panose="02020603050405020304" pitchFamily="18" charset="0"/>
              </a:rPr>
              <a:t>获得了</a:t>
            </a:r>
            <a:r>
              <a:rPr lang="en-US" altLang="zh-HK" sz="2000" b="1" dirty="0">
                <a:solidFill>
                  <a:srgbClr val="002060"/>
                </a:solidFill>
                <a:latin typeface="+mn-lt"/>
                <a:ea typeface="PMingLiU"/>
              </a:rPr>
              <a:t>36%</a:t>
            </a:r>
            <a:r>
              <a:rPr lang="zh-CN" altLang="zh-HK" sz="2000" dirty="0">
                <a:solidFill>
                  <a:srgbClr val="333333"/>
                </a:solidFill>
                <a:latin typeface="+mn-lt"/>
                <a:ea typeface="PMingLiU"/>
                <a:cs typeface="Times New Roman" panose="02020603050405020304" pitchFamily="18" charset="0"/>
              </a:rPr>
              <a:t>的票数，远高于</a:t>
            </a:r>
            <a:r>
              <a:rPr lang="zh-CN" altLang="zh-HK" sz="2000" b="1" dirty="0">
                <a:solidFill>
                  <a:srgbClr val="FF0000"/>
                </a:solidFill>
                <a:latin typeface="+mn-lt"/>
                <a:ea typeface="PMingLiU"/>
                <a:cs typeface="Times New Roman" panose="02020603050405020304" pitchFamily="18" charset="0"/>
              </a:rPr>
              <a:t>香港国际仲裁中心</a:t>
            </a:r>
            <a:r>
              <a:rPr lang="zh-CN" altLang="zh-HK" sz="2000" dirty="0">
                <a:solidFill>
                  <a:srgbClr val="333333"/>
                </a:solidFill>
                <a:latin typeface="+mn-lt"/>
                <a:ea typeface="PMingLiU"/>
                <a:cs typeface="Times New Roman" panose="02020603050405020304" pitchFamily="18" charset="0"/>
              </a:rPr>
              <a:t>的</a:t>
            </a:r>
            <a:r>
              <a:rPr lang="en-US" altLang="zh-HK" sz="2000" b="1" dirty="0">
                <a:solidFill>
                  <a:srgbClr val="FF0000"/>
                </a:solidFill>
                <a:latin typeface="+mn-lt"/>
                <a:ea typeface="PMingLiU"/>
              </a:rPr>
              <a:t>27%</a:t>
            </a:r>
            <a:r>
              <a:rPr lang="zh-CN" altLang="zh-HK" sz="2000" dirty="0">
                <a:solidFill>
                  <a:srgbClr val="333333"/>
                </a:solidFill>
                <a:latin typeface="+mn-lt"/>
                <a:ea typeface="PMingLiU"/>
                <a:cs typeface="Times New Roman" panose="02020603050405020304" pitchFamily="18" charset="0"/>
              </a:rPr>
              <a:t>票数。</a:t>
            </a:r>
            <a:endParaRPr lang="zh-HK" altLang="en-US" sz="2000" dirty="0">
              <a:latin typeface="+mn-lt"/>
            </a:endParaRPr>
          </a:p>
        </p:txBody>
      </p:sp>
    </p:spTree>
    <p:extLst>
      <p:ext uri="{BB962C8B-B14F-4D97-AF65-F5344CB8AC3E}">
        <p14:creationId xmlns:p14="http://schemas.microsoft.com/office/powerpoint/2010/main" val="15922667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UNIQUEID" val="338"/>
</p:tagLst>
</file>

<file path=ppt/tags/tag2.xml><?xml version="1.0" encoding="utf-8"?>
<p:tagLst xmlns:a="http://schemas.openxmlformats.org/drawingml/2006/main" xmlns:r="http://schemas.openxmlformats.org/officeDocument/2006/relationships" xmlns:p="http://schemas.openxmlformats.org/presentationml/2006/main">
  <p:tag name="AS_UNIQUEID" val="337"/>
</p:tagLst>
</file>

<file path=ppt/tags/tag3.xml><?xml version="1.0" encoding="utf-8"?>
<p:tagLst xmlns:a="http://schemas.openxmlformats.org/drawingml/2006/main" xmlns:r="http://schemas.openxmlformats.org/officeDocument/2006/relationships" xmlns:p="http://schemas.openxmlformats.org/presentationml/2006/main">
  <p:tag name="AS_UNIQUEID" val="339"/>
</p:tagLst>
</file>

<file path=ppt/theme/theme1.xml><?xml version="1.0" encoding="utf-8"?>
<a:theme xmlns:a="http://schemas.openxmlformats.org/drawingml/2006/main" name="1_Hill Dickinson Standard">
  <a:themeElements>
    <a:clrScheme name="1_Hill Dickinson Stand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Hill Dickinson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600" b="0" i="0" u="none" strike="noStrike" cap="none" normalizeH="0" baseline="0" smtClean="0">
            <a:ln>
              <a:noFill/>
            </a:ln>
            <a:solidFill>
              <a:srgbClr val="000066"/>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600" b="0" i="0" u="none" strike="noStrike" cap="none" normalizeH="0" baseline="0" smtClean="0">
            <a:ln>
              <a:noFill/>
            </a:ln>
            <a:solidFill>
              <a:srgbClr val="000066"/>
            </a:solidFill>
            <a:effectLst/>
            <a:latin typeface="Arial Black" pitchFamily="34" charset="0"/>
          </a:defRPr>
        </a:defPPr>
      </a:lstStyle>
    </a:lnDef>
  </a:objectDefaults>
  <a:extraClrSchemeLst>
    <a:extraClrScheme>
      <a:clrScheme name="1_Hill Dickinson Standa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Hill Dickinson Stand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Hill Dickinson Standa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Hill Dickinson Standa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Hill Dickinson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Hill Dickinson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Hill Dickinson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Hill Dickinson Standard</Template>
  <TotalTime>5680</TotalTime>
  <Words>2109</Words>
  <Application>Microsoft Office PowerPoint</Application>
  <PresentationFormat>自定义</PresentationFormat>
  <Paragraphs>169</Paragraphs>
  <Slides>25</Slides>
  <Notes>14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27" baseType="lpstr">
      <vt:lpstr>1_Hill Dickinson Standard</vt:lpstr>
      <vt:lpstr>Image</vt:lpstr>
      <vt:lpstr>PowerPoint 演示文稿</vt:lpstr>
      <vt:lpstr>PowerPoint 演示文稿</vt:lpstr>
      <vt:lpstr>PowerPoint 演示文稿</vt:lpstr>
      <vt:lpstr>PowerPoint 演示文稿</vt:lpstr>
      <vt:lpstr>简介</vt:lpstr>
      <vt:lpstr>1) 香港仲裁业的风险与机遇</vt:lpstr>
      <vt:lpstr>香港仲裁业的现状和问题</vt:lpstr>
      <vt:lpstr>PowerPoint 演示文稿</vt:lpstr>
      <vt:lpstr>PowerPoint 演示文稿</vt:lpstr>
      <vt:lpstr>香港仲裁业如何赶上?</vt:lpstr>
      <vt:lpstr>香港 vs 新加坡</vt:lpstr>
      <vt:lpstr>2) 建立多元化纠纷解决机制</vt:lpstr>
      <vt:lpstr>品牌化 + 国际化 + 专业化</vt:lpstr>
      <vt:lpstr>品牌化 + 国际化 + 专业化</vt:lpstr>
      <vt:lpstr>3) 助内地提升法治化营商环境</vt:lpstr>
      <vt:lpstr>为大湾区企业“走出去”</vt:lpstr>
      <vt:lpstr>4) 港作国际仲裁地可借势与助力“一带一路”</vt:lpstr>
      <vt:lpstr>争议纠纷解决服务</vt:lpstr>
      <vt:lpstr>理想仲裁地点 – 香港</vt:lpstr>
      <vt:lpstr>5) 为香港的仲裁裁决在内地获承认和执行提供条件</vt:lpstr>
      <vt:lpstr>就仲裁程序相互协助保全的安排</vt:lpstr>
      <vt:lpstr>“一带一路”的相关仲裁</vt:lpstr>
      <vt:lpstr>6) 香港法律服务助国家参与全球治理</vt:lpstr>
      <vt:lpstr>“并船出海”</vt:lpstr>
      <vt:lpstr>谢谢！  </vt:lpstr>
    </vt:vector>
  </TitlesOfParts>
  <Company>Hill Dickinson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mpowell</dc:creator>
  <cp:lastModifiedBy>AutoBVT</cp:lastModifiedBy>
  <cp:revision>341</cp:revision>
  <cp:lastPrinted>2018-04-18T03:17:44Z</cp:lastPrinted>
  <dcterms:created xsi:type="dcterms:W3CDTF">2009-01-16T16:38:26Z</dcterms:created>
  <dcterms:modified xsi:type="dcterms:W3CDTF">2019-06-29T03:12:37Z</dcterms:modified>
</cp:coreProperties>
</file>