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3"/>
    <p:sldId id="260" r:id="rId4"/>
    <p:sldId id="264" r:id="rId5"/>
    <p:sldId id="265" r:id="rId6"/>
    <p:sldId id="280" r:id="rId7"/>
    <p:sldId id="283" r:id="rId8"/>
    <p:sldId id="290" r:id="rId9"/>
    <p:sldId id="285" r:id="rId10"/>
    <p:sldId id="284" r:id="rId11"/>
  </p:sldIdLst>
  <p:sldSz cx="12192000" cy="6858000"/>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kern="1200" baseline="0">
        <a:solidFill>
          <a:schemeClr val="tx1"/>
        </a:solidFill>
        <a:latin typeface="黑体" panose="02010609060101010101" pitchFamily="1" charset="-122"/>
        <a:ea typeface="黑体" panose="02010609060101010101" pitchFamily="1" charset="-122"/>
        <a:cs typeface="+mn-cs"/>
      </a:defRPr>
    </a:lvl1pPr>
    <a:lvl2pPr marL="457200" lvl="1" indent="0" algn="l" defTabSz="914400" eaLnBrk="1" fontAlgn="base" latinLnBrk="0" hangingPunct="1">
      <a:lnSpc>
        <a:spcPct val="100000"/>
      </a:lnSpc>
      <a:spcBef>
        <a:spcPct val="0"/>
      </a:spcBef>
      <a:spcAft>
        <a:spcPct val="0"/>
      </a:spcAft>
      <a:buNone/>
      <a:defRPr sz="1800" kern="1200" baseline="0">
        <a:solidFill>
          <a:schemeClr val="tx1"/>
        </a:solidFill>
        <a:latin typeface="黑体" panose="02010609060101010101" pitchFamily="1" charset="-122"/>
        <a:ea typeface="黑体" panose="02010609060101010101" pitchFamily="1" charset="-122"/>
        <a:cs typeface="+mn-cs"/>
      </a:defRPr>
    </a:lvl2pPr>
    <a:lvl3pPr marL="914400" lvl="2" indent="0" algn="l" defTabSz="914400" eaLnBrk="1" fontAlgn="base" latinLnBrk="0" hangingPunct="1">
      <a:lnSpc>
        <a:spcPct val="100000"/>
      </a:lnSpc>
      <a:spcBef>
        <a:spcPct val="0"/>
      </a:spcBef>
      <a:spcAft>
        <a:spcPct val="0"/>
      </a:spcAft>
      <a:buNone/>
      <a:defRPr sz="1800" kern="1200" baseline="0">
        <a:solidFill>
          <a:schemeClr val="tx1"/>
        </a:solidFill>
        <a:latin typeface="黑体" panose="02010609060101010101" pitchFamily="1" charset="-122"/>
        <a:ea typeface="黑体" panose="02010609060101010101" pitchFamily="1" charset="-122"/>
        <a:cs typeface="+mn-cs"/>
      </a:defRPr>
    </a:lvl3pPr>
    <a:lvl4pPr marL="1371600" lvl="3" indent="0" algn="l" defTabSz="914400" eaLnBrk="1" fontAlgn="base" latinLnBrk="0" hangingPunct="1">
      <a:lnSpc>
        <a:spcPct val="100000"/>
      </a:lnSpc>
      <a:spcBef>
        <a:spcPct val="0"/>
      </a:spcBef>
      <a:spcAft>
        <a:spcPct val="0"/>
      </a:spcAft>
      <a:buNone/>
      <a:defRPr sz="1800" kern="1200" baseline="0">
        <a:solidFill>
          <a:schemeClr val="tx1"/>
        </a:solidFill>
        <a:latin typeface="黑体" panose="02010609060101010101" pitchFamily="1" charset="-122"/>
        <a:ea typeface="黑体" panose="02010609060101010101" pitchFamily="1" charset="-122"/>
        <a:cs typeface="+mn-cs"/>
      </a:defRPr>
    </a:lvl4pPr>
    <a:lvl5pPr marL="1828800" lvl="4" indent="0" algn="l" defTabSz="914400" eaLnBrk="1" fontAlgn="base" latinLnBrk="0" hangingPunct="1">
      <a:lnSpc>
        <a:spcPct val="100000"/>
      </a:lnSpc>
      <a:spcBef>
        <a:spcPct val="0"/>
      </a:spcBef>
      <a:spcAft>
        <a:spcPct val="0"/>
      </a:spcAft>
      <a:buNone/>
      <a:defRPr sz="1800" kern="1200" baseline="0">
        <a:solidFill>
          <a:schemeClr val="tx1"/>
        </a:solidFill>
        <a:latin typeface="黑体" panose="02010609060101010101" pitchFamily="1" charset="-122"/>
        <a:ea typeface="黑体" panose="02010609060101010101" pitchFamily="1" charset="-122"/>
        <a:cs typeface="+mn-cs"/>
      </a:defRPr>
    </a:lvl5pPr>
    <a:lvl6pPr marL="2286000" lvl="5" indent="0" algn="l" defTabSz="914400" eaLnBrk="1" fontAlgn="base" latinLnBrk="0" hangingPunct="1">
      <a:lnSpc>
        <a:spcPct val="100000"/>
      </a:lnSpc>
      <a:spcBef>
        <a:spcPct val="0"/>
      </a:spcBef>
      <a:spcAft>
        <a:spcPct val="0"/>
      </a:spcAft>
      <a:buNone/>
      <a:defRPr sz="1800" kern="1200" baseline="0">
        <a:solidFill>
          <a:schemeClr val="tx1"/>
        </a:solidFill>
        <a:latin typeface="黑体" panose="02010609060101010101" pitchFamily="1" charset="-122"/>
        <a:ea typeface="黑体" panose="02010609060101010101" pitchFamily="1" charset="-122"/>
        <a:cs typeface="+mn-cs"/>
      </a:defRPr>
    </a:lvl6pPr>
    <a:lvl7pPr marL="2743200" lvl="6" indent="0" algn="l" defTabSz="914400" eaLnBrk="1" fontAlgn="base" latinLnBrk="0" hangingPunct="1">
      <a:lnSpc>
        <a:spcPct val="100000"/>
      </a:lnSpc>
      <a:spcBef>
        <a:spcPct val="0"/>
      </a:spcBef>
      <a:spcAft>
        <a:spcPct val="0"/>
      </a:spcAft>
      <a:buNone/>
      <a:defRPr sz="1800" kern="1200" baseline="0">
        <a:solidFill>
          <a:schemeClr val="tx1"/>
        </a:solidFill>
        <a:latin typeface="黑体" panose="02010609060101010101" pitchFamily="1" charset="-122"/>
        <a:ea typeface="黑体" panose="02010609060101010101" pitchFamily="1" charset="-122"/>
        <a:cs typeface="+mn-cs"/>
      </a:defRPr>
    </a:lvl7pPr>
    <a:lvl8pPr marL="3200400" lvl="7" indent="0" algn="l" defTabSz="914400" eaLnBrk="1" fontAlgn="base" latinLnBrk="0" hangingPunct="1">
      <a:lnSpc>
        <a:spcPct val="100000"/>
      </a:lnSpc>
      <a:spcBef>
        <a:spcPct val="0"/>
      </a:spcBef>
      <a:spcAft>
        <a:spcPct val="0"/>
      </a:spcAft>
      <a:buNone/>
      <a:defRPr sz="1800" kern="1200" baseline="0">
        <a:solidFill>
          <a:schemeClr val="tx1"/>
        </a:solidFill>
        <a:latin typeface="黑体" panose="02010609060101010101" pitchFamily="1" charset="-122"/>
        <a:ea typeface="黑体" panose="02010609060101010101" pitchFamily="1" charset="-122"/>
        <a:cs typeface="+mn-cs"/>
      </a:defRPr>
    </a:lvl8pPr>
    <a:lvl9pPr marL="3657600" lvl="8" indent="0" algn="l" defTabSz="914400" eaLnBrk="1" fontAlgn="base" latinLnBrk="0" hangingPunct="1">
      <a:lnSpc>
        <a:spcPct val="100000"/>
      </a:lnSpc>
      <a:spcBef>
        <a:spcPct val="0"/>
      </a:spcBef>
      <a:spcAft>
        <a:spcPct val="0"/>
      </a:spcAft>
      <a:buNone/>
      <a:defRPr sz="1800" kern="1200" baseline="0">
        <a:solidFill>
          <a:schemeClr val="tx1"/>
        </a:solidFill>
        <a:latin typeface="黑体" panose="02010609060101010101" pitchFamily="1" charset="-122"/>
        <a:ea typeface="黑体" panose="02010609060101010101" pitchFamily="1"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howGuides="1">
      <p:cViewPr varScale="1">
        <p:scale>
          <a:sx n="69" d="100"/>
          <a:sy n="69" d="100"/>
        </p:scale>
        <p:origin x="-138" y="-102"/>
      </p:cViewPr>
      <p:guideLst>
        <p:guide orient="horz" pos="2160"/>
        <p:guide pos="3841"/>
      </p:guideLst>
    </p:cSldViewPr>
  </p:slideViewPr>
  <p:gridSpacing cx="70" cy="7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p:cNvSpPr>
          <p:nvPr>
            <p:ph type="hdr" sz="quarter"/>
          </p:nvPr>
        </p:nvSpPr>
        <p:spPr>
          <a:xfrm>
            <a:off x="0" y="0"/>
            <a:ext cx="2971800" cy="458788"/>
          </a:xfrm>
          <a:prstGeom prst="rect">
            <a:avLst/>
          </a:prstGeom>
          <a:noFill/>
          <a:ln w="9525">
            <a:noFill/>
          </a:ln>
        </p:spPr>
        <p:txBody>
          <a:bodyPr vert="horz"/>
          <a:p>
            <a:pPr lvl="0" fontAlgn="base"/>
            <a:endParaRPr strike="noStrike" noProof="1">
              <a:ea typeface="宋体" panose="02010600030101010101" pitchFamily="2" charset="-122"/>
            </a:endParaRPr>
          </a:p>
        </p:txBody>
      </p:sp>
      <p:sp>
        <p:nvSpPr>
          <p:cNvPr id="2051" name="日期占位符 2"/>
          <p:cNvSpPr>
            <a:spLocks noGrp="1"/>
          </p:cNvSpPr>
          <p:nvPr>
            <p:ph type="dt" idx="1"/>
          </p:nvPr>
        </p:nvSpPr>
        <p:spPr>
          <a:xfrm>
            <a:off x="3884613" y="0"/>
            <a:ext cx="2971800" cy="458788"/>
          </a:xfrm>
          <a:prstGeom prst="rect">
            <a:avLst/>
          </a:prstGeom>
          <a:noFill/>
          <a:ln w="9525">
            <a:noFill/>
          </a:ln>
        </p:spPr>
        <p:txBody>
          <a:bodyPr vert="horz"/>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ea typeface="宋体" panose="02010600030101010101" pitchFamily="2" charset="-122"/>
            </a:endParaRPr>
          </a:p>
        </p:txBody>
      </p:sp>
      <p:sp>
        <p:nvSpPr>
          <p:cNvPr id="2052" name="幻灯片图像占位符 3"/>
          <p:cNvSpPr>
            <a:spLocks noGrp="1" noRot="1" noChangeAspect="1"/>
          </p:cNvSpPr>
          <p:nvPr>
            <p:ph type="sldImg"/>
          </p:nvPr>
        </p:nvSpPr>
        <p:spPr>
          <a:xfrm>
            <a:off x="685800" y="1143000"/>
            <a:ext cx="5486400" cy="3086100"/>
          </a:xfrm>
          <a:prstGeom prst="rect">
            <a:avLst/>
          </a:prstGeom>
          <a:noFill/>
          <a:ln w="9525">
            <a:noFill/>
          </a:ln>
        </p:spPr>
      </p:sp>
      <p:sp>
        <p:nvSpPr>
          <p:cNvPr id="2053" name="备注占位符 4"/>
          <p:cNvSpPr>
            <a:spLocks noGrp="1" noRot="1" noChangeAspect="1"/>
          </p:cNvSpPr>
          <p:nvPr/>
        </p:nvSpPr>
        <p:spPr>
          <a:xfrm>
            <a:off x="685800" y="4400550"/>
            <a:ext cx="5486400" cy="3600450"/>
          </a:xfrm>
          <a:prstGeom prst="rect">
            <a:avLst/>
          </a:prstGeom>
          <a:noFill/>
          <a:ln w="9525">
            <a:noFill/>
          </a:ln>
        </p:spPr>
        <p:txBody>
          <a:bodyPr anchor="ct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054" name="页脚占位符 5"/>
          <p:cNvSpPr>
            <a:spLocks noGrp="1"/>
          </p:cNvSpPr>
          <p:nvPr>
            <p:ph type="ftr" sz="quarter" idx="4"/>
          </p:nvPr>
        </p:nvSpPr>
        <p:spPr>
          <a:xfrm>
            <a:off x="0" y="8685213"/>
            <a:ext cx="2971800" cy="458788"/>
          </a:xfrm>
          <a:prstGeom prst="rect">
            <a:avLst/>
          </a:prstGeom>
          <a:noFill/>
          <a:ln w="9525">
            <a:noFill/>
          </a:ln>
        </p:spPr>
        <p:txBody>
          <a:bodyPr vert="horz" anchor="b"/>
          <a:p>
            <a:pPr lvl="0" fontAlgn="base"/>
            <a:endParaRPr strike="noStrike" noProof="1">
              <a:ea typeface="宋体" panose="02010600030101010101" pitchFamily="2" charset="-122"/>
            </a:endParaRPr>
          </a:p>
        </p:txBody>
      </p:sp>
      <p:sp>
        <p:nvSpPr>
          <p:cNvPr id="2055" name="灯片编号占位符 6"/>
          <p:cNvSpPr>
            <a:spLocks noGrp="1"/>
          </p:cNvSpPr>
          <p:nvPr>
            <p:ph type="sldNum" sz="quarter" idx="5"/>
          </p:nvPr>
        </p:nvSpPr>
        <p:spPr>
          <a:xfrm>
            <a:off x="3884613" y="8685213"/>
            <a:ext cx="2971800" cy="458788"/>
          </a:xfrm>
          <a:prstGeom prst="rect">
            <a:avLst/>
          </a:prstGeom>
          <a:noFill/>
          <a:ln w="9525">
            <a:noFill/>
          </a:ln>
        </p:spPr>
        <p:txBody>
          <a:bodyPr vert="horz" anchor="b"/>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ea typeface="宋体" panose="02010600030101010101" pitchFamily="2" charset="-122"/>
            </a:endParaRPr>
          </a:p>
        </p:txBody>
      </p:sp>
    </p:spTree>
  </p:cSld>
  <p:clrMap bg1="lt1" tx1="dk1" bg2="lt2" tx2="dk2" accent1="accent1" accent2="accent2" accent3="accent3" accent4="accent4" accent5="accent5" accent6="accent6" hlink="hlink" folHlink="folHlink"/>
  <p:hf sldNum="0" hdr="0" ftr="0" dt="0"/>
  <p:notesStyle>
    <a:lvl1pPr lvl="0" defTabSz="0" fontAlgn="base">
      <a:defRPr sz="1200" kern="1200">
        <a:latin typeface="+mn-lt"/>
        <a:ea typeface="+mn-ea"/>
        <a:cs typeface="+mn-cs"/>
      </a:defRPr>
    </a:lvl1pPr>
    <a:lvl2pPr marL="0" lvl="1" indent="0" defTabSz="0" fontAlgn="base">
      <a:defRPr sz="1200" kern="1200">
        <a:latin typeface="+mn-lt"/>
        <a:ea typeface="+mn-ea"/>
        <a:cs typeface="+mn-cs"/>
      </a:defRPr>
    </a:lvl2pPr>
    <a:lvl3pPr marL="0" lvl="2" indent="0" defTabSz="0" fontAlgn="base">
      <a:defRPr sz="1200" kern="1200">
        <a:latin typeface="+mn-lt"/>
        <a:ea typeface="+mn-ea"/>
        <a:cs typeface="+mn-cs"/>
      </a:defRPr>
    </a:lvl3pPr>
    <a:lvl4pPr marL="0" lvl="3" indent="0" defTabSz="0" fontAlgn="base">
      <a:defRPr sz="1200" kern="1200">
        <a:latin typeface="+mn-lt"/>
        <a:ea typeface="+mn-ea"/>
        <a:cs typeface="+mn-cs"/>
      </a:defRPr>
    </a:lvl4pPr>
    <a:lvl5pPr marL="0" lvl="4" indent="0" defTabSz="0" fontAlgn="base">
      <a:defRPr sz="1200" kern="1200">
        <a:latin typeface="+mn-lt"/>
        <a:ea typeface="+mn-ea"/>
        <a:cs typeface="+mn-cs"/>
      </a:defRPr>
    </a:lvl5pPr>
    <a:lvl6pPr marL="2286000" lvl="5" indent="0" defTabSz="0" fontAlgn="base">
      <a:defRPr sz="1200" kern="1200">
        <a:latin typeface="+mn-lt"/>
        <a:ea typeface="+mn-ea"/>
        <a:cs typeface="+mn-cs"/>
      </a:defRPr>
    </a:lvl6pPr>
    <a:lvl7pPr marL="2743200" lvl="6" indent="0" defTabSz="0" fontAlgn="base">
      <a:defRPr sz="1200" kern="1200">
        <a:latin typeface="+mn-lt"/>
        <a:ea typeface="+mn-ea"/>
        <a:cs typeface="+mn-cs"/>
      </a:defRPr>
    </a:lvl7pPr>
    <a:lvl8pPr marL="3200400" lvl="7" indent="0" defTabSz="0" fontAlgn="base">
      <a:defRPr sz="1200" kern="1200">
        <a:latin typeface="+mn-lt"/>
        <a:ea typeface="+mn-ea"/>
        <a:cs typeface="+mn-cs"/>
      </a:defRPr>
    </a:lvl8pPr>
    <a:lvl9pPr marL="3657600" lvl="8" indent="0" defTabSz="0" fontAlgn="base">
      <a:defRPr sz="1200" kern="1200">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auto"/>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
        <p:nvSpPr>
          <p:cNvPr id="5" name="页脚占位符 4"/>
          <p:cNvSpPr>
            <a:spLocks noGrp="1"/>
          </p:cNvSpPr>
          <p:nvPr>
            <p:ph type="ftr" sz="quarter" idx="11"/>
          </p:nvPr>
        </p:nvSpPr>
        <p:spPr/>
        <p:txBody>
          <a:bodyPr/>
          <a:p>
            <a:pPr lvl="0" fontAlgn="base"/>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
        <p:nvSpPr>
          <p:cNvPr id="5" name="页脚占位符 4"/>
          <p:cNvSpPr>
            <a:spLocks noGrp="1"/>
          </p:cNvSpPr>
          <p:nvPr>
            <p:ph type="ftr" sz="quarter" idx="11"/>
          </p:nvPr>
        </p:nvSpPr>
        <p:spPr/>
        <p:txBody>
          <a:bodyPr/>
          <a:p>
            <a:pPr lvl="0" fontAlgn="base"/>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694363"/>
          </a:xfr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7734300" cy="569436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
        <p:nvSpPr>
          <p:cNvPr id="5" name="页脚占位符 4"/>
          <p:cNvSpPr>
            <a:spLocks noGrp="1"/>
          </p:cNvSpPr>
          <p:nvPr>
            <p:ph type="ftr" sz="quarter" idx="11"/>
          </p:nvPr>
        </p:nvSpPr>
        <p:spPr/>
        <p:txBody>
          <a:bodyPr/>
          <a:p>
            <a:pPr lvl="0" fontAlgn="base"/>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
        <p:nvSpPr>
          <p:cNvPr id="5" name="页脚占位符 4"/>
          <p:cNvSpPr>
            <a:spLocks noGrp="1"/>
          </p:cNvSpPr>
          <p:nvPr>
            <p:ph type="ftr" sz="quarter" idx="11"/>
          </p:nvPr>
        </p:nvSpPr>
        <p:spPr/>
        <p:txBody>
          <a:bodyPr/>
          <a:p>
            <a:pPr lvl="0" fontAlgn="base"/>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
        <p:nvSpPr>
          <p:cNvPr id="5" name="页脚占位符 4"/>
          <p:cNvSpPr>
            <a:spLocks noGrp="1"/>
          </p:cNvSpPr>
          <p:nvPr>
            <p:ph type="ftr" sz="quarter" idx="11"/>
          </p:nvPr>
        </p:nvSpPr>
        <p:spPr/>
        <p:txBody>
          <a:bodyPr/>
          <a:p>
            <a:pPr lvl="0" fontAlgn="base"/>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220788"/>
            <a:ext cx="5152644" cy="48387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1156" y="1220788"/>
            <a:ext cx="5152644" cy="48387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
        <p:nvSpPr>
          <p:cNvPr id="6" name="页脚占位符 5"/>
          <p:cNvSpPr>
            <a:spLocks noGrp="1"/>
          </p:cNvSpPr>
          <p:nvPr>
            <p:ph type="ftr" sz="quarter" idx="11"/>
          </p:nvPr>
        </p:nvSpPr>
        <p:spPr/>
        <p:txBody>
          <a:bodyPr/>
          <a:p>
            <a:pPr lvl="0" fontAlgn="base"/>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
        <p:nvSpPr>
          <p:cNvPr id="8" name="页脚占位符 7"/>
          <p:cNvSpPr>
            <a:spLocks noGrp="1"/>
          </p:cNvSpPr>
          <p:nvPr>
            <p:ph type="ftr" sz="quarter" idx="11"/>
          </p:nvPr>
        </p:nvSpPr>
        <p:spPr/>
        <p:txBody>
          <a:bodyPr/>
          <a:p>
            <a:pPr lvl="0" fontAlgn="base"/>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
        <p:nvSpPr>
          <p:cNvPr id="4" name="页脚占位符 3"/>
          <p:cNvSpPr>
            <a:spLocks noGrp="1"/>
          </p:cNvSpPr>
          <p:nvPr>
            <p:ph type="ftr" sz="quarter" idx="11"/>
          </p:nvPr>
        </p:nvSpPr>
        <p:spPr/>
        <p:txBody>
          <a:bodyPr/>
          <a:p>
            <a:pPr lvl="0" fontAlgn="base"/>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
        <p:nvSpPr>
          <p:cNvPr id="3" name="页脚占位符 2"/>
          <p:cNvSpPr>
            <a:spLocks noGrp="1"/>
          </p:cNvSpPr>
          <p:nvPr>
            <p:ph type="ftr" sz="quarter" idx="11"/>
          </p:nvPr>
        </p:nvSpPr>
        <p:spPr/>
        <p:txBody>
          <a:bodyPr/>
          <a:p>
            <a:pPr lvl="0" fontAlgn="base"/>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
        <p:nvSpPr>
          <p:cNvPr id="6" name="页脚占位符 5"/>
          <p:cNvSpPr>
            <a:spLocks noGrp="1"/>
          </p:cNvSpPr>
          <p:nvPr>
            <p:ph type="ftr" sz="quarter" idx="11"/>
          </p:nvPr>
        </p:nvSpPr>
        <p:spPr/>
        <p:txBody>
          <a:bodyPr/>
          <a:p>
            <a:pPr lvl="0" fontAlgn="base"/>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
        <p:nvSpPr>
          <p:cNvPr id="6" name="页脚占位符 5"/>
          <p:cNvSpPr>
            <a:spLocks noGrp="1"/>
          </p:cNvSpPr>
          <p:nvPr>
            <p:ph type="ftr" sz="quarter" idx="11"/>
          </p:nvPr>
        </p:nvSpPr>
        <p:spPr/>
        <p:txBody>
          <a:bodyPr/>
          <a:p>
            <a:pPr lvl="0" fontAlgn="base"/>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4F6F8"/>
            </a:gs>
            <a:gs pos="100000">
              <a:srgbClr val="E1E1E1"/>
            </a:gs>
          </a:gsLst>
          <a:path path="rect">
            <a:fillToRect l="50000" t="50000" r="50000" b="50000"/>
          </a:path>
          <a:tileRect/>
        </a:gradFill>
        <a:effectLst/>
      </p:bgPr>
    </p:bg>
    <p:spTree>
      <p:nvGrpSpPr>
        <p:cNvPr id="1" name=""/>
        <p:cNvGrpSpPr/>
        <p:nvPr/>
      </p:nvGrpSpPr>
      <p:grpSpPr/>
      <p:sp>
        <p:nvSpPr>
          <p:cNvPr id="1026" name="Title Placeholder 1"/>
          <p:cNvSpPr>
            <a:spLocks noGrp="1"/>
          </p:cNvSpPr>
          <p:nvPr>
            <p:ph type="title"/>
          </p:nvPr>
        </p:nvSpPr>
        <p:spPr>
          <a:xfrm>
            <a:off x="838200" y="365125"/>
            <a:ext cx="10515600" cy="633413"/>
          </a:xfrm>
          <a:prstGeom prst="rect">
            <a:avLst/>
          </a:prstGeom>
          <a:noFill/>
          <a:ln w="9525">
            <a:noFill/>
          </a:ln>
        </p:spPr>
        <p:txBody>
          <a:bodyPr anchor="ctr"/>
          <a:p>
            <a:pPr lvl="0"/>
            <a:r>
              <a:rPr lang="zh-CN" altLang="en-US"/>
              <a:t>单击此处编辑母版标题样式</a:t>
            </a:r>
            <a:endParaRPr lang="zh-CN" altLang="en-US"/>
          </a:p>
        </p:txBody>
      </p:sp>
      <p:sp>
        <p:nvSpPr>
          <p:cNvPr id="1027" name="Text Placeholder 2"/>
          <p:cNvSpPr>
            <a:spLocks noGrp="1"/>
          </p:cNvSpPr>
          <p:nvPr>
            <p:ph type="body"/>
          </p:nvPr>
        </p:nvSpPr>
        <p:spPr>
          <a:xfrm>
            <a:off x="838200" y="1220788"/>
            <a:ext cx="10515600" cy="4838700"/>
          </a:xfrm>
          <a:prstGeom prst="rect">
            <a:avLst/>
          </a:prstGeom>
          <a:noFill/>
          <a:ln w="9525">
            <a:noFill/>
          </a:ln>
        </p:spPr>
        <p:txBody>
          <a:bodyPr anchor="t"/>
          <a:p>
            <a:pPr lvl="0"/>
            <a:r>
              <a:rPr lang="zh-CN" altLang="en-US"/>
              <a:t>单击此处编辑母版文本样式</a:t>
            </a:r>
            <a:endParaRPr lang="zh-CN" altLang="en-US"/>
          </a:p>
          <a:p>
            <a:pPr lvl="1" indent="-22860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Date Placeholder 3"/>
          <p:cNvSpPr>
            <a:spLocks noGrp="1"/>
          </p:cNvSpPr>
          <p:nvPr>
            <p:ph type="dt" sz="half" idx="2"/>
          </p:nvPr>
        </p:nvSpPr>
        <p:spPr>
          <a:xfrm>
            <a:off x="838200" y="6356350"/>
            <a:ext cx="2743200" cy="365125"/>
          </a:xfrm>
          <a:prstGeom prst="rect">
            <a:avLst/>
          </a:prstGeom>
          <a:noFill/>
          <a:ln w="9525">
            <a:noFill/>
          </a:ln>
        </p:spPr>
        <p:txBody>
          <a:bodyPr vert="horz" anchor="ctr"/>
          <a:lstStyle>
            <a:lvl1pPr algn="l">
              <a:defRPr sz="1200">
                <a:solidFill>
                  <a:srgbClr val="9C9C9C"/>
                </a:solidFill>
                <a:ea typeface="宋体" panose="02010600030101010101" pitchFamily="2" charset="-122"/>
              </a:defRPr>
            </a:lvl1pPr>
          </a:lstStyle>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
        <p:nvSpPr>
          <p:cNvPr id="1029" name="Footer Placeholder 4"/>
          <p:cNvSpPr>
            <a:spLocks noGrp="1"/>
          </p:cNvSpPr>
          <p:nvPr>
            <p:ph type="ftr" sz="quarter" idx="3"/>
          </p:nvPr>
        </p:nvSpPr>
        <p:spPr>
          <a:xfrm>
            <a:off x="4038600" y="6356350"/>
            <a:ext cx="4114800" cy="365125"/>
          </a:xfrm>
          <a:prstGeom prst="rect">
            <a:avLst/>
          </a:prstGeom>
          <a:noFill/>
          <a:ln w="9525">
            <a:noFill/>
          </a:ln>
        </p:spPr>
        <p:txBody>
          <a:bodyPr vert="horz" anchor="ctr"/>
          <a:lstStyle>
            <a:lvl1pPr algn="ctr">
              <a:defRPr sz="1200">
                <a:solidFill>
                  <a:srgbClr val="9C9C9C"/>
                </a:solidFill>
                <a:ea typeface="宋体" panose="02010600030101010101" pitchFamily="2" charset="-122"/>
              </a:defRPr>
            </a:lvl1pPr>
          </a:lstStyle>
          <a:p>
            <a:pPr lvl="0" fontAlgn="base"/>
          </a:p>
        </p:txBody>
      </p:sp>
      <p:sp>
        <p:nvSpPr>
          <p:cNvPr id="1030" name="Slide Number Placeholder 5"/>
          <p:cNvSpPr>
            <a:spLocks noGrp="1"/>
          </p:cNvSpPr>
          <p:nvPr>
            <p:ph type="sldNum" sz="quarter" idx="4"/>
          </p:nvPr>
        </p:nvSpPr>
        <p:spPr>
          <a:xfrm>
            <a:off x="8610600" y="6356350"/>
            <a:ext cx="2743200" cy="365125"/>
          </a:xfrm>
          <a:prstGeom prst="rect">
            <a:avLst/>
          </a:prstGeom>
          <a:noFill/>
          <a:ln w="9525">
            <a:noFill/>
          </a:ln>
        </p:spPr>
        <p:txBody>
          <a:bodyPr vert="horz" anchor="ctr"/>
          <a:lstStyle>
            <a:lvl1pPr algn="r">
              <a:defRPr sz="1200">
                <a:solidFill>
                  <a:srgbClr val="9C9C9C"/>
                </a:solidFill>
                <a:ea typeface="宋体" panose="02010600030101010101" pitchFamily="2" charset="-122"/>
              </a:defRPr>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
        <p:nvSpPr>
          <p:cNvPr id="1031" name="任意多边形 6"/>
          <p:cNvSpPr/>
          <p:nvPr/>
        </p:nvSpPr>
        <p:spPr>
          <a:xfrm flipV="1">
            <a:off x="615950" y="587375"/>
            <a:ext cx="10737850" cy="438150"/>
          </a:xfrm>
          <a:custGeom>
            <a:avLst/>
            <a:gdLst/>
            <a:ahLst/>
            <a:cxnLst>
              <a:cxn ang="0">
                <a:pos x="167822" y="524933"/>
              </a:cxn>
              <a:cxn ang="0">
                <a:pos x="168846" y="524933"/>
              </a:cxn>
              <a:cxn ang="0">
                <a:pos x="168846" y="14598"/>
              </a:cxn>
              <a:cxn ang="0">
                <a:pos x="1386790" y="14598"/>
              </a:cxn>
              <a:cxn ang="0">
                <a:pos x="11969073" y="0"/>
              </a:cxn>
              <a:cxn ang="0">
                <a:pos x="167822" y="0"/>
              </a:cxn>
              <a:cxn ang="0">
                <a:pos x="152999" y="0"/>
              </a:cxn>
              <a:cxn ang="0">
                <a:pos x="152999" y="507260"/>
              </a:cxn>
              <a:cxn ang="0">
                <a:pos x="107280" y="507260"/>
              </a:cxn>
              <a:cxn ang="0">
                <a:pos x="107280" y="0"/>
              </a:cxn>
              <a:cxn ang="0">
                <a:pos x="0" y="0"/>
              </a:cxn>
              <a:cxn ang="0">
                <a:pos x="0" y="524932"/>
              </a:cxn>
              <a:cxn ang="0">
                <a:pos x="33834" y="524932"/>
              </a:cxn>
              <a:cxn ang="0">
                <a:pos x="33834" y="23810"/>
              </a:cxn>
              <a:cxn ang="0">
                <a:pos x="79553" y="23810"/>
              </a:cxn>
              <a:cxn ang="0">
                <a:pos x="79553" y="524932"/>
              </a:cxn>
              <a:cxn ang="0">
                <a:pos x="167822" y="524932"/>
              </a:cxn>
              <a:cxn ang="0">
                <a:pos x="167822" y="524933"/>
              </a:cxn>
            </a:cxnLst>
            <a:pathLst>
              <a:path w="11969073" h="524933">
                <a:moveTo>
                  <a:pt x="167822" y="524933"/>
                </a:moveTo>
                <a:lnTo>
                  <a:pt x="168846" y="524933"/>
                </a:lnTo>
                <a:lnTo>
                  <a:pt x="168846" y="14598"/>
                </a:lnTo>
                <a:lnTo>
                  <a:pt x="1386790" y="14598"/>
                </a:lnTo>
                <a:lnTo>
                  <a:pt x="11969073" y="0"/>
                </a:lnTo>
                <a:lnTo>
                  <a:pt x="167822" y="0"/>
                </a:lnTo>
                <a:lnTo>
                  <a:pt x="152999" y="0"/>
                </a:lnTo>
                <a:lnTo>
                  <a:pt x="152999" y="507260"/>
                </a:lnTo>
                <a:lnTo>
                  <a:pt x="107280" y="507260"/>
                </a:lnTo>
                <a:lnTo>
                  <a:pt x="107280" y="0"/>
                </a:lnTo>
                <a:lnTo>
                  <a:pt x="0" y="0"/>
                </a:lnTo>
                <a:lnTo>
                  <a:pt x="0" y="524932"/>
                </a:lnTo>
                <a:lnTo>
                  <a:pt x="33834" y="524932"/>
                </a:lnTo>
                <a:lnTo>
                  <a:pt x="33834" y="23810"/>
                </a:lnTo>
                <a:lnTo>
                  <a:pt x="79553" y="23810"/>
                </a:lnTo>
                <a:lnTo>
                  <a:pt x="79553" y="524932"/>
                </a:lnTo>
                <a:lnTo>
                  <a:pt x="167822" y="524932"/>
                </a:lnTo>
                <a:lnTo>
                  <a:pt x="167822" y="524933"/>
                </a:lnTo>
                <a:close/>
              </a:path>
            </a:pathLst>
          </a:custGeom>
          <a:solidFill>
            <a:srgbClr val="28A9D6"/>
          </a:solidFill>
          <a:ln w="9525">
            <a:noFill/>
          </a:ln>
        </p:spPr>
        <p:txBody>
          <a:bodyPr/>
          <a:p>
            <a:endParaRPr lang="zh-CN" altLang="en-US"/>
          </a:p>
        </p:txBody>
      </p:sp>
      <p:sp>
        <p:nvSpPr>
          <p:cNvPr id="1032" name="Freeform 5"/>
          <p:cNvSpPr>
            <a:spLocks noEditPoints="1"/>
          </p:cNvSpPr>
          <p:nvPr/>
        </p:nvSpPr>
        <p:spPr>
          <a:xfrm>
            <a:off x="8393113" y="5535613"/>
            <a:ext cx="3189287" cy="820737"/>
          </a:xfrm>
          <a:custGeom>
            <a:avLst/>
            <a:gdLst/>
            <a:ahLst/>
            <a:cxnLst>
              <a:cxn ang="0">
                <a:pos x="7933" y="1418"/>
              </a:cxn>
              <a:cxn ang="0">
                <a:pos x="7832" y="1315"/>
              </a:cxn>
              <a:cxn ang="0">
                <a:pos x="7738" y="1352"/>
              </a:cxn>
              <a:cxn ang="0">
                <a:pos x="7673" y="1336"/>
              </a:cxn>
              <a:cxn ang="0">
                <a:pos x="7538" y="1313"/>
              </a:cxn>
              <a:cxn ang="0">
                <a:pos x="7430" y="1287"/>
              </a:cxn>
              <a:cxn ang="0">
                <a:pos x="7292" y="1358"/>
              </a:cxn>
              <a:cxn ang="0">
                <a:pos x="7170" y="1352"/>
              </a:cxn>
              <a:cxn ang="0">
                <a:pos x="6993" y="1400"/>
              </a:cxn>
              <a:cxn ang="0">
                <a:pos x="6886" y="1357"/>
              </a:cxn>
              <a:cxn ang="0">
                <a:pos x="6766" y="1380"/>
              </a:cxn>
              <a:cxn ang="0">
                <a:pos x="6640" y="1194"/>
              </a:cxn>
              <a:cxn ang="0">
                <a:pos x="6505" y="1157"/>
              </a:cxn>
              <a:cxn ang="0">
                <a:pos x="6381" y="1311"/>
              </a:cxn>
              <a:cxn ang="0">
                <a:pos x="6242" y="1181"/>
              </a:cxn>
              <a:cxn ang="0">
                <a:pos x="5688" y="818"/>
              </a:cxn>
              <a:cxn ang="0">
                <a:pos x="5396" y="674"/>
              </a:cxn>
              <a:cxn ang="0">
                <a:pos x="5346" y="615"/>
              </a:cxn>
              <a:cxn ang="0">
                <a:pos x="5292" y="1274"/>
              </a:cxn>
              <a:cxn ang="0">
                <a:pos x="5007" y="1089"/>
              </a:cxn>
              <a:cxn ang="0">
                <a:pos x="4819" y="685"/>
              </a:cxn>
              <a:cxn ang="0">
                <a:pos x="4540" y="1250"/>
              </a:cxn>
              <a:cxn ang="0">
                <a:pos x="4474" y="1255"/>
              </a:cxn>
              <a:cxn ang="0">
                <a:pos x="4398" y="1265"/>
              </a:cxn>
              <a:cxn ang="0">
                <a:pos x="4286" y="1131"/>
              </a:cxn>
              <a:cxn ang="0">
                <a:pos x="4046" y="1117"/>
              </a:cxn>
              <a:cxn ang="0">
                <a:pos x="3923" y="975"/>
              </a:cxn>
              <a:cxn ang="0">
                <a:pos x="3742" y="1095"/>
              </a:cxn>
              <a:cxn ang="0">
                <a:pos x="3585" y="1415"/>
              </a:cxn>
              <a:cxn ang="0">
                <a:pos x="3463" y="1255"/>
              </a:cxn>
              <a:cxn ang="0">
                <a:pos x="3390" y="372"/>
              </a:cxn>
              <a:cxn ang="0">
                <a:pos x="3367" y="187"/>
              </a:cxn>
              <a:cxn ang="0">
                <a:pos x="3329" y="695"/>
              </a:cxn>
              <a:cxn ang="0">
                <a:pos x="2997" y="1479"/>
              </a:cxn>
              <a:cxn ang="0">
                <a:pos x="2797" y="1119"/>
              </a:cxn>
              <a:cxn ang="0">
                <a:pos x="2628" y="1372"/>
              </a:cxn>
              <a:cxn ang="0">
                <a:pos x="2470" y="1378"/>
              </a:cxn>
              <a:cxn ang="0">
                <a:pos x="2310" y="1440"/>
              </a:cxn>
              <a:cxn ang="0">
                <a:pos x="2152" y="1391"/>
              </a:cxn>
              <a:cxn ang="0">
                <a:pos x="2055" y="1463"/>
              </a:cxn>
              <a:cxn ang="0">
                <a:pos x="1975" y="1479"/>
              </a:cxn>
              <a:cxn ang="0">
                <a:pos x="1805" y="1456"/>
              </a:cxn>
              <a:cxn ang="0">
                <a:pos x="1673" y="1469"/>
              </a:cxn>
              <a:cxn ang="0">
                <a:pos x="1531" y="1408"/>
              </a:cxn>
              <a:cxn ang="0">
                <a:pos x="1443" y="1265"/>
              </a:cxn>
              <a:cxn ang="0">
                <a:pos x="1253" y="1421"/>
              </a:cxn>
              <a:cxn ang="0">
                <a:pos x="1155" y="1401"/>
              </a:cxn>
              <a:cxn ang="0">
                <a:pos x="1051" y="1389"/>
              </a:cxn>
              <a:cxn ang="0">
                <a:pos x="969" y="1224"/>
              </a:cxn>
              <a:cxn ang="0">
                <a:pos x="843" y="1375"/>
              </a:cxn>
              <a:cxn ang="0">
                <a:pos x="664" y="1427"/>
              </a:cxn>
              <a:cxn ang="0">
                <a:pos x="515" y="1241"/>
              </a:cxn>
              <a:cxn ang="0">
                <a:pos x="320" y="1245"/>
              </a:cxn>
              <a:cxn ang="0">
                <a:pos x="218" y="1342"/>
              </a:cxn>
              <a:cxn ang="0">
                <a:pos x="56" y="1357"/>
              </a:cxn>
              <a:cxn ang="0">
                <a:pos x="3369" y="1408"/>
              </a:cxn>
              <a:cxn ang="0">
                <a:pos x="3356" y="1141"/>
              </a:cxn>
              <a:cxn ang="0">
                <a:pos x="3356" y="872"/>
              </a:cxn>
              <a:cxn ang="0">
                <a:pos x="3356" y="756"/>
              </a:cxn>
            </a:cxnLst>
            <a:pathLst>
              <a:path w="8000" h="1542">
                <a:moveTo>
                  <a:pt x="7978" y="1472"/>
                </a:moveTo>
                <a:cubicBezTo>
                  <a:pt x="7978" y="1462"/>
                  <a:pt x="7978" y="1462"/>
                  <a:pt x="7978" y="1462"/>
                </a:cubicBezTo>
                <a:cubicBezTo>
                  <a:pt x="7966" y="1462"/>
                  <a:pt x="7966" y="1462"/>
                  <a:pt x="7966" y="1462"/>
                </a:cubicBezTo>
                <a:cubicBezTo>
                  <a:pt x="7966" y="1436"/>
                  <a:pt x="7966" y="1436"/>
                  <a:pt x="7966" y="1436"/>
                </a:cubicBezTo>
                <a:cubicBezTo>
                  <a:pt x="7955" y="1436"/>
                  <a:pt x="7955" y="1436"/>
                  <a:pt x="7955" y="1436"/>
                </a:cubicBezTo>
                <a:cubicBezTo>
                  <a:pt x="7955" y="1420"/>
                  <a:pt x="7955" y="1420"/>
                  <a:pt x="7955" y="1420"/>
                </a:cubicBezTo>
                <a:cubicBezTo>
                  <a:pt x="7941" y="1420"/>
                  <a:pt x="7941" y="1420"/>
                  <a:pt x="7941" y="1420"/>
                </a:cubicBezTo>
                <a:cubicBezTo>
                  <a:pt x="7941" y="1428"/>
                  <a:pt x="7941" y="1428"/>
                  <a:pt x="7941" y="1428"/>
                </a:cubicBezTo>
                <a:cubicBezTo>
                  <a:pt x="7933" y="1428"/>
                  <a:pt x="7933" y="1428"/>
                  <a:pt x="7933" y="1428"/>
                </a:cubicBezTo>
                <a:cubicBezTo>
                  <a:pt x="7933" y="1418"/>
                  <a:pt x="7933" y="1418"/>
                  <a:pt x="7933" y="1418"/>
                </a:cubicBezTo>
                <a:cubicBezTo>
                  <a:pt x="7916" y="1418"/>
                  <a:pt x="7916" y="1418"/>
                  <a:pt x="7916" y="1418"/>
                </a:cubicBezTo>
                <a:cubicBezTo>
                  <a:pt x="7916" y="1433"/>
                  <a:pt x="7916" y="1433"/>
                  <a:pt x="7916" y="1433"/>
                </a:cubicBezTo>
                <a:cubicBezTo>
                  <a:pt x="7895" y="1433"/>
                  <a:pt x="7895" y="1433"/>
                  <a:pt x="7895" y="1433"/>
                </a:cubicBezTo>
                <a:cubicBezTo>
                  <a:pt x="7895" y="1335"/>
                  <a:pt x="7895" y="1335"/>
                  <a:pt x="7895" y="1335"/>
                </a:cubicBezTo>
                <a:cubicBezTo>
                  <a:pt x="7879" y="1335"/>
                  <a:pt x="7879" y="1335"/>
                  <a:pt x="7879" y="1335"/>
                </a:cubicBezTo>
                <a:cubicBezTo>
                  <a:pt x="7855" y="1316"/>
                  <a:pt x="7855" y="1316"/>
                  <a:pt x="7855" y="1316"/>
                </a:cubicBezTo>
                <a:cubicBezTo>
                  <a:pt x="7855" y="1300"/>
                  <a:pt x="7855" y="1300"/>
                  <a:pt x="7855" y="1300"/>
                </a:cubicBezTo>
                <a:cubicBezTo>
                  <a:pt x="7843" y="1300"/>
                  <a:pt x="7843" y="1300"/>
                  <a:pt x="7843" y="1300"/>
                </a:cubicBezTo>
                <a:cubicBezTo>
                  <a:pt x="7843" y="1315"/>
                  <a:pt x="7843" y="1315"/>
                  <a:pt x="7843" y="1315"/>
                </a:cubicBezTo>
                <a:cubicBezTo>
                  <a:pt x="7832" y="1315"/>
                  <a:pt x="7832" y="1315"/>
                  <a:pt x="7832" y="1315"/>
                </a:cubicBezTo>
                <a:cubicBezTo>
                  <a:pt x="7832" y="1300"/>
                  <a:pt x="7832" y="1300"/>
                  <a:pt x="7832" y="1300"/>
                </a:cubicBezTo>
                <a:cubicBezTo>
                  <a:pt x="7821" y="1300"/>
                  <a:pt x="7821" y="1300"/>
                  <a:pt x="7821" y="1300"/>
                </a:cubicBezTo>
                <a:cubicBezTo>
                  <a:pt x="7821" y="1315"/>
                  <a:pt x="7821" y="1315"/>
                  <a:pt x="7821" y="1315"/>
                </a:cubicBezTo>
                <a:cubicBezTo>
                  <a:pt x="7806" y="1335"/>
                  <a:pt x="7806" y="1335"/>
                  <a:pt x="7806" y="1335"/>
                </a:cubicBezTo>
                <a:cubicBezTo>
                  <a:pt x="7789" y="1335"/>
                  <a:pt x="7789" y="1335"/>
                  <a:pt x="7789" y="1335"/>
                </a:cubicBezTo>
                <a:cubicBezTo>
                  <a:pt x="7789" y="1436"/>
                  <a:pt x="7789" y="1436"/>
                  <a:pt x="7789" y="1436"/>
                </a:cubicBezTo>
                <a:cubicBezTo>
                  <a:pt x="7749" y="1436"/>
                  <a:pt x="7749" y="1436"/>
                  <a:pt x="7749" y="1436"/>
                </a:cubicBezTo>
                <a:cubicBezTo>
                  <a:pt x="7749" y="1345"/>
                  <a:pt x="7749" y="1345"/>
                  <a:pt x="7749" y="1345"/>
                </a:cubicBezTo>
                <a:cubicBezTo>
                  <a:pt x="7738" y="1345"/>
                  <a:pt x="7738" y="1345"/>
                  <a:pt x="7738" y="1345"/>
                </a:cubicBezTo>
                <a:cubicBezTo>
                  <a:pt x="7738" y="1352"/>
                  <a:pt x="7738" y="1352"/>
                  <a:pt x="7738" y="1352"/>
                </a:cubicBezTo>
                <a:cubicBezTo>
                  <a:pt x="7724" y="1352"/>
                  <a:pt x="7724" y="1352"/>
                  <a:pt x="7724" y="1352"/>
                </a:cubicBezTo>
                <a:cubicBezTo>
                  <a:pt x="7724" y="1337"/>
                  <a:pt x="7724" y="1337"/>
                  <a:pt x="7724" y="1337"/>
                </a:cubicBezTo>
                <a:cubicBezTo>
                  <a:pt x="7713" y="1337"/>
                  <a:pt x="7713" y="1337"/>
                  <a:pt x="7713" y="1337"/>
                </a:cubicBezTo>
                <a:cubicBezTo>
                  <a:pt x="7713" y="1321"/>
                  <a:pt x="7713" y="1321"/>
                  <a:pt x="7713" y="1321"/>
                </a:cubicBezTo>
                <a:cubicBezTo>
                  <a:pt x="7697" y="1321"/>
                  <a:pt x="7697" y="1321"/>
                  <a:pt x="7697" y="1321"/>
                </a:cubicBezTo>
                <a:cubicBezTo>
                  <a:pt x="7697" y="1336"/>
                  <a:pt x="7697" y="1336"/>
                  <a:pt x="7697" y="1336"/>
                </a:cubicBezTo>
                <a:cubicBezTo>
                  <a:pt x="7687" y="1336"/>
                  <a:pt x="7687" y="1336"/>
                  <a:pt x="7687" y="1336"/>
                </a:cubicBezTo>
                <a:cubicBezTo>
                  <a:pt x="7687" y="1324"/>
                  <a:pt x="7687" y="1324"/>
                  <a:pt x="7687" y="1324"/>
                </a:cubicBezTo>
                <a:cubicBezTo>
                  <a:pt x="7673" y="1324"/>
                  <a:pt x="7673" y="1324"/>
                  <a:pt x="7673" y="1324"/>
                </a:cubicBezTo>
                <a:cubicBezTo>
                  <a:pt x="7673" y="1336"/>
                  <a:pt x="7673" y="1336"/>
                  <a:pt x="7673" y="1336"/>
                </a:cubicBezTo>
                <a:cubicBezTo>
                  <a:pt x="7659" y="1336"/>
                  <a:pt x="7659" y="1336"/>
                  <a:pt x="7659" y="1336"/>
                </a:cubicBezTo>
                <a:cubicBezTo>
                  <a:pt x="7659" y="1326"/>
                  <a:pt x="7659" y="1326"/>
                  <a:pt x="7659" y="1326"/>
                </a:cubicBezTo>
                <a:cubicBezTo>
                  <a:pt x="7645" y="1326"/>
                  <a:pt x="7645" y="1326"/>
                  <a:pt x="7645" y="1326"/>
                </a:cubicBezTo>
                <a:cubicBezTo>
                  <a:pt x="7645" y="1356"/>
                  <a:pt x="7645" y="1356"/>
                  <a:pt x="7645" y="1356"/>
                </a:cubicBezTo>
                <a:cubicBezTo>
                  <a:pt x="7616" y="1356"/>
                  <a:pt x="7616" y="1356"/>
                  <a:pt x="7616" y="1356"/>
                </a:cubicBezTo>
                <a:cubicBezTo>
                  <a:pt x="7616" y="1439"/>
                  <a:pt x="7616" y="1439"/>
                  <a:pt x="7616" y="1439"/>
                </a:cubicBezTo>
                <a:cubicBezTo>
                  <a:pt x="7581" y="1439"/>
                  <a:pt x="7581" y="1439"/>
                  <a:pt x="7581" y="1439"/>
                </a:cubicBezTo>
                <a:cubicBezTo>
                  <a:pt x="7581" y="1337"/>
                  <a:pt x="7581" y="1337"/>
                  <a:pt x="7581" y="1337"/>
                </a:cubicBezTo>
                <a:cubicBezTo>
                  <a:pt x="7557" y="1337"/>
                  <a:pt x="7557" y="1337"/>
                  <a:pt x="7557" y="1337"/>
                </a:cubicBezTo>
                <a:cubicBezTo>
                  <a:pt x="7538" y="1313"/>
                  <a:pt x="7538" y="1313"/>
                  <a:pt x="7538" y="1313"/>
                </a:cubicBezTo>
                <a:cubicBezTo>
                  <a:pt x="7497" y="1313"/>
                  <a:pt x="7497" y="1313"/>
                  <a:pt x="7497" y="1313"/>
                </a:cubicBezTo>
                <a:cubicBezTo>
                  <a:pt x="7497" y="1416"/>
                  <a:pt x="7497" y="1416"/>
                  <a:pt x="7497" y="1416"/>
                </a:cubicBezTo>
                <a:cubicBezTo>
                  <a:pt x="7483" y="1416"/>
                  <a:pt x="7483" y="1416"/>
                  <a:pt x="7483" y="1416"/>
                </a:cubicBezTo>
                <a:cubicBezTo>
                  <a:pt x="7483" y="1314"/>
                  <a:pt x="7483" y="1314"/>
                  <a:pt x="7483" y="1314"/>
                </a:cubicBezTo>
                <a:cubicBezTo>
                  <a:pt x="7465" y="1285"/>
                  <a:pt x="7465" y="1285"/>
                  <a:pt x="7465" y="1285"/>
                </a:cubicBezTo>
                <a:cubicBezTo>
                  <a:pt x="7452" y="1285"/>
                  <a:pt x="7452" y="1285"/>
                  <a:pt x="7452" y="1285"/>
                </a:cubicBezTo>
                <a:cubicBezTo>
                  <a:pt x="7452" y="1291"/>
                  <a:pt x="7452" y="1291"/>
                  <a:pt x="7452" y="1291"/>
                </a:cubicBezTo>
                <a:cubicBezTo>
                  <a:pt x="7441" y="1291"/>
                  <a:pt x="7441" y="1291"/>
                  <a:pt x="7441" y="1291"/>
                </a:cubicBezTo>
                <a:cubicBezTo>
                  <a:pt x="7441" y="1287"/>
                  <a:pt x="7441" y="1287"/>
                  <a:pt x="7441" y="1287"/>
                </a:cubicBezTo>
                <a:cubicBezTo>
                  <a:pt x="7430" y="1287"/>
                  <a:pt x="7430" y="1287"/>
                  <a:pt x="7430" y="1287"/>
                </a:cubicBezTo>
                <a:cubicBezTo>
                  <a:pt x="7430" y="1301"/>
                  <a:pt x="7430" y="1301"/>
                  <a:pt x="7430" y="1301"/>
                </a:cubicBezTo>
                <a:cubicBezTo>
                  <a:pt x="7383" y="1301"/>
                  <a:pt x="7383" y="1301"/>
                  <a:pt x="7383" y="1301"/>
                </a:cubicBezTo>
                <a:cubicBezTo>
                  <a:pt x="7383" y="1286"/>
                  <a:pt x="7383" y="1286"/>
                  <a:pt x="7383" y="1286"/>
                </a:cubicBezTo>
                <a:cubicBezTo>
                  <a:pt x="7370" y="1261"/>
                  <a:pt x="7370" y="1261"/>
                  <a:pt x="7370" y="1261"/>
                </a:cubicBezTo>
                <a:cubicBezTo>
                  <a:pt x="7326" y="1261"/>
                  <a:pt x="7326" y="1261"/>
                  <a:pt x="7326" y="1261"/>
                </a:cubicBezTo>
                <a:cubicBezTo>
                  <a:pt x="7326" y="1286"/>
                  <a:pt x="7326" y="1286"/>
                  <a:pt x="7326" y="1286"/>
                </a:cubicBezTo>
                <a:cubicBezTo>
                  <a:pt x="7297" y="1286"/>
                  <a:pt x="7297" y="1286"/>
                  <a:pt x="7297" y="1286"/>
                </a:cubicBezTo>
                <a:cubicBezTo>
                  <a:pt x="7297" y="1303"/>
                  <a:pt x="7297" y="1303"/>
                  <a:pt x="7297" y="1303"/>
                </a:cubicBezTo>
                <a:cubicBezTo>
                  <a:pt x="7292" y="1303"/>
                  <a:pt x="7292" y="1303"/>
                  <a:pt x="7292" y="1303"/>
                </a:cubicBezTo>
                <a:cubicBezTo>
                  <a:pt x="7292" y="1358"/>
                  <a:pt x="7292" y="1358"/>
                  <a:pt x="7292" y="1358"/>
                </a:cubicBezTo>
                <a:cubicBezTo>
                  <a:pt x="7281" y="1358"/>
                  <a:pt x="7281" y="1358"/>
                  <a:pt x="7281" y="1358"/>
                </a:cubicBezTo>
                <a:cubicBezTo>
                  <a:pt x="7281" y="1302"/>
                  <a:pt x="7281" y="1302"/>
                  <a:pt x="7281" y="1302"/>
                </a:cubicBezTo>
                <a:cubicBezTo>
                  <a:pt x="7273" y="1302"/>
                  <a:pt x="7273" y="1302"/>
                  <a:pt x="7273" y="1302"/>
                </a:cubicBezTo>
                <a:cubicBezTo>
                  <a:pt x="7273" y="1279"/>
                  <a:pt x="7273" y="1279"/>
                  <a:pt x="7273" y="1279"/>
                </a:cubicBezTo>
                <a:cubicBezTo>
                  <a:pt x="7210" y="1279"/>
                  <a:pt x="7210" y="1279"/>
                  <a:pt x="7210" y="1279"/>
                </a:cubicBezTo>
                <a:cubicBezTo>
                  <a:pt x="7210" y="1303"/>
                  <a:pt x="7210" y="1303"/>
                  <a:pt x="7210" y="1303"/>
                </a:cubicBezTo>
                <a:cubicBezTo>
                  <a:pt x="7179" y="1303"/>
                  <a:pt x="7179" y="1303"/>
                  <a:pt x="7179" y="1303"/>
                </a:cubicBezTo>
                <a:cubicBezTo>
                  <a:pt x="7179" y="1323"/>
                  <a:pt x="7179" y="1323"/>
                  <a:pt x="7179" y="1323"/>
                </a:cubicBezTo>
                <a:cubicBezTo>
                  <a:pt x="7170" y="1323"/>
                  <a:pt x="7170" y="1323"/>
                  <a:pt x="7170" y="1323"/>
                </a:cubicBezTo>
                <a:cubicBezTo>
                  <a:pt x="7170" y="1352"/>
                  <a:pt x="7170" y="1352"/>
                  <a:pt x="7170" y="1352"/>
                </a:cubicBezTo>
                <a:cubicBezTo>
                  <a:pt x="7090" y="1352"/>
                  <a:pt x="7090" y="1352"/>
                  <a:pt x="7090" y="1352"/>
                </a:cubicBezTo>
                <a:cubicBezTo>
                  <a:pt x="7090" y="1362"/>
                  <a:pt x="7090" y="1362"/>
                  <a:pt x="7090" y="1362"/>
                </a:cubicBezTo>
                <a:cubicBezTo>
                  <a:pt x="7069" y="1362"/>
                  <a:pt x="7069" y="1362"/>
                  <a:pt x="7069" y="1362"/>
                </a:cubicBezTo>
                <a:cubicBezTo>
                  <a:pt x="7069" y="1308"/>
                  <a:pt x="7069" y="1308"/>
                  <a:pt x="7069" y="1308"/>
                </a:cubicBezTo>
                <a:cubicBezTo>
                  <a:pt x="7036" y="1308"/>
                  <a:pt x="7036" y="1308"/>
                  <a:pt x="7036" y="1308"/>
                </a:cubicBezTo>
                <a:cubicBezTo>
                  <a:pt x="7036" y="1291"/>
                  <a:pt x="7036" y="1291"/>
                  <a:pt x="7036" y="1291"/>
                </a:cubicBezTo>
                <a:cubicBezTo>
                  <a:pt x="7010" y="1291"/>
                  <a:pt x="7010" y="1291"/>
                  <a:pt x="7010" y="1291"/>
                </a:cubicBezTo>
                <a:cubicBezTo>
                  <a:pt x="7010" y="1305"/>
                  <a:pt x="7010" y="1305"/>
                  <a:pt x="7010" y="1305"/>
                </a:cubicBezTo>
                <a:cubicBezTo>
                  <a:pt x="6993" y="1305"/>
                  <a:pt x="6993" y="1305"/>
                  <a:pt x="6993" y="1305"/>
                </a:cubicBezTo>
                <a:cubicBezTo>
                  <a:pt x="6993" y="1400"/>
                  <a:pt x="6993" y="1400"/>
                  <a:pt x="6993" y="1400"/>
                </a:cubicBezTo>
                <a:cubicBezTo>
                  <a:pt x="6972" y="1400"/>
                  <a:pt x="6972" y="1400"/>
                  <a:pt x="6972" y="1400"/>
                </a:cubicBezTo>
                <a:cubicBezTo>
                  <a:pt x="6972" y="1391"/>
                  <a:pt x="6972" y="1391"/>
                  <a:pt x="6972" y="1391"/>
                </a:cubicBezTo>
                <a:cubicBezTo>
                  <a:pt x="6952" y="1391"/>
                  <a:pt x="6952" y="1391"/>
                  <a:pt x="6952" y="1391"/>
                </a:cubicBezTo>
                <a:cubicBezTo>
                  <a:pt x="6952" y="1405"/>
                  <a:pt x="6952" y="1405"/>
                  <a:pt x="6952" y="1405"/>
                </a:cubicBezTo>
                <a:cubicBezTo>
                  <a:pt x="6936" y="1405"/>
                  <a:pt x="6936" y="1405"/>
                  <a:pt x="6936" y="1405"/>
                </a:cubicBezTo>
                <a:cubicBezTo>
                  <a:pt x="6936" y="1375"/>
                  <a:pt x="6936" y="1375"/>
                  <a:pt x="6936" y="1375"/>
                </a:cubicBezTo>
                <a:cubicBezTo>
                  <a:pt x="6922" y="1375"/>
                  <a:pt x="6922" y="1375"/>
                  <a:pt x="6922" y="1375"/>
                </a:cubicBezTo>
                <a:cubicBezTo>
                  <a:pt x="6922" y="1357"/>
                  <a:pt x="6922" y="1357"/>
                  <a:pt x="6922" y="1357"/>
                </a:cubicBezTo>
                <a:cubicBezTo>
                  <a:pt x="6906" y="1357"/>
                  <a:pt x="6906" y="1357"/>
                  <a:pt x="6906" y="1357"/>
                </a:cubicBezTo>
                <a:cubicBezTo>
                  <a:pt x="6886" y="1357"/>
                  <a:pt x="6886" y="1357"/>
                  <a:pt x="6886" y="1357"/>
                </a:cubicBezTo>
                <a:cubicBezTo>
                  <a:pt x="6886" y="1348"/>
                  <a:pt x="6886" y="1348"/>
                  <a:pt x="6886" y="1348"/>
                </a:cubicBezTo>
                <a:cubicBezTo>
                  <a:pt x="6852" y="1348"/>
                  <a:pt x="6852" y="1348"/>
                  <a:pt x="6852" y="1348"/>
                </a:cubicBezTo>
                <a:cubicBezTo>
                  <a:pt x="6852" y="1334"/>
                  <a:pt x="6852" y="1334"/>
                  <a:pt x="6852" y="1334"/>
                </a:cubicBezTo>
                <a:cubicBezTo>
                  <a:pt x="6839" y="1334"/>
                  <a:pt x="6839" y="1334"/>
                  <a:pt x="6839" y="1334"/>
                </a:cubicBezTo>
                <a:cubicBezTo>
                  <a:pt x="6839" y="1344"/>
                  <a:pt x="6839" y="1344"/>
                  <a:pt x="6839" y="1344"/>
                </a:cubicBezTo>
                <a:cubicBezTo>
                  <a:pt x="6786" y="1344"/>
                  <a:pt x="6786" y="1344"/>
                  <a:pt x="6786" y="1344"/>
                </a:cubicBezTo>
                <a:cubicBezTo>
                  <a:pt x="6786" y="1355"/>
                  <a:pt x="6786" y="1355"/>
                  <a:pt x="6786" y="1355"/>
                </a:cubicBezTo>
                <a:cubicBezTo>
                  <a:pt x="6776" y="1355"/>
                  <a:pt x="6776" y="1355"/>
                  <a:pt x="6776" y="1355"/>
                </a:cubicBezTo>
                <a:cubicBezTo>
                  <a:pt x="6776" y="1370"/>
                  <a:pt x="6776" y="1370"/>
                  <a:pt x="6776" y="1370"/>
                </a:cubicBezTo>
                <a:cubicBezTo>
                  <a:pt x="6766" y="1380"/>
                  <a:pt x="6766" y="1380"/>
                  <a:pt x="6766" y="1380"/>
                </a:cubicBezTo>
                <a:cubicBezTo>
                  <a:pt x="6766" y="1411"/>
                  <a:pt x="6766" y="1411"/>
                  <a:pt x="6766" y="1411"/>
                </a:cubicBezTo>
                <a:cubicBezTo>
                  <a:pt x="6755" y="1411"/>
                  <a:pt x="6755" y="1411"/>
                  <a:pt x="6755" y="1411"/>
                </a:cubicBezTo>
                <a:cubicBezTo>
                  <a:pt x="6755" y="1381"/>
                  <a:pt x="6755" y="1381"/>
                  <a:pt x="6755" y="1381"/>
                </a:cubicBezTo>
                <a:cubicBezTo>
                  <a:pt x="6744" y="1367"/>
                  <a:pt x="6744" y="1367"/>
                  <a:pt x="6744" y="1367"/>
                </a:cubicBezTo>
                <a:cubicBezTo>
                  <a:pt x="6744" y="1291"/>
                  <a:pt x="6744" y="1291"/>
                  <a:pt x="6744" y="1291"/>
                </a:cubicBezTo>
                <a:cubicBezTo>
                  <a:pt x="6727" y="1291"/>
                  <a:pt x="6727" y="1291"/>
                  <a:pt x="6727" y="1291"/>
                </a:cubicBezTo>
                <a:cubicBezTo>
                  <a:pt x="6727" y="1217"/>
                  <a:pt x="6727" y="1217"/>
                  <a:pt x="6727" y="1217"/>
                </a:cubicBezTo>
                <a:cubicBezTo>
                  <a:pt x="6670" y="1217"/>
                  <a:pt x="6670" y="1217"/>
                  <a:pt x="6670" y="1217"/>
                </a:cubicBezTo>
                <a:cubicBezTo>
                  <a:pt x="6670" y="1194"/>
                  <a:pt x="6670" y="1194"/>
                  <a:pt x="6670" y="1194"/>
                </a:cubicBezTo>
                <a:cubicBezTo>
                  <a:pt x="6640" y="1194"/>
                  <a:pt x="6640" y="1194"/>
                  <a:pt x="6640" y="1194"/>
                </a:cubicBezTo>
                <a:cubicBezTo>
                  <a:pt x="6640" y="1246"/>
                  <a:pt x="6640" y="1246"/>
                  <a:pt x="6640" y="1246"/>
                </a:cubicBezTo>
                <a:cubicBezTo>
                  <a:pt x="6625" y="1246"/>
                  <a:pt x="6625" y="1246"/>
                  <a:pt x="6625" y="1246"/>
                </a:cubicBezTo>
                <a:cubicBezTo>
                  <a:pt x="6625" y="1229"/>
                  <a:pt x="6625" y="1229"/>
                  <a:pt x="6625" y="1229"/>
                </a:cubicBezTo>
                <a:cubicBezTo>
                  <a:pt x="6625" y="1229"/>
                  <a:pt x="6614" y="1229"/>
                  <a:pt x="6609" y="1229"/>
                </a:cubicBezTo>
                <a:cubicBezTo>
                  <a:pt x="6604" y="1229"/>
                  <a:pt x="6604" y="1246"/>
                  <a:pt x="6604" y="1246"/>
                </a:cubicBezTo>
                <a:cubicBezTo>
                  <a:pt x="6604" y="1293"/>
                  <a:pt x="6604" y="1293"/>
                  <a:pt x="6604" y="1293"/>
                </a:cubicBezTo>
                <a:cubicBezTo>
                  <a:pt x="6562" y="1293"/>
                  <a:pt x="6562" y="1293"/>
                  <a:pt x="6562" y="1293"/>
                </a:cubicBezTo>
                <a:cubicBezTo>
                  <a:pt x="6562" y="1130"/>
                  <a:pt x="6562" y="1130"/>
                  <a:pt x="6562" y="1130"/>
                </a:cubicBezTo>
                <a:cubicBezTo>
                  <a:pt x="6505" y="1130"/>
                  <a:pt x="6505" y="1130"/>
                  <a:pt x="6505" y="1130"/>
                </a:cubicBezTo>
                <a:cubicBezTo>
                  <a:pt x="6505" y="1157"/>
                  <a:pt x="6505" y="1157"/>
                  <a:pt x="6505" y="1157"/>
                </a:cubicBezTo>
                <a:cubicBezTo>
                  <a:pt x="6481" y="1157"/>
                  <a:pt x="6477" y="1169"/>
                  <a:pt x="6477" y="1169"/>
                </a:cubicBezTo>
                <a:cubicBezTo>
                  <a:pt x="6450" y="1169"/>
                  <a:pt x="6450" y="1169"/>
                  <a:pt x="6450" y="1169"/>
                </a:cubicBezTo>
                <a:cubicBezTo>
                  <a:pt x="6450" y="1202"/>
                  <a:pt x="6450" y="1202"/>
                  <a:pt x="6450" y="1202"/>
                </a:cubicBezTo>
                <a:cubicBezTo>
                  <a:pt x="6438" y="1202"/>
                  <a:pt x="6438" y="1202"/>
                  <a:pt x="6438" y="1202"/>
                </a:cubicBezTo>
                <a:cubicBezTo>
                  <a:pt x="6438" y="1333"/>
                  <a:pt x="6438" y="1333"/>
                  <a:pt x="6438" y="1333"/>
                </a:cubicBezTo>
                <a:cubicBezTo>
                  <a:pt x="6414" y="1333"/>
                  <a:pt x="6414" y="1333"/>
                  <a:pt x="6414" y="1333"/>
                </a:cubicBezTo>
                <a:cubicBezTo>
                  <a:pt x="6414" y="1314"/>
                  <a:pt x="6414" y="1314"/>
                  <a:pt x="6414" y="1314"/>
                </a:cubicBezTo>
                <a:cubicBezTo>
                  <a:pt x="6401" y="1301"/>
                  <a:pt x="6401" y="1301"/>
                  <a:pt x="6401" y="1301"/>
                </a:cubicBezTo>
                <a:cubicBezTo>
                  <a:pt x="6394" y="1301"/>
                  <a:pt x="6394" y="1301"/>
                  <a:pt x="6394" y="1301"/>
                </a:cubicBezTo>
                <a:cubicBezTo>
                  <a:pt x="6381" y="1311"/>
                  <a:pt x="6381" y="1311"/>
                  <a:pt x="6381" y="1311"/>
                </a:cubicBezTo>
                <a:cubicBezTo>
                  <a:pt x="6381" y="1078"/>
                  <a:pt x="6381" y="1078"/>
                  <a:pt x="6381" y="1078"/>
                </a:cubicBezTo>
                <a:cubicBezTo>
                  <a:pt x="6322" y="1065"/>
                  <a:pt x="6322" y="1065"/>
                  <a:pt x="6322" y="1065"/>
                </a:cubicBezTo>
                <a:cubicBezTo>
                  <a:pt x="6297" y="1065"/>
                  <a:pt x="6297" y="1065"/>
                  <a:pt x="6297" y="1065"/>
                </a:cubicBezTo>
                <a:cubicBezTo>
                  <a:pt x="6297" y="1080"/>
                  <a:pt x="6297" y="1080"/>
                  <a:pt x="6297" y="1080"/>
                </a:cubicBezTo>
                <a:cubicBezTo>
                  <a:pt x="6280" y="1080"/>
                  <a:pt x="6280" y="1080"/>
                  <a:pt x="6280" y="1080"/>
                </a:cubicBezTo>
                <a:cubicBezTo>
                  <a:pt x="6280" y="1135"/>
                  <a:pt x="6280" y="1135"/>
                  <a:pt x="6280" y="1135"/>
                </a:cubicBezTo>
                <a:cubicBezTo>
                  <a:pt x="6264" y="1135"/>
                  <a:pt x="6264" y="1135"/>
                  <a:pt x="6264" y="1135"/>
                </a:cubicBezTo>
                <a:cubicBezTo>
                  <a:pt x="6264" y="1207"/>
                  <a:pt x="6264" y="1207"/>
                  <a:pt x="6264" y="1207"/>
                </a:cubicBezTo>
                <a:cubicBezTo>
                  <a:pt x="6242" y="1207"/>
                  <a:pt x="6242" y="1207"/>
                  <a:pt x="6242" y="1207"/>
                </a:cubicBezTo>
                <a:cubicBezTo>
                  <a:pt x="6242" y="1181"/>
                  <a:pt x="6242" y="1181"/>
                  <a:pt x="6242" y="1181"/>
                </a:cubicBezTo>
                <a:cubicBezTo>
                  <a:pt x="6214" y="1181"/>
                  <a:pt x="6214" y="1181"/>
                  <a:pt x="6214" y="1181"/>
                </a:cubicBezTo>
                <a:cubicBezTo>
                  <a:pt x="6214" y="1098"/>
                  <a:pt x="6214" y="1098"/>
                  <a:pt x="6214" y="1098"/>
                </a:cubicBezTo>
                <a:cubicBezTo>
                  <a:pt x="6196" y="1098"/>
                  <a:pt x="6196" y="1098"/>
                  <a:pt x="6196" y="1098"/>
                </a:cubicBezTo>
                <a:cubicBezTo>
                  <a:pt x="6196" y="1048"/>
                  <a:pt x="6196" y="1048"/>
                  <a:pt x="6196" y="1048"/>
                </a:cubicBezTo>
                <a:cubicBezTo>
                  <a:pt x="6114" y="1039"/>
                  <a:pt x="6114" y="1039"/>
                  <a:pt x="6114" y="1039"/>
                </a:cubicBezTo>
                <a:cubicBezTo>
                  <a:pt x="6114" y="1024"/>
                  <a:pt x="6114" y="1024"/>
                  <a:pt x="6114" y="1024"/>
                </a:cubicBezTo>
                <a:cubicBezTo>
                  <a:pt x="5961" y="1014"/>
                  <a:pt x="5961" y="1014"/>
                  <a:pt x="5961" y="1014"/>
                </a:cubicBezTo>
                <a:cubicBezTo>
                  <a:pt x="5961" y="823"/>
                  <a:pt x="5961" y="823"/>
                  <a:pt x="5961" y="823"/>
                </a:cubicBezTo>
                <a:cubicBezTo>
                  <a:pt x="5826" y="790"/>
                  <a:pt x="5826" y="790"/>
                  <a:pt x="5826" y="790"/>
                </a:cubicBezTo>
                <a:cubicBezTo>
                  <a:pt x="5688" y="818"/>
                  <a:pt x="5688" y="818"/>
                  <a:pt x="5688" y="818"/>
                </a:cubicBezTo>
                <a:cubicBezTo>
                  <a:pt x="5688" y="1359"/>
                  <a:pt x="5688" y="1359"/>
                  <a:pt x="5688" y="1359"/>
                </a:cubicBezTo>
                <a:cubicBezTo>
                  <a:pt x="5605" y="1359"/>
                  <a:pt x="5605" y="1359"/>
                  <a:pt x="5605" y="1359"/>
                </a:cubicBezTo>
                <a:cubicBezTo>
                  <a:pt x="5605" y="451"/>
                  <a:pt x="5605" y="451"/>
                  <a:pt x="5605" y="451"/>
                </a:cubicBezTo>
                <a:cubicBezTo>
                  <a:pt x="5468" y="487"/>
                  <a:pt x="5468" y="487"/>
                  <a:pt x="5468" y="487"/>
                </a:cubicBezTo>
                <a:cubicBezTo>
                  <a:pt x="5468" y="1274"/>
                  <a:pt x="5468" y="1274"/>
                  <a:pt x="5468" y="1274"/>
                </a:cubicBezTo>
                <a:cubicBezTo>
                  <a:pt x="5414" y="1274"/>
                  <a:pt x="5414" y="1274"/>
                  <a:pt x="5414" y="1274"/>
                </a:cubicBezTo>
                <a:cubicBezTo>
                  <a:pt x="5414" y="683"/>
                  <a:pt x="5414" y="683"/>
                  <a:pt x="5414" y="683"/>
                </a:cubicBezTo>
                <a:cubicBezTo>
                  <a:pt x="5404" y="683"/>
                  <a:pt x="5404" y="683"/>
                  <a:pt x="5404" y="683"/>
                </a:cubicBezTo>
                <a:cubicBezTo>
                  <a:pt x="5404" y="674"/>
                  <a:pt x="5404" y="674"/>
                  <a:pt x="5404" y="674"/>
                </a:cubicBezTo>
                <a:cubicBezTo>
                  <a:pt x="5396" y="674"/>
                  <a:pt x="5396" y="674"/>
                  <a:pt x="5396" y="674"/>
                </a:cubicBezTo>
                <a:cubicBezTo>
                  <a:pt x="5396" y="655"/>
                  <a:pt x="5396" y="655"/>
                  <a:pt x="5396" y="655"/>
                </a:cubicBezTo>
                <a:cubicBezTo>
                  <a:pt x="5384" y="655"/>
                  <a:pt x="5384" y="655"/>
                  <a:pt x="5384" y="655"/>
                </a:cubicBezTo>
                <a:cubicBezTo>
                  <a:pt x="5384" y="634"/>
                  <a:pt x="5384" y="634"/>
                  <a:pt x="5384" y="634"/>
                </a:cubicBezTo>
                <a:cubicBezTo>
                  <a:pt x="5367" y="634"/>
                  <a:pt x="5367" y="634"/>
                  <a:pt x="5367" y="634"/>
                </a:cubicBezTo>
                <a:cubicBezTo>
                  <a:pt x="5367" y="615"/>
                  <a:pt x="5367" y="615"/>
                  <a:pt x="5367" y="615"/>
                </a:cubicBezTo>
                <a:cubicBezTo>
                  <a:pt x="5360" y="615"/>
                  <a:pt x="5360" y="615"/>
                  <a:pt x="5360" y="615"/>
                </a:cubicBezTo>
                <a:cubicBezTo>
                  <a:pt x="5360" y="593"/>
                  <a:pt x="5360" y="593"/>
                  <a:pt x="5360" y="593"/>
                </a:cubicBezTo>
                <a:cubicBezTo>
                  <a:pt x="5353" y="532"/>
                  <a:pt x="5353" y="532"/>
                  <a:pt x="5353" y="532"/>
                </a:cubicBezTo>
                <a:cubicBezTo>
                  <a:pt x="5346" y="593"/>
                  <a:pt x="5346" y="593"/>
                  <a:pt x="5346" y="593"/>
                </a:cubicBezTo>
                <a:cubicBezTo>
                  <a:pt x="5346" y="615"/>
                  <a:pt x="5346" y="615"/>
                  <a:pt x="5346" y="615"/>
                </a:cubicBezTo>
                <a:cubicBezTo>
                  <a:pt x="5339" y="615"/>
                  <a:pt x="5339" y="615"/>
                  <a:pt x="5339" y="615"/>
                </a:cubicBezTo>
                <a:cubicBezTo>
                  <a:pt x="5339" y="634"/>
                  <a:pt x="5339" y="634"/>
                  <a:pt x="5339" y="634"/>
                </a:cubicBezTo>
                <a:cubicBezTo>
                  <a:pt x="5322" y="634"/>
                  <a:pt x="5322" y="634"/>
                  <a:pt x="5322" y="634"/>
                </a:cubicBezTo>
                <a:cubicBezTo>
                  <a:pt x="5322" y="655"/>
                  <a:pt x="5322" y="655"/>
                  <a:pt x="5322" y="655"/>
                </a:cubicBezTo>
                <a:cubicBezTo>
                  <a:pt x="5310" y="655"/>
                  <a:pt x="5310" y="655"/>
                  <a:pt x="5310" y="655"/>
                </a:cubicBezTo>
                <a:cubicBezTo>
                  <a:pt x="5310" y="674"/>
                  <a:pt x="5310" y="674"/>
                  <a:pt x="5310" y="674"/>
                </a:cubicBezTo>
                <a:cubicBezTo>
                  <a:pt x="5302" y="674"/>
                  <a:pt x="5302" y="674"/>
                  <a:pt x="5302" y="674"/>
                </a:cubicBezTo>
                <a:cubicBezTo>
                  <a:pt x="5302" y="683"/>
                  <a:pt x="5302" y="683"/>
                  <a:pt x="5302" y="683"/>
                </a:cubicBezTo>
                <a:cubicBezTo>
                  <a:pt x="5292" y="683"/>
                  <a:pt x="5292" y="683"/>
                  <a:pt x="5292" y="683"/>
                </a:cubicBezTo>
                <a:cubicBezTo>
                  <a:pt x="5292" y="1274"/>
                  <a:pt x="5292" y="1274"/>
                  <a:pt x="5292" y="1274"/>
                </a:cubicBezTo>
                <a:cubicBezTo>
                  <a:pt x="5260" y="1274"/>
                  <a:pt x="5260" y="1274"/>
                  <a:pt x="5260" y="1274"/>
                </a:cubicBezTo>
                <a:cubicBezTo>
                  <a:pt x="5260" y="792"/>
                  <a:pt x="5260" y="792"/>
                  <a:pt x="5260" y="792"/>
                </a:cubicBezTo>
                <a:cubicBezTo>
                  <a:pt x="5098" y="792"/>
                  <a:pt x="5098" y="792"/>
                  <a:pt x="5098" y="792"/>
                </a:cubicBezTo>
                <a:cubicBezTo>
                  <a:pt x="5073" y="817"/>
                  <a:pt x="5073" y="817"/>
                  <a:pt x="5073" y="817"/>
                </a:cubicBezTo>
                <a:cubicBezTo>
                  <a:pt x="5073" y="1219"/>
                  <a:pt x="5073" y="1219"/>
                  <a:pt x="5073" y="1219"/>
                </a:cubicBezTo>
                <a:cubicBezTo>
                  <a:pt x="5044" y="1219"/>
                  <a:pt x="5044" y="1219"/>
                  <a:pt x="5044" y="1219"/>
                </a:cubicBezTo>
                <a:cubicBezTo>
                  <a:pt x="5031" y="1237"/>
                  <a:pt x="5031" y="1237"/>
                  <a:pt x="5031" y="1237"/>
                </a:cubicBezTo>
                <a:cubicBezTo>
                  <a:pt x="5031" y="1419"/>
                  <a:pt x="5031" y="1419"/>
                  <a:pt x="5031" y="1419"/>
                </a:cubicBezTo>
                <a:cubicBezTo>
                  <a:pt x="5007" y="1419"/>
                  <a:pt x="5007" y="1419"/>
                  <a:pt x="5007" y="1419"/>
                </a:cubicBezTo>
                <a:cubicBezTo>
                  <a:pt x="5007" y="1089"/>
                  <a:pt x="5007" y="1089"/>
                  <a:pt x="5007" y="1089"/>
                </a:cubicBezTo>
                <a:cubicBezTo>
                  <a:pt x="4993" y="1089"/>
                  <a:pt x="4993" y="1089"/>
                  <a:pt x="4993" y="1089"/>
                </a:cubicBezTo>
                <a:cubicBezTo>
                  <a:pt x="4993" y="1050"/>
                  <a:pt x="4993" y="1050"/>
                  <a:pt x="4993" y="1050"/>
                </a:cubicBezTo>
                <a:cubicBezTo>
                  <a:pt x="4981" y="1050"/>
                  <a:pt x="4981" y="1050"/>
                  <a:pt x="4981" y="1050"/>
                </a:cubicBezTo>
                <a:cubicBezTo>
                  <a:pt x="4981" y="1026"/>
                  <a:pt x="4981" y="1026"/>
                  <a:pt x="4981" y="1026"/>
                </a:cubicBezTo>
                <a:cubicBezTo>
                  <a:pt x="4959" y="1026"/>
                  <a:pt x="4959" y="1026"/>
                  <a:pt x="4959" y="1026"/>
                </a:cubicBezTo>
                <a:cubicBezTo>
                  <a:pt x="4945" y="1016"/>
                  <a:pt x="4945" y="1016"/>
                  <a:pt x="4945" y="1016"/>
                </a:cubicBezTo>
                <a:cubicBezTo>
                  <a:pt x="4945" y="887"/>
                  <a:pt x="4945" y="887"/>
                  <a:pt x="4945" y="887"/>
                </a:cubicBezTo>
                <a:cubicBezTo>
                  <a:pt x="4841" y="919"/>
                  <a:pt x="4841" y="919"/>
                  <a:pt x="4841" y="919"/>
                </a:cubicBezTo>
                <a:cubicBezTo>
                  <a:pt x="4819" y="902"/>
                  <a:pt x="4819" y="902"/>
                  <a:pt x="4819" y="902"/>
                </a:cubicBezTo>
                <a:cubicBezTo>
                  <a:pt x="4819" y="685"/>
                  <a:pt x="4819" y="685"/>
                  <a:pt x="4819" y="685"/>
                </a:cubicBezTo>
                <a:cubicBezTo>
                  <a:pt x="4750" y="668"/>
                  <a:pt x="4750" y="668"/>
                  <a:pt x="4750" y="668"/>
                </a:cubicBezTo>
                <a:cubicBezTo>
                  <a:pt x="4616" y="723"/>
                  <a:pt x="4616" y="723"/>
                  <a:pt x="4616" y="723"/>
                </a:cubicBezTo>
                <a:cubicBezTo>
                  <a:pt x="4616" y="734"/>
                  <a:pt x="4616" y="734"/>
                  <a:pt x="4616" y="734"/>
                </a:cubicBezTo>
                <a:cubicBezTo>
                  <a:pt x="4593" y="720"/>
                  <a:pt x="4593" y="720"/>
                  <a:pt x="4593" y="720"/>
                </a:cubicBezTo>
                <a:cubicBezTo>
                  <a:pt x="4574" y="720"/>
                  <a:pt x="4574" y="720"/>
                  <a:pt x="4574" y="720"/>
                </a:cubicBezTo>
                <a:cubicBezTo>
                  <a:pt x="4574" y="739"/>
                  <a:pt x="4574" y="739"/>
                  <a:pt x="4574" y="739"/>
                </a:cubicBezTo>
                <a:cubicBezTo>
                  <a:pt x="4551" y="739"/>
                  <a:pt x="4551" y="739"/>
                  <a:pt x="4551" y="739"/>
                </a:cubicBezTo>
                <a:cubicBezTo>
                  <a:pt x="4551" y="807"/>
                  <a:pt x="4551" y="807"/>
                  <a:pt x="4551" y="807"/>
                </a:cubicBezTo>
                <a:cubicBezTo>
                  <a:pt x="4540" y="807"/>
                  <a:pt x="4540" y="807"/>
                  <a:pt x="4540" y="807"/>
                </a:cubicBezTo>
                <a:cubicBezTo>
                  <a:pt x="4540" y="1250"/>
                  <a:pt x="4540" y="1250"/>
                  <a:pt x="4540" y="1250"/>
                </a:cubicBezTo>
                <a:cubicBezTo>
                  <a:pt x="4523" y="1250"/>
                  <a:pt x="4523" y="1250"/>
                  <a:pt x="4523" y="1250"/>
                </a:cubicBezTo>
                <a:cubicBezTo>
                  <a:pt x="4516" y="1237"/>
                  <a:pt x="4516" y="1237"/>
                  <a:pt x="4516" y="1237"/>
                </a:cubicBezTo>
                <a:cubicBezTo>
                  <a:pt x="4516" y="1205"/>
                  <a:pt x="4516" y="1205"/>
                  <a:pt x="4516" y="1205"/>
                </a:cubicBezTo>
                <a:cubicBezTo>
                  <a:pt x="4499" y="1205"/>
                  <a:pt x="4499" y="1205"/>
                  <a:pt x="4499" y="1205"/>
                </a:cubicBezTo>
                <a:cubicBezTo>
                  <a:pt x="4499" y="1238"/>
                  <a:pt x="4499" y="1238"/>
                  <a:pt x="4499" y="1238"/>
                </a:cubicBezTo>
                <a:cubicBezTo>
                  <a:pt x="4495" y="1234"/>
                  <a:pt x="4495" y="1234"/>
                  <a:pt x="4495" y="1234"/>
                </a:cubicBezTo>
                <a:cubicBezTo>
                  <a:pt x="4495" y="1245"/>
                  <a:pt x="4495" y="1245"/>
                  <a:pt x="4495" y="1245"/>
                </a:cubicBezTo>
                <a:cubicBezTo>
                  <a:pt x="4482" y="1245"/>
                  <a:pt x="4482" y="1245"/>
                  <a:pt x="4482" y="1245"/>
                </a:cubicBezTo>
                <a:cubicBezTo>
                  <a:pt x="4482" y="1255"/>
                  <a:pt x="4482" y="1255"/>
                  <a:pt x="4482" y="1255"/>
                </a:cubicBezTo>
                <a:cubicBezTo>
                  <a:pt x="4474" y="1255"/>
                  <a:pt x="4474" y="1255"/>
                  <a:pt x="4474" y="1255"/>
                </a:cubicBezTo>
                <a:cubicBezTo>
                  <a:pt x="4474" y="1263"/>
                  <a:pt x="4474" y="1263"/>
                  <a:pt x="4474" y="1263"/>
                </a:cubicBezTo>
                <a:cubicBezTo>
                  <a:pt x="4452" y="1263"/>
                  <a:pt x="4452" y="1263"/>
                  <a:pt x="4452" y="1263"/>
                </a:cubicBezTo>
                <a:cubicBezTo>
                  <a:pt x="4452" y="1251"/>
                  <a:pt x="4452" y="1251"/>
                  <a:pt x="4452" y="1251"/>
                </a:cubicBezTo>
                <a:cubicBezTo>
                  <a:pt x="4468" y="1248"/>
                  <a:pt x="4468" y="1248"/>
                  <a:pt x="4468" y="1248"/>
                </a:cubicBezTo>
                <a:cubicBezTo>
                  <a:pt x="4468" y="1242"/>
                  <a:pt x="4468" y="1242"/>
                  <a:pt x="4468" y="1242"/>
                </a:cubicBezTo>
                <a:cubicBezTo>
                  <a:pt x="4407" y="1242"/>
                  <a:pt x="4407" y="1242"/>
                  <a:pt x="4407" y="1242"/>
                </a:cubicBezTo>
                <a:cubicBezTo>
                  <a:pt x="4409" y="1247"/>
                  <a:pt x="4409" y="1247"/>
                  <a:pt x="4409" y="1247"/>
                </a:cubicBezTo>
                <a:cubicBezTo>
                  <a:pt x="4421" y="1249"/>
                  <a:pt x="4421" y="1249"/>
                  <a:pt x="4421" y="1249"/>
                </a:cubicBezTo>
                <a:cubicBezTo>
                  <a:pt x="4421" y="1260"/>
                  <a:pt x="4421" y="1260"/>
                  <a:pt x="4421" y="1260"/>
                </a:cubicBezTo>
                <a:cubicBezTo>
                  <a:pt x="4398" y="1265"/>
                  <a:pt x="4398" y="1265"/>
                  <a:pt x="4398" y="1265"/>
                </a:cubicBezTo>
                <a:cubicBezTo>
                  <a:pt x="4369" y="1201"/>
                  <a:pt x="4369" y="1201"/>
                  <a:pt x="4369" y="1201"/>
                </a:cubicBezTo>
                <a:cubicBezTo>
                  <a:pt x="4369" y="1161"/>
                  <a:pt x="4369" y="1161"/>
                  <a:pt x="4369" y="1161"/>
                </a:cubicBezTo>
                <a:cubicBezTo>
                  <a:pt x="4369" y="948"/>
                  <a:pt x="4369" y="948"/>
                  <a:pt x="4369" y="948"/>
                </a:cubicBezTo>
                <a:cubicBezTo>
                  <a:pt x="4369" y="948"/>
                  <a:pt x="4379" y="944"/>
                  <a:pt x="4379" y="932"/>
                </a:cubicBezTo>
                <a:cubicBezTo>
                  <a:pt x="4379" y="920"/>
                  <a:pt x="4346" y="917"/>
                  <a:pt x="4333" y="917"/>
                </a:cubicBezTo>
                <a:cubicBezTo>
                  <a:pt x="4320" y="917"/>
                  <a:pt x="4287" y="920"/>
                  <a:pt x="4287" y="932"/>
                </a:cubicBezTo>
                <a:cubicBezTo>
                  <a:pt x="4287" y="944"/>
                  <a:pt x="4297" y="948"/>
                  <a:pt x="4297" y="948"/>
                </a:cubicBezTo>
                <a:cubicBezTo>
                  <a:pt x="4297" y="1161"/>
                  <a:pt x="4297" y="1161"/>
                  <a:pt x="4297" y="1161"/>
                </a:cubicBezTo>
                <a:cubicBezTo>
                  <a:pt x="4286" y="1161"/>
                  <a:pt x="4286" y="1161"/>
                  <a:pt x="4286" y="1161"/>
                </a:cubicBezTo>
                <a:cubicBezTo>
                  <a:pt x="4286" y="1131"/>
                  <a:pt x="4286" y="1131"/>
                  <a:pt x="4286" y="1131"/>
                </a:cubicBezTo>
                <a:cubicBezTo>
                  <a:pt x="4238" y="1091"/>
                  <a:pt x="4238" y="1091"/>
                  <a:pt x="4238" y="1091"/>
                </a:cubicBezTo>
                <a:cubicBezTo>
                  <a:pt x="4238" y="974"/>
                  <a:pt x="4238" y="974"/>
                  <a:pt x="4238" y="974"/>
                </a:cubicBezTo>
                <a:cubicBezTo>
                  <a:pt x="4223" y="974"/>
                  <a:pt x="4223" y="974"/>
                  <a:pt x="4223" y="974"/>
                </a:cubicBezTo>
                <a:cubicBezTo>
                  <a:pt x="4166" y="1010"/>
                  <a:pt x="4166" y="1010"/>
                  <a:pt x="4166" y="1010"/>
                </a:cubicBezTo>
                <a:cubicBezTo>
                  <a:pt x="4166" y="995"/>
                  <a:pt x="4166" y="995"/>
                  <a:pt x="4166" y="995"/>
                </a:cubicBezTo>
                <a:cubicBezTo>
                  <a:pt x="4087" y="995"/>
                  <a:pt x="4087" y="995"/>
                  <a:pt x="4087" y="995"/>
                </a:cubicBezTo>
                <a:cubicBezTo>
                  <a:pt x="4087" y="1012"/>
                  <a:pt x="4087" y="1012"/>
                  <a:pt x="4087" y="1012"/>
                </a:cubicBezTo>
                <a:cubicBezTo>
                  <a:pt x="4069" y="1012"/>
                  <a:pt x="4069" y="1012"/>
                  <a:pt x="4069" y="1012"/>
                </a:cubicBezTo>
                <a:cubicBezTo>
                  <a:pt x="4069" y="1130"/>
                  <a:pt x="4069" y="1130"/>
                  <a:pt x="4069" y="1130"/>
                </a:cubicBezTo>
                <a:cubicBezTo>
                  <a:pt x="4046" y="1117"/>
                  <a:pt x="4046" y="1117"/>
                  <a:pt x="4046" y="1117"/>
                </a:cubicBezTo>
                <a:cubicBezTo>
                  <a:pt x="4046" y="1088"/>
                  <a:pt x="4046" y="1088"/>
                  <a:pt x="4046" y="1088"/>
                </a:cubicBezTo>
                <a:cubicBezTo>
                  <a:pt x="4039" y="1088"/>
                  <a:pt x="4039" y="1088"/>
                  <a:pt x="4039" y="1088"/>
                </a:cubicBezTo>
                <a:cubicBezTo>
                  <a:pt x="4039" y="1118"/>
                  <a:pt x="4039" y="1118"/>
                  <a:pt x="4039" y="1118"/>
                </a:cubicBezTo>
                <a:cubicBezTo>
                  <a:pt x="4032" y="1118"/>
                  <a:pt x="4032" y="1118"/>
                  <a:pt x="4032" y="1118"/>
                </a:cubicBezTo>
                <a:cubicBezTo>
                  <a:pt x="4032" y="1061"/>
                  <a:pt x="4032" y="1061"/>
                  <a:pt x="4032" y="1061"/>
                </a:cubicBezTo>
                <a:cubicBezTo>
                  <a:pt x="3989" y="1061"/>
                  <a:pt x="3989" y="1061"/>
                  <a:pt x="3989" y="1061"/>
                </a:cubicBezTo>
                <a:cubicBezTo>
                  <a:pt x="3989" y="1052"/>
                  <a:pt x="3984" y="1018"/>
                  <a:pt x="3943" y="995"/>
                </a:cubicBezTo>
                <a:cubicBezTo>
                  <a:pt x="3943" y="975"/>
                  <a:pt x="3943" y="975"/>
                  <a:pt x="3943" y="975"/>
                </a:cubicBezTo>
                <a:cubicBezTo>
                  <a:pt x="3933" y="975"/>
                  <a:pt x="3933" y="975"/>
                  <a:pt x="3933" y="975"/>
                </a:cubicBezTo>
                <a:cubicBezTo>
                  <a:pt x="3923" y="975"/>
                  <a:pt x="3923" y="975"/>
                  <a:pt x="3923" y="975"/>
                </a:cubicBezTo>
                <a:cubicBezTo>
                  <a:pt x="3923" y="995"/>
                  <a:pt x="3923" y="995"/>
                  <a:pt x="3923" y="995"/>
                </a:cubicBezTo>
                <a:cubicBezTo>
                  <a:pt x="3882" y="1018"/>
                  <a:pt x="3877" y="1052"/>
                  <a:pt x="3877" y="1061"/>
                </a:cubicBezTo>
                <a:cubicBezTo>
                  <a:pt x="3877" y="1070"/>
                  <a:pt x="3885" y="1078"/>
                  <a:pt x="3885" y="1078"/>
                </a:cubicBezTo>
                <a:cubicBezTo>
                  <a:pt x="3859" y="1078"/>
                  <a:pt x="3859" y="1078"/>
                  <a:pt x="3859" y="1078"/>
                </a:cubicBezTo>
                <a:cubicBezTo>
                  <a:pt x="3846" y="1078"/>
                  <a:pt x="3846" y="1078"/>
                  <a:pt x="3846" y="1078"/>
                </a:cubicBezTo>
                <a:cubicBezTo>
                  <a:pt x="3809" y="1051"/>
                  <a:pt x="3809" y="1051"/>
                  <a:pt x="3809" y="1051"/>
                </a:cubicBezTo>
                <a:cubicBezTo>
                  <a:pt x="3781" y="1070"/>
                  <a:pt x="3781" y="1070"/>
                  <a:pt x="3781" y="1070"/>
                </a:cubicBezTo>
                <a:cubicBezTo>
                  <a:pt x="3770" y="1080"/>
                  <a:pt x="3770" y="1080"/>
                  <a:pt x="3770" y="1080"/>
                </a:cubicBezTo>
                <a:cubicBezTo>
                  <a:pt x="3742" y="1080"/>
                  <a:pt x="3742" y="1080"/>
                  <a:pt x="3742" y="1080"/>
                </a:cubicBezTo>
                <a:cubicBezTo>
                  <a:pt x="3742" y="1095"/>
                  <a:pt x="3742" y="1095"/>
                  <a:pt x="3742" y="1095"/>
                </a:cubicBezTo>
                <a:cubicBezTo>
                  <a:pt x="3759" y="1095"/>
                  <a:pt x="3763" y="1109"/>
                  <a:pt x="3763" y="1109"/>
                </a:cubicBezTo>
                <a:cubicBezTo>
                  <a:pt x="3763" y="1133"/>
                  <a:pt x="3763" y="1133"/>
                  <a:pt x="3763" y="1133"/>
                </a:cubicBezTo>
                <a:cubicBezTo>
                  <a:pt x="3734" y="1133"/>
                  <a:pt x="3734" y="1133"/>
                  <a:pt x="3734" y="1133"/>
                </a:cubicBezTo>
                <a:cubicBezTo>
                  <a:pt x="3734" y="1123"/>
                  <a:pt x="3734" y="1123"/>
                  <a:pt x="3734" y="1123"/>
                </a:cubicBezTo>
                <a:cubicBezTo>
                  <a:pt x="3673" y="1123"/>
                  <a:pt x="3673" y="1123"/>
                  <a:pt x="3673" y="1123"/>
                </a:cubicBezTo>
                <a:cubicBezTo>
                  <a:pt x="3673" y="1147"/>
                  <a:pt x="3673" y="1147"/>
                  <a:pt x="3673" y="1147"/>
                </a:cubicBezTo>
                <a:cubicBezTo>
                  <a:pt x="3635" y="1147"/>
                  <a:pt x="3635" y="1147"/>
                  <a:pt x="3635" y="1147"/>
                </a:cubicBezTo>
                <a:cubicBezTo>
                  <a:pt x="3635" y="1405"/>
                  <a:pt x="3635" y="1405"/>
                  <a:pt x="3635" y="1405"/>
                </a:cubicBezTo>
                <a:cubicBezTo>
                  <a:pt x="3585" y="1405"/>
                  <a:pt x="3585" y="1405"/>
                  <a:pt x="3585" y="1405"/>
                </a:cubicBezTo>
                <a:cubicBezTo>
                  <a:pt x="3585" y="1415"/>
                  <a:pt x="3585" y="1415"/>
                  <a:pt x="3585" y="1415"/>
                </a:cubicBezTo>
                <a:cubicBezTo>
                  <a:pt x="3576" y="1415"/>
                  <a:pt x="3576" y="1415"/>
                  <a:pt x="3576" y="1415"/>
                </a:cubicBezTo>
                <a:cubicBezTo>
                  <a:pt x="3576" y="1437"/>
                  <a:pt x="3576" y="1437"/>
                  <a:pt x="3576" y="1437"/>
                </a:cubicBezTo>
                <a:cubicBezTo>
                  <a:pt x="3565" y="1437"/>
                  <a:pt x="3565" y="1437"/>
                  <a:pt x="3565" y="1437"/>
                </a:cubicBezTo>
                <a:cubicBezTo>
                  <a:pt x="3565" y="1403"/>
                  <a:pt x="3565" y="1403"/>
                  <a:pt x="3565" y="1403"/>
                </a:cubicBezTo>
                <a:cubicBezTo>
                  <a:pt x="3528" y="1403"/>
                  <a:pt x="3528" y="1403"/>
                  <a:pt x="3528" y="1403"/>
                </a:cubicBezTo>
                <a:cubicBezTo>
                  <a:pt x="3528" y="1259"/>
                  <a:pt x="3528" y="1259"/>
                  <a:pt x="3528" y="1259"/>
                </a:cubicBezTo>
                <a:cubicBezTo>
                  <a:pt x="3478" y="1259"/>
                  <a:pt x="3478" y="1259"/>
                  <a:pt x="3478" y="1259"/>
                </a:cubicBezTo>
                <a:cubicBezTo>
                  <a:pt x="3478" y="1245"/>
                  <a:pt x="3478" y="1245"/>
                  <a:pt x="3478" y="1245"/>
                </a:cubicBezTo>
                <a:cubicBezTo>
                  <a:pt x="3463" y="1245"/>
                  <a:pt x="3463" y="1245"/>
                  <a:pt x="3463" y="1245"/>
                </a:cubicBezTo>
                <a:cubicBezTo>
                  <a:pt x="3463" y="1255"/>
                  <a:pt x="3463" y="1255"/>
                  <a:pt x="3463" y="1255"/>
                </a:cubicBezTo>
                <a:cubicBezTo>
                  <a:pt x="3455" y="1255"/>
                  <a:pt x="3455" y="1255"/>
                  <a:pt x="3455" y="1255"/>
                </a:cubicBezTo>
                <a:cubicBezTo>
                  <a:pt x="3456" y="1251"/>
                  <a:pt x="3456" y="1248"/>
                  <a:pt x="3456" y="1245"/>
                </a:cubicBezTo>
                <a:cubicBezTo>
                  <a:pt x="3456" y="1211"/>
                  <a:pt x="3436" y="1182"/>
                  <a:pt x="3407" y="1168"/>
                </a:cubicBezTo>
                <a:cubicBezTo>
                  <a:pt x="3407" y="700"/>
                  <a:pt x="3407" y="700"/>
                  <a:pt x="3407" y="700"/>
                </a:cubicBezTo>
                <a:cubicBezTo>
                  <a:pt x="3431" y="687"/>
                  <a:pt x="3447" y="662"/>
                  <a:pt x="3447" y="634"/>
                </a:cubicBezTo>
                <a:cubicBezTo>
                  <a:pt x="3447" y="597"/>
                  <a:pt x="3421" y="567"/>
                  <a:pt x="3387" y="560"/>
                </a:cubicBezTo>
                <a:cubicBezTo>
                  <a:pt x="3383" y="429"/>
                  <a:pt x="3383" y="429"/>
                  <a:pt x="3383" y="429"/>
                </a:cubicBezTo>
                <a:cubicBezTo>
                  <a:pt x="3391" y="425"/>
                  <a:pt x="3397" y="417"/>
                  <a:pt x="3397" y="407"/>
                </a:cubicBezTo>
                <a:cubicBezTo>
                  <a:pt x="3397" y="400"/>
                  <a:pt x="3394" y="393"/>
                  <a:pt x="3390" y="389"/>
                </a:cubicBezTo>
                <a:cubicBezTo>
                  <a:pt x="3390" y="372"/>
                  <a:pt x="3390" y="372"/>
                  <a:pt x="3390" y="372"/>
                </a:cubicBezTo>
                <a:cubicBezTo>
                  <a:pt x="3382" y="372"/>
                  <a:pt x="3382" y="372"/>
                  <a:pt x="3382" y="372"/>
                </a:cubicBezTo>
                <a:cubicBezTo>
                  <a:pt x="3382" y="269"/>
                  <a:pt x="3382" y="269"/>
                  <a:pt x="3382" y="269"/>
                </a:cubicBezTo>
                <a:cubicBezTo>
                  <a:pt x="3377" y="269"/>
                  <a:pt x="3377" y="269"/>
                  <a:pt x="3377" y="269"/>
                </a:cubicBezTo>
                <a:cubicBezTo>
                  <a:pt x="3377" y="187"/>
                  <a:pt x="3377" y="187"/>
                  <a:pt x="3377" y="187"/>
                </a:cubicBezTo>
                <a:cubicBezTo>
                  <a:pt x="3377" y="187"/>
                  <a:pt x="3385" y="187"/>
                  <a:pt x="3385" y="177"/>
                </a:cubicBezTo>
                <a:cubicBezTo>
                  <a:pt x="3385" y="167"/>
                  <a:pt x="3377" y="170"/>
                  <a:pt x="3377" y="170"/>
                </a:cubicBezTo>
                <a:cubicBezTo>
                  <a:pt x="3372" y="0"/>
                  <a:pt x="3372" y="0"/>
                  <a:pt x="3372" y="0"/>
                </a:cubicBezTo>
                <a:cubicBezTo>
                  <a:pt x="3367" y="170"/>
                  <a:pt x="3367" y="170"/>
                  <a:pt x="3367" y="170"/>
                </a:cubicBezTo>
                <a:cubicBezTo>
                  <a:pt x="3367" y="170"/>
                  <a:pt x="3359" y="167"/>
                  <a:pt x="3359" y="177"/>
                </a:cubicBezTo>
                <a:cubicBezTo>
                  <a:pt x="3359" y="187"/>
                  <a:pt x="3367" y="187"/>
                  <a:pt x="3367" y="187"/>
                </a:cubicBezTo>
                <a:cubicBezTo>
                  <a:pt x="3367" y="269"/>
                  <a:pt x="3367" y="269"/>
                  <a:pt x="3367" y="269"/>
                </a:cubicBezTo>
                <a:cubicBezTo>
                  <a:pt x="3362" y="269"/>
                  <a:pt x="3362" y="269"/>
                  <a:pt x="3362" y="269"/>
                </a:cubicBezTo>
                <a:cubicBezTo>
                  <a:pt x="3362" y="372"/>
                  <a:pt x="3362" y="372"/>
                  <a:pt x="3362" y="372"/>
                </a:cubicBezTo>
                <a:cubicBezTo>
                  <a:pt x="3354" y="372"/>
                  <a:pt x="3354" y="372"/>
                  <a:pt x="3354" y="372"/>
                </a:cubicBezTo>
                <a:cubicBezTo>
                  <a:pt x="3354" y="389"/>
                  <a:pt x="3354" y="389"/>
                  <a:pt x="3354" y="389"/>
                </a:cubicBezTo>
                <a:cubicBezTo>
                  <a:pt x="3350" y="393"/>
                  <a:pt x="3347" y="400"/>
                  <a:pt x="3347" y="407"/>
                </a:cubicBezTo>
                <a:cubicBezTo>
                  <a:pt x="3347" y="417"/>
                  <a:pt x="3353" y="425"/>
                  <a:pt x="3361" y="429"/>
                </a:cubicBezTo>
                <a:cubicBezTo>
                  <a:pt x="3357" y="560"/>
                  <a:pt x="3357" y="560"/>
                  <a:pt x="3357" y="560"/>
                </a:cubicBezTo>
                <a:cubicBezTo>
                  <a:pt x="3323" y="567"/>
                  <a:pt x="3297" y="597"/>
                  <a:pt x="3297" y="634"/>
                </a:cubicBezTo>
                <a:cubicBezTo>
                  <a:pt x="3297" y="659"/>
                  <a:pt x="3310" y="681"/>
                  <a:pt x="3329" y="695"/>
                </a:cubicBezTo>
                <a:cubicBezTo>
                  <a:pt x="3329" y="1173"/>
                  <a:pt x="3329" y="1173"/>
                  <a:pt x="3329" y="1173"/>
                </a:cubicBezTo>
                <a:cubicBezTo>
                  <a:pt x="3304" y="1187"/>
                  <a:pt x="3288" y="1214"/>
                  <a:pt x="3288" y="1245"/>
                </a:cubicBezTo>
                <a:cubicBezTo>
                  <a:pt x="3288" y="1275"/>
                  <a:pt x="3304" y="1302"/>
                  <a:pt x="3329" y="1317"/>
                </a:cubicBezTo>
                <a:cubicBezTo>
                  <a:pt x="3329" y="1343"/>
                  <a:pt x="3329" y="1343"/>
                  <a:pt x="3329" y="1343"/>
                </a:cubicBezTo>
                <a:cubicBezTo>
                  <a:pt x="3287" y="1479"/>
                  <a:pt x="3287" y="1479"/>
                  <a:pt x="3287" y="1479"/>
                </a:cubicBezTo>
                <a:cubicBezTo>
                  <a:pt x="3180" y="1479"/>
                  <a:pt x="3180" y="1479"/>
                  <a:pt x="3180" y="1479"/>
                </a:cubicBezTo>
                <a:cubicBezTo>
                  <a:pt x="3180" y="1420"/>
                  <a:pt x="3180" y="1420"/>
                  <a:pt x="3180" y="1420"/>
                </a:cubicBezTo>
                <a:cubicBezTo>
                  <a:pt x="3132" y="1420"/>
                  <a:pt x="3132" y="1420"/>
                  <a:pt x="3132" y="1420"/>
                </a:cubicBezTo>
                <a:cubicBezTo>
                  <a:pt x="3132" y="1479"/>
                  <a:pt x="3132" y="1479"/>
                  <a:pt x="3132" y="1479"/>
                </a:cubicBezTo>
                <a:cubicBezTo>
                  <a:pt x="2997" y="1479"/>
                  <a:pt x="2997" y="1479"/>
                  <a:pt x="2997" y="1479"/>
                </a:cubicBezTo>
                <a:cubicBezTo>
                  <a:pt x="2997" y="1395"/>
                  <a:pt x="2997" y="1395"/>
                  <a:pt x="2997" y="1395"/>
                </a:cubicBezTo>
                <a:cubicBezTo>
                  <a:pt x="2850" y="1372"/>
                  <a:pt x="2850" y="1372"/>
                  <a:pt x="2850" y="1372"/>
                </a:cubicBezTo>
                <a:cubicBezTo>
                  <a:pt x="2850" y="1279"/>
                  <a:pt x="2850" y="1279"/>
                  <a:pt x="2850" y="1279"/>
                </a:cubicBezTo>
                <a:cubicBezTo>
                  <a:pt x="2844" y="1271"/>
                  <a:pt x="2844" y="1271"/>
                  <a:pt x="2844" y="1271"/>
                </a:cubicBezTo>
                <a:cubicBezTo>
                  <a:pt x="2844" y="1227"/>
                  <a:pt x="2844" y="1227"/>
                  <a:pt x="2844" y="1227"/>
                </a:cubicBezTo>
                <a:cubicBezTo>
                  <a:pt x="2838" y="1223"/>
                  <a:pt x="2838" y="1223"/>
                  <a:pt x="2838" y="1223"/>
                </a:cubicBezTo>
                <a:cubicBezTo>
                  <a:pt x="2838" y="1194"/>
                  <a:pt x="2838" y="1194"/>
                  <a:pt x="2838" y="1194"/>
                </a:cubicBezTo>
                <a:cubicBezTo>
                  <a:pt x="2818" y="1177"/>
                  <a:pt x="2818" y="1177"/>
                  <a:pt x="2818" y="1177"/>
                </a:cubicBezTo>
                <a:cubicBezTo>
                  <a:pt x="2803" y="1177"/>
                  <a:pt x="2803" y="1177"/>
                  <a:pt x="2803" y="1177"/>
                </a:cubicBezTo>
                <a:cubicBezTo>
                  <a:pt x="2797" y="1119"/>
                  <a:pt x="2797" y="1119"/>
                  <a:pt x="2797" y="1119"/>
                </a:cubicBezTo>
                <a:cubicBezTo>
                  <a:pt x="2791" y="1177"/>
                  <a:pt x="2791" y="1177"/>
                  <a:pt x="2791" y="1177"/>
                </a:cubicBezTo>
                <a:cubicBezTo>
                  <a:pt x="2776" y="1177"/>
                  <a:pt x="2776" y="1177"/>
                  <a:pt x="2776" y="1177"/>
                </a:cubicBezTo>
                <a:cubicBezTo>
                  <a:pt x="2756" y="1194"/>
                  <a:pt x="2756" y="1194"/>
                  <a:pt x="2756" y="1194"/>
                </a:cubicBezTo>
                <a:cubicBezTo>
                  <a:pt x="2756" y="1223"/>
                  <a:pt x="2756" y="1223"/>
                  <a:pt x="2756" y="1223"/>
                </a:cubicBezTo>
                <a:cubicBezTo>
                  <a:pt x="2750" y="1227"/>
                  <a:pt x="2750" y="1227"/>
                  <a:pt x="2750" y="1227"/>
                </a:cubicBezTo>
                <a:cubicBezTo>
                  <a:pt x="2750" y="1271"/>
                  <a:pt x="2750" y="1271"/>
                  <a:pt x="2750" y="1271"/>
                </a:cubicBezTo>
                <a:cubicBezTo>
                  <a:pt x="2744" y="1279"/>
                  <a:pt x="2744" y="1279"/>
                  <a:pt x="2744" y="1279"/>
                </a:cubicBezTo>
                <a:cubicBezTo>
                  <a:pt x="2744" y="1341"/>
                  <a:pt x="2744" y="1341"/>
                  <a:pt x="2744" y="1341"/>
                </a:cubicBezTo>
                <a:cubicBezTo>
                  <a:pt x="2744" y="1341"/>
                  <a:pt x="2733" y="1330"/>
                  <a:pt x="2701" y="1330"/>
                </a:cubicBezTo>
                <a:cubicBezTo>
                  <a:pt x="2658" y="1330"/>
                  <a:pt x="2628" y="1372"/>
                  <a:pt x="2628" y="1372"/>
                </a:cubicBezTo>
                <a:cubicBezTo>
                  <a:pt x="2572" y="1372"/>
                  <a:pt x="2572" y="1372"/>
                  <a:pt x="2572" y="1372"/>
                </a:cubicBezTo>
                <a:cubicBezTo>
                  <a:pt x="2572" y="1389"/>
                  <a:pt x="2572" y="1389"/>
                  <a:pt x="2572" y="1389"/>
                </a:cubicBezTo>
                <a:cubicBezTo>
                  <a:pt x="2553" y="1389"/>
                  <a:pt x="2553" y="1389"/>
                  <a:pt x="2553" y="1389"/>
                </a:cubicBezTo>
                <a:cubicBezTo>
                  <a:pt x="2553" y="1382"/>
                  <a:pt x="2553" y="1382"/>
                  <a:pt x="2553" y="1382"/>
                </a:cubicBezTo>
                <a:cubicBezTo>
                  <a:pt x="2510" y="1382"/>
                  <a:pt x="2510" y="1382"/>
                  <a:pt x="2510" y="1382"/>
                </a:cubicBezTo>
                <a:cubicBezTo>
                  <a:pt x="2502" y="1393"/>
                  <a:pt x="2502" y="1393"/>
                  <a:pt x="2502" y="1393"/>
                </a:cubicBezTo>
                <a:cubicBezTo>
                  <a:pt x="2478" y="1393"/>
                  <a:pt x="2478" y="1393"/>
                  <a:pt x="2478" y="1393"/>
                </a:cubicBezTo>
                <a:cubicBezTo>
                  <a:pt x="2478" y="1402"/>
                  <a:pt x="2478" y="1402"/>
                  <a:pt x="2478" y="1402"/>
                </a:cubicBezTo>
                <a:cubicBezTo>
                  <a:pt x="2470" y="1402"/>
                  <a:pt x="2470" y="1402"/>
                  <a:pt x="2470" y="1402"/>
                </a:cubicBezTo>
                <a:cubicBezTo>
                  <a:pt x="2470" y="1378"/>
                  <a:pt x="2470" y="1378"/>
                  <a:pt x="2470" y="1378"/>
                </a:cubicBezTo>
                <a:cubicBezTo>
                  <a:pt x="2443" y="1378"/>
                  <a:pt x="2443" y="1378"/>
                  <a:pt x="2443" y="1378"/>
                </a:cubicBezTo>
                <a:cubicBezTo>
                  <a:pt x="2432" y="1388"/>
                  <a:pt x="2432" y="1388"/>
                  <a:pt x="2432" y="1388"/>
                </a:cubicBezTo>
                <a:cubicBezTo>
                  <a:pt x="2417" y="1388"/>
                  <a:pt x="2417" y="1388"/>
                  <a:pt x="2417" y="1388"/>
                </a:cubicBezTo>
                <a:cubicBezTo>
                  <a:pt x="2408" y="1375"/>
                  <a:pt x="2408" y="1375"/>
                  <a:pt x="2408" y="1375"/>
                </a:cubicBezTo>
                <a:cubicBezTo>
                  <a:pt x="2393" y="1375"/>
                  <a:pt x="2393" y="1375"/>
                  <a:pt x="2393" y="1375"/>
                </a:cubicBezTo>
                <a:cubicBezTo>
                  <a:pt x="2381" y="1388"/>
                  <a:pt x="2381" y="1388"/>
                  <a:pt x="2381" y="1388"/>
                </a:cubicBezTo>
                <a:cubicBezTo>
                  <a:pt x="2365" y="1388"/>
                  <a:pt x="2365" y="1388"/>
                  <a:pt x="2365" y="1388"/>
                </a:cubicBezTo>
                <a:cubicBezTo>
                  <a:pt x="2365" y="1465"/>
                  <a:pt x="2365" y="1465"/>
                  <a:pt x="2365" y="1465"/>
                </a:cubicBezTo>
                <a:cubicBezTo>
                  <a:pt x="2310" y="1465"/>
                  <a:pt x="2310" y="1465"/>
                  <a:pt x="2310" y="1465"/>
                </a:cubicBezTo>
                <a:cubicBezTo>
                  <a:pt x="2310" y="1440"/>
                  <a:pt x="2310" y="1440"/>
                  <a:pt x="2310" y="1440"/>
                </a:cubicBezTo>
                <a:cubicBezTo>
                  <a:pt x="2284" y="1420"/>
                  <a:pt x="2284" y="1420"/>
                  <a:pt x="2284" y="1420"/>
                </a:cubicBezTo>
                <a:cubicBezTo>
                  <a:pt x="2279" y="1380"/>
                  <a:pt x="2279" y="1380"/>
                  <a:pt x="2279" y="1380"/>
                </a:cubicBezTo>
                <a:cubicBezTo>
                  <a:pt x="2273" y="1419"/>
                  <a:pt x="2273" y="1419"/>
                  <a:pt x="2273" y="1419"/>
                </a:cubicBezTo>
                <a:cubicBezTo>
                  <a:pt x="2243" y="1441"/>
                  <a:pt x="2243" y="1441"/>
                  <a:pt x="2243" y="1441"/>
                </a:cubicBezTo>
                <a:cubicBezTo>
                  <a:pt x="2243" y="1457"/>
                  <a:pt x="2243" y="1457"/>
                  <a:pt x="2243" y="1457"/>
                </a:cubicBezTo>
                <a:cubicBezTo>
                  <a:pt x="2199" y="1457"/>
                  <a:pt x="2199" y="1457"/>
                  <a:pt x="2199" y="1457"/>
                </a:cubicBezTo>
                <a:cubicBezTo>
                  <a:pt x="2199" y="1401"/>
                  <a:pt x="2199" y="1401"/>
                  <a:pt x="2199" y="1401"/>
                </a:cubicBezTo>
                <a:cubicBezTo>
                  <a:pt x="2177" y="1401"/>
                  <a:pt x="2177" y="1401"/>
                  <a:pt x="2177" y="1401"/>
                </a:cubicBezTo>
                <a:cubicBezTo>
                  <a:pt x="2177" y="1391"/>
                  <a:pt x="2177" y="1391"/>
                  <a:pt x="2177" y="1391"/>
                </a:cubicBezTo>
                <a:cubicBezTo>
                  <a:pt x="2152" y="1391"/>
                  <a:pt x="2152" y="1391"/>
                  <a:pt x="2152" y="1391"/>
                </a:cubicBezTo>
                <a:cubicBezTo>
                  <a:pt x="2152" y="1409"/>
                  <a:pt x="2152" y="1409"/>
                  <a:pt x="2152" y="1409"/>
                </a:cubicBezTo>
                <a:cubicBezTo>
                  <a:pt x="2139" y="1409"/>
                  <a:pt x="2139" y="1409"/>
                  <a:pt x="2139" y="1409"/>
                </a:cubicBezTo>
                <a:cubicBezTo>
                  <a:pt x="2139" y="1371"/>
                  <a:pt x="2139" y="1371"/>
                  <a:pt x="2139" y="1371"/>
                </a:cubicBezTo>
                <a:cubicBezTo>
                  <a:pt x="2093" y="1371"/>
                  <a:pt x="2093" y="1371"/>
                  <a:pt x="2093" y="1371"/>
                </a:cubicBezTo>
                <a:cubicBezTo>
                  <a:pt x="2093" y="1436"/>
                  <a:pt x="2093" y="1436"/>
                  <a:pt x="2093" y="1436"/>
                </a:cubicBezTo>
                <a:cubicBezTo>
                  <a:pt x="2077" y="1436"/>
                  <a:pt x="2077" y="1436"/>
                  <a:pt x="2077" y="1436"/>
                </a:cubicBezTo>
                <a:cubicBezTo>
                  <a:pt x="2077" y="1453"/>
                  <a:pt x="2077" y="1453"/>
                  <a:pt x="2077" y="1453"/>
                </a:cubicBezTo>
                <a:cubicBezTo>
                  <a:pt x="2068" y="1453"/>
                  <a:pt x="2068" y="1453"/>
                  <a:pt x="2068" y="1453"/>
                </a:cubicBezTo>
                <a:cubicBezTo>
                  <a:pt x="2068" y="1463"/>
                  <a:pt x="2068" y="1463"/>
                  <a:pt x="2068" y="1463"/>
                </a:cubicBezTo>
                <a:cubicBezTo>
                  <a:pt x="2055" y="1463"/>
                  <a:pt x="2055" y="1463"/>
                  <a:pt x="2055" y="1463"/>
                </a:cubicBezTo>
                <a:cubicBezTo>
                  <a:pt x="2055" y="1453"/>
                  <a:pt x="2055" y="1453"/>
                  <a:pt x="2055" y="1453"/>
                </a:cubicBezTo>
                <a:cubicBezTo>
                  <a:pt x="2033" y="1453"/>
                  <a:pt x="2033" y="1453"/>
                  <a:pt x="2033" y="1453"/>
                </a:cubicBezTo>
                <a:cubicBezTo>
                  <a:pt x="2033" y="1461"/>
                  <a:pt x="2033" y="1461"/>
                  <a:pt x="2033" y="1461"/>
                </a:cubicBezTo>
                <a:cubicBezTo>
                  <a:pt x="2004" y="1461"/>
                  <a:pt x="2004" y="1461"/>
                  <a:pt x="2004" y="1461"/>
                </a:cubicBezTo>
                <a:cubicBezTo>
                  <a:pt x="2004" y="1471"/>
                  <a:pt x="2004" y="1471"/>
                  <a:pt x="2004" y="1471"/>
                </a:cubicBezTo>
                <a:cubicBezTo>
                  <a:pt x="1996" y="1471"/>
                  <a:pt x="1996" y="1471"/>
                  <a:pt x="1996" y="1471"/>
                </a:cubicBezTo>
                <a:cubicBezTo>
                  <a:pt x="1996" y="1463"/>
                  <a:pt x="1996" y="1463"/>
                  <a:pt x="1996" y="1463"/>
                </a:cubicBezTo>
                <a:cubicBezTo>
                  <a:pt x="1983" y="1463"/>
                  <a:pt x="1983" y="1463"/>
                  <a:pt x="1983" y="1463"/>
                </a:cubicBezTo>
                <a:cubicBezTo>
                  <a:pt x="1983" y="1479"/>
                  <a:pt x="1983" y="1479"/>
                  <a:pt x="1983" y="1479"/>
                </a:cubicBezTo>
                <a:cubicBezTo>
                  <a:pt x="1975" y="1479"/>
                  <a:pt x="1975" y="1479"/>
                  <a:pt x="1975" y="1479"/>
                </a:cubicBezTo>
                <a:cubicBezTo>
                  <a:pt x="1975" y="1343"/>
                  <a:pt x="1975" y="1343"/>
                  <a:pt x="1975" y="1343"/>
                </a:cubicBezTo>
                <a:cubicBezTo>
                  <a:pt x="1952" y="1343"/>
                  <a:pt x="1952" y="1343"/>
                  <a:pt x="1952" y="1343"/>
                </a:cubicBezTo>
                <a:cubicBezTo>
                  <a:pt x="1952" y="1352"/>
                  <a:pt x="1952" y="1352"/>
                  <a:pt x="1952" y="1352"/>
                </a:cubicBezTo>
                <a:cubicBezTo>
                  <a:pt x="1943" y="1352"/>
                  <a:pt x="1943" y="1352"/>
                  <a:pt x="1943" y="1352"/>
                </a:cubicBezTo>
                <a:cubicBezTo>
                  <a:pt x="1935" y="1335"/>
                  <a:pt x="1935" y="1335"/>
                  <a:pt x="1935" y="1335"/>
                </a:cubicBezTo>
                <a:cubicBezTo>
                  <a:pt x="1921" y="1335"/>
                  <a:pt x="1921" y="1335"/>
                  <a:pt x="1921" y="1335"/>
                </a:cubicBezTo>
                <a:cubicBezTo>
                  <a:pt x="1912" y="1352"/>
                  <a:pt x="1912" y="1352"/>
                  <a:pt x="1912" y="1352"/>
                </a:cubicBezTo>
                <a:cubicBezTo>
                  <a:pt x="1877" y="1352"/>
                  <a:pt x="1877" y="1352"/>
                  <a:pt x="1877" y="1352"/>
                </a:cubicBezTo>
                <a:cubicBezTo>
                  <a:pt x="1877" y="1456"/>
                  <a:pt x="1877" y="1456"/>
                  <a:pt x="1877" y="1456"/>
                </a:cubicBezTo>
                <a:cubicBezTo>
                  <a:pt x="1805" y="1456"/>
                  <a:pt x="1805" y="1456"/>
                  <a:pt x="1805" y="1456"/>
                </a:cubicBezTo>
                <a:cubicBezTo>
                  <a:pt x="1791" y="1441"/>
                  <a:pt x="1791" y="1441"/>
                  <a:pt x="1791" y="1441"/>
                </a:cubicBezTo>
                <a:cubicBezTo>
                  <a:pt x="1781" y="1452"/>
                  <a:pt x="1781" y="1452"/>
                  <a:pt x="1781" y="1452"/>
                </a:cubicBezTo>
                <a:cubicBezTo>
                  <a:pt x="1771" y="1452"/>
                  <a:pt x="1771" y="1452"/>
                  <a:pt x="1771" y="1452"/>
                </a:cubicBezTo>
                <a:cubicBezTo>
                  <a:pt x="1756" y="1437"/>
                  <a:pt x="1756" y="1437"/>
                  <a:pt x="1756" y="1437"/>
                </a:cubicBezTo>
                <a:cubicBezTo>
                  <a:pt x="1744" y="1437"/>
                  <a:pt x="1744" y="1437"/>
                  <a:pt x="1744" y="1437"/>
                </a:cubicBezTo>
                <a:cubicBezTo>
                  <a:pt x="1731" y="1448"/>
                  <a:pt x="1731" y="1448"/>
                  <a:pt x="1731" y="1448"/>
                </a:cubicBezTo>
                <a:cubicBezTo>
                  <a:pt x="1699" y="1448"/>
                  <a:pt x="1699" y="1448"/>
                  <a:pt x="1699" y="1448"/>
                </a:cubicBezTo>
                <a:cubicBezTo>
                  <a:pt x="1699" y="1437"/>
                  <a:pt x="1699" y="1437"/>
                  <a:pt x="1699" y="1437"/>
                </a:cubicBezTo>
                <a:cubicBezTo>
                  <a:pt x="1673" y="1437"/>
                  <a:pt x="1673" y="1437"/>
                  <a:pt x="1673" y="1437"/>
                </a:cubicBezTo>
                <a:cubicBezTo>
                  <a:pt x="1673" y="1469"/>
                  <a:pt x="1673" y="1469"/>
                  <a:pt x="1673" y="1469"/>
                </a:cubicBezTo>
                <a:cubicBezTo>
                  <a:pt x="1656" y="1469"/>
                  <a:pt x="1656" y="1469"/>
                  <a:pt x="1656" y="1469"/>
                </a:cubicBezTo>
                <a:cubicBezTo>
                  <a:pt x="1656" y="1459"/>
                  <a:pt x="1656" y="1459"/>
                  <a:pt x="1656" y="1459"/>
                </a:cubicBezTo>
                <a:cubicBezTo>
                  <a:pt x="1619" y="1459"/>
                  <a:pt x="1619" y="1459"/>
                  <a:pt x="1619" y="1459"/>
                </a:cubicBezTo>
                <a:cubicBezTo>
                  <a:pt x="1619" y="1448"/>
                  <a:pt x="1619" y="1448"/>
                  <a:pt x="1619" y="1448"/>
                </a:cubicBezTo>
                <a:cubicBezTo>
                  <a:pt x="1587" y="1448"/>
                  <a:pt x="1587" y="1448"/>
                  <a:pt x="1587" y="1448"/>
                </a:cubicBezTo>
                <a:cubicBezTo>
                  <a:pt x="1587" y="1459"/>
                  <a:pt x="1587" y="1459"/>
                  <a:pt x="1587" y="1459"/>
                </a:cubicBezTo>
                <a:cubicBezTo>
                  <a:pt x="1563" y="1459"/>
                  <a:pt x="1563" y="1459"/>
                  <a:pt x="1563" y="1459"/>
                </a:cubicBezTo>
                <a:cubicBezTo>
                  <a:pt x="1563" y="1407"/>
                  <a:pt x="1563" y="1407"/>
                  <a:pt x="1563" y="1407"/>
                </a:cubicBezTo>
                <a:cubicBezTo>
                  <a:pt x="1531" y="1393"/>
                  <a:pt x="1531" y="1393"/>
                  <a:pt x="1531" y="1393"/>
                </a:cubicBezTo>
                <a:cubicBezTo>
                  <a:pt x="1531" y="1408"/>
                  <a:pt x="1531" y="1408"/>
                  <a:pt x="1531" y="1408"/>
                </a:cubicBezTo>
                <a:cubicBezTo>
                  <a:pt x="1524" y="1408"/>
                  <a:pt x="1524" y="1408"/>
                  <a:pt x="1524" y="1408"/>
                </a:cubicBezTo>
                <a:cubicBezTo>
                  <a:pt x="1524" y="1331"/>
                  <a:pt x="1524" y="1331"/>
                  <a:pt x="1524" y="1331"/>
                </a:cubicBezTo>
                <a:cubicBezTo>
                  <a:pt x="1507" y="1331"/>
                  <a:pt x="1507" y="1331"/>
                  <a:pt x="1507" y="1331"/>
                </a:cubicBezTo>
                <a:cubicBezTo>
                  <a:pt x="1507" y="1307"/>
                  <a:pt x="1507" y="1307"/>
                  <a:pt x="1507" y="1307"/>
                </a:cubicBezTo>
                <a:cubicBezTo>
                  <a:pt x="1479" y="1307"/>
                  <a:pt x="1479" y="1307"/>
                  <a:pt x="1479" y="1307"/>
                </a:cubicBezTo>
                <a:cubicBezTo>
                  <a:pt x="1479" y="1281"/>
                  <a:pt x="1479" y="1281"/>
                  <a:pt x="1479" y="1281"/>
                </a:cubicBezTo>
                <a:cubicBezTo>
                  <a:pt x="1465" y="1281"/>
                  <a:pt x="1465" y="1281"/>
                  <a:pt x="1465" y="1281"/>
                </a:cubicBezTo>
                <a:cubicBezTo>
                  <a:pt x="1465" y="1307"/>
                  <a:pt x="1465" y="1307"/>
                  <a:pt x="1465" y="1307"/>
                </a:cubicBezTo>
                <a:cubicBezTo>
                  <a:pt x="1443" y="1307"/>
                  <a:pt x="1443" y="1307"/>
                  <a:pt x="1443" y="1307"/>
                </a:cubicBezTo>
                <a:cubicBezTo>
                  <a:pt x="1443" y="1265"/>
                  <a:pt x="1443" y="1265"/>
                  <a:pt x="1443" y="1265"/>
                </a:cubicBezTo>
                <a:cubicBezTo>
                  <a:pt x="1443" y="1265"/>
                  <a:pt x="1412" y="1232"/>
                  <a:pt x="1389" y="1232"/>
                </a:cubicBezTo>
                <a:cubicBezTo>
                  <a:pt x="1367" y="1232"/>
                  <a:pt x="1337" y="1269"/>
                  <a:pt x="1337" y="1269"/>
                </a:cubicBezTo>
                <a:cubicBezTo>
                  <a:pt x="1337" y="1359"/>
                  <a:pt x="1337" y="1359"/>
                  <a:pt x="1337" y="1359"/>
                </a:cubicBezTo>
                <a:cubicBezTo>
                  <a:pt x="1315" y="1359"/>
                  <a:pt x="1315" y="1359"/>
                  <a:pt x="1315" y="1359"/>
                </a:cubicBezTo>
                <a:cubicBezTo>
                  <a:pt x="1315" y="1417"/>
                  <a:pt x="1315" y="1417"/>
                  <a:pt x="1315" y="1417"/>
                </a:cubicBezTo>
                <a:cubicBezTo>
                  <a:pt x="1275" y="1432"/>
                  <a:pt x="1275" y="1432"/>
                  <a:pt x="1275" y="1432"/>
                </a:cubicBezTo>
                <a:cubicBezTo>
                  <a:pt x="1275" y="1445"/>
                  <a:pt x="1275" y="1445"/>
                  <a:pt x="1275" y="1445"/>
                </a:cubicBezTo>
                <a:cubicBezTo>
                  <a:pt x="1267" y="1445"/>
                  <a:pt x="1267" y="1445"/>
                  <a:pt x="1267" y="1445"/>
                </a:cubicBezTo>
                <a:cubicBezTo>
                  <a:pt x="1267" y="1421"/>
                  <a:pt x="1267" y="1421"/>
                  <a:pt x="1267" y="1421"/>
                </a:cubicBezTo>
                <a:cubicBezTo>
                  <a:pt x="1253" y="1421"/>
                  <a:pt x="1253" y="1421"/>
                  <a:pt x="1253" y="1421"/>
                </a:cubicBezTo>
                <a:cubicBezTo>
                  <a:pt x="1235" y="1395"/>
                  <a:pt x="1235" y="1395"/>
                  <a:pt x="1235" y="1395"/>
                </a:cubicBezTo>
                <a:cubicBezTo>
                  <a:pt x="1213" y="1416"/>
                  <a:pt x="1213" y="1416"/>
                  <a:pt x="1213" y="1416"/>
                </a:cubicBezTo>
                <a:cubicBezTo>
                  <a:pt x="1213" y="1399"/>
                  <a:pt x="1213" y="1399"/>
                  <a:pt x="1213" y="1399"/>
                </a:cubicBezTo>
                <a:cubicBezTo>
                  <a:pt x="1200" y="1399"/>
                  <a:pt x="1200" y="1399"/>
                  <a:pt x="1200" y="1399"/>
                </a:cubicBezTo>
                <a:cubicBezTo>
                  <a:pt x="1200" y="1409"/>
                  <a:pt x="1200" y="1409"/>
                  <a:pt x="1200" y="1409"/>
                </a:cubicBezTo>
                <a:cubicBezTo>
                  <a:pt x="1189" y="1409"/>
                  <a:pt x="1189" y="1409"/>
                  <a:pt x="1189" y="1409"/>
                </a:cubicBezTo>
                <a:cubicBezTo>
                  <a:pt x="1189" y="1392"/>
                  <a:pt x="1189" y="1392"/>
                  <a:pt x="1189" y="1392"/>
                </a:cubicBezTo>
                <a:cubicBezTo>
                  <a:pt x="1164" y="1392"/>
                  <a:pt x="1164" y="1392"/>
                  <a:pt x="1164" y="1392"/>
                </a:cubicBezTo>
                <a:cubicBezTo>
                  <a:pt x="1164" y="1401"/>
                  <a:pt x="1164" y="1401"/>
                  <a:pt x="1164" y="1401"/>
                </a:cubicBezTo>
                <a:cubicBezTo>
                  <a:pt x="1155" y="1401"/>
                  <a:pt x="1155" y="1401"/>
                  <a:pt x="1155" y="1401"/>
                </a:cubicBezTo>
                <a:cubicBezTo>
                  <a:pt x="1155" y="1417"/>
                  <a:pt x="1155" y="1417"/>
                  <a:pt x="1155" y="1417"/>
                </a:cubicBezTo>
                <a:cubicBezTo>
                  <a:pt x="1133" y="1417"/>
                  <a:pt x="1133" y="1417"/>
                  <a:pt x="1133" y="1417"/>
                </a:cubicBezTo>
                <a:cubicBezTo>
                  <a:pt x="1133" y="1397"/>
                  <a:pt x="1133" y="1397"/>
                  <a:pt x="1133" y="1397"/>
                </a:cubicBezTo>
                <a:cubicBezTo>
                  <a:pt x="1123" y="1397"/>
                  <a:pt x="1123" y="1397"/>
                  <a:pt x="1123" y="1397"/>
                </a:cubicBezTo>
                <a:cubicBezTo>
                  <a:pt x="1112" y="1385"/>
                  <a:pt x="1112" y="1385"/>
                  <a:pt x="1112" y="1385"/>
                </a:cubicBezTo>
                <a:cubicBezTo>
                  <a:pt x="1104" y="1391"/>
                  <a:pt x="1104" y="1391"/>
                  <a:pt x="1104" y="1391"/>
                </a:cubicBezTo>
                <a:cubicBezTo>
                  <a:pt x="1095" y="1391"/>
                  <a:pt x="1095" y="1391"/>
                  <a:pt x="1095" y="1391"/>
                </a:cubicBezTo>
                <a:cubicBezTo>
                  <a:pt x="1076" y="1368"/>
                  <a:pt x="1076" y="1368"/>
                  <a:pt x="1076" y="1368"/>
                </a:cubicBezTo>
                <a:cubicBezTo>
                  <a:pt x="1063" y="1389"/>
                  <a:pt x="1063" y="1389"/>
                  <a:pt x="1063" y="1389"/>
                </a:cubicBezTo>
                <a:cubicBezTo>
                  <a:pt x="1051" y="1389"/>
                  <a:pt x="1051" y="1389"/>
                  <a:pt x="1051" y="1389"/>
                </a:cubicBezTo>
                <a:cubicBezTo>
                  <a:pt x="1051" y="1371"/>
                  <a:pt x="1051" y="1371"/>
                  <a:pt x="1051" y="1371"/>
                </a:cubicBezTo>
                <a:cubicBezTo>
                  <a:pt x="1031" y="1371"/>
                  <a:pt x="1031" y="1371"/>
                  <a:pt x="1031" y="1371"/>
                </a:cubicBezTo>
                <a:cubicBezTo>
                  <a:pt x="1031" y="1391"/>
                  <a:pt x="1031" y="1391"/>
                  <a:pt x="1031" y="1391"/>
                </a:cubicBezTo>
                <a:cubicBezTo>
                  <a:pt x="1020" y="1403"/>
                  <a:pt x="1020" y="1403"/>
                  <a:pt x="1020" y="1403"/>
                </a:cubicBezTo>
                <a:cubicBezTo>
                  <a:pt x="1012" y="1403"/>
                  <a:pt x="1012" y="1403"/>
                  <a:pt x="1012" y="1403"/>
                </a:cubicBezTo>
                <a:cubicBezTo>
                  <a:pt x="1012" y="1376"/>
                  <a:pt x="1012" y="1376"/>
                  <a:pt x="1012" y="1376"/>
                </a:cubicBezTo>
                <a:cubicBezTo>
                  <a:pt x="999" y="1376"/>
                  <a:pt x="999" y="1376"/>
                  <a:pt x="999" y="1376"/>
                </a:cubicBezTo>
                <a:cubicBezTo>
                  <a:pt x="988" y="1359"/>
                  <a:pt x="988" y="1359"/>
                  <a:pt x="988" y="1359"/>
                </a:cubicBezTo>
                <a:cubicBezTo>
                  <a:pt x="969" y="1381"/>
                  <a:pt x="969" y="1381"/>
                  <a:pt x="969" y="1381"/>
                </a:cubicBezTo>
                <a:cubicBezTo>
                  <a:pt x="969" y="1224"/>
                  <a:pt x="969" y="1224"/>
                  <a:pt x="969" y="1224"/>
                </a:cubicBezTo>
                <a:cubicBezTo>
                  <a:pt x="943" y="1224"/>
                  <a:pt x="943" y="1224"/>
                  <a:pt x="943" y="1224"/>
                </a:cubicBezTo>
                <a:cubicBezTo>
                  <a:pt x="943" y="1212"/>
                  <a:pt x="943" y="1212"/>
                  <a:pt x="943" y="1212"/>
                </a:cubicBezTo>
                <a:cubicBezTo>
                  <a:pt x="969" y="1212"/>
                  <a:pt x="969" y="1212"/>
                  <a:pt x="969" y="1212"/>
                </a:cubicBezTo>
                <a:cubicBezTo>
                  <a:pt x="969" y="1204"/>
                  <a:pt x="969" y="1204"/>
                  <a:pt x="969" y="1204"/>
                </a:cubicBezTo>
                <a:cubicBezTo>
                  <a:pt x="847" y="1204"/>
                  <a:pt x="847" y="1204"/>
                  <a:pt x="847" y="1204"/>
                </a:cubicBezTo>
                <a:cubicBezTo>
                  <a:pt x="847" y="1211"/>
                  <a:pt x="847" y="1211"/>
                  <a:pt x="847" y="1211"/>
                </a:cubicBezTo>
                <a:cubicBezTo>
                  <a:pt x="857" y="1211"/>
                  <a:pt x="857" y="1211"/>
                  <a:pt x="857" y="1211"/>
                </a:cubicBezTo>
                <a:cubicBezTo>
                  <a:pt x="857" y="1224"/>
                  <a:pt x="857" y="1224"/>
                  <a:pt x="857" y="1224"/>
                </a:cubicBezTo>
                <a:cubicBezTo>
                  <a:pt x="843" y="1224"/>
                  <a:pt x="843" y="1224"/>
                  <a:pt x="843" y="1224"/>
                </a:cubicBezTo>
                <a:cubicBezTo>
                  <a:pt x="843" y="1375"/>
                  <a:pt x="843" y="1375"/>
                  <a:pt x="843" y="1375"/>
                </a:cubicBezTo>
                <a:cubicBezTo>
                  <a:pt x="828" y="1375"/>
                  <a:pt x="828" y="1375"/>
                  <a:pt x="828" y="1375"/>
                </a:cubicBezTo>
                <a:cubicBezTo>
                  <a:pt x="828" y="1387"/>
                  <a:pt x="828" y="1387"/>
                  <a:pt x="828" y="1387"/>
                </a:cubicBezTo>
                <a:cubicBezTo>
                  <a:pt x="816" y="1387"/>
                  <a:pt x="816" y="1387"/>
                  <a:pt x="816" y="1387"/>
                </a:cubicBezTo>
                <a:cubicBezTo>
                  <a:pt x="816" y="1403"/>
                  <a:pt x="816" y="1403"/>
                  <a:pt x="816" y="1403"/>
                </a:cubicBezTo>
                <a:cubicBezTo>
                  <a:pt x="804" y="1403"/>
                  <a:pt x="804" y="1403"/>
                  <a:pt x="804" y="1403"/>
                </a:cubicBezTo>
                <a:cubicBezTo>
                  <a:pt x="787" y="1393"/>
                  <a:pt x="787" y="1393"/>
                  <a:pt x="787" y="1393"/>
                </a:cubicBezTo>
                <a:cubicBezTo>
                  <a:pt x="787" y="1193"/>
                  <a:pt x="787" y="1193"/>
                  <a:pt x="787" y="1193"/>
                </a:cubicBezTo>
                <a:cubicBezTo>
                  <a:pt x="691" y="1193"/>
                  <a:pt x="691" y="1193"/>
                  <a:pt x="691" y="1193"/>
                </a:cubicBezTo>
                <a:cubicBezTo>
                  <a:pt x="691" y="1427"/>
                  <a:pt x="691" y="1427"/>
                  <a:pt x="691" y="1427"/>
                </a:cubicBezTo>
                <a:cubicBezTo>
                  <a:pt x="664" y="1427"/>
                  <a:pt x="664" y="1427"/>
                  <a:pt x="664" y="1427"/>
                </a:cubicBezTo>
                <a:cubicBezTo>
                  <a:pt x="664" y="1445"/>
                  <a:pt x="664" y="1445"/>
                  <a:pt x="664" y="1445"/>
                </a:cubicBezTo>
                <a:cubicBezTo>
                  <a:pt x="640" y="1445"/>
                  <a:pt x="640" y="1445"/>
                  <a:pt x="640" y="1445"/>
                </a:cubicBezTo>
                <a:cubicBezTo>
                  <a:pt x="640" y="1436"/>
                  <a:pt x="640" y="1436"/>
                  <a:pt x="640" y="1436"/>
                </a:cubicBezTo>
                <a:cubicBezTo>
                  <a:pt x="625" y="1436"/>
                  <a:pt x="625" y="1436"/>
                  <a:pt x="625" y="1436"/>
                </a:cubicBezTo>
                <a:cubicBezTo>
                  <a:pt x="625" y="1237"/>
                  <a:pt x="625" y="1237"/>
                  <a:pt x="625" y="1237"/>
                </a:cubicBezTo>
                <a:cubicBezTo>
                  <a:pt x="601" y="1237"/>
                  <a:pt x="601" y="1237"/>
                  <a:pt x="601" y="1237"/>
                </a:cubicBezTo>
                <a:cubicBezTo>
                  <a:pt x="601" y="1228"/>
                  <a:pt x="601" y="1228"/>
                  <a:pt x="601" y="1228"/>
                </a:cubicBezTo>
                <a:cubicBezTo>
                  <a:pt x="536" y="1228"/>
                  <a:pt x="536" y="1228"/>
                  <a:pt x="536" y="1228"/>
                </a:cubicBezTo>
                <a:cubicBezTo>
                  <a:pt x="536" y="1241"/>
                  <a:pt x="536" y="1241"/>
                  <a:pt x="536" y="1241"/>
                </a:cubicBezTo>
                <a:cubicBezTo>
                  <a:pt x="515" y="1241"/>
                  <a:pt x="515" y="1241"/>
                  <a:pt x="515" y="1241"/>
                </a:cubicBezTo>
                <a:cubicBezTo>
                  <a:pt x="515" y="1227"/>
                  <a:pt x="515" y="1227"/>
                  <a:pt x="515" y="1227"/>
                </a:cubicBezTo>
                <a:cubicBezTo>
                  <a:pt x="501" y="1227"/>
                  <a:pt x="501" y="1227"/>
                  <a:pt x="501" y="1227"/>
                </a:cubicBezTo>
                <a:cubicBezTo>
                  <a:pt x="501" y="1227"/>
                  <a:pt x="487" y="1169"/>
                  <a:pt x="456" y="1169"/>
                </a:cubicBezTo>
                <a:cubicBezTo>
                  <a:pt x="425" y="1169"/>
                  <a:pt x="401" y="1224"/>
                  <a:pt x="401" y="1224"/>
                </a:cubicBezTo>
                <a:cubicBezTo>
                  <a:pt x="392" y="1224"/>
                  <a:pt x="392" y="1224"/>
                  <a:pt x="392" y="1224"/>
                </a:cubicBezTo>
                <a:cubicBezTo>
                  <a:pt x="392" y="1243"/>
                  <a:pt x="392" y="1243"/>
                  <a:pt x="392" y="1243"/>
                </a:cubicBezTo>
                <a:cubicBezTo>
                  <a:pt x="373" y="1243"/>
                  <a:pt x="373" y="1243"/>
                  <a:pt x="373" y="1243"/>
                </a:cubicBezTo>
                <a:cubicBezTo>
                  <a:pt x="373" y="1233"/>
                  <a:pt x="373" y="1233"/>
                  <a:pt x="373" y="1233"/>
                </a:cubicBezTo>
                <a:cubicBezTo>
                  <a:pt x="320" y="1233"/>
                  <a:pt x="320" y="1233"/>
                  <a:pt x="320" y="1233"/>
                </a:cubicBezTo>
                <a:cubicBezTo>
                  <a:pt x="320" y="1245"/>
                  <a:pt x="320" y="1245"/>
                  <a:pt x="320" y="1245"/>
                </a:cubicBezTo>
                <a:cubicBezTo>
                  <a:pt x="303" y="1245"/>
                  <a:pt x="303" y="1245"/>
                  <a:pt x="303" y="1245"/>
                </a:cubicBezTo>
                <a:cubicBezTo>
                  <a:pt x="288" y="1257"/>
                  <a:pt x="288" y="1257"/>
                  <a:pt x="288" y="1257"/>
                </a:cubicBezTo>
                <a:cubicBezTo>
                  <a:pt x="288" y="1331"/>
                  <a:pt x="288" y="1331"/>
                  <a:pt x="288" y="1331"/>
                </a:cubicBezTo>
                <a:cubicBezTo>
                  <a:pt x="268" y="1331"/>
                  <a:pt x="268" y="1331"/>
                  <a:pt x="268" y="1331"/>
                </a:cubicBezTo>
                <a:cubicBezTo>
                  <a:pt x="268" y="1373"/>
                  <a:pt x="268" y="1373"/>
                  <a:pt x="268" y="1373"/>
                </a:cubicBezTo>
                <a:cubicBezTo>
                  <a:pt x="252" y="1373"/>
                  <a:pt x="252" y="1373"/>
                  <a:pt x="252" y="1373"/>
                </a:cubicBezTo>
                <a:cubicBezTo>
                  <a:pt x="252" y="1325"/>
                  <a:pt x="252" y="1325"/>
                  <a:pt x="252" y="1325"/>
                </a:cubicBezTo>
                <a:cubicBezTo>
                  <a:pt x="236" y="1325"/>
                  <a:pt x="236" y="1325"/>
                  <a:pt x="236" y="1325"/>
                </a:cubicBezTo>
                <a:cubicBezTo>
                  <a:pt x="236" y="1342"/>
                  <a:pt x="236" y="1342"/>
                  <a:pt x="236" y="1342"/>
                </a:cubicBezTo>
                <a:cubicBezTo>
                  <a:pt x="218" y="1342"/>
                  <a:pt x="218" y="1342"/>
                  <a:pt x="218" y="1342"/>
                </a:cubicBezTo>
                <a:cubicBezTo>
                  <a:pt x="218" y="1331"/>
                  <a:pt x="218" y="1331"/>
                  <a:pt x="218" y="1331"/>
                </a:cubicBezTo>
                <a:cubicBezTo>
                  <a:pt x="195" y="1331"/>
                  <a:pt x="195" y="1331"/>
                  <a:pt x="195" y="1331"/>
                </a:cubicBezTo>
                <a:cubicBezTo>
                  <a:pt x="195" y="1312"/>
                  <a:pt x="195" y="1312"/>
                  <a:pt x="195" y="1312"/>
                </a:cubicBezTo>
                <a:cubicBezTo>
                  <a:pt x="182" y="1299"/>
                  <a:pt x="182" y="1299"/>
                  <a:pt x="182" y="1299"/>
                </a:cubicBezTo>
                <a:cubicBezTo>
                  <a:pt x="168" y="1283"/>
                  <a:pt x="168" y="1283"/>
                  <a:pt x="168" y="1283"/>
                </a:cubicBezTo>
                <a:cubicBezTo>
                  <a:pt x="134" y="1283"/>
                  <a:pt x="134" y="1283"/>
                  <a:pt x="134" y="1283"/>
                </a:cubicBezTo>
                <a:cubicBezTo>
                  <a:pt x="102" y="1307"/>
                  <a:pt x="102" y="1307"/>
                  <a:pt x="102" y="1307"/>
                </a:cubicBezTo>
                <a:cubicBezTo>
                  <a:pt x="78" y="1307"/>
                  <a:pt x="78" y="1307"/>
                  <a:pt x="78" y="1307"/>
                </a:cubicBezTo>
                <a:cubicBezTo>
                  <a:pt x="78" y="1401"/>
                  <a:pt x="78" y="1401"/>
                  <a:pt x="78" y="1401"/>
                </a:cubicBezTo>
                <a:cubicBezTo>
                  <a:pt x="56" y="1357"/>
                  <a:pt x="56" y="1357"/>
                  <a:pt x="56" y="1357"/>
                </a:cubicBezTo>
                <a:cubicBezTo>
                  <a:pt x="56" y="1333"/>
                  <a:pt x="56" y="1333"/>
                  <a:pt x="56" y="1333"/>
                </a:cubicBezTo>
                <a:cubicBezTo>
                  <a:pt x="0" y="1333"/>
                  <a:pt x="0" y="1333"/>
                  <a:pt x="0" y="1333"/>
                </a:cubicBezTo>
                <a:cubicBezTo>
                  <a:pt x="0" y="1542"/>
                  <a:pt x="0" y="1542"/>
                  <a:pt x="0" y="1542"/>
                </a:cubicBezTo>
                <a:cubicBezTo>
                  <a:pt x="8000" y="1542"/>
                  <a:pt x="8000" y="1542"/>
                  <a:pt x="8000" y="1542"/>
                </a:cubicBezTo>
                <a:cubicBezTo>
                  <a:pt x="8000" y="1472"/>
                  <a:pt x="8000" y="1472"/>
                  <a:pt x="8000" y="1472"/>
                </a:cubicBezTo>
                <a:lnTo>
                  <a:pt x="7978" y="1472"/>
                </a:lnTo>
                <a:close/>
                <a:moveTo>
                  <a:pt x="3369" y="1457"/>
                </a:moveTo>
                <a:cubicBezTo>
                  <a:pt x="3356" y="1457"/>
                  <a:pt x="3356" y="1457"/>
                  <a:pt x="3356" y="1457"/>
                </a:cubicBezTo>
                <a:cubicBezTo>
                  <a:pt x="3356" y="1408"/>
                  <a:pt x="3356" y="1408"/>
                  <a:pt x="3356" y="1408"/>
                </a:cubicBezTo>
                <a:cubicBezTo>
                  <a:pt x="3369" y="1408"/>
                  <a:pt x="3369" y="1408"/>
                  <a:pt x="3369" y="1408"/>
                </a:cubicBezTo>
                <a:lnTo>
                  <a:pt x="3369" y="1457"/>
                </a:lnTo>
                <a:close/>
                <a:moveTo>
                  <a:pt x="3369" y="1389"/>
                </a:moveTo>
                <a:cubicBezTo>
                  <a:pt x="3356" y="1389"/>
                  <a:pt x="3356" y="1389"/>
                  <a:pt x="3356" y="1389"/>
                </a:cubicBezTo>
                <a:cubicBezTo>
                  <a:pt x="3356" y="1335"/>
                  <a:pt x="3356" y="1335"/>
                  <a:pt x="3356" y="1335"/>
                </a:cubicBezTo>
                <a:cubicBezTo>
                  <a:pt x="3369" y="1335"/>
                  <a:pt x="3369" y="1335"/>
                  <a:pt x="3369" y="1335"/>
                </a:cubicBezTo>
                <a:lnTo>
                  <a:pt x="3369" y="1389"/>
                </a:lnTo>
                <a:close/>
                <a:moveTo>
                  <a:pt x="3356" y="1141"/>
                </a:moveTo>
                <a:cubicBezTo>
                  <a:pt x="3356" y="1098"/>
                  <a:pt x="3356" y="1098"/>
                  <a:pt x="3356" y="1098"/>
                </a:cubicBezTo>
                <a:cubicBezTo>
                  <a:pt x="3356" y="1098"/>
                  <a:pt x="3373" y="1103"/>
                  <a:pt x="3373" y="1119"/>
                </a:cubicBezTo>
                <a:cubicBezTo>
                  <a:pt x="3373" y="1136"/>
                  <a:pt x="3356" y="1141"/>
                  <a:pt x="3356" y="1141"/>
                </a:cubicBezTo>
                <a:close/>
                <a:moveTo>
                  <a:pt x="3356" y="1060"/>
                </a:moveTo>
                <a:cubicBezTo>
                  <a:pt x="3356" y="1024"/>
                  <a:pt x="3356" y="1024"/>
                  <a:pt x="3356" y="1024"/>
                </a:cubicBezTo>
                <a:cubicBezTo>
                  <a:pt x="3356" y="1024"/>
                  <a:pt x="3373" y="1029"/>
                  <a:pt x="3373" y="1042"/>
                </a:cubicBezTo>
                <a:cubicBezTo>
                  <a:pt x="3373" y="1055"/>
                  <a:pt x="3356" y="1060"/>
                  <a:pt x="3356" y="1060"/>
                </a:cubicBezTo>
                <a:close/>
                <a:moveTo>
                  <a:pt x="3356" y="988"/>
                </a:moveTo>
                <a:cubicBezTo>
                  <a:pt x="3356" y="950"/>
                  <a:pt x="3356" y="950"/>
                  <a:pt x="3356" y="950"/>
                </a:cubicBezTo>
                <a:cubicBezTo>
                  <a:pt x="3356" y="950"/>
                  <a:pt x="3373" y="953"/>
                  <a:pt x="3373" y="969"/>
                </a:cubicBezTo>
                <a:cubicBezTo>
                  <a:pt x="3373" y="985"/>
                  <a:pt x="3356" y="988"/>
                  <a:pt x="3356" y="988"/>
                </a:cubicBezTo>
                <a:close/>
                <a:moveTo>
                  <a:pt x="3356" y="911"/>
                </a:moveTo>
                <a:cubicBezTo>
                  <a:pt x="3356" y="872"/>
                  <a:pt x="3356" y="872"/>
                  <a:pt x="3356" y="872"/>
                </a:cubicBezTo>
                <a:cubicBezTo>
                  <a:pt x="3356" y="872"/>
                  <a:pt x="3373" y="878"/>
                  <a:pt x="3373" y="891"/>
                </a:cubicBezTo>
                <a:cubicBezTo>
                  <a:pt x="3373" y="905"/>
                  <a:pt x="3356" y="911"/>
                  <a:pt x="3356" y="911"/>
                </a:cubicBezTo>
                <a:close/>
                <a:moveTo>
                  <a:pt x="3356" y="835"/>
                </a:moveTo>
                <a:cubicBezTo>
                  <a:pt x="3356" y="796"/>
                  <a:pt x="3356" y="796"/>
                  <a:pt x="3356" y="796"/>
                </a:cubicBezTo>
                <a:cubicBezTo>
                  <a:pt x="3356" y="796"/>
                  <a:pt x="3373" y="800"/>
                  <a:pt x="3373" y="815"/>
                </a:cubicBezTo>
                <a:cubicBezTo>
                  <a:pt x="3373" y="831"/>
                  <a:pt x="3356" y="835"/>
                  <a:pt x="3356" y="835"/>
                </a:cubicBezTo>
                <a:close/>
                <a:moveTo>
                  <a:pt x="3356" y="756"/>
                </a:moveTo>
                <a:cubicBezTo>
                  <a:pt x="3356" y="718"/>
                  <a:pt x="3356" y="718"/>
                  <a:pt x="3356" y="718"/>
                </a:cubicBezTo>
                <a:cubicBezTo>
                  <a:pt x="3356" y="718"/>
                  <a:pt x="3373" y="720"/>
                  <a:pt x="3373" y="737"/>
                </a:cubicBezTo>
                <a:cubicBezTo>
                  <a:pt x="3373" y="754"/>
                  <a:pt x="3356" y="756"/>
                  <a:pt x="3356" y="756"/>
                </a:cubicBezTo>
                <a:close/>
                <a:moveTo>
                  <a:pt x="5556" y="570"/>
                </a:moveTo>
                <a:cubicBezTo>
                  <a:pt x="5508" y="582"/>
                  <a:pt x="5508" y="582"/>
                  <a:pt x="5508" y="582"/>
                </a:cubicBezTo>
                <a:cubicBezTo>
                  <a:pt x="5490" y="529"/>
                  <a:pt x="5490" y="529"/>
                  <a:pt x="5490" y="529"/>
                </a:cubicBezTo>
                <a:cubicBezTo>
                  <a:pt x="5566" y="508"/>
                  <a:pt x="5566" y="508"/>
                  <a:pt x="5566" y="508"/>
                </a:cubicBezTo>
                <a:lnTo>
                  <a:pt x="5556" y="570"/>
                </a:lnTo>
                <a:close/>
              </a:path>
            </a:pathLst>
          </a:custGeom>
          <a:noFill/>
          <a:ln w="9525" cap="flat" cmpd="sng">
            <a:pattFill prst="horz">
              <a:fgClr>
                <a:srgbClr val="000000"/>
              </a:fgClr>
              <a:bgClr>
                <a:srgbClr val="FFFFFF"/>
              </a:bgClr>
            </a:pattFill>
            <a:prstDash val="solid"/>
            <a:miter/>
            <a:headEnd type="none" w="med" len="med"/>
            <a:tailEnd type="none" w="med" len="med"/>
          </a:ln>
        </p:spPr>
        <p:txBody>
          <a:bodyPr/>
          <a:p>
            <a:endParaRPr lang="zh-CN" altLang="en-US"/>
          </a:p>
        </p:txBody>
      </p:sp>
      <p:sp>
        <p:nvSpPr>
          <p:cNvPr id="1033" name="直接连接符 8"/>
          <p:cNvSpPr/>
          <p:nvPr/>
        </p:nvSpPr>
        <p:spPr>
          <a:xfrm flipH="1">
            <a:off x="0" y="6356350"/>
            <a:ext cx="11779250" cy="0"/>
          </a:xfrm>
          <a:prstGeom prst="line">
            <a:avLst/>
          </a:prstGeom>
          <a:ln w="15875" cap="flat" cmpd="sng">
            <a:solidFill>
              <a:srgbClr val="28A9D6"/>
            </a:solidFill>
            <a:prstDash val="solid"/>
            <a:round/>
            <a:headEnd type="none" w="med" len="med"/>
            <a:tailEnd type="none" w="med" len="med"/>
          </a:ln>
        </p:spPr>
        <p:txBody>
          <a:bodyPr anchor="t"/>
          <a:p>
            <a:pPr lvl="0"/>
            <a:endParaRPr lang="zh-CN" altLang="en-US">
              <a:latin typeface="黑体" panose="02010609060101010101" pitchFamily="1" charset="-122"/>
              <a:ea typeface="黑体" panose="02010609060101010101" pitchFamily="1"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lvl="0" indent="-914400" algn="l" eaLnBrk="1" latinLnBrk="0" hangingPunct="1">
        <a:lnSpc>
          <a:spcPct val="90000"/>
        </a:lnSpc>
        <a:spcBef>
          <a:spcPct val="0"/>
        </a:spcBef>
        <a:buClr>
          <a:srgbClr val="000000"/>
        </a:buClr>
        <a:buNone/>
        <a:defRPr sz="2800" kern="1200">
          <a:solidFill>
            <a:srgbClr val="1A93C8"/>
          </a:solidFill>
          <a:latin typeface="+mj-lt"/>
          <a:ea typeface="+mj-ea"/>
          <a:cs typeface="+mj-cs"/>
          <a:sym typeface="Arial" panose="020B0604020202020204" pitchFamily="34" charset="0"/>
        </a:defRPr>
      </a:lvl1pPr>
    </p:titleStyle>
    <p:bodyStyle>
      <a:lvl1pPr marL="228600" lvl="0" indent="-228600" algn="l" defTabSz="914400" eaLnBrk="1" fontAlgn="base" latinLnBrk="0" hangingPunct="1">
        <a:lnSpc>
          <a:spcPct val="90000"/>
        </a:lnSpc>
        <a:spcBef>
          <a:spcPts val="1000"/>
        </a:spcBef>
        <a:buClr>
          <a:schemeClr val="accent1"/>
        </a:buClr>
        <a:buSzPct val="60000"/>
        <a:buFont typeface="Wingdings 2" panose="05020102010507070707" pitchFamily="2" charset="2"/>
        <a:buChar char=""/>
        <a:defRPr sz="2400" kern="1200">
          <a:solidFill>
            <a:schemeClr val="tx1"/>
          </a:solidFill>
          <a:latin typeface="+mn-lt"/>
          <a:ea typeface="+mn-ea"/>
          <a:cs typeface="+mn-cs"/>
          <a:sym typeface="Arial" panose="020B0604020202020204" pitchFamily="34" charset="0"/>
        </a:defRPr>
      </a:lvl1pPr>
      <a:lvl2pPr marL="685800" lvl="1" indent="-228600" algn="l" defTabSz="914400" eaLnBrk="1" fontAlgn="base" latinLnBrk="0" hangingPunct="1">
        <a:lnSpc>
          <a:spcPct val="90000"/>
        </a:lnSpc>
        <a:spcBef>
          <a:spcPts val="500"/>
        </a:spcBef>
        <a:buClr>
          <a:schemeClr val="accent1"/>
        </a:buClr>
        <a:buSzPct val="60000"/>
        <a:buFont typeface="Arial" panose="020B0604020202020204" pitchFamily="34" charset="0"/>
        <a:buChar char="•"/>
        <a:defRPr sz="2000" kern="1200">
          <a:solidFill>
            <a:schemeClr val="tx1"/>
          </a:solidFill>
          <a:latin typeface="+mn-lt"/>
          <a:ea typeface="+mn-ea"/>
          <a:cs typeface="+mn-cs"/>
          <a:sym typeface="Arial" panose="020B0604020202020204" pitchFamily="34" charset="0"/>
        </a:defRPr>
      </a:lvl2pPr>
      <a:lvl3pPr marL="1143000" lvl="2" indent="-228600" algn="l" defTabSz="914400" eaLnBrk="1" fontAlgn="base" latinLnBrk="0" hangingPunct="1">
        <a:lnSpc>
          <a:spcPct val="90000"/>
        </a:lnSpc>
        <a:spcBef>
          <a:spcPts val="500"/>
        </a:spcBef>
        <a:buClr>
          <a:schemeClr val="accent1"/>
        </a:buClr>
        <a:buSzPct val="60000"/>
        <a:buFont typeface="Arial" panose="020B0604020202020204" pitchFamily="34" charset="0"/>
        <a:buChar char="•"/>
        <a:defRPr sz="1800" kern="1200">
          <a:solidFill>
            <a:schemeClr val="tx1"/>
          </a:solidFill>
          <a:latin typeface="+mn-lt"/>
          <a:ea typeface="+mn-ea"/>
          <a:cs typeface="+mn-cs"/>
          <a:sym typeface="Arial" panose="020B0604020202020204" pitchFamily="34" charset="0"/>
        </a:defRPr>
      </a:lvl3pPr>
      <a:lvl4pPr marL="1600200" lvl="3" indent="-228600" algn="l" defTabSz="914400" eaLnBrk="1" fontAlgn="base" latinLnBrk="0" hangingPunct="1">
        <a:lnSpc>
          <a:spcPct val="90000"/>
        </a:lnSpc>
        <a:spcBef>
          <a:spcPts val="500"/>
        </a:spcBef>
        <a:buClr>
          <a:schemeClr val="accent1"/>
        </a:buClr>
        <a:buSzPct val="60000"/>
        <a:buFont typeface="Arial" panose="020B0604020202020204" pitchFamily="34" charset="0"/>
        <a:buChar char="•"/>
        <a:defRPr sz="1800" kern="1200">
          <a:solidFill>
            <a:schemeClr val="tx1"/>
          </a:solidFill>
          <a:latin typeface="+mn-lt"/>
          <a:ea typeface="+mn-ea"/>
          <a:cs typeface="+mn-cs"/>
          <a:sym typeface="Arial" panose="020B0604020202020204" pitchFamily="34" charset="0"/>
        </a:defRPr>
      </a:lvl4pPr>
      <a:lvl5pPr marL="2057400" lvl="4" indent="-228600" algn="l" defTabSz="914400" eaLnBrk="1" fontAlgn="base" latinLnBrk="0" hangingPunct="1">
        <a:lnSpc>
          <a:spcPct val="90000"/>
        </a:lnSpc>
        <a:spcBef>
          <a:spcPts val="500"/>
        </a:spcBef>
        <a:buClr>
          <a:schemeClr val="accent1"/>
        </a:buClr>
        <a:buSzPct val="60000"/>
        <a:buFont typeface="Arial" panose="020B0604020202020204" pitchFamily="34" charset="0"/>
        <a:buChar char="•"/>
        <a:defRPr sz="1800" kern="1200">
          <a:solidFill>
            <a:schemeClr val="tx1"/>
          </a:solidFill>
          <a:latin typeface="+mn-lt"/>
          <a:ea typeface="+mn-ea"/>
          <a:cs typeface="+mn-cs"/>
          <a:sym typeface="Arial" panose="020B0604020202020204" pitchFamily="34" charset="0"/>
        </a:defRPr>
      </a:lvl5pPr>
      <a:lvl6pPr marL="2514600" lvl="5" indent="-228600" algn="l" defTabSz="914400" eaLnBrk="1" fontAlgn="base" latinLnBrk="0" hangingPunct="1">
        <a:lnSpc>
          <a:spcPct val="90000"/>
        </a:lnSpc>
        <a:spcBef>
          <a:spcPts val="500"/>
        </a:spcBef>
        <a:buClr>
          <a:schemeClr val="accent1"/>
        </a:buClr>
        <a:buSzPct val="60000"/>
        <a:buFont typeface="Arial" panose="020B0604020202020204" pitchFamily="34" charset="0"/>
        <a:buChar char="•"/>
        <a:defRPr sz="1800" kern="1200">
          <a:solidFill>
            <a:schemeClr val="tx1"/>
          </a:solidFill>
          <a:latin typeface="+mn-lt"/>
          <a:ea typeface="+mn-ea"/>
          <a:cs typeface="+mn-cs"/>
          <a:sym typeface="Arial" panose="020B0604020202020204" pitchFamily="34" charset="0"/>
        </a:defRPr>
      </a:lvl6pPr>
      <a:lvl7pPr marL="2971800" lvl="6" indent="-228600" algn="l" defTabSz="914400" eaLnBrk="1" fontAlgn="base" latinLnBrk="0" hangingPunct="1">
        <a:lnSpc>
          <a:spcPct val="90000"/>
        </a:lnSpc>
        <a:spcBef>
          <a:spcPts val="500"/>
        </a:spcBef>
        <a:buClr>
          <a:schemeClr val="accent1"/>
        </a:buClr>
        <a:buSzPct val="60000"/>
        <a:buFont typeface="Arial" panose="020B0604020202020204" pitchFamily="34" charset="0"/>
        <a:buChar char="•"/>
        <a:defRPr sz="1800" kern="1200">
          <a:solidFill>
            <a:schemeClr val="tx1"/>
          </a:solidFill>
          <a:latin typeface="+mn-lt"/>
          <a:ea typeface="+mn-ea"/>
          <a:cs typeface="+mn-cs"/>
          <a:sym typeface="Arial" panose="020B0604020202020204" pitchFamily="34" charset="0"/>
        </a:defRPr>
      </a:lvl7pPr>
      <a:lvl8pPr marL="3429000" lvl="7" indent="-228600" algn="l" defTabSz="914400" eaLnBrk="1" fontAlgn="base" latinLnBrk="0" hangingPunct="1">
        <a:lnSpc>
          <a:spcPct val="90000"/>
        </a:lnSpc>
        <a:spcBef>
          <a:spcPts val="500"/>
        </a:spcBef>
        <a:buClr>
          <a:schemeClr val="accent1"/>
        </a:buClr>
        <a:buSzPct val="60000"/>
        <a:buFont typeface="Arial" panose="020B0604020202020204" pitchFamily="34" charset="0"/>
        <a:buChar char="•"/>
        <a:defRPr sz="1800" kern="1200">
          <a:solidFill>
            <a:schemeClr val="tx1"/>
          </a:solidFill>
          <a:latin typeface="+mn-lt"/>
          <a:ea typeface="+mn-ea"/>
          <a:cs typeface="+mn-cs"/>
          <a:sym typeface="Arial" panose="020B0604020202020204" pitchFamily="34" charset="0"/>
        </a:defRPr>
      </a:lvl8pPr>
      <a:lvl9pPr marL="3886200" lvl="8" indent="-228600" algn="l" defTabSz="914400" eaLnBrk="1" fontAlgn="base" latinLnBrk="0" hangingPunct="1">
        <a:lnSpc>
          <a:spcPct val="90000"/>
        </a:lnSpc>
        <a:spcBef>
          <a:spcPts val="500"/>
        </a:spcBef>
        <a:buClr>
          <a:schemeClr val="accent1"/>
        </a:buClr>
        <a:buSzPct val="60000"/>
        <a:buFont typeface="Arial" panose="020B0604020202020204" pitchFamily="34" charset="0"/>
        <a:buChar char="•"/>
        <a:defRPr sz="1800" kern="1200">
          <a:solidFill>
            <a:schemeClr val="tx1"/>
          </a:solidFill>
          <a:latin typeface="+mn-lt"/>
          <a:ea typeface="+mn-ea"/>
          <a:cs typeface="+mn-cs"/>
          <a:sym typeface="Arial" panose="020B0604020202020204" pitchFamily="34" charset="0"/>
        </a:defRPr>
      </a:lvl9pPr>
    </p:bodyStyle>
    <p:otherStyle>
      <a:lvl1pPr marL="0" lvl="0" indent="0" algn="l" defTabSz="914400" eaLnBrk="1" fontAlgn="base" latinLnBrk="0" hangingPunct="1">
        <a:lnSpc>
          <a:spcPct val="100000"/>
        </a:lnSpc>
        <a:spcBef>
          <a:spcPct val="0"/>
        </a:spcBef>
        <a:spcAft>
          <a:spcPct val="0"/>
        </a:spcAft>
        <a:buClr>
          <a:srgbClr val="000000"/>
        </a:buClr>
        <a:defRPr sz="1800"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Clr>
          <a:srgbClr val="000000"/>
        </a:buClr>
        <a:defRPr sz="1800"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Clr>
          <a:srgbClr val="000000"/>
        </a:buClr>
        <a:defRPr sz="1800"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Clr>
          <a:srgbClr val="000000"/>
        </a:buClr>
        <a:defRPr sz="1800"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Clr>
          <a:srgbClr val="000000"/>
        </a:buClr>
        <a:defRPr sz="1800"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Clr>
          <a:srgbClr val="000000"/>
        </a:buClr>
        <a:defRPr sz="1800"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Clr>
          <a:srgbClr val="000000"/>
        </a:buClr>
        <a:defRPr sz="1800"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Clr>
          <a:srgbClr val="000000"/>
        </a:buClr>
        <a:defRPr sz="1800"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Clr>
          <a:srgbClr val="000000"/>
        </a:buClr>
        <a:defRPr sz="1800"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rotWithShape="0">
          <a:blip r:embed="rId1"/>
          <a:stretch>
            <a:fillRect/>
          </a:stretch>
        </a:blipFill>
        <a:effectLst/>
      </p:bgPr>
    </p:bg>
    <p:spTree>
      <p:nvGrpSpPr>
        <p:cNvPr id="1" name=""/>
        <p:cNvGrpSpPr/>
        <p:nvPr/>
      </p:nvGrpSpPr>
      <p:grpSpPr/>
      <p:grpSp>
        <p:nvGrpSpPr>
          <p:cNvPr id="3074" name="组合 3073"/>
          <p:cNvGrpSpPr/>
          <p:nvPr/>
        </p:nvGrpSpPr>
        <p:grpSpPr>
          <a:xfrm>
            <a:off x="0" y="176213"/>
            <a:ext cx="12192000" cy="4676775"/>
            <a:chOff x="0" y="0"/>
            <a:chExt cx="12192000" cy="4677534"/>
          </a:xfrm>
        </p:grpSpPr>
        <p:sp>
          <p:nvSpPr>
            <p:cNvPr id="3075" name="Freeform 5"/>
            <p:cNvSpPr>
              <a:spLocks noEditPoints="1"/>
            </p:cNvSpPr>
            <p:nvPr/>
          </p:nvSpPr>
          <p:spPr>
            <a:xfrm>
              <a:off x="0" y="0"/>
              <a:ext cx="12192000" cy="2353917"/>
            </a:xfrm>
            <a:custGeom>
              <a:avLst/>
              <a:gdLst/>
              <a:ahLst/>
              <a:cxnLst>
                <a:cxn ang="0">
                  <a:pos x="7933" y="1418"/>
                </a:cxn>
                <a:cxn ang="0">
                  <a:pos x="7832" y="1315"/>
                </a:cxn>
                <a:cxn ang="0">
                  <a:pos x="7738" y="1352"/>
                </a:cxn>
                <a:cxn ang="0">
                  <a:pos x="7673" y="1336"/>
                </a:cxn>
                <a:cxn ang="0">
                  <a:pos x="7538" y="1313"/>
                </a:cxn>
                <a:cxn ang="0">
                  <a:pos x="7430" y="1287"/>
                </a:cxn>
                <a:cxn ang="0">
                  <a:pos x="7292" y="1358"/>
                </a:cxn>
                <a:cxn ang="0">
                  <a:pos x="7170" y="1352"/>
                </a:cxn>
                <a:cxn ang="0">
                  <a:pos x="6993" y="1400"/>
                </a:cxn>
                <a:cxn ang="0">
                  <a:pos x="6886" y="1357"/>
                </a:cxn>
                <a:cxn ang="0">
                  <a:pos x="6766" y="1380"/>
                </a:cxn>
                <a:cxn ang="0">
                  <a:pos x="6640" y="1194"/>
                </a:cxn>
                <a:cxn ang="0">
                  <a:pos x="6505" y="1157"/>
                </a:cxn>
                <a:cxn ang="0">
                  <a:pos x="6381" y="1311"/>
                </a:cxn>
                <a:cxn ang="0">
                  <a:pos x="6242" y="1181"/>
                </a:cxn>
                <a:cxn ang="0">
                  <a:pos x="5688" y="818"/>
                </a:cxn>
                <a:cxn ang="0">
                  <a:pos x="5396" y="674"/>
                </a:cxn>
                <a:cxn ang="0">
                  <a:pos x="5346" y="615"/>
                </a:cxn>
                <a:cxn ang="0">
                  <a:pos x="5292" y="1274"/>
                </a:cxn>
                <a:cxn ang="0">
                  <a:pos x="5007" y="1089"/>
                </a:cxn>
                <a:cxn ang="0">
                  <a:pos x="4819" y="685"/>
                </a:cxn>
                <a:cxn ang="0">
                  <a:pos x="4540" y="1250"/>
                </a:cxn>
                <a:cxn ang="0">
                  <a:pos x="4474" y="1255"/>
                </a:cxn>
                <a:cxn ang="0">
                  <a:pos x="4398" y="1265"/>
                </a:cxn>
                <a:cxn ang="0">
                  <a:pos x="4286" y="1131"/>
                </a:cxn>
                <a:cxn ang="0">
                  <a:pos x="4046" y="1117"/>
                </a:cxn>
                <a:cxn ang="0">
                  <a:pos x="3923" y="975"/>
                </a:cxn>
                <a:cxn ang="0">
                  <a:pos x="3742" y="1095"/>
                </a:cxn>
                <a:cxn ang="0">
                  <a:pos x="3585" y="1415"/>
                </a:cxn>
                <a:cxn ang="0">
                  <a:pos x="3463" y="1255"/>
                </a:cxn>
                <a:cxn ang="0">
                  <a:pos x="3390" y="372"/>
                </a:cxn>
                <a:cxn ang="0">
                  <a:pos x="3367" y="187"/>
                </a:cxn>
                <a:cxn ang="0">
                  <a:pos x="3329" y="695"/>
                </a:cxn>
                <a:cxn ang="0">
                  <a:pos x="2997" y="1479"/>
                </a:cxn>
                <a:cxn ang="0">
                  <a:pos x="2797" y="1119"/>
                </a:cxn>
                <a:cxn ang="0">
                  <a:pos x="2628" y="1372"/>
                </a:cxn>
                <a:cxn ang="0">
                  <a:pos x="2470" y="1378"/>
                </a:cxn>
                <a:cxn ang="0">
                  <a:pos x="2310" y="1440"/>
                </a:cxn>
                <a:cxn ang="0">
                  <a:pos x="2152" y="1391"/>
                </a:cxn>
                <a:cxn ang="0">
                  <a:pos x="2055" y="1463"/>
                </a:cxn>
                <a:cxn ang="0">
                  <a:pos x="1975" y="1479"/>
                </a:cxn>
                <a:cxn ang="0">
                  <a:pos x="1805" y="1456"/>
                </a:cxn>
                <a:cxn ang="0">
                  <a:pos x="1673" y="1469"/>
                </a:cxn>
                <a:cxn ang="0">
                  <a:pos x="1531" y="1408"/>
                </a:cxn>
                <a:cxn ang="0">
                  <a:pos x="1443" y="1265"/>
                </a:cxn>
                <a:cxn ang="0">
                  <a:pos x="1253" y="1421"/>
                </a:cxn>
                <a:cxn ang="0">
                  <a:pos x="1155" y="1401"/>
                </a:cxn>
                <a:cxn ang="0">
                  <a:pos x="1051" y="1389"/>
                </a:cxn>
                <a:cxn ang="0">
                  <a:pos x="969" y="1224"/>
                </a:cxn>
                <a:cxn ang="0">
                  <a:pos x="843" y="1375"/>
                </a:cxn>
                <a:cxn ang="0">
                  <a:pos x="664" y="1427"/>
                </a:cxn>
                <a:cxn ang="0">
                  <a:pos x="515" y="1241"/>
                </a:cxn>
                <a:cxn ang="0">
                  <a:pos x="320" y="1245"/>
                </a:cxn>
                <a:cxn ang="0">
                  <a:pos x="218" y="1342"/>
                </a:cxn>
                <a:cxn ang="0">
                  <a:pos x="56" y="1357"/>
                </a:cxn>
                <a:cxn ang="0">
                  <a:pos x="3369" y="1408"/>
                </a:cxn>
                <a:cxn ang="0">
                  <a:pos x="3356" y="1141"/>
                </a:cxn>
                <a:cxn ang="0">
                  <a:pos x="3356" y="872"/>
                </a:cxn>
                <a:cxn ang="0">
                  <a:pos x="3356" y="756"/>
                </a:cxn>
              </a:cxnLst>
              <a:pathLst>
                <a:path w="8000" h="1542">
                  <a:moveTo>
                    <a:pt x="7978" y="1472"/>
                  </a:moveTo>
                  <a:cubicBezTo>
                    <a:pt x="7978" y="1462"/>
                    <a:pt x="7978" y="1462"/>
                    <a:pt x="7978" y="1462"/>
                  </a:cubicBezTo>
                  <a:cubicBezTo>
                    <a:pt x="7966" y="1462"/>
                    <a:pt x="7966" y="1462"/>
                    <a:pt x="7966" y="1462"/>
                  </a:cubicBezTo>
                  <a:cubicBezTo>
                    <a:pt x="7966" y="1436"/>
                    <a:pt x="7966" y="1436"/>
                    <a:pt x="7966" y="1436"/>
                  </a:cubicBezTo>
                  <a:cubicBezTo>
                    <a:pt x="7955" y="1436"/>
                    <a:pt x="7955" y="1436"/>
                    <a:pt x="7955" y="1436"/>
                  </a:cubicBezTo>
                  <a:cubicBezTo>
                    <a:pt x="7955" y="1420"/>
                    <a:pt x="7955" y="1420"/>
                    <a:pt x="7955" y="1420"/>
                  </a:cubicBezTo>
                  <a:cubicBezTo>
                    <a:pt x="7941" y="1420"/>
                    <a:pt x="7941" y="1420"/>
                    <a:pt x="7941" y="1420"/>
                  </a:cubicBezTo>
                  <a:cubicBezTo>
                    <a:pt x="7941" y="1428"/>
                    <a:pt x="7941" y="1428"/>
                    <a:pt x="7941" y="1428"/>
                  </a:cubicBezTo>
                  <a:cubicBezTo>
                    <a:pt x="7933" y="1428"/>
                    <a:pt x="7933" y="1428"/>
                    <a:pt x="7933" y="1428"/>
                  </a:cubicBezTo>
                  <a:cubicBezTo>
                    <a:pt x="7933" y="1418"/>
                    <a:pt x="7933" y="1418"/>
                    <a:pt x="7933" y="1418"/>
                  </a:cubicBezTo>
                  <a:cubicBezTo>
                    <a:pt x="7916" y="1418"/>
                    <a:pt x="7916" y="1418"/>
                    <a:pt x="7916" y="1418"/>
                  </a:cubicBezTo>
                  <a:cubicBezTo>
                    <a:pt x="7916" y="1433"/>
                    <a:pt x="7916" y="1433"/>
                    <a:pt x="7916" y="1433"/>
                  </a:cubicBezTo>
                  <a:cubicBezTo>
                    <a:pt x="7895" y="1433"/>
                    <a:pt x="7895" y="1433"/>
                    <a:pt x="7895" y="1433"/>
                  </a:cubicBezTo>
                  <a:cubicBezTo>
                    <a:pt x="7895" y="1335"/>
                    <a:pt x="7895" y="1335"/>
                    <a:pt x="7895" y="1335"/>
                  </a:cubicBezTo>
                  <a:cubicBezTo>
                    <a:pt x="7879" y="1335"/>
                    <a:pt x="7879" y="1335"/>
                    <a:pt x="7879" y="1335"/>
                  </a:cubicBezTo>
                  <a:cubicBezTo>
                    <a:pt x="7855" y="1316"/>
                    <a:pt x="7855" y="1316"/>
                    <a:pt x="7855" y="1316"/>
                  </a:cubicBezTo>
                  <a:cubicBezTo>
                    <a:pt x="7855" y="1300"/>
                    <a:pt x="7855" y="1300"/>
                    <a:pt x="7855" y="1300"/>
                  </a:cubicBezTo>
                  <a:cubicBezTo>
                    <a:pt x="7843" y="1300"/>
                    <a:pt x="7843" y="1300"/>
                    <a:pt x="7843" y="1300"/>
                  </a:cubicBezTo>
                  <a:cubicBezTo>
                    <a:pt x="7843" y="1315"/>
                    <a:pt x="7843" y="1315"/>
                    <a:pt x="7843" y="1315"/>
                  </a:cubicBezTo>
                  <a:cubicBezTo>
                    <a:pt x="7832" y="1315"/>
                    <a:pt x="7832" y="1315"/>
                    <a:pt x="7832" y="1315"/>
                  </a:cubicBezTo>
                  <a:cubicBezTo>
                    <a:pt x="7832" y="1300"/>
                    <a:pt x="7832" y="1300"/>
                    <a:pt x="7832" y="1300"/>
                  </a:cubicBezTo>
                  <a:cubicBezTo>
                    <a:pt x="7821" y="1300"/>
                    <a:pt x="7821" y="1300"/>
                    <a:pt x="7821" y="1300"/>
                  </a:cubicBezTo>
                  <a:cubicBezTo>
                    <a:pt x="7821" y="1315"/>
                    <a:pt x="7821" y="1315"/>
                    <a:pt x="7821" y="1315"/>
                  </a:cubicBezTo>
                  <a:cubicBezTo>
                    <a:pt x="7806" y="1335"/>
                    <a:pt x="7806" y="1335"/>
                    <a:pt x="7806" y="1335"/>
                  </a:cubicBezTo>
                  <a:cubicBezTo>
                    <a:pt x="7789" y="1335"/>
                    <a:pt x="7789" y="1335"/>
                    <a:pt x="7789" y="1335"/>
                  </a:cubicBezTo>
                  <a:cubicBezTo>
                    <a:pt x="7789" y="1436"/>
                    <a:pt x="7789" y="1436"/>
                    <a:pt x="7789" y="1436"/>
                  </a:cubicBezTo>
                  <a:cubicBezTo>
                    <a:pt x="7749" y="1436"/>
                    <a:pt x="7749" y="1436"/>
                    <a:pt x="7749" y="1436"/>
                  </a:cubicBezTo>
                  <a:cubicBezTo>
                    <a:pt x="7749" y="1345"/>
                    <a:pt x="7749" y="1345"/>
                    <a:pt x="7749" y="1345"/>
                  </a:cubicBezTo>
                  <a:cubicBezTo>
                    <a:pt x="7738" y="1345"/>
                    <a:pt x="7738" y="1345"/>
                    <a:pt x="7738" y="1345"/>
                  </a:cubicBezTo>
                  <a:cubicBezTo>
                    <a:pt x="7738" y="1352"/>
                    <a:pt x="7738" y="1352"/>
                    <a:pt x="7738" y="1352"/>
                  </a:cubicBezTo>
                  <a:cubicBezTo>
                    <a:pt x="7724" y="1352"/>
                    <a:pt x="7724" y="1352"/>
                    <a:pt x="7724" y="1352"/>
                  </a:cubicBezTo>
                  <a:cubicBezTo>
                    <a:pt x="7724" y="1337"/>
                    <a:pt x="7724" y="1337"/>
                    <a:pt x="7724" y="1337"/>
                  </a:cubicBezTo>
                  <a:cubicBezTo>
                    <a:pt x="7713" y="1337"/>
                    <a:pt x="7713" y="1337"/>
                    <a:pt x="7713" y="1337"/>
                  </a:cubicBezTo>
                  <a:cubicBezTo>
                    <a:pt x="7713" y="1321"/>
                    <a:pt x="7713" y="1321"/>
                    <a:pt x="7713" y="1321"/>
                  </a:cubicBezTo>
                  <a:cubicBezTo>
                    <a:pt x="7697" y="1321"/>
                    <a:pt x="7697" y="1321"/>
                    <a:pt x="7697" y="1321"/>
                  </a:cubicBezTo>
                  <a:cubicBezTo>
                    <a:pt x="7697" y="1336"/>
                    <a:pt x="7697" y="1336"/>
                    <a:pt x="7697" y="1336"/>
                  </a:cubicBezTo>
                  <a:cubicBezTo>
                    <a:pt x="7687" y="1336"/>
                    <a:pt x="7687" y="1336"/>
                    <a:pt x="7687" y="1336"/>
                  </a:cubicBezTo>
                  <a:cubicBezTo>
                    <a:pt x="7687" y="1324"/>
                    <a:pt x="7687" y="1324"/>
                    <a:pt x="7687" y="1324"/>
                  </a:cubicBezTo>
                  <a:cubicBezTo>
                    <a:pt x="7673" y="1324"/>
                    <a:pt x="7673" y="1324"/>
                    <a:pt x="7673" y="1324"/>
                  </a:cubicBezTo>
                  <a:cubicBezTo>
                    <a:pt x="7673" y="1336"/>
                    <a:pt x="7673" y="1336"/>
                    <a:pt x="7673" y="1336"/>
                  </a:cubicBezTo>
                  <a:cubicBezTo>
                    <a:pt x="7659" y="1336"/>
                    <a:pt x="7659" y="1336"/>
                    <a:pt x="7659" y="1336"/>
                  </a:cubicBezTo>
                  <a:cubicBezTo>
                    <a:pt x="7659" y="1326"/>
                    <a:pt x="7659" y="1326"/>
                    <a:pt x="7659" y="1326"/>
                  </a:cubicBezTo>
                  <a:cubicBezTo>
                    <a:pt x="7645" y="1326"/>
                    <a:pt x="7645" y="1326"/>
                    <a:pt x="7645" y="1326"/>
                  </a:cubicBezTo>
                  <a:cubicBezTo>
                    <a:pt x="7645" y="1356"/>
                    <a:pt x="7645" y="1356"/>
                    <a:pt x="7645" y="1356"/>
                  </a:cubicBezTo>
                  <a:cubicBezTo>
                    <a:pt x="7616" y="1356"/>
                    <a:pt x="7616" y="1356"/>
                    <a:pt x="7616" y="1356"/>
                  </a:cubicBezTo>
                  <a:cubicBezTo>
                    <a:pt x="7616" y="1439"/>
                    <a:pt x="7616" y="1439"/>
                    <a:pt x="7616" y="1439"/>
                  </a:cubicBezTo>
                  <a:cubicBezTo>
                    <a:pt x="7581" y="1439"/>
                    <a:pt x="7581" y="1439"/>
                    <a:pt x="7581" y="1439"/>
                  </a:cubicBezTo>
                  <a:cubicBezTo>
                    <a:pt x="7581" y="1337"/>
                    <a:pt x="7581" y="1337"/>
                    <a:pt x="7581" y="1337"/>
                  </a:cubicBezTo>
                  <a:cubicBezTo>
                    <a:pt x="7557" y="1337"/>
                    <a:pt x="7557" y="1337"/>
                    <a:pt x="7557" y="1337"/>
                  </a:cubicBezTo>
                  <a:cubicBezTo>
                    <a:pt x="7538" y="1313"/>
                    <a:pt x="7538" y="1313"/>
                    <a:pt x="7538" y="1313"/>
                  </a:cubicBezTo>
                  <a:cubicBezTo>
                    <a:pt x="7497" y="1313"/>
                    <a:pt x="7497" y="1313"/>
                    <a:pt x="7497" y="1313"/>
                  </a:cubicBezTo>
                  <a:cubicBezTo>
                    <a:pt x="7497" y="1416"/>
                    <a:pt x="7497" y="1416"/>
                    <a:pt x="7497" y="1416"/>
                  </a:cubicBezTo>
                  <a:cubicBezTo>
                    <a:pt x="7483" y="1416"/>
                    <a:pt x="7483" y="1416"/>
                    <a:pt x="7483" y="1416"/>
                  </a:cubicBezTo>
                  <a:cubicBezTo>
                    <a:pt x="7483" y="1314"/>
                    <a:pt x="7483" y="1314"/>
                    <a:pt x="7483" y="1314"/>
                  </a:cubicBezTo>
                  <a:cubicBezTo>
                    <a:pt x="7465" y="1285"/>
                    <a:pt x="7465" y="1285"/>
                    <a:pt x="7465" y="1285"/>
                  </a:cubicBezTo>
                  <a:cubicBezTo>
                    <a:pt x="7452" y="1285"/>
                    <a:pt x="7452" y="1285"/>
                    <a:pt x="7452" y="1285"/>
                  </a:cubicBezTo>
                  <a:cubicBezTo>
                    <a:pt x="7452" y="1291"/>
                    <a:pt x="7452" y="1291"/>
                    <a:pt x="7452" y="1291"/>
                  </a:cubicBezTo>
                  <a:cubicBezTo>
                    <a:pt x="7441" y="1291"/>
                    <a:pt x="7441" y="1291"/>
                    <a:pt x="7441" y="1291"/>
                  </a:cubicBezTo>
                  <a:cubicBezTo>
                    <a:pt x="7441" y="1287"/>
                    <a:pt x="7441" y="1287"/>
                    <a:pt x="7441" y="1287"/>
                  </a:cubicBezTo>
                  <a:cubicBezTo>
                    <a:pt x="7430" y="1287"/>
                    <a:pt x="7430" y="1287"/>
                    <a:pt x="7430" y="1287"/>
                  </a:cubicBezTo>
                  <a:cubicBezTo>
                    <a:pt x="7430" y="1301"/>
                    <a:pt x="7430" y="1301"/>
                    <a:pt x="7430" y="1301"/>
                  </a:cubicBezTo>
                  <a:cubicBezTo>
                    <a:pt x="7383" y="1301"/>
                    <a:pt x="7383" y="1301"/>
                    <a:pt x="7383" y="1301"/>
                  </a:cubicBezTo>
                  <a:cubicBezTo>
                    <a:pt x="7383" y="1286"/>
                    <a:pt x="7383" y="1286"/>
                    <a:pt x="7383" y="1286"/>
                  </a:cubicBezTo>
                  <a:cubicBezTo>
                    <a:pt x="7370" y="1261"/>
                    <a:pt x="7370" y="1261"/>
                    <a:pt x="7370" y="1261"/>
                  </a:cubicBezTo>
                  <a:cubicBezTo>
                    <a:pt x="7326" y="1261"/>
                    <a:pt x="7326" y="1261"/>
                    <a:pt x="7326" y="1261"/>
                  </a:cubicBezTo>
                  <a:cubicBezTo>
                    <a:pt x="7326" y="1286"/>
                    <a:pt x="7326" y="1286"/>
                    <a:pt x="7326" y="1286"/>
                  </a:cubicBezTo>
                  <a:cubicBezTo>
                    <a:pt x="7297" y="1286"/>
                    <a:pt x="7297" y="1286"/>
                    <a:pt x="7297" y="1286"/>
                  </a:cubicBezTo>
                  <a:cubicBezTo>
                    <a:pt x="7297" y="1303"/>
                    <a:pt x="7297" y="1303"/>
                    <a:pt x="7297" y="1303"/>
                  </a:cubicBezTo>
                  <a:cubicBezTo>
                    <a:pt x="7292" y="1303"/>
                    <a:pt x="7292" y="1303"/>
                    <a:pt x="7292" y="1303"/>
                  </a:cubicBezTo>
                  <a:cubicBezTo>
                    <a:pt x="7292" y="1358"/>
                    <a:pt x="7292" y="1358"/>
                    <a:pt x="7292" y="1358"/>
                  </a:cubicBezTo>
                  <a:cubicBezTo>
                    <a:pt x="7281" y="1358"/>
                    <a:pt x="7281" y="1358"/>
                    <a:pt x="7281" y="1358"/>
                  </a:cubicBezTo>
                  <a:cubicBezTo>
                    <a:pt x="7281" y="1302"/>
                    <a:pt x="7281" y="1302"/>
                    <a:pt x="7281" y="1302"/>
                  </a:cubicBezTo>
                  <a:cubicBezTo>
                    <a:pt x="7273" y="1302"/>
                    <a:pt x="7273" y="1302"/>
                    <a:pt x="7273" y="1302"/>
                  </a:cubicBezTo>
                  <a:cubicBezTo>
                    <a:pt x="7273" y="1279"/>
                    <a:pt x="7273" y="1279"/>
                    <a:pt x="7273" y="1279"/>
                  </a:cubicBezTo>
                  <a:cubicBezTo>
                    <a:pt x="7210" y="1279"/>
                    <a:pt x="7210" y="1279"/>
                    <a:pt x="7210" y="1279"/>
                  </a:cubicBezTo>
                  <a:cubicBezTo>
                    <a:pt x="7210" y="1303"/>
                    <a:pt x="7210" y="1303"/>
                    <a:pt x="7210" y="1303"/>
                  </a:cubicBezTo>
                  <a:cubicBezTo>
                    <a:pt x="7179" y="1303"/>
                    <a:pt x="7179" y="1303"/>
                    <a:pt x="7179" y="1303"/>
                  </a:cubicBezTo>
                  <a:cubicBezTo>
                    <a:pt x="7179" y="1323"/>
                    <a:pt x="7179" y="1323"/>
                    <a:pt x="7179" y="1323"/>
                  </a:cubicBezTo>
                  <a:cubicBezTo>
                    <a:pt x="7170" y="1323"/>
                    <a:pt x="7170" y="1323"/>
                    <a:pt x="7170" y="1323"/>
                  </a:cubicBezTo>
                  <a:cubicBezTo>
                    <a:pt x="7170" y="1352"/>
                    <a:pt x="7170" y="1352"/>
                    <a:pt x="7170" y="1352"/>
                  </a:cubicBezTo>
                  <a:cubicBezTo>
                    <a:pt x="7090" y="1352"/>
                    <a:pt x="7090" y="1352"/>
                    <a:pt x="7090" y="1352"/>
                  </a:cubicBezTo>
                  <a:cubicBezTo>
                    <a:pt x="7090" y="1362"/>
                    <a:pt x="7090" y="1362"/>
                    <a:pt x="7090" y="1362"/>
                  </a:cubicBezTo>
                  <a:cubicBezTo>
                    <a:pt x="7069" y="1362"/>
                    <a:pt x="7069" y="1362"/>
                    <a:pt x="7069" y="1362"/>
                  </a:cubicBezTo>
                  <a:cubicBezTo>
                    <a:pt x="7069" y="1308"/>
                    <a:pt x="7069" y="1308"/>
                    <a:pt x="7069" y="1308"/>
                  </a:cubicBezTo>
                  <a:cubicBezTo>
                    <a:pt x="7036" y="1308"/>
                    <a:pt x="7036" y="1308"/>
                    <a:pt x="7036" y="1308"/>
                  </a:cubicBezTo>
                  <a:cubicBezTo>
                    <a:pt x="7036" y="1291"/>
                    <a:pt x="7036" y="1291"/>
                    <a:pt x="7036" y="1291"/>
                  </a:cubicBezTo>
                  <a:cubicBezTo>
                    <a:pt x="7010" y="1291"/>
                    <a:pt x="7010" y="1291"/>
                    <a:pt x="7010" y="1291"/>
                  </a:cubicBezTo>
                  <a:cubicBezTo>
                    <a:pt x="7010" y="1305"/>
                    <a:pt x="7010" y="1305"/>
                    <a:pt x="7010" y="1305"/>
                  </a:cubicBezTo>
                  <a:cubicBezTo>
                    <a:pt x="6993" y="1305"/>
                    <a:pt x="6993" y="1305"/>
                    <a:pt x="6993" y="1305"/>
                  </a:cubicBezTo>
                  <a:cubicBezTo>
                    <a:pt x="6993" y="1400"/>
                    <a:pt x="6993" y="1400"/>
                    <a:pt x="6993" y="1400"/>
                  </a:cubicBezTo>
                  <a:cubicBezTo>
                    <a:pt x="6972" y="1400"/>
                    <a:pt x="6972" y="1400"/>
                    <a:pt x="6972" y="1400"/>
                  </a:cubicBezTo>
                  <a:cubicBezTo>
                    <a:pt x="6972" y="1391"/>
                    <a:pt x="6972" y="1391"/>
                    <a:pt x="6972" y="1391"/>
                  </a:cubicBezTo>
                  <a:cubicBezTo>
                    <a:pt x="6952" y="1391"/>
                    <a:pt x="6952" y="1391"/>
                    <a:pt x="6952" y="1391"/>
                  </a:cubicBezTo>
                  <a:cubicBezTo>
                    <a:pt x="6952" y="1405"/>
                    <a:pt x="6952" y="1405"/>
                    <a:pt x="6952" y="1405"/>
                  </a:cubicBezTo>
                  <a:cubicBezTo>
                    <a:pt x="6936" y="1405"/>
                    <a:pt x="6936" y="1405"/>
                    <a:pt x="6936" y="1405"/>
                  </a:cubicBezTo>
                  <a:cubicBezTo>
                    <a:pt x="6936" y="1375"/>
                    <a:pt x="6936" y="1375"/>
                    <a:pt x="6936" y="1375"/>
                  </a:cubicBezTo>
                  <a:cubicBezTo>
                    <a:pt x="6922" y="1375"/>
                    <a:pt x="6922" y="1375"/>
                    <a:pt x="6922" y="1375"/>
                  </a:cubicBezTo>
                  <a:cubicBezTo>
                    <a:pt x="6922" y="1357"/>
                    <a:pt x="6922" y="1357"/>
                    <a:pt x="6922" y="1357"/>
                  </a:cubicBezTo>
                  <a:cubicBezTo>
                    <a:pt x="6906" y="1357"/>
                    <a:pt x="6906" y="1357"/>
                    <a:pt x="6906" y="1357"/>
                  </a:cubicBezTo>
                  <a:cubicBezTo>
                    <a:pt x="6886" y="1357"/>
                    <a:pt x="6886" y="1357"/>
                    <a:pt x="6886" y="1357"/>
                  </a:cubicBezTo>
                  <a:cubicBezTo>
                    <a:pt x="6886" y="1348"/>
                    <a:pt x="6886" y="1348"/>
                    <a:pt x="6886" y="1348"/>
                  </a:cubicBezTo>
                  <a:cubicBezTo>
                    <a:pt x="6852" y="1348"/>
                    <a:pt x="6852" y="1348"/>
                    <a:pt x="6852" y="1348"/>
                  </a:cubicBezTo>
                  <a:cubicBezTo>
                    <a:pt x="6852" y="1334"/>
                    <a:pt x="6852" y="1334"/>
                    <a:pt x="6852" y="1334"/>
                  </a:cubicBezTo>
                  <a:cubicBezTo>
                    <a:pt x="6839" y="1334"/>
                    <a:pt x="6839" y="1334"/>
                    <a:pt x="6839" y="1334"/>
                  </a:cubicBezTo>
                  <a:cubicBezTo>
                    <a:pt x="6839" y="1344"/>
                    <a:pt x="6839" y="1344"/>
                    <a:pt x="6839" y="1344"/>
                  </a:cubicBezTo>
                  <a:cubicBezTo>
                    <a:pt x="6786" y="1344"/>
                    <a:pt x="6786" y="1344"/>
                    <a:pt x="6786" y="1344"/>
                  </a:cubicBezTo>
                  <a:cubicBezTo>
                    <a:pt x="6786" y="1355"/>
                    <a:pt x="6786" y="1355"/>
                    <a:pt x="6786" y="1355"/>
                  </a:cubicBezTo>
                  <a:cubicBezTo>
                    <a:pt x="6776" y="1355"/>
                    <a:pt x="6776" y="1355"/>
                    <a:pt x="6776" y="1355"/>
                  </a:cubicBezTo>
                  <a:cubicBezTo>
                    <a:pt x="6776" y="1370"/>
                    <a:pt x="6776" y="1370"/>
                    <a:pt x="6776" y="1370"/>
                  </a:cubicBezTo>
                  <a:cubicBezTo>
                    <a:pt x="6766" y="1380"/>
                    <a:pt x="6766" y="1380"/>
                    <a:pt x="6766" y="1380"/>
                  </a:cubicBezTo>
                  <a:cubicBezTo>
                    <a:pt x="6766" y="1411"/>
                    <a:pt x="6766" y="1411"/>
                    <a:pt x="6766" y="1411"/>
                  </a:cubicBezTo>
                  <a:cubicBezTo>
                    <a:pt x="6755" y="1411"/>
                    <a:pt x="6755" y="1411"/>
                    <a:pt x="6755" y="1411"/>
                  </a:cubicBezTo>
                  <a:cubicBezTo>
                    <a:pt x="6755" y="1381"/>
                    <a:pt x="6755" y="1381"/>
                    <a:pt x="6755" y="1381"/>
                  </a:cubicBezTo>
                  <a:cubicBezTo>
                    <a:pt x="6744" y="1367"/>
                    <a:pt x="6744" y="1367"/>
                    <a:pt x="6744" y="1367"/>
                  </a:cubicBezTo>
                  <a:cubicBezTo>
                    <a:pt x="6744" y="1291"/>
                    <a:pt x="6744" y="1291"/>
                    <a:pt x="6744" y="1291"/>
                  </a:cubicBezTo>
                  <a:cubicBezTo>
                    <a:pt x="6727" y="1291"/>
                    <a:pt x="6727" y="1291"/>
                    <a:pt x="6727" y="1291"/>
                  </a:cubicBezTo>
                  <a:cubicBezTo>
                    <a:pt x="6727" y="1217"/>
                    <a:pt x="6727" y="1217"/>
                    <a:pt x="6727" y="1217"/>
                  </a:cubicBezTo>
                  <a:cubicBezTo>
                    <a:pt x="6670" y="1217"/>
                    <a:pt x="6670" y="1217"/>
                    <a:pt x="6670" y="1217"/>
                  </a:cubicBezTo>
                  <a:cubicBezTo>
                    <a:pt x="6670" y="1194"/>
                    <a:pt x="6670" y="1194"/>
                    <a:pt x="6670" y="1194"/>
                  </a:cubicBezTo>
                  <a:cubicBezTo>
                    <a:pt x="6640" y="1194"/>
                    <a:pt x="6640" y="1194"/>
                    <a:pt x="6640" y="1194"/>
                  </a:cubicBezTo>
                  <a:cubicBezTo>
                    <a:pt x="6640" y="1246"/>
                    <a:pt x="6640" y="1246"/>
                    <a:pt x="6640" y="1246"/>
                  </a:cubicBezTo>
                  <a:cubicBezTo>
                    <a:pt x="6625" y="1246"/>
                    <a:pt x="6625" y="1246"/>
                    <a:pt x="6625" y="1246"/>
                  </a:cubicBezTo>
                  <a:cubicBezTo>
                    <a:pt x="6625" y="1229"/>
                    <a:pt x="6625" y="1229"/>
                    <a:pt x="6625" y="1229"/>
                  </a:cubicBezTo>
                  <a:cubicBezTo>
                    <a:pt x="6625" y="1229"/>
                    <a:pt x="6614" y="1229"/>
                    <a:pt x="6609" y="1229"/>
                  </a:cubicBezTo>
                  <a:cubicBezTo>
                    <a:pt x="6604" y="1229"/>
                    <a:pt x="6604" y="1246"/>
                    <a:pt x="6604" y="1246"/>
                  </a:cubicBezTo>
                  <a:cubicBezTo>
                    <a:pt x="6604" y="1293"/>
                    <a:pt x="6604" y="1293"/>
                    <a:pt x="6604" y="1293"/>
                  </a:cubicBezTo>
                  <a:cubicBezTo>
                    <a:pt x="6562" y="1293"/>
                    <a:pt x="6562" y="1293"/>
                    <a:pt x="6562" y="1293"/>
                  </a:cubicBezTo>
                  <a:cubicBezTo>
                    <a:pt x="6562" y="1130"/>
                    <a:pt x="6562" y="1130"/>
                    <a:pt x="6562" y="1130"/>
                  </a:cubicBezTo>
                  <a:cubicBezTo>
                    <a:pt x="6505" y="1130"/>
                    <a:pt x="6505" y="1130"/>
                    <a:pt x="6505" y="1130"/>
                  </a:cubicBezTo>
                  <a:cubicBezTo>
                    <a:pt x="6505" y="1157"/>
                    <a:pt x="6505" y="1157"/>
                    <a:pt x="6505" y="1157"/>
                  </a:cubicBezTo>
                  <a:cubicBezTo>
                    <a:pt x="6481" y="1157"/>
                    <a:pt x="6477" y="1169"/>
                    <a:pt x="6477" y="1169"/>
                  </a:cubicBezTo>
                  <a:cubicBezTo>
                    <a:pt x="6450" y="1169"/>
                    <a:pt x="6450" y="1169"/>
                    <a:pt x="6450" y="1169"/>
                  </a:cubicBezTo>
                  <a:cubicBezTo>
                    <a:pt x="6450" y="1202"/>
                    <a:pt x="6450" y="1202"/>
                    <a:pt x="6450" y="1202"/>
                  </a:cubicBezTo>
                  <a:cubicBezTo>
                    <a:pt x="6438" y="1202"/>
                    <a:pt x="6438" y="1202"/>
                    <a:pt x="6438" y="1202"/>
                  </a:cubicBezTo>
                  <a:cubicBezTo>
                    <a:pt x="6438" y="1333"/>
                    <a:pt x="6438" y="1333"/>
                    <a:pt x="6438" y="1333"/>
                  </a:cubicBezTo>
                  <a:cubicBezTo>
                    <a:pt x="6414" y="1333"/>
                    <a:pt x="6414" y="1333"/>
                    <a:pt x="6414" y="1333"/>
                  </a:cubicBezTo>
                  <a:cubicBezTo>
                    <a:pt x="6414" y="1314"/>
                    <a:pt x="6414" y="1314"/>
                    <a:pt x="6414" y="1314"/>
                  </a:cubicBezTo>
                  <a:cubicBezTo>
                    <a:pt x="6401" y="1301"/>
                    <a:pt x="6401" y="1301"/>
                    <a:pt x="6401" y="1301"/>
                  </a:cubicBezTo>
                  <a:cubicBezTo>
                    <a:pt x="6394" y="1301"/>
                    <a:pt x="6394" y="1301"/>
                    <a:pt x="6394" y="1301"/>
                  </a:cubicBezTo>
                  <a:cubicBezTo>
                    <a:pt x="6381" y="1311"/>
                    <a:pt x="6381" y="1311"/>
                    <a:pt x="6381" y="1311"/>
                  </a:cubicBezTo>
                  <a:cubicBezTo>
                    <a:pt x="6381" y="1078"/>
                    <a:pt x="6381" y="1078"/>
                    <a:pt x="6381" y="1078"/>
                  </a:cubicBezTo>
                  <a:cubicBezTo>
                    <a:pt x="6322" y="1065"/>
                    <a:pt x="6322" y="1065"/>
                    <a:pt x="6322" y="1065"/>
                  </a:cubicBezTo>
                  <a:cubicBezTo>
                    <a:pt x="6297" y="1065"/>
                    <a:pt x="6297" y="1065"/>
                    <a:pt x="6297" y="1065"/>
                  </a:cubicBezTo>
                  <a:cubicBezTo>
                    <a:pt x="6297" y="1080"/>
                    <a:pt x="6297" y="1080"/>
                    <a:pt x="6297" y="1080"/>
                  </a:cubicBezTo>
                  <a:cubicBezTo>
                    <a:pt x="6280" y="1080"/>
                    <a:pt x="6280" y="1080"/>
                    <a:pt x="6280" y="1080"/>
                  </a:cubicBezTo>
                  <a:cubicBezTo>
                    <a:pt x="6280" y="1135"/>
                    <a:pt x="6280" y="1135"/>
                    <a:pt x="6280" y="1135"/>
                  </a:cubicBezTo>
                  <a:cubicBezTo>
                    <a:pt x="6264" y="1135"/>
                    <a:pt x="6264" y="1135"/>
                    <a:pt x="6264" y="1135"/>
                  </a:cubicBezTo>
                  <a:cubicBezTo>
                    <a:pt x="6264" y="1207"/>
                    <a:pt x="6264" y="1207"/>
                    <a:pt x="6264" y="1207"/>
                  </a:cubicBezTo>
                  <a:cubicBezTo>
                    <a:pt x="6242" y="1207"/>
                    <a:pt x="6242" y="1207"/>
                    <a:pt x="6242" y="1207"/>
                  </a:cubicBezTo>
                  <a:cubicBezTo>
                    <a:pt x="6242" y="1181"/>
                    <a:pt x="6242" y="1181"/>
                    <a:pt x="6242" y="1181"/>
                  </a:cubicBezTo>
                  <a:cubicBezTo>
                    <a:pt x="6214" y="1181"/>
                    <a:pt x="6214" y="1181"/>
                    <a:pt x="6214" y="1181"/>
                  </a:cubicBezTo>
                  <a:cubicBezTo>
                    <a:pt x="6214" y="1098"/>
                    <a:pt x="6214" y="1098"/>
                    <a:pt x="6214" y="1098"/>
                  </a:cubicBezTo>
                  <a:cubicBezTo>
                    <a:pt x="6196" y="1098"/>
                    <a:pt x="6196" y="1098"/>
                    <a:pt x="6196" y="1098"/>
                  </a:cubicBezTo>
                  <a:cubicBezTo>
                    <a:pt x="6196" y="1048"/>
                    <a:pt x="6196" y="1048"/>
                    <a:pt x="6196" y="1048"/>
                  </a:cubicBezTo>
                  <a:cubicBezTo>
                    <a:pt x="6114" y="1039"/>
                    <a:pt x="6114" y="1039"/>
                    <a:pt x="6114" y="1039"/>
                  </a:cubicBezTo>
                  <a:cubicBezTo>
                    <a:pt x="6114" y="1024"/>
                    <a:pt x="6114" y="1024"/>
                    <a:pt x="6114" y="1024"/>
                  </a:cubicBezTo>
                  <a:cubicBezTo>
                    <a:pt x="5961" y="1014"/>
                    <a:pt x="5961" y="1014"/>
                    <a:pt x="5961" y="1014"/>
                  </a:cubicBezTo>
                  <a:cubicBezTo>
                    <a:pt x="5961" y="823"/>
                    <a:pt x="5961" y="823"/>
                    <a:pt x="5961" y="823"/>
                  </a:cubicBezTo>
                  <a:cubicBezTo>
                    <a:pt x="5826" y="790"/>
                    <a:pt x="5826" y="790"/>
                    <a:pt x="5826" y="790"/>
                  </a:cubicBezTo>
                  <a:cubicBezTo>
                    <a:pt x="5688" y="818"/>
                    <a:pt x="5688" y="818"/>
                    <a:pt x="5688" y="818"/>
                  </a:cubicBezTo>
                  <a:cubicBezTo>
                    <a:pt x="5688" y="1359"/>
                    <a:pt x="5688" y="1359"/>
                    <a:pt x="5688" y="1359"/>
                  </a:cubicBezTo>
                  <a:cubicBezTo>
                    <a:pt x="5605" y="1359"/>
                    <a:pt x="5605" y="1359"/>
                    <a:pt x="5605" y="1359"/>
                  </a:cubicBezTo>
                  <a:cubicBezTo>
                    <a:pt x="5605" y="451"/>
                    <a:pt x="5605" y="451"/>
                    <a:pt x="5605" y="451"/>
                  </a:cubicBezTo>
                  <a:cubicBezTo>
                    <a:pt x="5468" y="487"/>
                    <a:pt x="5468" y="487"/>
                    <a:pt x="5468" y="487"/>
                  </a:cubicBezTo>
                  <a:cubicBezTo>
                    <a:pt x="5468" y="1274"/>
                    <a:pt x="5468" y="1274"/>
                    <a:pt x="5468" y="1274"/>
                  </a:cubicBezTo>
                  <a:cubicBezTo>
                    <a:pt x="5414" y="1274"/>
                    <a:pt x="5414" y="1274"/>
                    <a:pt x="5414" y="1274"/>
                  </a:cubicBezTo>
                  <a:cubicBezTo>
                    <a:pt x="5414" y="683"/>
                    <a:pt x="5414" y="683"/>
                    <a:pt x="5414" y="683"/>
                  </a:cubicBezTo>
                  <a:cubicBezTo>
                    <a:pt x="5404" y="683"/>
                    <a:pt x="5404" y="683"/>
                    <a:pt x="5404" y="683"/>
                  </a:cubicBezTo>
                  <a:cubicBezTo>
                    <a:pt x="5404" y="674"/>
                    <a:pt x="5404" y="674"/>
                    <a:pt x="5404" y="674"/>
                  </a:cubicBezTo>
                  <a:cubicBezTo>
                    <a:pt x="5396" y="674"/>
                    <a:pt x="5396" y="674"/>
                    <a:pt x="5396" y="674"/>
                  </a:cubicBezTo>
                  <a:cubicBezTo>
                    <a:pt x="5396" y="655"/>
                    <a:pt x="5396" y="655"/>
                    <a:pt x="5396" y="655"/>
                  </a:cubicBezTo>
                  <a:cubicBezTo>
                    <a:pt x="5384" y="655"/>
                    <a:pt x="5384" y="655"/>
                    <a:pt x="5384" y="655"/>
                  </a:cubicBezTo>
                  <a:cubicBezTo>
                    <a:pt x="5384" y="634"/>
                    <a:pt x="5384" y="634"/>
                    <a:pt x="5384" y="634"/>
                  </a:cubicBezTo>
                  <a:cubicBezTo>
                    <a:pt x="5367" y="634"/>
                    <a:pt x="5367" y="634"/>
                    <a:pt x="5367" y="634"/>
                  </a:cubicBezTo>
                  <a:cubicBezTo>
                    <a:pt x="5367" y="615"/>
                    <a:pt x="5367" y="615"/>
                    <a:pt x="5367" y="615"/>
                  </a:cubicBezTo>
                  <a:cubicBezTo>
                    <a:pt x="5360" y="615"/>
                    <a:pt x="5360" y="615"/>
                    <a:pt x="5360" y="615"/>
                  </a:cubicBezTo>
                  <a:cubicBezTo>
                    <a:pt x="5360" y="593"/>
                    <a:pt x="5360" y="593"/>
                    <a:pt x="5360" y="593"/>
                  </a:cubicBezTo>
                  <a:cubicBezTo>
                    <a:pt x="5353" y="532"/>
                    <a:pt x="5353" y="532"/>
                    <a:pt x="5353" y="532"/>
                  </a:cubicBezTo>
                  <a:cubicBezTo>
                    <a:pt x="5346" y="593"/>
                    <a:pt x="5346" y="593"/>
                    <a:pt x="5346" y="593"/>
                  </a:cubicBezTo>
                  <a:cubicBezTo>
                    <a:pt x="5346" y="615"/>
                    <a:pt x="5346" y="615"/>
                    <a:pt x="5346" y="615"/>
                  </a:cubicBezTo>
                  <a:cubicBezTo>
                    <a:pt x="5339" y="615"/>
                    <a:pt x="5339" y="615"/>
                    <a:pt x="5339" y="615"/>
                  </a:cubicBezTo>
                  <a:cubicBezTo>
                    <a:pt x="5339" y="634"/>
                    <a:pt x="5339" y="634"/>
                    <a:pt x="5339" y="634"/>
                  </a:cubicBezTo>
                  <a:cubicBezTo>
                    <a:pt x="5322" y="634"/>
                    <a:pt x="5322" y="634"/>
                    <a:pt x="5322" y="634"/>
                  </a:cubicBezTo>
                  <a:cubicBezTo>
                    <a:pt x="5322" y="655"/>
                    <a:pt x="5322" y="655"/>
                    <a:pt x="5322" y="655"/>
                  </a:cubicBezTo>
                  <a:cubicBezTo>
                    <a:pt x="5310" y="655"/>
                    <a:pt x="5310" y="655"/>
                    <a:pt x="5310" y="655"/>
                  </a:cubicBezTo>
                  <a:cubicBezTo>
                    <a:pt x="5310" y="674"/>
                    <a:pt x="5310" y="674"/>
                    <a:pt x="5310" y="674"/>
                  </a:cubicBezTo>
                  <a:cubicBezTo>
                    <a:pt x="5302" y="674"/>
                    <a:pt x="5302" y="674"/>
                    <a:pt x="5302" y="674"/>
                  </a:cubicBezTo>
                  <a:cubicBezTo>
                    <a:pt x="5302" y="683"/>
                    <a:pt x="5302" y="683"/>
                    <a:pt x="5302" y="683"/>
                  </a:cubicBezTo>
                  <a:cubicBezTo>
                    <a:pt x="5292" y="683"/>
                    <a:pt x="5292" y="683"/>
                    <a:pt x="5292" y="683"/>
                  </a:cubicBezTo>
                  <a:cubicBezTo>
                    <a:pt x="5292" y="1274"/>
                    <a:pt x="5292" y="1274"/>
                    <a:pt x="5292" y="1274"/>
                  </a:cubicBezTo>
                  <a:cubicBezTo>
                    <a:pt x="5260" y="1274"/>
                    <a:pt x="5260" y="1274"/>
                    <a:pt x="5260" y="1274"/>
                  </a:cubicBezTo>
                  <a:cubicBezTo>
                    <a:pt x="5260" y="792"/>
                    <a:pt x="5260" y="792"/>
                    <a:pt x="5260" y="792"/>
                  </a:cubicBezTo>
                  <a:cubicBezTo>
                    <a:pt x="5098" y="792"/>
                    <a:pt x="5098" y="792"/>
                    <a:pt x="5098" y="792"/>
                  </a:cubicBezTo>
                  <a:cubicBezTo>
                    <a:pt x="5073" y="817"/>
                    <a:pt x="5073" y="817"/>
                    <a:pt x="5073" y="817"/>
                  </a:cubicBezTo>
                  <a:cubicBezTo>
                    <a:pt x="5073" y="1219"/>
                    <a:pt x="5073" y="1219"/>
                    <a:pt x="5073" y="1219"/>
                  </a:cubicBezTo>
                  <a:cubicBezTo>
                    <a:pt x="5044" y="1219"/>
                    <a:pt x="5044" y="1219"/>
                    <a:pt x="5044" y="1219"/>
                  </a:cubicBezTo>
                  <a:cubicBezTo>
                    <a:pt x="5031" y="1237"/>
                    <a:pt x="5031" y="1237"/>
                    <a:pt x="5031" y="1237"/>
                  </a:cubicBezTo>
                  <a:cubicBezTo>
                    <a:pt x="5031" y="1419"/>
                    <a:pt x="5031" y="1419"/>
                    <a:pt x="5031" y="1419"/>
                  </a:cubicBezTo>
                  <a:cubicBezTo>
                    <a:pt x="5007" y="1419"/>
                    <a:pt x="5007" y="1419"/>
                    <a:pt x="5007" y="1419"/>
                  </a:cubicBezTo>
                  <a:cubicBezTo>
                    <a:pt x="5007" y="1089"/>
                    <a:pt x="5007" y="1089"/>
                    <a:pt x="5007" y="1089"/>
                  </a:cubicBezTo>
                  <a:cubicBezTo>
                    <a:pt x="4993" y="1089"/>
                    <a:pt x="4993" y="1089"/>
                    <a:pt x="4993" y="1089"/>
                  </a:cubicBezTo>
                  <a:cubicBezTo>
                    <a:pt x="4993" y="1050"/>
                    <a:pt x="4993" y="1050"/>
                    <a:pt x="4993" y="1050"/>
                  </a:cubicBezTo>
                  <a:cubicBezTo>
                    <a:pt x="4981" y="1050"/>
                    <a:pt x="4981" y="1050"/>
                    <a:pt x="4981" y="1050"/>
                  </a:cubicBezTo>
                  <a:cubicBezTo>
                    <a:pt x="4981" y="1026"/>
                    <a:pt x="4981" y="1026"/>
                    <a:pt x="4981" y="1026"/>
                  </a:cubicBezTo>
                  <a:cubicBezTo>
                    <a:pt x="4959" y="1026"/>
                    <a:pt x="4959" y="1026"/>
                    <a:pt x="4959" y="1026"/>
                  </a:cubicBezTo>
                  <a:cubicBezTo>
                    <a:pt x="4945" y="1016"/>
                    <a:pt x="4945" y="1016"/>
                    <a:pt x="4945" y="1016"/>
                  </a:cubicBezTo>
                  <a:cubicBezTo>
                    <a:pt x="4945" y="887"/>
                    <a:pt x="4945" y="887"/>
                    <a:pt x="4945" y="887"/>
                  </a:cubicBezTo>
                  <a:cubicBezTo>
                    <a:pt x="4841" y="919"/>
                    <a:pt x="4841" y="919"/>
                    <a:pt x="4841" y="919"/>
                  </a:cubicBezTo>
                  <a:cubicBezTo>
                    <a:pt x="4819" y="902"/>
                    <a:pt x="4819" y="902"/>
                    <a:pt x="4819" y="902"/>
                  </a:cubicBezTo>
                  <a:cubicBezTo>
                    <a:pt x="4819" y="685"/>
                    <a:pt x="4819" y="685"/>
                    <a:pt x="4819" y="685"/>
                  </a:cubicBezTo>
                  <a:cubicBezTo>
                    <a:pt x="4750" y="668"/>
                    <a:pt x="4750" y="668"/>
                    <a:pt x="4750" y="668"/>
                  </a:cubicBezTo>
                  <a:cubicBezTo>
                    <a:pt x="4616" y="723"/>
                    <a:pt x="4616" y="723"/>
                    <a:pt x="4616" y="723"/>
                  </a:cubicBezTo>
                  <a:cubicBezTo>
                    <a:pt x="4616" y="734"/>
                    <a:pt x="4616" y="734"/>
                    <a:pt x="4616" y="734"/>
                  </a:cubicBezTo>
                  <a:cubicBezTo>
                    <a:pt x="4593" y="720"/>
                    <a:pt x="4593" y="720"/>
                    <a:pt x="4593" y="720"/>
                  </a:cubicBezTo>
                  <a:cubicBezTo>
                    <a:pt x="4574" y="720"/>
                    <a:pt x="4574" y="720"/>
                    <a:pt x="4574" y="720"/>
                  </a:cubicBezTo>
                  <a:cubicBezTo>
                    <a:pt x="4574" y="739"/>
                    <a:pt x="4574" y="739"/>
                    <a:pt x="4574" y="739"/>
                  </a:cubicBezTo>
                  <a:cubicBezTo>
                    <a:pt x="4551" y="739"/>
                    <a:pt x="4551" y="739"/>
                    <a:pt x="4551" y="739"/>
                  </a:cubicBezTo>
                  <a:cubicBezTo>
                    <a:pt x="4551" y="807"/>
                    <a:pt x="4551" y="807"/>
                    <a:pt x="4551" y="807"/>
                  </a:cubicBezTo>
                  <a:cubicBezTo>
                    <a:pt x="4540" y="807"/>
                    <a:pt x="4540" y="807"/>
                    <a:pt x="4540" y="807"/>
                  </a:cubicBezTo>
                  <a:cubicBezTo>
                    <a:pt x="4540" y="1250"/>
                    <a:pt x="4540" y="1250"/>
                    <a:pt x="4540" y="1250"/>
                  </a:cubicBezTo>
                  <a:cubicBezTo>
                    <a:pt x="4523" y="1250"/>
                    <a:pt x="4523" y="1250"/>
                    <a:pt x="4523" y="1250"/>
                  </a:cubicBezTo>
                  <a:cubicBezTo>
                    <a:pt x="4516" y="1237"/>
                    <a:pt x="4516" y="1237"/>
                    <a:pt x="4516" y="1237"/>
                  </a:cubicBezTo>
                  <a:cubicBezTo>
                    <a:pt x="4516" y="1205"/>
                    <a:pt x="4516" y="1205"/>
                    <a:pt x="4516" y="1205"/>
                  </a:cubicBezTo>
                  <a:cubicBezTo>
                    <a:pt x="4499" y="1205"/>
                    <a:pt x="4499" y="1205"/>
                    <a:pt x="4499" y="1205"/>
                  </a:cubicBezTo>
                  <a:cubicBezTo>
                    <a:pt x="4499" y="1238"/>
                    <a:pt x="4499" y="1238"/>
                    <a:pt x="4499" y="1238"/>
                  </a:cubicBezTo>
                  <a:cubicBezTo>
                    <a:pt x="4495" y="1234"/>
                    <a:pt x="4495" y="1234"/>
                    <a:pt x="4495" y="1234"/>
                  </a:cubicBezTo>
                  <a:cubicBezTo>
                    <a:pt x="4495" y="1245"/>
                    <a:pt x="4495" y="1245"/>
                    <a:pt x="4495" y="1245"/>
                  </a:cubicBezTo>
                  <a:cubicBezTo>
                    <a:pt x="4482" y="1245"/>
                    <a:pt x="4482" y="1245"/>
                    <a:pt x="4482" y="1245"/>
                  </a:cubicBezTo>
                  <a:cubicBezTo>
                    <a:pt x="4482" y="1255"/>
                    <a:pt x="4482" y="1255"/>
                    <a:pt x="4482" y="1255"/>
                  </a:cubicBezTo>
                  <a:cubicBezTo>
                    <a:pt x="4474" y="1255"/>
                    <a:pt x="4474" y="1255"/>
                    <a:pt x="4474" y="1255"/>
                  </a:cubicBezTo>
                  <a:cubicBezTo>
                    <a:pt x="4474" y="1263"/>
                    <a:pt x="4474" y="1263"/>
                    <a:pt x="4474" y="1263"/>
                  </a:cubicBezTo>
                  <a:cubicBezTo>
                    <a:pt x="4452" y="1263"/>
                    <a:pt x="4452" y="1263"/>
                    <a:pt x="4452" y="1263"/>
                  </a:cubicBezTo>
                  <a:cubicBezTo>
                    <a:pt x="4452" y="1251"/>
                    <a:pt x="4452" y="1251"/>
                    <a:pt x="4452" y="1251"/>
                  </a:cubicBezTo>
                  <a:cubicBezTo>
                    <a:pt x="4468" y="1248"/>
                    <a:pt x="4468" y="1248"/>
                    <a:pt x="4468" y="1248"/>
                  </a:cubicBezTo>
                  <a:cubicBezTo>
                    <a:pt x="4468" y="1242"/>
                    <a:pt x="4468" y="1242"/>
                    <a:pt x="4468" y="1242"/>
                  </a:cubicBezTo>
                  <a:cubicBezTo>
                    <a:pt x="4407" y="1242"/>
                    <a:pt x="4407" y="1242"/>
                    <a:pt x="4407" y="1242"/>
                  </a:cubicBezTo>
                  <a:cubicBezTo>
                    <a:pt x="4409" y="1247"/>
                    <a:pt x="4409" y="1247"/>
                    <a:pt x="4409" y="1247"/>
                  </a:cubicBezTo>
                  <a:cubicBezTo>
                    <a:pt x="4421" y="1249"/>
                    <a:pt x="4421" y="1249"/>
                    <a:pt x="4421" y="1249"/>
                  </a:cubicBezTo>
                  <a:cubicBezTo>
                    <a:pt x="4421" y="1260"/>
                    <a:pt x="4421" y="1260"/>
                    <a:pt x="4421" y="1260"/>
                  </a:cubicBezTo>
                  <a:cubicBezTo>
                    <a:pt x="4398" y="1265"/>
                    <a:pt x="4398" y="1265"/>
                    <a:pt x="4398" y="1265"/>
                  </a:cubicBezTo>
                  <a:cubicBezTo>
                    <a:pt x="4369" y="1201"/>
                    <a:pt x="4369" y="1201"/>
                    <a:pt x="4369" y="1201"/>
                  </a:cubicBezTo>
                  <a:cubicBezTo>
                    <a:pt x="4369" y="1161"/>
                    <a:pt x="4369" y="1161"/>
                    <a:pt x="4369" y="1161"/>
                  </a:cubicBezTo>
                  <a:cubicBezTo>
                    <a:pt x="4369" y="948"/>
                    <a:pt x="4369" y="948"/>
                    <a:pt x="4369" y="948"/>
                  </a:cubicBezTo>
                  <a:cubicBezTo>
                    <a:pt x="4369" y="948"/>
                    <a:pt x="4379" y="944"/>
                    <a:pt x="4379" y="932"/>
                  </a:cubicBezTo>
                  <a:cubicBezTo>
                    <a:pt x="4379" y="920"/>
                    <a:pt x="4346" y="917"/>
                    <a:pt x="4333" y="917"/>
                  </a:cubicBezTo>
                  <a:cubicBezTo>
                    <a:pt x="4320" y="917"/>
                    <a:pt x="4287" y="920"/>
                    <a:pt x="4287" y="932"/>
                  </a:cubicBezTo>
                  <a:cubicBezTo>
                    <a:pt x="4287" y="944"/>
                    <a:pt x="4297" y="948"/>
                    <a:pt x="4297" y="948"/>
                  </a:cubicBezTo>
                  <a:cubicBezTo>
                    <a:pt x="4297" y="1161"/>
                    <a:pt x="4297" y="1161"/>
                    <a:pt x="4297" y="1161"/>
                  </a:cubicBezTo>
                  <a:cubicBezTo>
                    <a:pt x="4286" y="1161"/>
                    <a:pt x="4286" y="1161"/>
                    <a:pt x="4286" y="1161"/>
                  </a:cubicBezTo>
                  <a:cubicBezTo>
                    <a:pt x="4286" y="1131"/>
                    <a:pt x="4286" y="1131"/>
                    <a:pt x="4286" y="1131"/>
                  </a:cubicBezTo>
                  <a:cubicBezTo>
                    <a:pt x="4238" y="1091"/>
                    <a:pt x="4238" y="1091"/>
                    <a:pt x="4238" y="1091"/>
                  </a:cubicBezTo>
                  <a:cubicBezTo>
                    <a:pt x="4238" y="974"/>
                    <a:pt x="4238" y="974"/>
                    <a:pt x="4238" y="974"/>
                  </a:cubicBezTo>
                  <a:cubicBezTo>
                    <a:pt x="4223" y="974"/>
                    <a:pt x="4223" y="974"/>
                    <a:pt x="4223" y="974"/>
                  </a:cubicBezTo>
                  <a:cubicBezTo>
                    <a:pt x="4166" y="1010"/>
                    <a:pt x="4166" y="1010"/>
                    <a:pt x="4166" y="1010"/>
                  </a:cubicBezTo>
                  <a:cubicBezTo>
                    <a:pt x="4166" y="995"/>
                    <a:pt x="4166" y="995"/>
                    <a:pt x="4166" y="995"/>
                  </a:cubicBezTo>
                  <a:cubicBezTo>
                    <a:pt x="4087" y="995"/>
                    <a:pt x="4087" y="995"/>
                    <a:pt x="4087" y="995"/>
                  </a:cubicBezTo>
                  <a:cubicBezTo>
                    <a:pt x="4087" y="1012"/>
                    <a:pt x="4087" y="1012"/>
                    <a:pt x="4087" y="1012"/>
                  </a:cubicBezTo>
                  <a:cubicBezTo>
                    <a:pt x="4069" y="1012"/>
                    <a:pt x="4069" y="1012"/>
                    <a:pt x="4069" y="1012"/>
                  </a:cubicBezTo>
                  <a:cubicBezTo>
                    <a:pt x="4069" y="1130"/>
                    <a:pt x="4069" y="1130"/>
                    <a:pt x="4069" y="1130"/>
                  </a:cubicBezTo>
                  <a:cubicBezTo>
                    <a:pt x="4046" y="1117"/>
                    <a:pt x="4046" y="1117"/>
                    <a:pt x="4046" y="1117"/>
                  </a:cubicBezTo>
                  <a:cubicBezTo>
                    <a:pt x="4046" y="1088"/>
                    <a:pt x="4046" y="1088"/>
                    <a:pt x="4046" y="1088"/>
                  </a:cubicBezTo>
                  <a:cubicBezTo>
                    <a:pt x="4039" y="1088"/>
                    <a:pt x="4039" y="1088"/>
                    <a:pt x="4039" y="1088"/>
                  </a:cubicBezTo>
                  <a:cubicBezTo>
                    <a:pt x="4039" y="1118"/>
                    <a:pt x="4039" y="1118"/>
                    <a:pt x="4039" y="1118"/>
                  </a:cubicBezTo>
                  <a:cubicBezTo>
                    <a:pt x="4032" y="1118"/>
                    <a:pt x="4032" y="1118"/>
                    <a:pt x="4032" y="1118"/>
                  </a:cubicBezTo>
                  <a:cubicBezTo>
                    <a:pt x="4032" y="1061"/>
                    <a:pt x="4032" y="1061"/>
                    <a:pt x="4032" y="1061"/>
                  </a:cubicBezTo>
                  <a:cubicBezTo>
                    <a:pt x="3989" y="1061"/>
                    <a:pt x="3989" y="1061"/>
                    <a:pt x="3989" y="1061"/>
                  </a:cubicBezTo>
                  <a:cubicBezTo>
                    <a:pt x="3989" y="1052"/>
                    <a:pt x="3984" y="1018"/>
                    <a:pt x="3943" y="995"/>
                  </a:cubicBezTo>
                  <a:cubicBezTo>
                    <a:pt x="3943" y="975"/>
                    <a:pt x="3943" y="975"/>
                    <a:pt x="3943" y="975"/>
                  </a:cubicBezTo>
                  <a:cubicBezTo>
                    <a:pt x="3933" y="975"/>
                    <a:pt x="3933" y="975"/>
                    <a:pt x="3933" y="975"/>
                  </a:cubicBezTo>
                  <a:cubicBezTo>
                    <a:pt x="3923" y="975"/>
                    <a:pt x="3923" y="975"/>
                    <a:pt x="3923" y="975"/>
                  </a:cubicBezTo>
                  <a:cubicBezTo>
                    <a:pt x="3923" y="995"/>
                    <a:pt x="3923" y="995"/>
                    <a:pt x="3923" y="995"/>
                  </a:cubicBezTo>
                  <a:cubicBezTo>
                    <a:pt x="3882" y="1018"/>
                    <a:pt x="3877" y="1052"/>
                    <a:pt x="3877" y="1061"/>
                  </a:cubicBezTo>
                  <a:cubicBezTo>
                    <a:pt x="3877" y="1070"/>
                    <a:pt x="3885" y="1078"/>
                    <a:pt x="3885" y="1078"/>
                  </a:cubicBezTo>
                  <a:cubicBezTo>
                    <a:pt x="3859" y="1078"/>
                    <a:pt x="3859" y="1078"/>
                    <a:pt x="3859" y="1078"/>
                  </a:cubicBezTo>
                  <a:cubicBezTo>
                    <a:pt x="3846" y="1078"/>
                    <a:pt x="3846" y="1078"/>
                    <a:pt x="3846" y="1078"/>
                  </a:cubicBezTo>
                  <a:cubicBezTo>
                    <a:pt x="3809" y="1051"/>
                    <a:pt x="3809" y="1051"/>
                    <a:pt x="3809" y="1051"/>
                  </a:cubicBezTo>
                  <a:cubicBezTo>
                    <a:pt x="3781" y="1070"/>
                    <a:pt x="3781" y="1070"/>
                    <a:pt x="3781" y="1070"/>
                  </a:cubicBezTo>
                  <a:cubicBezTo>
                    <a:pt x="3770" y="1080"/>
                    <a:pt x="3770" y="1080"/>
                    <a:pt x="3770" y="1080"/>
                  </a:cubicBezTo>
                  <a:cubicBezTo>
                    <a:pt x="3742" y="1080"/>
                    <a:pt x="3742" y="1080"/>
                    <a:pt x="3742" y="1080"/>
                  </a:cubicBezTo>
                  <a:cubicBezTo>
                    <a:pt x="3742" y="1095"/>
                    <a:pt x="3742" y="1095"/>
                    <a:pt x="3742" y="1095"/>
                  </a:cubicBezTo>
                  <a:cubicBezTo>
                    <a:pt x="3759" y="1095"/>
                    <a:pt x="3763" y="1109"/>
                    <a:pt x="3763" y="1109"/>
                  </a:cubicBezTo>
                  <a:cubicBezTo>
                    <a:pt x="3763" y="1133"/>
                    <a:pt x="3763" y="1133"/>
                    <a:pt x="3763" y="1133"/>
                  </a:cubicBezTo>
                  <a:cubicBezTo>
                    <a:pt x="3734" y="1133"/>
                    <a:pt x="3734" y="1133"/>
                    <a:pt x="3734" y="1133"/>
                  </a:cubicBezTo>
                  <a:cubicBezTo>
                    <a:pt x="3734" y="1123"/>
                    <a:pt x="3734" y="1123"/>
                    <a:pt x="3734" y="1123"/>
                  </a:cubicBezTo>
                  <a:cubicBezTo>
                    <a:pt x="3673" y="1123"/>
                    <a:pt x="3673" y="1123"/>
                    <a:pt x="3673" y="1123"/>
                  </a:cubicBezTo>
                  <a:cubicBezTo>
                    <a:pt x="3673" y="1147"/>
                    <a:pt x="3673" y="1147"/>
                    <a:pt x="3673" y="1147"/>
                  </a:cubicBezTo>
                  <a:cubicBezTo>
                    <a:pt x="3635" y="1147"/>
                    <a:pt x="3635" y="1147"/>
                    <a:pt x="3635" y="1147"/>
                  </a:cubicBezTo>
                  <a:cubicBezTo>
                    <a:pt x="3635" y="1405"/>
                    <a:pt x="3635" y="1405"/>
                    <a:pt x="3635" y="1405"/>
                  </a:cubicBezTo>
                  <a:cubicBezTo>
                    <a:pt x="3585" y="1405"/>
                    <a:pt x="3585" y="1405"/>
                    <a:pt x="3585" y="1405"/>
                  </a:cubicBezTo>
                  <a:cubicBezTo>
                    <a:pt x="3585" y="1415"/>
                    <a:pt x="3585" y="1415"/>
                    <a:pt x="3585" y="1415"/>
                  </a:cubicBezTo>
                  <a:cubicBezTo>
                    <a:pt x="3576" y="1415"/>
                    <a:pt x="3576" y="1415"/>
                    <a:pt x="3576" y="1415"/>
                  </a:cubicBezTo>
                  <a:cubicBezTo>
                    <a:pt x="3576" y="1437"/>
                    <a:pt x="3576" y="1437"/>
                    <a:pt x="3576" y="1437"/>
                  </a:cubicBezTo>
                  <a:cubicBezTo>
                    <a:pt x="3565" y="1437"/>
                    <a:pt x="3565" y="1437"/>
                    <a:pt x="3565" y="1437"/>
                  </a:cubicBezTo>
                  <a:cubicBezTo>
                    <a:pt x="3565" y="1403"/>
                    <a:pt x="3565" y="1403"/>
                    <a:pt x="3565" y="1403"/>
                  </a:cubicBezTo>
                  <a:cubicBezTo>
                    <a:pt x="3528" y="1403"/>
                    <a:pt x="3528" y="1403"/>
                    <a:pt x="3528" y="1403"/>
                  </a:cubicBezTo>
                  <a:cubicBezTo>
                    <a:pt x="3528" y="1259"/>
                    <a:pt x="3528" y="1259"/>
                    <a:pt x="3528" y="1259"/>
                  </a:cubicBezTo>
                  <a:cubicBezTo>
                    <a:pt x="3478" y="1259"/>
                    <a:pt x="3478" y="1259"/>
                    <a:pt x="3478" y="1259"/>
                  </a:cubicBezTo>
                  <a:cubicBezTo>
                    <a:pt x="3478" y="1245"/>
                    <a:pt x="3478" y="1245"/>
                    <a:pt x="3478" y="1245"/>
                  </a:cubicBezTo>
                  <a:cubicBezTo>
                    <a:pt x="3463" y="1245"/>
                    <a:pt x="3463" y="1245"/>
                    <a:pt x="3463" y="1245"/>
                  </a:cubicBezTo>
                  <a:cubicBezTo>
                    <a:pt x="3463" y="1255"/>
                    <a:pt x="3463" y="1255"/>
                    <a:pt x="3463" y="1255"/>
                  </a:cubicBezTo>
                  <a:cubicBezTo>
                    <a:pt x="3455" y="1255"/>
                    <a:pt x="3455" y="1255"/>
                    <a:pt x="3455" y="1255"/>
                  </a:cubicBezTo>
                  <a:cubicBezTo>
                    <a:pt x="3456" y="1251"/>
                    <a:pt x="3456" y="1248"/>
                    <a:pt x="3456" y="1245"/>
                  </a:cubicBezTo>
                  <a:cubicBezTo>
                    <a:pt x="3456" y="1211"/>
                    <a:pt x="3436" y="1182"/>
                    <a:pt x="3407" y="1168"/>
                  </a:cubicBezTo>
                  <a:cubicBezTo>
                    <a:pt x="3407" y="700"/>
                    <a:pt x="3407" y="700"/>
                    <a:pt x="3407" y="700"/>
                  </a:cubicBezTo>
                  <a:cubicBezTo>
                    <a:pt x="3431" y="687"/>
                    <a:pt x="3447" y="662"/>
                    <a:pt x="3447" y="634"/>
                  </a:cubicBezTo>
                  <a:cubicBezTo>
                    <a:pt x="3447" y="597"/>
                    <a:pt x="3421" y="567"/>
                    <a:pt x="3387" y="560"/>
                  </a:cubicBezTo>
                  <a:cubicBezTo>
                    <a:pt x="3383" y="429"/>
                    <a:pt x="3383" y="429"/>
                    <a:pt x="3383" y="429"/>
                  </a:cubicBezTo>
                  <a:cubicBezTo>
                    <a:pt x="3391" y="425"/>
                    <a:pt x="3397" y="417"/>
                    <a:pt x="3397" y="407"/>
                  </a:cubicBezTo>
                  <a:cubicBezTo>
                    <a:pt x="3397" y="400"/>
                    <a:pt x="3394" y="393"/>
                    <a:pt x="3390" y="389"/>
                  </a:cubicBezTo>
                  <a:cubicBezTo>
                    <a:pt x="3390" y="372"/>
                    <a:pt x="3390" y="372"/>
                    <a:pt x="3390" y="372"/>
                  </a:cubicBezTo>
                  <a:cubicBezTo>
                    <a:pt x="3382" y="372"/>
                    <a:pt x="3382" y="372"/>
                    <a:pt x="3382" y="372"/>
                  </a:cubicBezTo>
                  <a:cubicBezTo>
                    <a:pt x="3382" y="269"/>
                    <a:pt x="3382" y="269"/>
                    <a:pt x="3382" y="269"/>
                  </a:cubicBezTo>
                  <a:cubicBezTo>
                    <a:pt x="3377" y="269"/>
                    <a:pt x="3377" y="269"/>
                    <a:pt x="3377" y="269"/>
                  </a:cubicBezTo>
                  <a:cubicBezTo>
                    <a:pt x="3377" y="187"/>
                    <a:pt x="3377" y="187"/>
                    <a:pt x="3377" y="187"/>
                  </a:cubicBezTo>
                  <a:cubicBezTo>
                    <a:pt x="3377" y="187"/>
                    <a:pt x="3385" y="187"/>
                    <a:pt x="3385" y="177"/>
                  </a:cubicBezTo>
                  <a:cubicBezTo>
                    <a:pt x="3385" y="167"/>
                    <a:pt x="3377" y="170"/>
                    <a:pt x="3377" y="170"/>
                  </a:cubicBezTo>
                  <a:cubicBezTo>
                    <a:pt x="3372" y="0"/>
                    <a:pt x="3372" y="0"/>
                    <a:pt x="3372" y="0"/>
                  </a:cubicBezTo>
                  <a:cubicBezTo>
                    <a:pt x="3367" y="170"/>
                    <a:pt x="3367" y="170"/>
                    <a:pt x="3367" y="170"/>
                  </a:cubicBezTo>
                  <a:cubicBezTo>
                    <a:pt x="3367" y="170"/>
                    <a:pt x="3359" y="167"/>
                    <a:pt x="3359" y="177"/>
                  </a:cubicBezTo>
                  <a:cubicBezTo>
                    <a:pt x="3359" y="187"/>
                    <a:pt x="3367" y="187"/>
                    <a:pt x="3367" y="187"/>
                  </a:cubicBezTo>
                  <a:cubicBezTo>
                    <a:pt x="3367" y="269"/>
                    <a:pt x="3367" y="269"/>
                    <a:pt x="3367" y="269"/>
                  </a:cubicBezTo>
                  <a:cubicBezTo>
                    <a:pt x="3362" y="269"/>
                    <a:pt x="3362" y="269"/>
                    <a:pt x="3362" y="269"/>
                  </a:cubicBezTo>
                  <a:cubicBezTo>
                    <a:pt x="3362" y="372"/>
                    <a:pt x="3362" y="372"/>
                    <a:pt x="3362" y="372"/>
                  </a:cubicBezTo>
                  <a:cubicBezTo>
                    <a:pt x="3354" y="372"/>
                    <a:pt x="3354" y="372"/>
                    <a:pt x="3354" y="372"/>
                  </a:cubicBezTo>
                  <a:cubicBezTo>
                    <a:pt x="3354" y="389"/>
                    <a:pt x="3354" y="389"/>
                    <a:pt x="3354" y="389"/>
                  </a:cubicBezTo>
                  <a:cubicBezTo>
                    <a:pt x="3350" y="393"/>
                    <a:pt x="3347" y="400"/>
                    <a:pt x="3347" y="407"/>
                  </a:cubicBezTo>
                  <a:cubicBezTo>
                    <a:pt x="3347" y="417"/>
                    <a:pt x="3353" y="425"/>
                    <a:pt x="3361" y="429"/>
                  </a:cubicBezTo>
                  <a:cubicBezTo>
                    <a:pt x="3357" y="560"/>
                    <a:pt x="3357" y="560"/>
                    <a:pt x="3357" y="560"/>
                  </a:cubicBezTo>
                  <a:cubicBezTo>
                    <a:pt x="3323" y="567"/>
                    <a:pt x="3297" y="597"/>
                    <a:pt x="3297" y="634"/>
                  </a:cubicBezTo>
                  <a:cubicBezTo>
                    <a:pt x="3297" y="659"/>
                    <a:pt x="3310" y="681"/>
                    <a:pt x="3329" y="695"/>
                  </a:cubicBezTo>
                  <a:cubicBezTo>
                    <a:pt x="3329" y="1173"/>
                    <a:pt x="3329" y="1173"/>
                    <a:pt x="3329" y="1173"/>
                  </a:cubicBezTo>
                  <a:cubicBezTo>
                    <a:pt x="3304" y="1187"/>
                    <a:pt x="3288" y="1214"/>
                    <a:pt x="3288" y="1245"/>
                  </a:cubicBezTo>
                  <a:cubicBezTo>
                    <a:pt x="3288" y="1275"/>
                    <a:pt x="3304" y="1302"/>
                    <a:pt x="3329" y="1317"/>
                  </a:cubicBezTo>
                  <a:cubicBezTo>
                    <a:pt x="3329" y="1343"/>
                    <a:pt x="3329" y="1343"/>
                    <a:pt x="3329" y="1343"/>
                  </a:cubicBezTo>
                  <a:cubicBezTo>
                    <a:pt x="3287" y="1479"/>
                    <a:pt x="3287" y="1479"/>
                    <a:pt x="3287" y="1479"/>
                  </a:cubicBezTo>
                  <a:cubicBezTo>
                    <a:pt x="3180" y="1479"/>
                    <a:pt x="3180" y="1479"/>
                    <a:pt x="3180" y="1479"/>
                  </a:cubicBezTo>
                  <a:cubicBezTo>
                    <a:pt x="3180" y="1420"/>
                    <a:pt x="3180" y="1420"/>
                    <a:pt x="3180" y="1420"/>
                  </a:cubicBezTo>
                  <a:cubicBezTo>
                    <a:pt x="3132" y="1420"/>
                    <a:pt x="3132" y="1420"/>
                    <a:pt x="3132" y="1420"/>
                  </a:cubicBezTo>
                  <a:cubicBezTo>
                    <a:pt x="3132" y="1479"/>
                    <a:pt x="3132" y="1479"/>
                    <a:pt x="3132" y="1479"/>
                  </a:cubicBezTo>
                  <a:cubicBezTo>
                    <a:pt x="2997" y="1479"/>
                    <a:pt x="2997" y="1479"/>
                    <a:pt x="2997" y="1479"/>
                  </a:cubicBezTo>
                  <a:cubicBezTo>
                    <a:pt x="2997" y="1395"/>
                    <a:pt x="2997" y="1395"/>
                    <a:pt x="2997" y="1395"/>
                  </a:cubicBezTo>
                  <a:cubicBezTo>
                    <a:pt x="2850" y="1372"/>
                    <a:pt x="2850" y="1372"/>
                    <a:pt x="2850" y="1372"/>
                  </a:cubicBezTo>
                  <a:cubicBezTo>
                    <a:pt x="2850" y="1279"/>
                    <a:pt x="2850" y="1279"/>
                    <a:pt x="2850" y="1279"/>
                  </a:cubicBezTo>
                  <a:cubicBezTo>
                    <a:pt x="2844" y="1271"/>
                    <a:pt x="2844" y="1271"/>
                    <a:pt x="2844" y="1271"/>
                  </a:cubicBezTo>
                  <a:cubicBezTo>
                    <a:pt x="2844" y="1227"/>
                    <a:pt x="2844" y="1227"/>
                    <a:pt x="2844" y="1227"/>
                  </a:cubicBezTo>
                  <a:cubicBezTo>
                    <a:pt x="2838" y="1223"/>
                    <a:pt x="2838" y="1223"/>
                    <a:pt x="2838" y="1223"/>
                  </a:cubicBezTo>
                  <a:cubicBezTo>
                    <a:pt x="2838" y="1194"/>
                    <a:pt x="2838" y="1194"/>
                    <a:pt x="2838" y="1194"/>
                  </a:cubicBezTo>
                  <a:cubicBezTo>
                    <a:pt x="2818" y="1177"/>
                    <a:pt x="2818" y="1177"/>
                    <a:pt x="2818" y="1177"/>
                  </a:cubicBezTo>
                  <a:cubicBezTo>
                    <a:pt x="2803" y="1177"/>
                    <a:pt x="2803" y="1177"/>
                    <a:pt x="2803" y="1177"/>
                  </a:cubicBezTo>
                  <a:cubicBezTo>
                    <a:pt x="2797" y="1119"/>
                    <a:pt x="2797" y="1119"/>
                    <a:pt x="2797" y="1119"/>
                  </a:cubicBezTo>
                  <a:cubicBezTo>
                    <a:pt x="2791" y="1177"/>
                    <a:pt x="2791" y="1177"/>
                    <a:pt x="2791" y="1177"/>
                  </a:cubicBezTo>
                  <a:cubicBezTo>
                    <a:pt x="2776" y="1177"/>
                    <a:pt x="2776" y="1177"/>
                    <a:pt x="2776" y="1177"/>
                  </a:cubicBezTo>
                  <a:cubicBezTo>
                    <a:pt x="2756" y="1194"/>
                    <a:pt x="2756" y="1194"/>
                    <a:pt x="2756" y="1194"/>
                  </a:cubicBezTo>
                  <a:cubicBezTo>
                    <a:pt x="2756" y="1223"/>
                    <a:pt x="2756" y="1223"/>
                    <a:pt x="2756" y="1223"/>
                  </a:cubicBezTo>
                  <a:cubicBezTo>
                    <a:pt x="2750" y="1227"/>
                    <a:pt x="2750" y="1227"/>
                    <a:pt x="2750" y="1227"/>
                  </a:cubicBezTo>
                  <a:cubicBezTo>
                    <a:pt x="2750" y="1271"/>
                    <a:pt x="2750" y="1271"/>
                    <a:pt x="2750" y="1271"/>
                  </a:cubicBezTo>
                  <a:cubicBezTo>
                    <a:pt x="2744" y="1279"/>
                    <a:pt x="2744" y="1279"/>
                    <a:pt x="2744" y="1279"/>
                  </a:cubicBezTo>
                  <a:cubicBezTo>
                    <a:pt x="2744" y="1341"/>
                    <a:pt x="2744" y="1341"/>
                    <a:pt x="2744" y="1341"/>
                  </a:cubicBezTo>
                  <a:cubicBezTo>
                    <a:pt x="2744" y="1341"/>
                    <a:pt x="2733" y="1330"/>
                    <a:pt x="2701" y="1330"/>
                  </a:cubicBezTo>
                  <a:cubicBezTo>
                    <a:pt x="2658" y="1330"/>
                    <a:pt x="2628" y="1372"/>
                    <a:pt x="2628" y="1372"/>
                  </a:cubicBezTo>
                  <a:cubicBezTo>
                    <a:pt x="2572" y="1372"/>
                    <a:pt x="2572" y="1372"/>
                    <a:pt x="2572" y="1372"/>
                  </a:cubicBezTo>
                  <a:cubicBezTo>
                    <a:pt x="2572" y="1389"/>
                    <a:pt x="2572" y="1389"/>
                    <a:pt x="2572" y="1389"/>
                  </a:cubicBezTo>
                  <a:cubicBezTo>
                    <a:pt x="2553" y="1389"/>
                    <a:pt x="2553" y="1389"/>
                    <a:pt x="2553" y="1389"/>
                  </a:cubicBezTo>
                  <a:cubicBezTo>
                    <a:pt x="2553" y="1382"/>
                    <a:pt x="2553" y="1382"/>
                    <a:pt x="2553" y="1382"/>
                  </a:cubicBezTo>
                  <a:cubicBezTo>
                    <a:pt x="2510" y="1382"/>
                    <a:pt x="2510" y="1382"/>
                    <a:pt x="2510" y="1382"/>
                  </a:cubicBezTo>
                  <a:cubicBezTo>
                    <a:pt x="2502" y="1393"/>
                    <a:pt x="2502" y="1393"/>
                    <a:pt x="2502" y="1393"/>
                  </a:cubicBezTo>
                  <a:cubicBezTo>
                    <a:pt x="2478" y="1393"/>
                    <a:pt x="2478" y="1393"/>
                    <a:pt x="2478" y="1393"/>
                  </a:cubicBezTo>
                  <a:cubicBezTo>
                    <a:pt x="2478" y="1402"/>
                    <a:pt x="2478" y="1402"/>
                    <a:pt x="2478" y="1402"/>
                  </a:cubicBezTo>
                  <a:cubicBezTo>
                    <a:pt x="2470" y="1402"/>
                    <a:pt x="2470" y="1402"/>
                    <a:pt x="2470" y="1402"/>
                  </a:cubicBezTo>
                  <a:cubicBezTo>
                    <a:pt x="2470" y="1378"/>
                    <a:pt x="2470" y="1378"/>
                    <a:pt x="2470" y="1378"/>
                  </a:cubicBezTo>
                  <a:cubicBezTo>
                    <a:pt x="2443" y="1378"/>
                    <a:pt x="2443" y="1378"/>
                    <a:pt x="2443" y="1378"/>
                  </a:cubicBezTo>
                  <a:cubicBezTo>
                    <a:pt x="2432" y="1388"/>
                    <a:pt x="2432" y="1388"/>
                    <a:pt x="2432" y="1388"/>
                  </a:cubicBezTo>
                  <a:cubicBezTo>
                    <a:pt x="2417" y="1388"/>
                    <a:pt x="2417" y="1388"/>
                    <a:pt x="2417" y="1388"/>
                  </a:cubicBezTo>
                  <a:cubicBezTo>
                    <a:pt x="2408" y="1375"/>
                    <a:pt x="2408" y="1375"/>
                    <a:pt x="2408" y="1375"/>
                  </a:cubicBezTo>
                  <a:cubicBezTo>
                    <a:pt x="2393" y="1375"/>
                    <a:pt x="2393" y="1375"/>
                    <a:pt x="2393" y="1375"/>
                  </a:cubicBezTo>
                  <a:cubicBezTo>
                    <a:pt x="2381" y="1388"/>
                    <a:pt x="2381" y="1388"/>
                    <a:pt x="2381" y="1388"/>
                  </a:cubicBezTo>
                  <a:cubicBezTo>
                    <a:pt x="2365" y="1388"/>
                    <a:pt x="2365" y="1388"/>
                    <a:pt x="2365" y="1388"/>
                  </a:cubicBezTo>
                  <a:cubicBezTo>
                    <a:pt x="2365" y="1465"/>
                    <a:pt x="2365" y="1465"/>
                    <a:pt x="2365" y="1465"/>
                  </a:cubicBezTo>
                  <a:cubicBezTo>
                    <a:pt x="2310" y="1465"/>
                    <a:pt x="2310" y="1465"/>
                    <a:pt x="2310" y="1465"/>
                  </a:cubicBezTo>
                  <a:cubicBezTo>
                    <a:pt x="2310" y="1440"/>
                    <a:pt x="2310" y="1440"/>
                    <a:pt x="2310" y="1440"/>
                  </a:cubicBezTo>
                  <a:cubicBezTo>
                    <a:pt x="2284" y="1420"/>
                    <a:pt x="2284" y="1420"/>
                    <a:pt x="2284" y="1420"/>
                  </a:cubicBezTo>
                  <a:cubicBezTo>
                    <a:pt x="2279" y="1380"/>
                    <a:pt x="2279" y="1380"/>
                    <a:pt x="2279" y="1380"/>
                  </a:cubicBezTo>
                  <a:cubicBezTo>
                    <a:pt x="2273" y="1419"/>
                    <a:pt x="2273" y="1419"/>
                    <a:pt x="2273" y="1419"/>
                  </a:cubicBezTo>
                  <a:cubicBezTo>
                    <a:pt x="2243" y="1441"/>
                    <a:pt x="2243" y="1441"/>
                    <a:pt x="2243" y="1441"/>
                  </a:cubicBezTo>
                  <a:cubicBezTo>
                    <a:pt x="2243" y="1457"/>
                    <a:pt x="2243" y="1457"/>
                    <a:pt x="2243" y="1457"/>
                  </a:cubicBezTo>
                  <a:cubicBezTo>
                    <a:pt x="2199" y="1457"/>
                    <a:pt x="2199" y="1457"/>
                    <a:pt x="2199" y="1457"/>
                  </a:cubicBezTo>
                  <a:cubicBezTo>
                    <a:pt x="2199" y="1401"/>
                    <a:pt x="2199" y="1401"/>
                    <a:pt x="2199" y="1401"/>
                  </a:cubicBezTo>
                  <a:cubicBezTo>
                    <a:pt x="2177" y="1401"/>
                    <a:pt x="2177" y="1401"/>
                    <a:pt x="2177" y="1401"/>
                  </a:cubicBezTo>
                  <a:cubicBezTo>
                    <a:pt x="2177" y="1391"/>
                    <a:pt x="2177" y="1391"/>
                    <a:pt x="2177" y="1391"/>
                  </a:cubicBezTo>
                  <a:cubicBezTo>
                    <a:pt x="2152" y="1391"/>
                    <a:pt x="2152" y="1391"/>
                    <a:pt x="2152" y="1391"/>
                  </a:cubicBezTo>
                  <a:cubicBezTo>
                    <a:pt x="2152" y="1409"/>
                    <a:pt x="2152" y="1409"/>
                    <a:pt x="2152" y="1409"/>
                  </a:cubicBezTo>
                  <a:cubicBezTo>
                    <a:pt x="2139" y="1409"/>
                    <a:pt x="2139" y="1409"/>
                    <a:pt x="2139" y="1409"/>
                  </a:cubicBezTo>
                  <a:cubicBezTo>
                    <a:pt x="2139" y="1371"/>
                    <a:pt x="2139" y="1371"/>
                    <a:pt x="2139" y="1371"/>
                  </a:cubicBezTo>
                  <a:cubicBezTo>
                    <a:pt x="2093" y="1371"/>
                    <a:pt x="2093" y="1371"/>
                    <a:pt x="2093" y="1371"/>
                  </a:cubicBezTo>
                  <a:cubicBezTo>
                    <a:pt x="2093" y="1436"/>
                    <a:pt x="2093" y="1436"/>
                    <a:pt x="2093" y="1436"/>
                  </a:cubicBezTo>
                  <a:cubicBezTo>
                    <a:pt x="2077" y="1436"/>
                    <a:pt x="2077" y="1436"/>
                    <a:pt x="2077" y="1436"/>
                  </a:cubicBezTo>
                  <a:cubicBezTo>
                    <a:pt x="2077" y="1453"/>
                    <a:pt x="2077" y="1453"/>
                    <a:pt x="2077" y="1453"/>
                  </a:cubicBezTo>
                  <a:cubicBezTo>
                    <a:pt x="2068" y="1453"/>
                    <a:pt x="2068" y="1453"/>
                    <a:pt x="2068" y="1453"/>
                  </a:cubicBezTo>
                  <a:cubicBezTo>
                    <a:pt x="2068" y="1463"/>
                    <a:pt x="2068" y="1463"/>
                    <a:pt x="2068" y="1463"/>
                  </a:cubicBezTo>
                  <a:cubicBezTo>
                    <a:pt x="2055" y="1463"/>
                    <a:pt x="2055" y="1463"/>
                    <a:pt x="2055" y="1463"/>
                  </a:cubicBezTo>
                  <a:cubicBezTo>
                    <a:pt x="2055" y="1453"/>
                    <a:pt x="2055" y="1453"/>
                    <a:pt x="2055" y="1453"/>
                  </a:cubicBezTo>
                  <a:cubicBezTo>
                    <a:pt x="2033" y="1453"/>
                    <a:pt x="2033" y="1453"/>
                    <a:pt x="2033" y="1453"/>
                  </a:cubicBezTo>
                  <a:cubicBezTo>
                    <a:pt x="2033" y="1461"/>
                    <a:pt x="2033" y="1461"/>
                    <a:pt x="2033" y="1461"/>
                  </a:cubicBezTo>
                  <a:cubicBezTo>
                    <a:pt x="2004" y="1461"/>
                    <a:pt x="2004" y="1461"/>
                    <a:pt x="2004" y="1461"/>
                  </a:cubicBezTo>
                  <a:cubicBezTo>
                    <a:pt x="2004" y="1471"/>
                    <a:pt x="2004" y="1471"/>
                    <a:pt x="2004" y="1471"/>
                  </a:cubicBezTo>
                  <a:cubicBezTo>
                    <a:pt x="1996" y="1471"/>
                    <a:pt x="1996" y="1471"/>
                    <a:pt x="1996" y="1471"/>
                  </a:cubicBezTo>
                  <a:cubicBezTo>
                    <a:pt x="1996" y="1463"/>
                    <a:pt x="1996" y="1463"/>
                    <a:pt x="1996" y="1463"/>
                  </a:cubicBezTo>
                  <a:cubicBezTo>
                    <a:pt x="1983" y="1463"/>
                    <a:pt x="1983" y="1463"/>
                    <a:pt x="1983" y="1463"/>
                  </a:cubicBezTo>
                  <a:cubicBezTo>
                    <a:pt x="1983" y="1479"/>
                    <a:pt x="1983" y="1479"/>
                    <a:pt x="1983" y="1479"/>
                  </a:cubicBezTo>
                  <a:cubicBezTo>
                    <a:pt x="1975" y="1479"/>
                    <a:pt x="1975" y="1479"/>
                    <a:pt x="1975" y="1479"/>
                  </a:cubicBezTo>
                  <a:cubicBezTo>
                    <a:pt x="1975" y="1343"/>
                    <a:pt x="1975" y="1343"/>
                    <a:pt x="1975" y="1343"/>
                  </a:cubicBezTo>
                  <a:cubicBezTo>
                    <a:pt x="1952" y="1343"/>
                    <a:pt x="1952" y="1343"/>
                    <a:pt x="1952" y="1343"/>
                  </a:cubicBezTo>
                  <a:cubicBezTo>
                    <a:pt x="1952" y="1352"/>
                    <a:pt x="1952" y="1352"/>
                    <a:pt x="1952" y="1352"/>
                  </a:cubicBezTo>
                  <a:cubicBezTo>
                    <a:pt x="1943" y="1352"/>
                    <a:pt x="1943" y="1352"/>
                    <a:pt x="1943" y="1352"/>
                  </a:cubicBezTo>
                  <a:cubicBezTo>
                    <a:pt x="1935" y="1335"/>
                    <a:pt x="1935" y="1335"/>
                    <a:pt x="1935" y="1335"/>
                  </a:cubicBezTo>
                  <a:cubicBezTo>
                    <a:pt x="1921" y="1335"/>
                    <a:pt x="1921" y="1335"/>
                    <a:pt x="1921" y="1335"/>
                  </a:cubicBezTo>
                  <a:cubicBezTo>
                    <a:pt x="1912" y="1352"/>
                    <a:pt x="1912" y="1352"/>
                    <a:pt x="1912" y="1352"/>
                  </a:cubicBezTo>
                  <a:cubicBezTo>
                    <a:pt x="1877" y="1352"/>
                    <a:pt x="1877" y="1352"/>
                    <a:pt x="1877" y="1352"/>
                  </a:cubicBezTo>
                  <a:cubicBezTo>
                    <a:pt x="1877" y="1456"/>
                    <a:pt x="1877" y="1456"/>
                    <a:pt x="1877" y="1456"/>
                  </a:cubicBezTo>
                  <a:cubicBezTo>
                    <a:pt x="1805" y="1456"/>
                    <a:pt x="1805" y="1456"/>
                    <a:pt x="1805" y="1456"/>
                  </a:cubicBezTo>
                  <a:cubicBezTo>
                    <a:pt x="1791" y="1441"/>
                    <a:pt x="1791" y="1441"/>
                    <a:pt x="1791" y="1441"/>
                  </a:cubicBezTo>
                  <a:cubicBezTo>
                    <a:pt x="1781" y="1452"/>
                    <a:pt x="1781" y="1452"/>
                    <a:pt x="1781" y="1452"/>
                  </a:cubicBezTo>
                  <a:cubicBezTo>
                    <a:pt x="1771" y="1452"/>
                    <a:pt x="1771" y="1452"/>
                    <a:pt x="1771" y="1452"/>
                  </a:cubicBezTo>
                  <a:cubicBezTo>
                    <a:pt x="1756" y="1437"/>
                    <a:pt x="1756" y="1437"/>
                    <a:pt x="1756" y="1437"/>
                  </a:cubicBezTo>
                  <a:cubicBezTo>
                    <a:pt x="1744" y="1437"/>
                    <a:pt x="1744" y="1437"/>
                    <a:pt x="1744" y="1437"/>
                  </a:cubicBezTo>
                  <a:cubicBezTo>
                    <a:pt x="1731" y="1448"/>
                    <a:pt x="1731" y="1448"/>
                    <a:pt x="1731" y="1448"/>
                  </a:cubicBezTo>
                  <a:cubicBezTo>
                    <a:pt x="1699" y="1448"/>
                    <a:pt x="1699" y="1448"/>
                    <a:pt x="1699" y="1448"/>
                  </a:cubicBezTo>
                  <a:cubicBezTo>
                    <a:pt x="1699" y="1437"/>
                    <a:pt x="1699" y="1437"/>
                    <a:pt x="1699" y="1437"/>
                  </a:cubicBezTo>
                  <a:cubicBezTo>
                    <a:pt x="1673" y="1437"/>
                    <a:pt x="1673" y="1437"/>
                    <a:pt x="1673" y="1437"/>
                  </a:cubicBezTo>
                  <a:cubicBezTo>
                    <a:pt x="1673" y="1469"/>
                    <a:pt x="1673" y="1469"/>
                    <a:pt x="1673" y="1469"/>
                  </a:cubicBezTo>
                  <a:cubicBezTo>
                    <a:pt x="1656" y="1469"/>
                    <a:pt x="1656" y="1469"/>
                    <a:pt x="1656" y="1469"/>
                  </a:cubicBezTo>
                  <a:cubicBezTo>
                    <a:pt x="1656" y="1459"/>
                    <a:pt x="1656" y="1459"/>
                    <a:pt x="1656" y="1459"/>
                  </a:cubicBezTo>
                  <a:cubicBezTo>
                    <a:pt x="1619" y="1459"/>
                    <a:pt x="1619" y="1459"/>
                    <a:pt x="1619" y="1459"/>
                  </a:cubicBezTo>
                  <a:cubicBezTo>
                    <a:pt x="1619" y="1448"/>
                    <a:pt x="1619" y="1448"/>
                    <a:pt x="1619" y="1448"/>
                  </a:cubicBezTo>
                  <a:cubicBezTo>
                    <a:pt x="1587" y="1448"/>
                    <a:pt x="1587" y="1448"/>
                    <a:pt x="1587" y="1448"/>
                  </a:cubicBezTo>
                  <a:cubicBezTo>
                    <a:pt x="1587" y="1459"/>
                    <a:pt x="1587" y="1459"/>
                    <a:pt x="1587" y="1459"/>
                  </a:cubicBezTo>
                  <a:cubicBezTo>
                    <a:pt x="1563" y="1459"/>
                    <a:pt x="1563" y="1459"/>
                    <a:pt x="1563" y="1459"/>
                  </a:cubicBezTo>
                  <a:cubicBezTo>
                    <a:pt x="1563" y="1407"/>
                    <a:pt x="1563" y="1407"/>
                    <a:pt x="1563" y="1407"/>
                  </a:cubicBezTo>
                  <a:cubicBezTo>
                    <a:pt x="1531" y="1393"/>
                    <a:pt x="1531" y="1393"/>
                    <a:pt x="1531" y="1393"/>
                  </a:cubicBezTo>
                  <a:cubicBezTo>
                    <a:pt x="1531" y="1408"/>
                    <a:pt x="1531" y="1408"/>
                    <a:pt x="1531" y="1408"/>
                  </a:cubicBezTo>
                  <a:cubicBezTo>
                    <a:pt x="1524" y="1408"/>
                    <a:pt x="1524" y="1408"/>
                    <a:pt x="1524" y="1408"/>
                  </a:cubicBezTo>
                  <a:cubicBezTo>
                    <a:pt x="1524" y="1331"/>
                    <a:pt x="1524" y="1331"/>
                    <a:pt x="1524" y="1331"/>
                  </a:cubicBezTo>
                  <a:cubicBezTo>
                    <a:pt x="1507" y="1331"/>
                    <a:pt x="1507" y="1331"/>
                    <a:pt x="1507" y="1331"/>
                  </a:cubicBezTo>
                  <a:cubicBezTo>
                    <a:pt x="1507" y="1307"/>
                    <a:pt x="1507" y="1307"/>
                    <a:pt x="1507" y="1307"/>
                  </a:cubicBezTo>
                  <a:cubicBezTo>
                    <a:pt x="1479" y="1307"/>
                    <a:pt x="1479" y="1307"/>
                    <a:pt x="1479" y="1307"/>
                  </a:cubicBezTo>
                  <a:cubicBezTo>
                    <a:pt x="1479" y="1281"/>
                    <a:pt x="1479" y="1281"/>
                    <a:pt x="1479" y="1281"/>
                  </a:cubicBezTo>
                  <a:cubicBezTo>
                    <a:pt x="1465" y="1281"/>
                    <a:pt x="1465" y="1281"/>
                    <a:pt x="1465" y="1281"/>
                  </a:cubicBezTo>
                  <a:cubicBezTo>
                    <a:pt x="1465" y="1307"/>
                    <a:pt x="1465" y="1307"/>
                    <a:pt x="1465" y="1307"/>
                  </a:cubicBezTo>
                  <a:cubicBezTo>
                    <a:pt x="1443" y="1307"/>
                    <a:pt x="1443" y="1307"/>
                    <a:pt x="1443" y="1307"/>
                  </a:cubicBezTo>
                  <a:cubicBezTo>
                    <a:pt x="1443" y="1265"/>
                    <a:pt x="1443" y="1265"/>
                    <a:pt x="1443" y="1265"/>
                  </a:cubicBezTo>
                  <a:cubicBezTo>
                    <a:pt x="1443" y="1265"/>
                    <a:pt x="1412" y="1232"/>
                    <a:pt x="1389" y="1232"/>
                  </a:cubicBezTo>
                  <a:cubicBezTo>
                    <a:pt x="1367" y="1232"/>
                    <a:pt x="1337" y="1269"/>
                    <a:pt x="1337" y="1269"/>
                  </a:cubicBezTo>
                  <a:cubicBezTo>
                    <a:pt x="1337" y="1359"/>
                    <a:pt x="1337" y="1359"/>
                    <a:pt x="1337" y="1359"/>
                  </a:cubicBezTo>
                  <a:cubicBezTo>
                    <a:pt x="1315" y="1359"/>
                    <a:pt x="1315" y="1359"/>
                    <a:pt x="1315" y="1359"/>
                  </a:cubicBezTo>
                  <a:cubicBezTo>
                    <a:pt x="1315" y="1417"/>
                    <a:pt x="1315" y="1417"/>
                    <a:pt x="1315" y="1417"/>
                  </a:cubicBezTo>
                  <a:cubicBezTo>
                    <a:pt x="1275" y="1432"/>
                    <a:pt x="1275" y="1432"/>
                    <a:pt x="1275" y="1432"/>
                  </a:cubicBezTo>
                  <a:cubicBezTo>
                    <a:pt x="1275" y="1445"/>
                    <a:pt x="1275" y="1445"/>
                    <a:pt x="1275" y="1445"/>
                  </a:cubicBezTo>
                  <a:cubicBezTo>
                    <a:pt x="1267" y="1445"/>
                    <a:pt x="1267" y="1445"/>
                    <a:pt x="1267" y="1445"/>
                  </a:cubicBezTo>
                  <a:cubicBezTo>
                    <a:pt x="1267" y="1421"/>
                    <a:pt x="1267" y="1421"/>
                    <a:pt x="1267" y="1421"/>
                  </a:cubicBezTo>
                  <a:cubicBezTo>
                    <a:pt x="1253" y="1421"/>
                    <a:pt x="1253" y="1421"/>
                    <a:pt x="1253" y="1421"/>
                  </a:cubicBezTo>
                  <a:cubicBezTo>
                    <a:pt x="1235" y="1395"/>
                    <a:pt x="1235" y="1395"/>
                    <a:pt x="1235" y="1395"/>
                  </a:cubicBezTo>
                  <a:cubicBezTo>
                    <a:pt x="1213" y="1416"/>
                    <a:pt x="1213" y="1416"/>
                    <a:pt x="1213" y="1416"/>
                  </a:cubicBezTo>
                  <a:cubicBezTo>
                    <a:pt x="1213" y="1399"/>
                    <a:pt x="1213" y="1399"/>
                    <a:pt x="1213" y="1399"/>
                  </a:cubicBezTo>
                  <a:cubicBezTo>
                    <a:pt x="1200" y="1399"/>
                    <a:pt x="1200" y="1399"/>
                    <a:pt x="1200" y="1399"/>
                  </a:cubicBezTo>
                  <a:cubicBezTo>
                    <a:pt x="1200" y="1409"/>
                    <a:pt x="1200" y="1409"/>
                    <a:pt x="1200" y="1409"/>
                  </a:cubicBezTo>
                  <a:cubicBezTo>
                    <a:pt x="1189" y="1409"/>
                    <a:pt x="1189" y="1409"/>
                    <a:pt x="1189" y="1409"/>
                  </a:cubicBezTo>
                  <a:cubicBezTo>
                    <a:pt x="1189" y="1392"/>
                    <a:pt x="1189" y="1392"/>
                    <a:pt x="1189" y="1392"/>
                  </a:cubicBezTo>
                  <a:cubicBezTo>
                    <a:pt x="1164" y="1392"/>
                    <a:pt x="1164" y="1392"/>
                    <a:pt x="1164" y="1392"/>
                  </a:cubicBezTo>
                  <a:cubicBezTo>
                    <a:pt x="1164" y="1401"/>
                    <a:pt x="1164" y="1401"/>
                    <a:pt x="1164" y="1401"/>
                  </a:cubicBezTo>
                  <a:cubicBezTo>
                    <a:pt x="1155" y="1401"/>
                    <a:pt x="1155" y="1401"/>
                    <a:pt x="1155" y="1401"/>
                  </a:cubicBezTo>
                  <a:cubicBezTo>
                    <a:pt x="1155" y="1417"/>
                    <a:pt x="1155" y="1417"/>
                    <a:pt x="1155" y="1417"/>
                  </a:cubicBezTo>
                  <a:cubicBezTo>
                    <a:pt x="1133" y="1417"/>
                    <a:pt x="1133" y="1417"/>
                    <a:pt x="1133" y="1417"/>
                  </a:cubicBezTo>
                  <a:cubicBezTo>
                    <a:pt x="1133" y="1397"/>
                    <a:pt x="1133" y="1397"/>
                    <a:pt x="1133" y="1397"/>
                  </a:cubicBezTo>
                  <a:cubicBezTo>
                    <a:pt x="1123" y="1397"/>
                    <a:pt x="1123" y="1397"/>
                    <a:pt x="1123" y="1397"/>
                  </a:cubicBezTo>
                  <a:cubicBezTo>
                    <a:pt x="1112" y="1385"/>
                    <a:pt x="1112" y="1385"/>
                    <a:pt x="1112" y="1385"/>
                  </a:cubicBezTo>
                  <a:cubicBezTo>
                    <a:pt x="1104" y="1391"/>
                    <a:pt x="1104" y="1391"/>
                    <a:pt x="1104" y="1391"/>
                  </a:cubicBezTo>
                  <a:cubicBezTo>
                    <a:pt x="1095" y="1391"/>
                    <a:pt x="1095" y="1391"/>
                    <a:pt x="1095" y="1391"/>
                  </a:cubicBezTo>
                  <a:cubicBezTo>
                    <a:pt x="1076" y="1368"/>
                    <a:pt x="1076" y="1368"/>
                    <a:pt x="1076" y="1368"/>
                  </a:cubicBezTo>
                  <a:cubicBezTo>
                    <a:pt x="1063" y="1389"/>
                    <a:pt x="1063" y="1389"/>
                    <a:pt x="1063" y="1389"/>
                  </a:cubicBezTo>
                  <a:cubicBezTo>
                    <a:pt x="1051" y="1389"/>
                    <a:pt x="1051" y="1389"/>
                    <a:pt x="1051" y="1389"/>
                  </a:cubicBezTo>
                  <a:cubicBezTo>
                    <a:pt x="1051" y="1371"/>
                    <a:pt x="1051" y="1371"/>
                    <a:pt x="1051" y="1371"/>
                  </a:cubicBezTo>
                  <a:cubicBezTo>
                    <a:pt x="1031" y="1371"/>
                    <a:pt x="1031" y="1371"/>
                    <a:pt x="1031" y="1371"/>
                  </a:cubicBezTo>
                  <a:cubicBezTo>
                    <a:pt x="1031" y="1391"/>
                    <a:pt x="1031" y="1391"/>
                    <a:pt x="1031" y="1391"/>
                  </a:cubicBezTo>
                  <a:cubicBezTo>
                    <a:pt x="1020" y="1403"/>
                    <a:pt x="1020" y="1403"/>
                    <a:pt x="1020" y="1403"/>
                  </a:cubicBezTo>
                  <a:cubicBezTo>
                    <a:pt x="1012" y="1403"/>
                    <a:pt x="1012" y="1403"/>
                    <a:pt x="1012" y="1403"/>
                  </a:cubicBezTo>
                  <a:cubicBezTo>
                    <a:pt x="1012" y="1376"/>
                    <a:pt x="1012" y="1376"/>
                    <a:pt x="1012" y="1376"/>
                  </a:cubicBezTo>
                  <a:cubicBezTo>
                    <a:pt x="999" y="1376"/>
                    <a:pt x="999" y="1376"/>
                    <a:pt x="999" y="1376"/>
                  </a:cubicBezTo>
                  <a:cubicBezTo>
                    <a:pt x="988" y="1359"/>
                    <a:pt x="988" y="1359"/>
                    <a:pt x="988" y="1359"/>
                  </a:cubicBezTo>
                  <a:cubicBezTo>
                    <a:pt x="969" y="1381"/>
                    <a:pt x="969" y="1381"/>
                    <a:pt x="969" y="1381"/>
                  </a:cubicBezTo>
                  <a:cubicBezTo>
                    <a:pt x="969" y="1224"/>
                    <a:pt x="969" y="1224"/>
                    <a:pt x="969" y="1224"/>
                  </a:cubicBezTo>
                  <a:cubicBezTo>
                    <a:pt x="943" y="1224"/>
                    <a:pt x="943" y="1224"/>
                    <a:pt x="943" y="1224"/>
                  </a:cubicBezTo>
                  <a:cubicBezTo>
                    <a:pt x="943" y="1212"/>
                    <a:pt x="943" y="1212"/>
                    <a:pt x="943" y="1212"/>
                  </a:cubicBezTo>
                  <a:cubicBezTo>
                    <a:pt x="969" y="1212"/>
                    <a:pt x="969" y="1212"/>
                    <a:pt x="969" y="1212"/>
                  </a:cubicBezTo>
                  <a:cubicBezTo>
                    <a:pt x="969" y="1204"/>
                    <a:pt x="969" y="1204"/>
                    <a:pt x="969" y="1204"/>
                  </a:cubicBezTo>
                  <a:cubicBezTo>
                    <a:pt x="847" y="1204"/>
                    <a:pt x="847" y="1204"/>
                    <a:pt x="847" y="1204"/>
                  </a:cubicBezTo>
                  <a:cubicBezTo>
                    <a:pt x="847" y="1211"/>
                    <a:pt x="847" y="1211"/>
                    <a:pt x="847" y="1211"/>
                  </a:cubicBezTo>
                  <a:cubicBezTo>
                    <a:pt x="857" y="1211"/>
                    <a:pt x="857" y="1211"/>
                    <a:pt x="857" y="1211"/>
                  </a:cubicBezTo>
                  <a:cubicBezTo>
                    <a:pt x="857" y="1224"/>
                    <a:pt x="857" y="1224"/>
                    <a:pt x="857" y="1224"/>
                  </a:cubicBezTo>
                  <a:cubicBezTo>
                    <a:pt x="843" y="1224"/>
                    <a:pt x="843" y="1224"/>
                    <a:pt x="843" y="1224"/>
                  </a:cubicBezTo>
                  <a:cubicBezTo>
                    <a:pt x="843" y="1375"/>
                    <a:pt x="843" y="1375"/>
                    <a:pt x="843" y="1375"/>
                  </a:cubicBezTo>
                  <a:cubicBezTo>
                    <a:pt x="828" y="1375"/>
                    <a:pt x="828" y="1375"/>
                    <a:pt x="828" y="1375"/>
                  </a:cubicBezTo>
                  <a:cubicBezTo>
                    <a:pt x="828" y="1387"/>
                    <a:pt x="828" y="1387"/>
                    <a:pt x="828" y="1387"/>
                  </a:cubicBezTo>
                  <a:cubicBezTo>
                    <a:pt x="816" y="1387"/>
                    <a:pt x="816" y="1387"/>
                    <a:pt x="816" y="1387"/>
                  </a:cubicBezTo>
                  <a:cubicBezTo>
                    <a:pt x="816" y="1403"/>
                    <a:pt x="816" y="1403"/>
                    <a:pt x="816" y="1403"/>
                  </a:cubicBezTo>
                  <a:cubicBezTo>
                    <a:pt x="804" y="1403"/>
                    <a:pt x="804" y="1403"/>
                    <a:pt x="804" y="1403"/>
                  </a:cubicBezTo>
                  <a:cubicBezTo>
                    <a:pt x="787" y="1393"/>
                    <a:pt x="787" y="1393"/>
                    <a:pt x="787" y="1393"/>
                  </a:cubicBezTo>
                  <a:cubicBezTo>
                    <a:pt x="787" y="1193"/>
                    <a:pt x="787" y="1193"/>
                    <a:pt x="787" y="1193"/>
                  </a:cubicBezTo>
                  <a:cubicBezTo>
                    <a:pt x="691" y="1193"/>
                    <a:pt x="691" y="1193"/>
                    <a:pt x="691" y="1193"/>
                  </a:cubicBezTo>
                  <a:cubicBezTo>
                    <a:pt x="691" y="1427"/>
                    <a:pt x="691" y="1427"/>
                    <a:pt x="691" y="1427"/>
                  </a:cubicBezTo>
                  <a:cubicBezTo>
                    <a:pt x="664" y="1427"/>
                    <a:pt x="664" y="1427"/>
                    <a:pt x="664" y="1427"/>
                  </a:cubicBezTo>
                  <a:cubicBezTo>
                    <a:pt x="664" y="1445"/>
                    <a:pt x="664" y="1445"/>
                    <a:pt x="664" y="1445"/>
                  </a:cubicBezTo>
                  <a:cubicBezTo>
                    <a:pt x="640" y="1445"/>
                    <a:pt x="640" y="1445"/>
                    <a:pt x="640" y="1445"/>
                  </a:cubicBezTo>
                  <a:cubicBezTo>
                    <a:pt x="640" y="1436"/>
                    <a:pt x="640" y="1436"/>
                    <a:pt x="640" y="1436"/>
                  </a:cubicBezTo>
                  <a:cubicBezTo>
                    <a:pt x="625" y="1436"/>
                    <a:pt x="625" y="1436"/>
                    <a:pt x="625" y="1436"/>
                  </a:cubicBezTo>
                  <a:cubicBezTo>
                    <a:pt x="625" y="1237"/>
                    <a:pt x="625" y="1237"/>
                    <a:pt x="625" y="1237"/>
                  </a:cubicBezTo>
                  <a:cubicBezTo>
                    <a:pt x="601" y="1237"/>
                    <a:pt x="601" y="1237"/>
                    <a:pt x="601" y="1237"/>
                  </a:cubicBezTo>
                  <a:cubicBezTo>
                    <a:pt x="601" y="1228"/>
                    <a:pt x="601" y="1228"/>
                    <a:pt x="601" y="1228"/>
                  </a:cubicBezTo>
                  <a:cubicBezTo>
                    <a:pt x="536" y="1228"/>
                    <a:pt x="536" y="1228"/>
                    <a:pt x="536" y="1228"/>
                  </a:cubicBezTo>
                  <a:cubicBezTo>
                    <a:pt x="536" y="1241"/>
                    <a:pt x="536" y="1241"/>
                    <a:pt x="536" y="1241"/>
                  </a:cubicBezTo>
                  <a:cubicBezTo>
                    <a:pt x="515" y="1241"/>
                    <a:pt x="515" y="1241"/>
                    <a:pt x="515" y="1241"/>
                  </a:cubicBezTo>
                  <a:cubicBezTo>
                    <a:pt x="515" y="1227"/>
                    <a:pt x="515" y="1227"/>
                    <a:pt x="515" y="1227"/>
                  </a:cubicBezTo>
                  <a:cubicBezTo>
                    <a:pt x="501" y="1227"/>
                    <a:pt x="501" y="1227"/>
                    <a:pt x="501" y="1227"/>
                  </a:cubicBezTo>
                  <a:cubicBezTo>
                    <a:pt x="501" y="1227"/>
                    <a:pt x="487" y="1169"/>
                    <a:pt x="456" y="1169"/>
                  </a:cubicBezTo>
                  <a:cubicBezTo>
                    <a:pt x="425" y="1169"/>
                    <a:pt x="401" y="1224"/>
                    <a:pt x="401" y="1224"/>
                  </a:cubicBezTo>
                  <a:cubicBezTo>
                    <a:pt x="392" y="1224"/>
                    <a:pt x="392" y="1224"/>
                    <a:pt x="392" y="1224"/>
                  </a:cubicBezTo>
                  <a:cubicBezTo>
                    <a:pt x="392" y="1243"/>
                    <a:pt x="392" y="1243"/>
                    <a:pt x="392" y="1243"/>
                  </a:cubicBezTo>
                  <a:cubicBezTo>
                    <a:pt x="373" y="1243"/>
                    <a:pt x="373" y="1243"/>
                    <a:pt x="373" y="1243"/>
                  </a:cubicBezTo>
                  <a:cubicBezTo>
                    <a:pt x="373" y="1233"/>
                    <a:pt x="373" y="1233"/>
                    <a:pt x="373" y="1233"/>
                  </a:cubicBezTo>
                  <a:cubicBezTo>
                    <a:pt x="320" y="1233"/>
                    <a:pt x="320" y="1233"/>
                    <a:pt x="320" y="1233"/>
                  </a:cubicBezTo>
                  <a:cubicBezTo>
                    <a:pt x="320" y="1245"/>
                    <a:pt x="320" y="1245"/>
                    <a:pt x="320" y="1245"/>
                  </a:cubicBezTo>
                  <a:cubicBezTo>
                    <a:pt x="303" y="1245"/>
                    <a:pt x="303" y="1245"/>
                    <a:pt x="303" y="1245"/>
                  </a:cubicBezTo>
                  <a:cubicBezTo>
                    <a:pt x="288" y="1257"/>
                    <a:pt x="288" y="1257"/>
                    <a:pt x="288" y="1257"/>
                  </a:cubicBezTo>
                  <a:cubicBezTo>
                    <a:pt x="288" y="1331"/>
                    <a:pt x="288" y="1331"/>
                    <a:pt x="288" y="1331"/>
                  </a:cubicBezTo>
                  <a:cubicBezTo>
                    <a:pt x="268" y="1331"/>
                    <a:pt x="268" y="1331"/>
                    <a:pt x="268" y="1331"/>
                  </a:cubicBezTo>
                  <a:cubicBezTo>
                    <a:pt x="268" y="1373"/>
                    <a:pt x="268" y="1373"/>
                    <a:pt x="268" y="1373"/>
                  </a:cubicBezTo>
                  <a:cubicBezTo>
                    <a:pt x="252" y="1373"/>
                    <a:pt x="252" y="1373"/>
                    <a:pt x="252" y="1373"/>
                  </a:cubicBezTo>
                  <a:cubicBezTo>
                    <a:pt x="252" y="1325"/>
                    <a:pt x="252" y="1325"/>
                    <a:pt x="252" y="1325"/>
                  </a:cubicBezTo>
                  <a:cubicBezTo>
                    <a:pt x="236" y="1325"/>
                    <a:pt x="236" y="1325"/>
                    <a:pt x="236" y="1325"/>
                  </a:cubicBezTo>
                  <a:cubicBezTo>
                    <a:pt x="236" y="1342"/>
                    <a:pt x="236" y="1342"/>
                    <a:pt x="236" y="1342"/>
                  </a:cubicBezTo>
                  <a:cubicBezTo>
                    <a:pt x="218" y="1342"/>
                    <a:pt x="218" y="1342"/>
                    <a:pt x="218" y="1342"/>
                  </a:cubicBezTo>
                  <a:cubicBezTo>
                    <a:pt x="218" y="1331"/>
                    <a:pt x="218" y="1331"/>
                    <a:pt x="218" y="1331"/>
                  </a:cubicBezTo>
                  <a:cubicBezTo>
                    <a:pt x="195" y="1331"/>
                    <a:pt x="195" y="1331"/>
                    <a:pt x="195" y="1331"/>
                  </a:cubicBezTo>
                  <a:cubicBezTo>
                    <a:pt x="195" y="1312"/>
                    <a:pt x="195" y="1312"/>
                    <a:pt x="195" y="1312"/>
                  </a:cubicBezTo>
                  <a:cubicBezTo>
                    <a:pt x="182" y="1299"/>
                    <a:pt x="182" y="1299"/>
                    <a:pt x="182" y="1299"/>
                  </a:cubicBezTo>
                  <a:cubicBezTo>
                    <a:pt x="168" y="1283"/>
                    <a:pt x="168" y="1283"/>
                    <a:pt x="168" y="1283"/>
                  </a:cubicBezTo>
                  <a:cubicBezTo>
                    <a:pt x="134" y="1283"/>
                    <a:pt x="134" y="1283"/>
                    <a:pt x="134" y="1283"/>
                  </a:cubicBezTo>
                  <a:cubicBezTo>
                    <a:pt x="102" y="1307"/>
                    <a:pt x="102" y="1307"/>
                    <a:pt x="102" y="1307"/>
                  </a:cubicBezTo>
                  <a:cubicBezTo>
                    <a:pt x="78" y="1307"/>
                    <a:pt x="78" y="1307"/>
                    <a:pt x="78" y="1307"/>
                  </a:cubicBezTo>
                  <a:cubicBezTo>
                    <a:pt x="78" y="1401"/>
                    <a:pt x="78" y="1401"/>
                    <a:pt x="78" y="1401"/>
                  </a:cubicBezTo>
                  <a:cubicBezTo>
                    <a:pt x="56" y="1357"/>
                    <a:pt x="56" y="1357"/>
                    <a:pt x="56" y="1357"/>
                  </a:cubicBezTo>
                  <a:cubicBezTo>
                    <a:pt x="56" y="1333"/>
                    <a:pt x="56" y="1333"/>
                    <a:pt x="56" y="1333"/>
                  </a:cubicBezTo>
                  <a:cubicBezTo>
                    <a:pt x="0" y="1333"/>
                    <a:pt x="0" y="1333"/>
                    <a:pt x="0" y="1333"/>
                  </a:cubicBezTo>
                  <a:cubicBezTo>
                    <a:pt x="0" y="1542"/>
                    <a:pt x="0" y="1542"/>
                    <a:pt x="0" y="1542"/>
                  </a:cubicBezTo>
                  <a:cubicBezTo>
                    <a:pt x="8000" y="1542"/>
                    <a:pt x="8000" y="1542"/>
                    <a:pt x="8000" y="1542"/>
                  </a:cubicBezTo>
                  <a:cubicBezTo>
                    <a:pt x="8000" y="1472"/>
                    <a:pt x="8000" y="1472"/>
                    <a:pt x="8000" y="1472"/>
                  </a:cubicBezTo>
                  <a:lnTo>
                    <a:pt x="7978" y="1472"/>
                  </a:lnTo>
                  <a:close/>
                  <a:moveTo>
                    <a:pt x="3369" y="1457"/>
                  </a:moveTo>
                  <a:cubicBezTo>
                    <a:pt x="3356" y="1457"/>
                    <a:pt x="3356" y="1457"/>
                    <a:pt x="3356" y="1457"/>
                  </a:cubicBezTo>
                  <a:cubicBezTo>
                    <a:pt x="3356" y="1408"/>
                    <a:pt x="3356" y="1408"/>
                    <a:pt x="3356" y="1408"/>
                  </a:cubicBezTo>
                  <a:cubicBezTo>
                    <a:pt x="3369" y="1408"/>
                    <a:pt x="3369" y="1408"/>
                    <a:pt x="3369" y="1408"/>
                  </a:cubicBezTo>
                  <a:lnTo>
                    <a:pt x="3369" y="1457"/>
                  </a:lnTo>
                  <a:close/>
                  <a:moveTo>
                    <a:pt x="3369" y="1389"/>
                  </a:moveTo>
                  <a:cubicBezTo>
                    <a:pt x="3356" y="1389"/>
                    <a:pt x="3356" y="1389"/>
                    <a:pt x="3356" y="1389"/>
                  </a:cubicBezTo>
                  <a:cubicBezTo>
                    <a:pt x="3356" y="1335"/>
                    <a:pt x="3356" y="1335"/>
                    <a:pt x="3356" y="1335"/>
                  </a:cubicBezTo>
                  <a:cubicBezTo>
                    <a:pt x="3369" y="1335"/>
                    <a:pt x="3369" y="1335"/>
                    <a:pt x="3369" y="1335"/>
                  </a:cubicBezTo>
                  <a:lnTo>
                    <a:pt x="3369" y="1389"/>
                  </a:lnTo>
                  <a:close/>
                  <a:moveTo>
                    <a:pt x="3356" y="1141"/>
                  </a:moveTo>
                  <a:cubicBezTo>
                    <a:pt x="3356" y="1098"/>
                    <a:pt x="3356" y="1098"/>
                    <a:pt x="3356" y="1098"/>
                  </a:cubicBezTo>
                  <a:cubicBezTo>
                    <a:pt x="3356" y="1098"/>
                    <a:pt x="3373" y="1103"/>
                    <a:pt x="3373" y="1119"/>
                  </a:cubicBezTo>
                  <a:cubicBezTo>
                    <a:pt x="3373" y="1136"/>
                    <a:pt x="3356" y="1141"/>
                    <a:pt x="3356" y="1141"/>
                  </a:cubicBezTo>
                  <a:close/>
                  <a:moveTo>
                    <a:pt x="3356" y="1060"/>
                  </a:moveTo>
                  <a:cubicBezTo>
                    <a:pt x="3356" y="1024"/>
                    <a:pt x="3356" y="1024"/>
                    <a:pt x="3356" y="1024"/>
                  </a:cubicBezTo>
                  <a:cubicBezTo>
                    <a:pt x="3356" y="1024"/>
                    <a:pt x="3373" y="1029"/>
                    <a:pt x="3373" y="1042"/>
                  </a:cubicBezTo>
                  <a:cubicBezTo>
                    <a:pt x="3373" y="1055"/>
                    <a:pt x="3356" y="1060"/>
                    <a:pt x="3356" y="1060"/>
                  </a:cubicBezTo>
                  <a:close/>
                  <a:moveTo>
                    <a:pt x="3356" y="988"/>
                  </a:moveTo>
                  <a:cubicBezTo>
                    <a:pt x="3356" y="950"/>
                    <a:pt x="3356" y="950"/>
                    <a:pt x="3356" y="950"/>
                  </a:cubicBezTo>
                  <a:cubicBezTo>
                    <a:pt x="3356" y="950"/>
                    <a:pt x="3373" y="953"/>
                    <a:pt x="3373" y="969"/>
                  </a:cubicBezTo>
                  <a:cubicBezTo>
                    <a:pt x="3373" y="985"/>
                    <a:pt x="3356" y="988"/>
                    <a:pt x="3356" y="988"/>
                  </a:cubicBezTo>
                  <a:close/>
                  <a:moveTo>
                    <a:pt x="3356" y="911"/>
                  </a:moveTo>
                  <a:cubicBezTo>
                    <a:pt x="3356" y="872"/>
                    <a:pt x="3356" y="872"/>
                    <a:pt x="3356" y="872"/>
                  </a:cubicBezTo>
                  <a:cubicBezTo>
                    <a:pt x="3356" y="872"/>
                    <a:pt x="3373" y="878"/>
                    <a:pt x="3373" y="891"/>
                  </a:cubicBezTo>
                  <a:cubicBezTo>
                    <a:pt x="3373" y="905"/>
                    <a:pt x="3356" y="911"/>
                    <a:pt x="3356" y="911"/>
                  </a:cubicBezTo>
                  <a:close/>
                  <a:moveTo>
                    <a:pt x="3356" y="835"/>
                  </a:moveTo>
                  <a:cubicBezTo>
                    <a:pt x="3356" y="796"/>
                    <a:pt x="3356" y="796"/>
                    <a:pt x="3356" y="796"/>
                  </a:cubicBezTo>
                  <a:cubicBezTo>
                    <a:pt x="3356" y="796"/>
                    <a:pt x="3373" y="800"/>
                    <a:pt x="3373" y="815"/>
                  </a:cubicBezTo>
                  <a:cubicBezTo>
                    <a:pt x="3373" y="831"/>
                    <a:pt x="3356" y="835"/>
                    <a:pt x="3356" y="835"/>
                  </a:cubicBezTo>
                  <a:close/>
                  <a:moveTo>
                    <a:pt x="3356" y="756"/>
                  </a:moveTo>
                  <a:cubicBezTo>
                    <a:pt x="3356" y="718"/>
                    <a:pt x="3356" y="718"/>
                    <a:pt x="3356" y="718"/>
                  </a:cubicBezTo>
                  <a:cubicBezTo>
                    <a:pt x="3356" y="718"/>
                    <a:pt x="3373" y="720"/>
                    <a:pt x="3373" y="737"/>
                  </a:cubicBezTo>
                  <a:cubicBezTo>
                    <a:pt x="3373" y="754"/>
                    <a:pt x="3356" y="756"/>
                    <a:pt x="3356" y="756"/>
                  </a:cubicBezTo>
                  <a:close/>
                  <a:moveTo>
                    <a:pt x="5556" y="570"/>
                  </a:moveTo>
                  <a:cubicBezTo>
                    <a:pt x="5508" y="582"/>
                    <a:pt x="5508" y="582"/>
                    <a:pt x="5508" y="582"/>
                  </a:cubicBezTo>
                  <a:cubicBezTo>
                    <a:pt x="5490" y="529"/>
                    <a:pt x="5490" y="529"/>
                    <a:pt x="5490" y="529"/>
                  </a:cubicBezTo>
                  <a:cubicBezTo>
                    <a:pt x="5566" y="508"/>
                    <a:pt x="5566" y="508"/>
                    <a:pt x="5566" y="508"/>
                  </a:cubicBezTo>
                  <a:lnTo>
                    <a:pt x="5556" y="570"/>
                  </a:lnTo>
                  <a:close/>
                </a:path>
              </a:pathLst>
            </a:custGeom>
            <a:noFill/>
            <a:ln w="9525" cap="flat" cmpd="sng">
              <a:pattFill prst="horz">
                <a:fgClr>
                  <a:srgbClr val="000000"/>
                </a:fgClr>
                <a:bgClr>
                  <a:srgbClr val="FFFFFF"/>
                </a:bgClr>
              </a:pattFill>
              <a:prstDash val="solid"/>
              <a:miter/>
              <a:headEnd type="none" w="med" len="med"/>
              <a:tailEnd type="none" w="med" len="med"/>
            </a:ln>
          </p:spPr>
          <p:txBody>
            <a:bodyPr/>
            <a:p>
              <a:endParaRPr lang="zh-CN" altLang="en-US"/>
            </a:p>
          </p:txBody>
        </p:sp>
        <p:sp>
          <p:nvSpPr>
            <p:cNvPr id="3076" name="矩形 19"/>
            <p:cNvSpPr/>
            <p:nvPr/>
          </p:nvSpPr>
          <p:spPr>
            <a:xfrm>
              <a:off x="0" y="2363330"/>
              <a:ext cx="12192000" cy="1714585"/>
            </a:xfrm>
            <a:prstGeom prst="rect">
              <a:avLst/>
            </a:prstGeom>
            <a:solidFill>
              <a:srgbClr val="28A9D6"/>
            </a:solidFill>
            <a:ln w="9525">
              <a:noFill/>
            </a:ln>
          </p:spPr>
          <p:txBody>
            <a:bodyPr wrap="square" lIns="121920" tIns="60960" rIns="121920" bIns="60960" anchor="t"/>
            <a:p>
              <a:endParaRPr>
                <a:solidFill>
                  <a:srgbClr val="5F5F5F"/>
                </a:solidFill>
                <a:latin typeface="Arial" panose="020B0604020202020204" pitchFamily="34" charset="0"/>
                <a:ea typeface="黑体" panose="02010609060101010101" pitchFamily="1" charset="-122"/>
                <a:sym typeface="Arial" panose="020B0604020202020204" pitchFamily="34" charset="0"/>
              </a:endParaRPr>
            </a:p>
          </p:txBody>
        </p:sp>
        <p:sp>
          <p:nvSpPr>
            <p:cNvPr id="3077" name="直接连接符 20"/>
            <p:cNvSpPr/>
            <p:nvPr/>
          </p:nvSpPr>
          <p:spPr>
            <a:xfrm>
              <a:off x="0" y="4110425"/>
              <a:ext cx="12192000" cy="1"/>
            </a:xfrm>
            <a:prstGeom prst="line">
              <a:avLst/>
            </a:prstGeom>
            <a:ln w="19050" cap="flat" cmpd="sng">
              <a:solidFill>
                <a:srgbClr val="28A9D6"/>
              </a:solidFill>
              <a:prstDash val="solid"/>
              <a:round/>
              <a:headEnd type="none" w="med" len="med"/>
              <a:tailEnd type="none" w="med" len="med"/>
            </a:ln>
          </p:spPr>
          <p:txBody>
            <a:bodyPr anchor="t"/>
            <a:p>
              <a:endParaRPr lang="zh-CN" altLang="en-US">
                <a:latin typeface="黑体" panose="02010609060101010101" pitchFamily="1" charset="-122"/>
                <a:ea typeface="黑体" panose="02010609060101010101" pitchFamily="1" charset="-122"/>
              </a:endParaRPr>
            </a:p>
          </p:txBody>
        </p:sp>
        <p:sp>
          <p:nvSpPr>
            <p:cNvPr id="3078" name="直接连接符 21"/>
            <p:cNvSpPr/>
            <p:nvPr/>
          </p:nvSpPr>
          <p:spPr>
            <a:xfrm>
              <a:off x="0" y="4532288"/>
              <a:ext cx="4320000" cy="12674"/>
            </a:xfrm>
            <a:prstGeom prst="line">
              <a:avLst/>
            </a:prstGeom>
            <a:ln w="3175" cap="flat" cmpd="sng">
              <a:solidFill>
                <a:srgbClr val="28A9D6"/>
              </a:solidFill>
              <a:prstDash val="solid"/>
              <a:round/>
              <a:headEnd type="none" w="med" len="med"/>
              <a:tailEnd type="none" w="med" len="med"/>
            </a:ln>
          </p:spPr>
          <p:txBody>
            <a:bodyPr anchor="t"/>
            <a:p>
              <a:endParaRPr lang="zh-CN" altLang="en-US">
                <a:latin typeface="黑体" panose="02010609060101010101" pitchFamily="1" charset="-122"/>
                <a:ea typeface="黑体" panose="02010609060101010101" pitchFamily="1" charset="-122"/>
              </a:endParaRPr>
            </a:p>
          </p:txBody>
        </p:sp>
        <p:sp>
          <p:nvSpPr>
            <p:cNvPr id="3079" name="直接连接符 22"/>
            <p:cNvSpPr/>
            <p:nvPr/>
          </p:nvSpPr>
          <p:spPr>
            <a:xfrm>
              <a:off x="0" y="4598574"/>
              <a:ext cx="4320000" cy="12674"/>
            </a:xfrm>
            <a:prstGeom prst="line">
              <a:avLst/>
            </a:prstGeom>
            <a:ln w="3175" cap="flat" cmpd="sng">
              <a:solidFill>
                <a:srgbClr val="28A9D6"/>
              </a:solidFill>
              <a:prstDash val="solid"/>
              <a:round/>
              <a:headEnd type="none" w="med" len="med"/>
              <a:tailEnd type="none" w="med" len="med"/>
            </a:ln>
          </p:spPr>
          <p:txBody>
            <a:bodyPr anchor="t"/>
            <a:p>
              <a:endParaRPr lang="zh-CN" altLang="en-US">
                <a:latin typeface="黑体" panose="02010609060101010101" pitchFamily="1" charset="-122"/>
                <a:ea typeface="黑体" panose="02010609060101010101" pitchFamily="1" charset="-122"/>
              </a:endParaRPr>
            </a:p>
          </p:txBody>
        </p:sp>
        <p:sp>
          <p:nvSpPr>
            <p:cNvPr id="3080" name="直接连接符 23"/>
            <p:cNvSpPr/>
            <p:nvPr/>
          </p:nvSpPr>
          <p:spPr>
            <a:xfrm>
              <a:off x="0" y="4664860"/>
              <a:ext cx="4320000" cy="12674"/>
            </a:xfrm>
            <a:prstGeom prst="line">
              <a:avLst/>
            </a:prstGeom>
            <a:ln w="3175" cap="flat" cmpd="sng">
              <a:solidFill>
                <a:srgbClr val="28A9D6"/>
              </a:solidFill>
              <a:prstDash val="solid"/>
              <a:round/>
              <a:headEnd type="none" w="med" len="med"/>
              <a:tailEnd type="none" w="med" len="med"/>
            </a:ln>
          </p:spPr>
          <p:txBody>
            <a:bodyPr anchor="t"/>
            <a:p>
              <a:endParaRPr lang="zh-CN" altLang="en-US">
                <a:latin typeface="黑体" panose="02010609060101010101" pitchFamily="1" charset="-122"/>
                <a:ea typeface="黑体" panose="02010609060101010101" pitchFamily="1" charset="-122"/>
              </a:endParaRPr>
            </a:p>
          </p:txBody>
        </p:sp>
        <p:sp>
          <p:nvSpPr>
            <p:cNvPr id="3081" name="直接连接符 24"/>
            <p:cNvSpPr/>
            <p:nvPr/>
          </p:nvSpPr>
          <p:spPr>
            <a:xfrm>
              <a:off x="7872000" y="4532288"/>
              <a:ext cx="4320000" cy="12674"/>
            </a:xfrm>
            <a:prstGeom prst="line">
              <a:avLst/>
            </a:prstGeom>
            <a:ln w="3175" cap="flat" cmpd="sng">
              <a:solidFill>
                <a:srgbClr val="28A9D6"/>
              </a:solidFill>
              <a:prstDash val="solid"/>
              <a:round/>
              <a:headEnd type="none" w="med" len="med"/>
              <a:tailEnd type="none" w="med" len="med"/>
            </a:ln>
          </p:spPr>
          <p:txBody>
            <a:bodyPr anchor="t"/>
            <a:p>
              <a:endParaRPr lang="zh-CN" altLang="en-US">
                <a:latin typeface="黑体" panose="02010609060101010101" pitchFamily="1" charset="-122"/>
                <a:ea typeface="黑体" panose="02010609060101010101" pitchFamily="1" charset="-122"/>
              </a:endParaRPr>
            </a:p>
          </p:txBody>
        </p:sp>
        <p:sp>
          <p:nvSpPr>
            <p:cNvPr id="3082" name="直接连接符 25"/>
            <p:cNvSpPr/>
            <p:nvPr/>
          </p:nvSpPr>
          <p:spPr>
            <a:xfrm>
              <a:off x="7872000" y="4598574"/>
              <a:ext cx="4320000" cy="12674"/>
            </a:xfrm>
            <a:prstGeom prst="line">
              <a:avLst/>
            </a:prstGeom>
            <a:ln w="3175" cap="flat" cmpd="sng">
              <a:solidFill>
                <a:srgbClr val="28A9D6"/>
              </a:solidFill>
              <a:prstDash val="solid"/>
              <a:round/>
              <a:headEnd type="none" w="med" len="med"/>
              <a:tailEnd type="none" w="med" len="med"/>
            </a:ln>
          </p:spPr>
          <p:txBody>
            <a:bodyPr anchor="t"/>
            <a:p>
              <a:endParaRPr lang="zh-CN" altLang="en-US">
                <a:latin typeface="黑体" panose="02010609060101010101" pitchFamily="1" charset="-122"/>
                <a:ea typeface="黑体" panose="02010609060101010101" pitchFamily="1" charset="-122"/>
              </a:endParaRPr>
            </a:p>
          </p:txBody>
        </p:sp>
        <p:sp>
          <p:nvSpPr>
            <p:cNvPr id="3083" name="直接连接符 26"/>
            <p:cNvSpPr/>
            <p:nvPr/>
          </p:nvSpPr>
          <p:spPr>
            <a:xfrm>
              <a:off x="7872000" y="4664860"/>
              <a:ext cx="4320000" cy="12674"/>
            </a:xfrm>
            <a:prstGeom prst="line">
              <a:avLst/>
            </a:prstGeom>
            <a:ln w="3175" cap="flat" cmpd="sng">
              <a:solidFill>
                <a:srgbClr val="28A9D6"/>
              </a:solidFill>
              <a:prstDash val="solid"/>
              <a:round/>
              <a:headEnd type="none" w="med" len="med"/>
              <a:tailEnd type="none" w="med" len="med"/>
            </a:ln>
          </p:spPr>
          <p:txBody>
            <a:bodyPr anchor="t"/>
            <a:p>
              <a:endParaRPr lang="zh-CN" altLang="en-US">
                <a:latin typeface="黑体" panose="02010609060101010101" pitchFamily="1" charset="-122"/>
                <a:ea typeface="黑体" panose="02010609060101010101" pitchFamily="1" charset="-122"/>
              </a:endParaRPr>
            </a:p>
          </p:txBody>
        </p:sp>
      </p:grpSp>
      <p:sp>
        <p:nvSpPr>
          <p:cNvPr id="3084" name="标题 1"/>
          <p:cNvSpPr>
            <a:spLocks noGrp="1"/>
          </p:cNvSpPr>
          <p:nvPr>
            <p:ph type="ctrTitle"/>
          </p:nvPr>
        </p:nvSpPr>
        <p:spPr>
          <a:xfrm>
            <a:off x="1500188" y="2657475"/>
            <a:ext cx="9144000" cy="1484313"/>
          </a:xfrm>
        </p:spPr>
        <p:txBody>
          <a:bodyPr anchor="ctr"/>
          <a:p>
            <a:pPr>
              <a:buNone/>
            </a:pPr>
            <a:r>
              <a:rPr lang="zh-CN" altLang="en-US" sz="4000" kern="1200" dirty="0">
                <a:solidFill>
                  <a:srgbClr val="FFD966"/>
                </a:solidFill>
                <a:latin typeface="黑体" panose="02010609060101010101" pitchFamily="1" charset="-122"/>
                <a:ea typeface="黑体" panose="02010609060101010101" pitchFamily="1" charset="-122"/>
                <a:cs typeface="+mj-cs"/>
                <a:sym typeface="黑体" panose="02010609060101010101" pitchFamily="1" charset="-122"/>
              </a:rPr>
              <a:t>论粤港澳大湾区民商事案件管辖权的冲突与协调</a:t>
            </a:r>
            <a:endParaRPr lang="zh-CN" altLang="en-US" sz="4000" kern="1200" dirty="0">
              <a:latin typeface="黑体" panose="02010609060101010101" pitchFamily="1" charset="-122"/>
              <a:ea typeface="黑体" panose="02010609060101010101" pitchFamily="1" charset="-122"/>
              <a:cs typeface="+mj-cs"/>
              <a:sym typeface="Arial" panose="020B0604020202020204" pitchFamily="34" charset="0"/>
            </a:endParaRPr>
          </a:p>
        </p:txBody>
      </p:sp>
      <p:sp>
        <p:nvSpPr>
          <p:cNvPr id="3085" name="副标题 2"/>
          <p:cNvSpPr>
            <a:spLocks noGrp="1"/>
          </p:cNvSpPr>
          <p:nvPr>
            <p:ph type="subTitle" idx="1"/>
          </p:nvPr>
        </p:nvSpPr>
        <p:spPr>
          <a:xfrm>
            <a:off x="3192463" y="5062538"/>
            <a:ext cx="5842000" cy="1535112"/>
          </a:xfrm>
        </p:spPr>
        <p:txBody>
          <a:bodyPr anchor="t"/>
          <a:p>
            <a:pPr defTabSz="914400">
              <a:buSzPct val="60000"/>
            </a:pPr>
            <a:r>
              <a:rPr lang="zh-CN" altLang="en-US" sz="1800" kern="1200">
                <a:latin typeface="黑体" panose="02010609060101010101" pitchFamily="1" charset="-122"/>
                <a:ea typeface="黑体" panose="02010609060101010101" pitchFamily="1" charset="-122"/>
                <a:cs typeface="+mn-cs"/>
                <a:sym typeface="Arial" panose="020B0604020202020204" pitchFamily="34" charset="0"/>
              </a:rPr>
              <a:t>作者：舒坚  徐春龙</a:t>
            </a:r>
            <a:endParaRPr lang="zh-CN" altLang="en-US" sz="1800" kern="1200">
              <a:latin typeface="黑体" panose="02010609060101010101" pitchFamily="1" charset="-122"/>
              <a:ea typeface="黑体" panose="02010609060101010101" pitchFamily="1" charset="-122"/>
              <a:cs typeface="+mn-cs"/>
              <a:sym typeface="Arial" panose="020B0604020202020204" pitchFamily="34" charset="0"/>
            </a:endParaRPr>
          </a:p>
          <a:p>
            <a:pPr defTabSz="914400">
              <a:buSzPct val="60000"/>
            </a:pPr>
            <a:r>
              <a:rPr lang="en-US" altLang="zh-CN" sz="1800" kern="1200">
                <a:latin typeface="黑体" panose="02010609060101010101" pitchFamily="1" charset="-122"/>
                <a:ea typeface="黑体" panose="02010609060101010101" pitchFamily="1" charset="-122"/>
                <a:cs typeface="+mn-cs"/>
                <a:sym typeface="Arial" panose="020B0604020202020204" pitchFamily="34" charset="0"/>
              </a:rPr>
              <a:t>                             2018</a:t>
            </a:r>
            <a:r>
              <a:rPr lang="zh-CN" altLang="en-US" sz="1800" kern="1200">
                <a:latin typeface="黑体" panose="02010609060101010101" pitchFamily="1" charset="-122"/>
                <a:ea typeface="黑体" panose="02010609060101010101" pitchFamily="1" charset="-122"/>
                <a:cs typeface="+mn-cs"/>
                <a:sym typeface="Arial" panose="020B0604020202020204" pitchFamily="34" charset="0"/>
              </a:rPr>
              <a:t>年</a:t>
            </a:r>
            <a:r>
              <a:rPr lang="en-US" altLang="zh-CN" sz="1800" kern="1200">
                <a:latin typeface="黑体" panose="02010609060101010101" pitchFamily="1" charset="-122"/>
                <a:ea typeface="黑体" panose="02010609060101010101" pitchFamily="1" charset="-122"/>
                <a:cs typeface="+mn-cs"/>
                <a:sym typeface="Arial" panose="020B0604020202020204" pitchFamily="34" charset="0"/>
              </a:rPr>
              <a:t>11</a:t>
            </a:r>
            <a:r>
              <a:rPr lang="zh-CN" altLang="en-US" sz="1800" kern="1200">
                <a:latin typeface="黑体" panose="02010609060101010101" pitchFamily="1" charset="-122"/>
                <a:ea typeface="黑体" panose="02010609060101010101" pitchFamily="1" charset="-122"/>
                <a:cs typeface="+mn-cs"/>
                <a:sym typeface="Arial" panose="020B0604020202020204" pitchFamily="34" charset="0"/>
              </a:rPr>
              <a:t>月</a:t>
            </a:r>
            <a:r>
              <a:rPr lang="en-US" altLang="zh-CN" sz="1800" kern="1200">
                <a:latin typeface="黑体" panose="02010609060101010101" pitchFamily="1" charset="-122"/>
                <a:ea typeface="黑体" panose="02010609060101010101" pitchFamily="1" charset="-122"/>
                <a:cs typeface="+mn-cs"/>
                <a:sym typeface="Arial" panose="020B0604020202020204" pitchFamily="34" charset="0"/>
              </a:rPr>
              <a:t>4</a:t>
            </a:r>
            <a:r>
              <a:rPr lang="zh-CN" altLang="en-US" sz="1800" kern="1200">
                <a:latin typeface="黑体" panose="02010609060101010101" pitchFamily="1" charset="-122"/>
                <a:ea typeface="黑体" panose="02010609060101010101" pitchFamily="1" charset="-122"/>
                <a:cs typeface="+mn-cs"/>
                <a:sym typeface="Arial" panose="020B0604020202020204" pitchFamily="34" charset="0"/>
              </a:rPr>
              <a:t>日</a:t>
            </a:r>
            <a:endParaRPr lang="zh-CN" altLang="en-US" sz="1800" kern="1200">
              <a:latin typeface="黑体" panose="02010609060101010101" pitchFamily="1" charset="-122"/>
              <a:ea typeface="黑体" panose="02010609060101010101" pitchFamily="1" charset="-122"/>
              <a:cs typeface="+mn-cs"/>
              <a:sym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4F6F8"/>
            </a:gs>
            <a:gs pos="100000">
              <a:srgbClr val="E1E1E1"/>
            </a:gs>
          </a:gsLst>
          <a:path path="rect">
            <a:fillToRect l="50000" t="50000" r="50000" b="50000"/>
          </a:path>
          <a:tileRect/>
        </a:gradFill>
        <a:effectLst/>
      </p:bgPr>
    </p:bg>
    <p:spTree>
      <p:nvGrpSpPr>
        <p:cNvPr id="1" name=""/>
        <p:cNvGrpSpPr/>
        <p:nvPr/>
      </p:nvGrpSpPr>
      <p:grpSpPr/>
      <p:sp>
        <p:nvSpPr>
          <p:cNvPr id="4097" name="标题 1"/>
          <p:cNvSpPr>
            <a:spLocks noGrp="1"/>
          </p:cNvSpPr>
          <p:nvPr>
            <p:ph type="ctrTitle"/>
          </p:nvPr>
        </p:nvSpPr>
        <p:spPr>
          <a:xfrm>
            <a:off x="887413" y="365125"/>
            <a:ext cx="10515600" cy="633413"/>
          </a:xfrm>
        </p:spPr>
        <p:txBody>
          <a:bodyPr anchor="ctr"/>
          <a:p>
            <a:pPr algn="l">
              <a:buNone/>
            </a:pPr>
            <a:r>
              <a:rPr lang="zh-CN" altLang="en-US" sz="2400" kern="1200" dirty="0">
                <a:latin typeface="黑体" panose="02010609060101010101" pitchFamily="1" charset="-122"/>
                <a:ea typeface="黑体" panose="02010609060101010101" pitchFamily="1" charset="-122"/>
                <a:cs typeface="+mj-cs"/>
                <a:sym typeface="Arial" panose="020B0604020202020204" pitchFamily="34" charset="0"/>
              </a:rPr>
              <a:t>前言</a:t>
            </a:r>
            <a:endParaRPr lang="zh-CN" altLang="en-US" sz="2400" kern="1200" dirty="0">
              <a:latin typeface="黑体" panose="02010609060101010101" pitchFamily="1" charset="-122"/>
              <a:ea typeface="黑体" panose="02010609060101010101" pitchFamily="1" charset="-122"/>
              <a:cs typeface="+mj-cs"/>
              <a:sym typeface="Arial" panose="020B0604020202020204" pitchFamily="34" charset="0"/>
            </a:endParaRPr>
          </a:p>
        </p:txBody>
      </p:sp>
      <p:sp>
        <p:nvSpPr>
          <p:cNvPr id="4098" name="内容占位符 2"/>
          <p:cNvSpPr>
            <a:spLocks noGrp="1"/>
          </p:cNvSpPr>
          <p:nvPr>
            <p:ph type="subTitle" idx="1"/>
          </p:nvPr>
        </p:nvSpPr>
        <p:spPr>
          <a:xfrm>
            <a:off x="838200" y="1000125"/>
            <a:ext cx="10515600" cy="5054600"/>
          </a:xfrm>
        </p:spPr>
        <p:txBody>
          <a:bodyPr anchor="t"/>
          <a:p>
            <a:pPr marL="228600" indent="-228600" algn="l" defTabSz="914400">
              <a:lnSpc>
                <a:spcPct val="80000"/>
              </a:lnSpc>
              <a:buClr>
                <a:schemeClr val="accent1"/>
              </a:buClr>
              <a:buSzPct val="60000"/>
              <a:buFont typeface="Wingdings 2" panose="05020102010507070707" pitchFamily="2" charset="2"/>
              <a:buChar char=""/>
            </a:pPr>
            <a:endParaRPr lang="en-US" altLang="zh-CN" kern="1200">
              <a:solidFill>
                <a:srgbClr val="00B050"/>
              </a:solidFill>
              <a:latin typeface="黑体" panose="02010609060101010101" pitchFamily="1" charset="-122"/>
              <a:ea typeface="黑体" panose="02010609060101010101" pitchFamily="1" charset="-122"/>
              <a:cs typeface="+mn-cs"/>
              <a:sym typeface="黑体" panose="02010609060101010101" pitchFamily="1" charset="-122"/>
            </a:endParaRPr>
          </a:p>
          <a:p>
            <a:pPr marL="228600" indent="-228600" algn="l" defTabSz="914400">
              <a:lnSpc>
                <a:spcPct val="80000"/>
              </a:lnSpc>
              <a:buClr>
                <a:schemeClr val="accent1"/>
              </a:buClr>
              <a:buSzPct val="60000"/>
              <a:buFont typeface="Wingdings 2" panose="05020102010507070707" pitchFamily="2" charset="2"/>
              <a:buChar char=""/>
            </a:pPr>
            <a:r>
              <a:rPr lang="zh-CN" altLang="en-US" sz="2800" kern="1200">
                <a:solidFill>
                  <a:srgbClr val="00B050"/>
                </a:solidFill>
                <a:ea typeface="+mn-lt"/>
                <a:cs typeface="+mn-lt"/>
                <a:sym typeface="微软雅黑" panose="020B0503020204020204" pitchFamily="2" charset="-122"/>
              </a:rPr>
              <a:t>基于不同的法律制度、历史背景等诸多因素，粤港澳大湾区内九城市分属于三个不同法域，在民商事案件的管辖权方面存在明显冲突。此种冲突属于我国“一国两制”体制下的特定矛盾，虽可从目前现有模式中借鉴部分经验，但并无现成模本可供直接参考。当下正在推进的粤港澳大湾区建设，以合作共赢、优势互补为原则，为有效弥合粤港澳民商事案件管辖冲突提供了良好契机。理论和实务界亦应加强理论研讨，通过理论共商与实践共进并行的方式，努力探索管辖权冲突的协调模式，为粤港澳大湾区法治建设提供智识支持。</a:t>
            </a:r>
            <a:endParaRPr lang="zh-CN" altLang="en-US" sz="3200" kern="1200">
              <a:solidFill>
                <a:srgbClr val="00B050"/>
              </a:solidFill>
              <a:latin typeface="微软雅黑" panose="020B0503020204020204" pitchFamily="2" charset="-122"/>
              <a:ea typeface="微软雅黑" panose="020B0503020204020204" pitchFamily="2" charset="-122"/>
              <a:cs typeface="+mn-cs"/>
              <a:sym typeface="微软雅黑" panose="020B0503020204020204" pitchFamily="2" charset="-122"/>
            </a:endParaRPr>
          </a:p>
          <a:p>
            <a:pPr marL="228600" indent="-228600" algn="l" defTabSz="914400">
              <a:lnSpc>
                <a:spcPct val="80000"/>
              </a:lnSpc>
              <a:buClr>
                <a:schemeClr val="accent1"/>
              </a:buClr>
              <a:buSzPct val="60000"/>
              <a:buFont typeface="Wingdings 2" panose="05020102010507070707" pitchFamily="2" charset="2"/>
              <a:buChar char=""/>
            </a:pPr>
            <a:endParaRPr lang="zh-CN" altLang="en-US" sz="3200" kern="1200">
              <a:solidFill>
                <a:srgbClr val="00B050"/>
              </a:solidFill>
              <a:latin typeface="微软雅黑" panose="020B0503020204020204" pitchFamily="2" charset="-122"/>
              <a:ea typeface="微软雅黑" panose="020B0503020204020204" pitchFamily="2" charset="-122"/>
              <a:cs typeface="+mn-cs"/>
              <a:sym typeface="微软雅黑" panose="020B0503020204020204" pitchFamily="2" charset="-122"/>
            </a:endParaRPr>
          </a:p>
          <a:p>
            <a:pPr marL="228600" indent="-228600" algn="l" defTabSz="914400">
              <a:lnSpc>
                <a:spcPct val="80000"/>
              </a:lnSpc>
              <a:buClr>
                <a:schemeClr val="accent1"/>
              </a:buClr>
              <a:buSzPct val="60000"/>
              <a:buFont typeface="Wingdings 2" panose="05020102010507070707" pitchFamily="2" charset="2"/>
              <a:buChar char=""/>
            </a:pPr>
            <a:endParaRPr lang="zh-CN" altLang="en-US" sz="2800" kern="120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lnSpc>
                <a:spcPct val="80000"/>
              </a:lnSpc>
              <a:buClr>
                <a:schemeClr val="accent1"/>
              </a:buClr>
              <a:buSzPct val="60000"/>
              <a:buFont typeface="Wingdings 2" panose="05020102010507070707" pitchFamily="2" charset="2"/>
              <a:buChar char=""/>
            </a:pPr>
            <a:r>
              <a:rPr lang="zh-CN" altLang="en-US" sz="2800" kern="1200">
                <a:latin typeface="黑体" panose="02010609060101010101" pitchFamily="1" charset="-122"/>
                <a:ea typeface="黑体" panose="02010609060101010101" pitchFamily="1" charset="-122"/>
                <a:cs typeface="+mn-cs"/>
                <a:sym typeface="Arial" panose="020B0604020202020204" pitchFamily="34" charset="0"/>
              </a:rPr>
              <a:t>     </a:t>
            </a:r>
            <a:endParaRPr lang="zh-CN" altLang="en-US" kern="1200">
              <a:latin typeface="黑体" panose="02010609060101010101" pitchFamily="1" charset="-122"/>
              <a:ea typeface="黑体" panose="02010609060101010101" pitchFamily="1" charset="-122"/>
              <a:cs typeface="+mn-cs"/>
              <a:sym typeface="Arial" panose="020B0604020202020204" pitchFamily="34" charset="0"/>
            </a:endParaRP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标题 1"/>
          <p:cNvSpPr>
            <a:spLocks noGrp="1"/>
          </p:cNvSpPr>
          <p:nvPr>
            <p:ph type="ctrTitle"/>
          </p:nvPr>
        </p:nvSpPr>
        <p:spPr>
          <a:xfrm>
            <a:off x="838200" y="365125"/>
            <a:ext cx="10515600" cy="633413"/>
          </a:xfrm>
        </p:spPr>
        <p:txBody>
          <a:bodyPr anchor="ctr"/>
          <a:p>
            <a:pPr algn="l">
              <a:buNone/>
            </a:pPr>
            <a:r>
              <a:rPr lang="zh-CN" altLang="en-US" sz="2400" dirty="0">
                <a:latin typeface="黑体" panose="02010609060101010101" pitchFamily="1" charset="-122"/>
                <a:ea typeface="黑体" panose="02010609060101010101" pitchFamily="1" charset="-122"/>
                <a:sym typeface="Arial" panose="020B0604020202020204" pitchFamily="34" charset="0"/>
              </a:rPr>
              <a:t>一、“一国两制三法域”下的粤港澳民商事管辖权冲突</a:t>
            </a:r>
            <a:br>
              <a:rPr lang="zh-CN" altLang="en-US" sz="2400" kern="1200" dirty="0">
                <a:latin typeface="黑体" panose="02010609060101010101" pitchFamily="1" charset="-122"/>
                <a:ea typeface="黑体" panose="02010609060101010101" pitchFamily="1" charset="-122"/>
                <a:cs typeface="+mj-cs"/>
                <a:sym typeface="Arial" panose="020B0604020202020204" pitchFamily="34" charset="0"/>
              </a:rPr>
            </a:br>
            <a:endParaRPr lang="zh-CN" altLang="en-US" sz="2400" kern="1200" dirty="0">
              <a:latin typeface="黑体" panose="02010609060101010101" pitchFamily="1" charset="-122"/>
              <a:ea typeface="黑体" panose="02010609060101010101" pitchFamily="1" charset="-122"/>
              <a:cs typeface="+mj-cs"/>
              <a:sym typeface="Arial" panose="020B0604020202020204" pitchFamily="34" charset="0"/>
            </a:endParaRPr>
          </a:p>
        </p:txBody>
      </p:sp>
      <p:sp>
        <p:nvSpPr>
          <p:cNvPr id="6146" name="内容占位符 2"/>
          <p:cNvSpPr>
            <a:spLocks noGrp="1"/>
          </p:cNvSpPr>
          <p:nvPr>
            <p:ph type="subTitle" idx="1"/>
          </p:nvPr>
        </p:nvSpPr>
        <p:spPr>
          <a:xfrm>
            <a:off x="838200" y="1258888"/>
            <a:ext cx="10515600" cy="5100637"/>
          </a:xfrm>
        </p:spPr>
        <p:txBody>
          <a:bodyPr anchor="t"/>
          <a:p>
            <a:pPr algn="l" defTabSz="914400">
              <a:buClr>
                <a:schemeClr val="accent1"/>
              </a:buClr>
              <a:buSzPct val="60000"/>
              <a:buFont typeface="Wingdings 2" panose="05020102010507070707" pitchFamily="2" charset="2"/>
            </a:pPr>
            <a:endParaRPr lang="zh-CN" altLang="en-US" sz="3200" kern="1200" dirty="0">
              <a:solidFill>
                <a:srgbClr val="00B050"/>
              </a:solidFill>
              <a:latin typeface="黑体" panose="02010609060101010101" pitchFamily="1" charset="-122"/>
              <a:ea typeface="黑体" panose="02010609060101010101" pitchFamily="1" charset="-122"/>
              <a:cs typeface="+mn-cs"/>
              <a:sym typeface="黑体" panose="02010609060101010101" pitchFamily="1" charset="-122"/>
            </a:endParaRPr>
          </a:p>
          <a:p>
            <a:pPr marL="228600" indent="-228600" algn="l" defTabSz="914400">
              <a:buClr>
                <a:schemeClr val="accent1"/>
              </a:buClr>
              <a:buSzPct val="60000"/>
              <a:buFont typeface="Wingdings 2" panose="05020102010507070707" pitchFamily="2" charset="2"/>
              <a:buChar char=""/>
            </a:pPr>
            <a:r>
              <a:rPr lang="zh-CN" altLang="en-US" sz="2800" kern="1200">
                <a:latin typeface="黑体" panose="02010609060101010101" pitchFamily="1" charset="-122"/>
                <a:ea typeface="黑体" panose="02010609060101010101" pitchFamily="1" charset="-122"/>
                <a:cs typeface="+mn-cs"/>
                <a:sym typeface="Arial" panose="020B0604020202020204" pitchFamily="34" charset="0"/>
              </a:rPr>
              <a:t>                 管辖权冲突种类    </a:t>
            </a:r>
            <a:endParaRPr lang="zh-CN" altLang="en-US" sz="2800" kern="120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Clr>
                <a:schemeClr val="accent1"/>
              </a:buClr>
              <a:buSzPct val="60000"/>
              <a:buFont typeface="Wingdings 2" panose="05020102010507070707" pitchFamily="2" charset="2"/>
              <a:buChar char=""/>
            </a:pPr>
            <a:r>
              <a:rPr lang="en-US" altLang="zh-CN" sz="2800" kern="1200">
                <a:latin typeface="黑体" panose="02010609060101010101" pitchFamily="1" charset="-122"/>
                <a:ea typeface="黑体" panose="02010609060101010101" pitchFamily="1" charset="-122"/>
                <a:cs typeface="+mn-cs"/>
                <a:sym typeface="Arial" panose="020B0604020202020204" pitchFamily="34" charset="0"/>
              </a:rPr>
              <a:t>1</a:t>
            </a:r>
            <a:r>
              <a:rPr lang="zh-CN" altLang="en-US" sz="2800" kern="1200">
                <a:latin typeface="黑体" panose="02010609060101010101" pitchFamily="1" charset="-122"/>
                <a:ea typeface="黑体" panose="02010609060101010101" pitchFamily="1" charset="-122"/>
                <a:cs typeface="+mn-cs"/>
                <a:sym typeface="Arial" panose="020B0604020202020204" pitchFamily="34" charset="0"/>
              </a:rPr>
              <a:t>、地域管辖权冲突</a:t>
            </a:r>
            <a:endParaRPr lang="zh-CN" altLang="en-US" sz="2800" kern="120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Clr>
                <a:schemeClr val="accent1"/>
              </a:buClr>
              <a:buSzPct val="60000"/>
              <a:buFont typeface="Wingdings 2" panose="05020102010507070707" pitchFamily="2" charset="2"/>
              <a:buChar char=""/>
            </a:pPr>
            <a:endParaRPr lang="zh-CN" altLang="en-US" sz="2800" kern="120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Clr>
                <a:schemeClr val="accent1"/>
              </a:buClr>
              <a:buSzPct val="60000"/>
              <a:buFont typeface="Wingdings 2" panose="05020102010507070707" pitchFamily="2" charset="2"/>
              <a:buChar char=""/>
            </a:pPr>
            <a:r>
              <a:rPr lang="en-US" altLang="zh-CN" sz="2800" kern="1200">
                <a:latin typeface="黑体" panose="02010609060101010101" pitchFamily="1" charset="-122"/>
                <a:ea typeface="黑体" panose="02010609060101010101" pitchFamily="1" charset="-122"/>
                <a:cs typeface="+mn-cs"/>
                <a:sym typeface="Arial" panose="020B0604020202020204" pitchFamily="34" charset="0"/>
              </a:rPr>
              <a:t>2</a:t>
            </a:r>
            <a:r>
              <a:rPr lang="zh-CN" altLang="en-US" sz="2800" kern="1200">
                <a:latin typeface="黑体" panose="02010609060101010101" pitchFamily="1" charset="-122"/>
                <a:ea typeface="黑体" panose="02010609060101010101" pitchFamily="1" charset="-122"/>
                <a:cs typeface="+mn-cs"/>
                <a:sym typeface="Arial" panose="020B0604020202020204" pitchFamily="34" charset="0"/>
              </a:rPr>
              <a:t>、</a:t>
            </a:r>
            <a:r>
              <a:rPr lang="zh-CN" altLang="en-US" sz="2800" dirty="0">
                <a:latin typeface="黑体" panose="02010609060101010101" pitchFamily="1" charset="-122"/>
                <a:ea typeface="黑体" panose="02010609060101010101" pitchFamily="1" charset="-122"/>
                <a:sym typeface="Arial" panose="020B0604020202020204" pitchFamily="34" charset="0"/>
              </a:rPr>
              <a:t>特别管辖权冲突</a:t>
            </a:r>
            <a:endParaRPr lang="zh-CN" altLang="en-US" sz="2800" dirty="0">
              <a:latin typeface="黑体" panose="02010609060101010101" pitchFamily="1" charset="-122"/>
              <a:ea typeface="黑体" panose="02010609060101010101" pitchFamily="1" charset="-122"/>
              <a:sym typeface="Arial" panose="020B0604020202020204" pitchFamily="34" charset="0"/>
            </a:endParaRPr>
          </a:p>
          <a:p>
            <a:pPr marL="228600" indent="-228600" algn="l" defTabSz="914400">
              <a:buClr>
                <a:schemeClr val="accent1"/>
              </a:buClr>
              <a:buSzPct val="60000"/>
              <a:buFont typeface="Wingdings 2" panose="05020102010507070707" pitchFamily="2" charset="2"/>
              <a:buChar char=""/>
            </a:pP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Clr>
                <a:schemeClr val="accent1"/>
              </a:buClr>
              <a:buSzPct val="60000"/>
              <a:buFont typeface="Wingdings 2" panose="05020102010507070707" pitchFamily="2" charset="2"/>
              <a:buChar char=""/>
            </a:pPr>
            <a:r>
              <a:rPr lang="en-US" altLang="zh-CN" sz="2800" kern="1200" dirty="0">
                <a:latin typeface="黑体" panose="02010609060101010101" pitchFamily="1" charset="-122"/>
                <a:ea typeface="黑体" panose="02010609060101010101" pitchFamily="1" charset="-122"/>
                <a:cs typeface="+mn-cs"/>
                <a:sym typeface="Arial" panose="020B0604020202020204" pitchFamily="34" charset="0"/>
              </a:rPr>
              <a:t>3</a:t>
            </a: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、专属管辖权冲突</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Clr>
                <a:schemeClr val="accent1"/>
              </a:buClr>
              <a:buSzPct val="60000"/>
              <a:buFont typeface="Wingdings 2" panose="05020102010507070707" pitchFamily="2" charset="2"/>
              <a:buChar char=""/>
            </a:pP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Clr>
                <a:schemeClr val="accent1"/>
              </a:buClr>
              <a:buSzPct val="60000"/>
              <a:buFont typeface="Wingdings 2" panose="05020102010507070707" pitchFamily="2" charset="2"/>
              <a:buChar char=""/>
            </a:pP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 </a:t>
            </a:r>
            <a:r>
              <a:rPr lang="en-US" altLang="zh-CN" sz="2800" kern="1200" dirty="0">
                <a:latin typeface="黑体" panose="02010609060101010101" pitchFamily="1" charset="-122"/>
                <a:ea typeface="黑体" panose="02010609060101010101" pitchFamily="1" charset="-122"/>
                <a:cs typeface="+mn-cs"/>
                <a:sym typeface="Arial" panose="020B0604020202020204" pitchFamily="34" charset="0"/>
              </a:rPr>
              <a:t>4</a:t>
            </a: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、协议管辖（含应诉管辖）权冲突</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Clr>
                <a:schemeClr val="accent1"/>
              </a:buClr>
              <a:buSzPct val="60000"/>
              <a:buFont typeface="Wingdings 2" panose="05020102010507070707" pitchFamily="2" charset="2"/>
              <a:buChar char=""/>
            </a:pP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Clr>
                <a:schemeClr val="accent1"/>
              </a:buClr>
              <a:buSzPct val="60000"/>
              <a:buFont typeface="Wingdings 2" panose="05020102010507070707" pitchFamily="2" charset="2"/>
              <a:buChar char=""/>
            </a:pP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标题 1"/>
          <p:cNvSpPr>
            <a:spLocks noGrp="1"/>
          </p:cNvSpPr>
          <p:nvPr>
            <p:ph type="ctrTitle"/>
          </p:nvPr>
        </p:nvSpPr>
        <p:spPr>
          <a:xfrm>
            <a:off x="838200" y="365125"/>
            <a:ext cx="10515600" cy="633413"/>
          </a:xfrm>
        </p:spPr>
        <p:txBody>
          <a:bodyPr anchor="ctr"/>
          <a:p>
            <a:pPr algn="l">
              <a:buNone/>
            </a:pPr>
            <a:r>
              <a:rPr lang="zh-CN" altLang="en-US" sz="2400" dirty="0">
                <a:latin typeface="黑体" panose="02010609060101010101" pitchFamily="1" charset="-122"/>
                <a:ea typeface="黑体" panose="02010609060101010101" pitchFamily="1" charset="-122"/>
                <a:sym typeface="Arial" panose="020B0604020202020204" pitchFamily="34" charset="0"/>
              </a:rPr>
              <a:t>一、“一国两制三法域”下的粤港澳民商事管辖权冲突</a:t>
            </a:r>
            <a:br>
              <a:rPr lang="zh-CN" altLang="en-US" sz="2400" kern="1200" dirty="0">
                <a:latin typeface="黑体" panose="02010609060101010101" pitchFamily="1" charset="-122"/>
                <a:ea typeface="黑体" panose="02010609060101010101" pitchFamily="1" charset="-122"/>
                <a:cs typeface="+mj-cs"/>
                <a:sym typeface="Arial" panose="020B0604020202020204" pitchFamily="34" charset="0"/>
              </a:rPr>
            </a:br>
            <a:endParaRPr lang="zh-CN" altLang="en-US" sz="2400" kern="1200" dirty="0">
              <a:solidFill>
                <a:schemeClr val="tx1"/>
              </a:solidFill>
              <a:latin typeface="黑体" panose="02010609060101010101" pitchFamily="1" charset="-122"/>
              <a:ea typeface="黑体" panose="02010609060101010101" pitchFamily="1" charset="-122"/>
              <a:cs typeface="+mj-cs"/>
              <a:sym typeface="Arial" panose="020B0604020202020204" pitchFamily="34" charset="0"/>
            </a:endParaRPr>
          </a:p>
        </p:txBody>
      </p:sp>
      <p:sp>
        <p:nvSpPr>
          <p:cNvPr id="7170" name="内容占位符 2"/>
          <p:cNvSpPr>
            <a:spLocks noGrp="1"/>
          </p:cNvSpPr>
          <p:nvPr>
            <p:ph type="subTitle" idx="1"/>
          </p:nvPr>
        </p:nvSpPr>
        <p:spPr>
          <a:xfrm>
            <a:off x="838200" y="1258888"/>
            <a:ext cx="10637838" cy="5068887"/>
          </a:xfrm>
        </p:spPr>
        <p:txBody>
          <a:bodyPr anchor="t"/>
          <a:p>
            <a:pPr marL="228600" indent="-228600" algn="l" defTabSz="914400">
              <a:buSzPct val="60000"/>
            </a:pP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     </a:t>
            </a:r>
            <a:r>
              <a:rPr sz="2800">
                <a:latin typeface="黑体" panose="02010609060101010101" pitchFamily="1" charset="-122"/>
                <a:ea typeface="黑体" panose="02010609060101010101" pitchFamily="1" charset="-122"/>
                <a:sym typeface="Arial" panose="020B0604020202020204" pitchFamily="34" charset="0"/>
              </a:rPr>
              <a:t>由于粤港澳大湾区内存在三个不同法域，内地、香港和澳门在民商事管辖权的相关规则亦有明显差异。三地的管辖权问题上必然存在积极冲突（主要表现为平行诉讼）和消极冲突（主要表现为两地或三地法院根据各自的管辖规则对某一纠纷均享有管辖权）。若此类冲突多发，则既与粤港澳大湾区强调合作的宗旨相悖，还会在司法实践中增加当事人诉讼成本的支出、浪费三地司法资源，同时也对三地司法的公信力造成影响。因此，有必要通过采取一些可能的措施，尽量减少粤港澳大湾区内的管辖权冲突所带来的负面影响。</a:t>
            </a:r>
            <a:endParaRPr sz="2800">
              <a:latin typeface="黑体" panose="02010609060101010101" pitchFamily="1" charset="-122"/>
              <a:ea typeface="黑体" panose="02010609060101010101" pitchFamily="1" charset="-122"/>
              <a:sym typeface="Arial" panose="020B0604020202020204" pitchFamily="34" charset="0"/>
            </a:endParaRPr>
          </a:p>
          <a:p>
            <a:pPr marL="228600" indent="-228600" algn="l" defTabSz="914400">
              <a:buSzPct val="60000"/>
            </a:pPr>
            <a:endParaRPr lang="zh-CN" altLang="en-US" kern="120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r>
              <a:rPr lang="zh-CN" altLang="en-US" kern="1200">
                <a:latin typeface="黑体" panose="02010609060101010101" pitchFamily="1" charset="-122"/>
                <a:ea typeface="黑体" panose="02010609060101010101" pitchFamily="1" charset="-122"/>
                <a:cs typeface="+mn-cs"/>
                <a:sym typeface="Arial" panose="020B0604020202020204" pitchFamily="34" charset="0"/>
              </a:rPr>
              <a:t>      </a:t>
            </a:r>
            <a:endParaRPr lang="zh-CN" altLang="en-US" sz="2800" kern="1200">
              <a:latin typeface="黑体" panose="02010609060101010101" pitchFamily="1" charset="-122"/>
              <a:ea typeface="黑体" panose="02010609060101010101" pitchFamily="1" charset="-122"/>
              <a:cs typeface="+mn-cs"/>
              <a:sym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内容占位符 2"/>
          <p:cNvSpPr>
            <a:spLocks noGrp="1"/>
          </p:cNvSpPr>
          <p:nvPr>
            <p:ph type="subTitle" idx="1"/>
          </p:nvPr>
        </p:nvSpPr>
        <p:spPr>
          <a:xfrm>
            <a:off x="838200" y="1258888"/>
            <a:ext cx="10515600" cy="4795837"/>
          </a:xfrm>
        </p:spPr>
        <p:txBody>
          <a:bodyPr anchor="t"/>
          <a:p>
            <a:pPr marL="228600" indent="-228600" algn="l" defTabSz="914400">
              <a:buSzPct val="60000"/>
            </a:pPr>
            <a:r>
              <a:rPr lang="en-US" altLang="zh-CN" sz="2800" kern="1200" dirty="0">
                <a:latin typeface="黑体" panose="02010609060101010101" pitchFamily="1" charset="-122"/>
                <a:ea typeface="黑体" panose="02010609060101010101" pitchFamily="1" charset="-122"/>
                <a:cs typeface="+mn-cs"/>
                <a:sym typeface="Arial" panose="020B0604020202020204" pitchFamily="34" charset="0"/>
              </a:rPr>
              <a:t>     </a:t>
            </a: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将区际管辖冲突等同于国际管辖冲突</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endParaRPr lang="zh-CN" altLang="en-US"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      区际法律冲突的解决原则上类推适用国际私法</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   </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      制定统一实体法</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     </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     示范法</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     其他可参考模式——布鲁塞尔规则和海牙公约草案</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     </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p:txBody>
      </p:sp>
      <p:sp>
        <p:nvSpPr>
          <p:cNvPr id="12290" name="五角星 3"/>
          <p:cNvSpPr/>
          <p:nvPr/>
        </p:nvSpPr>
        <p:spPr>
          <a:xfrm>
            <a:off x="1247775" y="2235200"/>
            <a:ext cx="527050" cy="441325"/>
          </a:xfrm>
          <a:custGeom>
            <a:avLst/>
            <a:gdLst/>
            <a:ahLst/>
            <a:cxnLst>
              <a:cxn ang="16200000">
                <a:pos x="263525" y="0"/>
              </a:cxn>
              <a:cxn ang="10800000">
                <a:pos x="0" y="168570"/>
              </a:cxn>
              <a:cxn ang="5400000">
                <a:pos x="100657" y="441323"/>
              </a:cxn>
              <a:cxn ang="5400000">
                <a:pos x="426392" y="441323"/>
              </a:cxn>
              <a:cxn ang="0">
                <a:pos x="527049" y="168570"/>
              </a:cxn>
            </a:cxnLst>
            <a:pathLst>
              <a:path w="527050" h="441325">
                <a:moveTo>
                  <a:pt x="0" y="168570"/>
                </a:moveTo>
                <a:lnTo>
                  <a:pt x="201316" y="168571"/>
                </a:lnTo>
                <a:lnTo>
                  <a:pt x="263525" y="0"/>
                </a:lnTo>
                <a:lnTo>
                  <a:pt x="325733" y="168571"/>
                </a:lnTo>
                <a:lnTo>
                  <a:pt x="527049" y="168570"/>
                </a:lnTo>
                <a:lnTo>
                  <a:pt x="364180" y="272752"/>
                </a:lnTo>
                <a:lnTo>
                  <a:pt x="426392" y="441323"/>
                </a:lnTo>
                <a:lnTo>
                  <a:pt x="263525" y="337139"/>
                </a:lnTo>
                <a:lnTo>
                  <a:pt x="100657" y="441323"/>
                </a:lnTo>
                <a:lnTo>
                  <a:pt x="162869" y="272752"/>
                </a:lnTo>
                <a:close/>
              </a:path>
            </a:pathLst>
          </a:custGeom>
          <a:solidFill>
            <a:schemeClr val="accent1"/>
          </a:solidFill>
          <a:ln w="12700" cap="flat" cmpd="sng">
            <a:solidFill>
              <a:srgbClr val="3385A9"/>
            </a:solidFill>
            <a:prstDash val="solid"/>
            <a:miter/>
            <a:headEnd type="none" w="med" len="med"/>
            <a:tailEnd type="none" w="med" len="med"/>
          </a:ln>
        </p:spPr>
        <p:txBody>
          <a:bodyPr/>
          <a:p>
            <a:endParaRPr lang="zh-CN" altLang="en-US"/>
          </a:p>
        </p:txBody>
      </p:sp>
      <p:sp>
        <p:nvSpPr>
          <p:cNvPr id="12291" name="五角星 4"/>
          <p:cNvSpPr/>
          <p:nvPr/>
        </p:nvSpPr>
        <p:spPr>
          <a:xfrm>
            <a:off x="1241425" y="4260850"/>
            <a:ext cx="525463" cy="439738"/>
          </a:xfrm>
          <a:custGeom>
            <a:avLst/>
            <a:gdLst/>
            <a:ahLst/>
            <a:cxnLst>
              <a:cxn ang="16200000">
                <a:pos x="262731" y="0"/>
              </a:cxn>
              <a:cxn ang="10800000">
                <a:pos x="0" y="167964"/>
              </a:cxn>
              <a:cxn ang="5400000">
                <a:pos x="100354" y="439736"/>
              </a:cxn>
              <a:cxn ang="5400000">
                <a:pos x="425108" y="439736"/>
              </a:cxn>
              <a:cxn ang="0">
                <a:pos x="525462" y="167964"/>
              </a:cxn>
            </a:cxnLst>
            <a:pathLst>
              <a:path w="525463" h="439738">
                <a:moveTo>
                  <a:pt x="0" y="167964"/>
                </a:moveTo>
                <a:lnTo>
                  <a:pt x="200710" y="167965"/>
                </a:lnTo>
                <a:lnTo>
                  <a:pt x="262731" y="0"/>
                </a:lnTo>
                <a:lnTo>
                  <a:pt x="324752" y="167965"/>
                </a:lnTo>
                <a:lnTo>
                  <a:pt x="525462" y="167964"/>
                </a:lnTo>
                <a:lnTo>
                  <a:pt x="363084" y="271771"/>
                </a:lnTo>
                <a:lnTo>
                  <a:pt x="425108" y="439736"/>
                </a:lnTo>
                <a:lnTo>
                  <a:pt x="262731" y="335927"/>
                </a:lnTo>
                <a:lnTo>
                  <a:pt x="100354" y="439736"/>
                </a:lnTo>
                <a:lnTo>
                  <a:pt x="162378" y="271771"/>
                </a:lnTo>
                <a:close/>
              </a:path>
            </a:pathLst>
          </a:custGeom>
          <a:solidFill>
            <a:schemeClr val="accent1"/>
          </a:solidFill>
          <a:ln w="12700" cap="flat" cmpd="sng">
            <a:solidFill>
              <a:srgbClr val="3385A9"/>
            </a:solidFill>
            <a:prstDash val="solid"/>
            <a:miter/>
            <a:headEnd type="none" w="med" len="med"/>
            <a:tailEnd type="none" w="med" len="med"/>
          </a:ln>
        </p:spPr>
        <p:txBody>
          <a:bodyPr/>
          <a:p>
            <a:endParaRPr lang="zh-CN" altLang="en-US"/>
          </a:p>
        </p:txBody>
      </p:sp>
      <p:sp>
        <p:nvSpPr>
          <p:cNvPr id="12292" name="五角星 5"/>
          <p:cNvSpPr/>
          <p:nvPr/>
        </p:nvSpPr>
        <p:spPr>
          <a:xfrm>
            <a:off x="1257300" y="3260725"/>
            <a:ext cx="527050" cy="441325"/>
          </a:xfrm>
          <a:custGeom>
            <a:avLst/>
            <a:gdLst/>
            <a:ahLst/>
            <a:cxnLst>
              <a:cxn ang="16200000">
                <a:pos x="263525" y="0"/>
              </a:cxn>
              <a:cxn ang="10800000">
                <a:pos x="0" y="168570"/>
              </a:cxn>
              <a:cxn ang="5400000">
                <a:pos x="100657" y="441323"/>
              </a:cxn>
              <a:cxn ang="5400000">
                <a:pos x="426392" y="441323"/>
              </a:cxn>
              <a:cxn ang="0">
                <a:pos x="527049" y="168570"/>
              </a:cxn>
            </a:cxnLst>
            <a:pathLst>
              <a:path w="527050" h="441325">
                <a:moveTo>
                  <a:pt x="0" y="168570"/>
                </a:moveTo>
                <a:lnTo>
                  <a:pt x="201316" y="168571"/>
                </a:lnTo>
                <a:lnTo>
                  <a:pt x="263525" y="0"/>
                </a:lnTo>
                <a:lnTo>
                  <a:pt x="325733" y="168571"/>
                </a:lnTo>
                <a:lnTo>
                  <a:pt x="527049" y="168570"/>
                </a:lnTo>
                <a:lnTo>
                  <a:pt x="364180" y="272752"/>
                </a:lnTo>
                <a:lnTo>
                  <a:pt x="426392" y="441323"/>
                </a:lnTo>
                <a:lnTo>
                  <a:pt x="263525" y="337139"/>
                </a:lnTo>
                <a:lnTo>
                  <a:pt x="100657" y="441323"/>
                </a:lnTo>
                <a:lnTo>
                  <a:pt x="162869" y="272752"/>
                </a:lnTo>
                <a:close/>
              </a:path>
            </a:pathLst>
          </a:custGeom>
          <a:solidFill>
            <a:schemeClr val="accent1"/>
          </a:solidFill>
          <a:ln w="12700" cap="flat" cmpd="sng">
            <a:solidFill>
              <a:srgbClr val="3385A9"/>
            </a:solidFill>
            <a:prstDash val="solid"/>
            <a:miter/>
            <a:headEnd type="none" w="med" len="med"/>
            <a:tailEnd type="none" w="med" len="med"/>
          </a:ln>
        </p:spPr>
        <p:txBody>
          <a:bodyPr/>
          <a:p>
            <a:endParaRPr lang="zh-CN" altLang="en-US"/>
          </a:p>
        </p:txBody>
      </p:sp>
      <p:sp>
        <p:nvSpPr>
          <p:cNvPr id="12293" name="五角星 4"/>
          <p:cNvSpPr/>
          <p:nvPr/>
        </p:nvSpPr>
        <p:spPr>
          <a:xfrm>
            <a:off x="1203325" y="5287963"/>
            <a:ext cx="525463" cy="439737"/>
          </a:xfrm>
          <a:custGeom>
            <a:avLst/>
            <a:gdLst/>
            <a:ahLst/>
            <a:cxnLst>
              <a:cxn ang="16200000">
                <a:pos x="262731" y="0"/>
              </a:cxn>
              <a:cxn ang="10800000">
                <a:pos x="0" y="167964"/>
              </a:cxn>
              <a:cxn ang="5400000">
                <a:pos x="100354" y="439735"/>
              </a:cxn>
              <a:cxn ang="5400000">
                <a:pos x="425108" y="439735"/>
              </a:cxn>
              <a:cxn ang="0">
                <a:pos x="525462" y="167964"/>
              </a:cxn>
            </a:cxnLst>
            <a:pathLst>
              <a:path w="525463" h="439737">
                <a:moveTo>
                  <a:pt x="0" y="167964"/>
                </a:moveTo>
                <a:lnTo>
                  <a:pt x="200710" y="167965"/>
                </a:lnTo>
                <a:lnTo>
                  <a:pt x="262731" y="0"/>
                </a:lnTo>
                <a:lnTo>
                  <a:pt x="324752" y="167965"/>
                </a:lnTo>
                <a:lnTo>
                  <a:pt x="525462" y="167964"/>
                </a:lnTo>
                <a:lnTo>
                  <a:pt x="363084" y="271771"/>
                </a:lnTo>
                <a:lnTo>
                  <a:pt x="425108" y="439735"/>
                </a:lnTo>
                <a:lnTo>
                  <a:pt x="262731" y="335926"/>
                </a:lnTo>
                <a:lnTo>
                  <a:pt x="100354" y="439735"/>
                </a:lnTo>
                <a:lnTo>
                  <a:pt x="162378" y="271771"/>
                </a:lnTo>
                <a:close/>
              </a:path>
            </a:pathLst>
          </a:custGeom>
          <a:solidFill>
            <a:schemeClr val="accent1"/>
          </a:solidFill>
          <a:ln w="12700" cap="flat" cmpd="sng">
            <a:solidFill>
              <a:srgbClr val="3385A9"/>
            </a:solidFill>
            <a:prstDash val="solid"/>
            <a:miter/>
            <a:headEnd type="none" w="med" len="med"/>
            <a:tailEnd type="none" w="med" len="med"/>
          </a:ln>
        </p:spPr>
        <p:txBody>
          <a:bodyPr/>
          <a:p>
            <a:endParaRPr lang="zh-CN" altLang="en-US"/>
          </a:p>
        </p:txBody>
      </p:sp>
      <p:sp>
        <p:nvSpPr>
          <p:cNvPr id="12294" name="五角星 3"/>
          <p:cNvSpPr/>
          <p:nvPr/>
        </p:nvSpPr>
        <p:spPr>
          <a:xfrm>
            <a:off x="1201738" y="1158875"/>
            <a:ext cx="527050" cy="441325"/>
          </a:xfrm>
          <a:custGeom>
            <a:avLst/>
            <a:gdLst/>
            <a:ahLst/>
            <a:cxnLst>
              <a:cxn ang="16200000">
                <a:pos x="263525" y="0"/>
              </a:cxn>
              <a:cxn ang="10800000">
                <a:pos x="0" y="168570"/>
              </a:cxn>
              <a:cxn ang="5400000">
                <a:pos x="100657" y="441323"/>
              </a:cxn>
              <a:cxn ang="5400000">
                <a:pos x="426392" y="441323"/>
              </a:cxn>
              <a:cxn ang="0">
                <a:pos x="527049" y="168570"/>
              </a:cxn>
            </a:cxnLst>
            <a:pathLst>
              <a:path w="527050" h="441325">
                <a:moveTo>
                  <a:pt x="0" y="168570"/>
                </a:moveTo>
                <a:lnTo>
                  <a:pt x="201316" y="168571"/>
                </a:lnTo>
                <a:lnTo>
                  <a:pt x="263525" y="0"/>
                </a:lnTo>
                <a:lnTo>
                  <a:pt x="325733" y="168571"/>
                </a:lnTo>
                <a:lnTo>
                  <a:pt x="527049" y="168570"/>
                </a:lnTo>
                <a:lnTo>
                  <a:pt x="364180" y="272752"/>
                </a:lnTo>
                <a:lnTo>
                  <a:pt x="426392" y="441323"/>
                </a:lnTo>
                <a:lnTo>
                  <a:pt x="263525" y="337139"/>
                </a:lnTo>
                <a:lnTo>
                  <a:pt x="100657" y="441323"/>
                </a:lnTo>
                <a:lnTo>
                  <a:pt x="162869" y="272752"/>
                </a:lnTo>
                <a:close/>
              </a:path>
            </a:pathLst>
          </a:custGeom>
          <a:solidFill>
            <a:schemeClr val="accent1"/>
          </a:solidFill>
          <a:ln w="12700" cap="flat" cmpd="sng">
            <a:solidFill>
              <a:srgbClr val="3385A9"/>
            </a:solidFill>
            <a:prstDash val="solid"/>
            <a:miter/>
            <a:headEnd type="none" w="med" len="med"/>
            <a:tailEnd type="none" w="med" len="med"/>
          </a:ln>
        </p:spPr>
        <p:txBody>
          <a:bodyPr/>
          <a:p>
            <a:endParaRPr lang="zh-CN" altLang="en-US"/>
          </a:p>
        </p:txBody>
      </p:sp>
      <p:sp>
        <p:nvSpPr>
          <p:cNvPr id="12295" name="标题 1"/>
          <p:cNvSpPr>
            <a:spLocks noGrp="1"/>
          </p:cNvSpPr>
          <p:nvPr>
            <p:ph type="ctrTitle"/>
          </p:nvPr>
        </p:nvSpPr>
        <p:spPr>
          <a:xfrm>
            <a:off x="838200" y="365125"/>
            <a:ext cx="10515600" cy="633413"/>
          </a:xfrm>
        </p:spPr>
        <p:txBody>
          <a:bodyPr anchor="ctr"/>
          <a:p>
            <a:pPr algn="l">
              <a:buNone/>
            </a:pPr>
            <a:r>
              <a:rPr lang="zh-CN" altLang="en-US" sz="2500" b="1" kern="1200">
                <a:solidFill>
                  <a:srgbClr val="00B050"/>
                </a:solidFill>
                <a:latin typeface="微软雅黑" panose="020B0503020204020204" pitchFamily="2" charset="-122"/>
                <a:ea typeface="微软雅黑" panose="020B0503020204020204" pitchFamily="2" charset="-122"/>
                <a:cs typeface="+mj-cs"/>
                <a:sym typeface="微软雅黑" panose="020B0503020204020204" pitchFamily="2" charset="-122"/>
              </a:rPr>
              <a:t>二、粤港澳民商事管辖权冲突解决模式探究</a:t>
            </a:r>
            <a:endParaRPr lang="zh-CN" altLang="en-US" sz="2500" b="1" kern="1200">
              <a:solidFill>
                <a:srgbClr val="00B050"/>
              </a:solidFill>
              <a:latin typeface="微软雅黑" panose="020B0503020204020204" pitchFamily="2" charset="-122"/>
              <a:ea typeface="微软雅黑" panose="020B0503020204020204" pitchFamily="2" charset="-122"/>
              <a:cs typeface="+mj-cs"/>
              <a:sym typeface="微软雅黑" panose="020B0503020204020204"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solidFill>
                  <a:srgbClr val="00B050"/>
                </a:solidFill>
                <a:latin typeface="微软雅黑" panose="020B0503020204020204" pitchFamily="2" charset="-122"/>
                <a:ea typeface="微软雅黑" panose="020B0503020204020204" pitchFamily="2" charset="-122"/>
                <a:sym typeface="微软雅黑" panose="020B0503020204020204" pitchFamily="2" charset="-122"/>
              </a:rPr>
              <a:t>二、粤港澳民商事管辖权冲突解决模式探究</a:t>
            </a:r>
            <a:br>
              <a:rPr lang="zh-CN" altLang="en-US" b="1" kern="1200">
                <a:solidFill>
                  <a:srgbClr val="00B050"/>
                </a:solidFill>
                <a:latin typeface="微软雅黑" panose="020B0503020204020204" pitchFamily="2" charset="-122"/>
                <a:ea typeface="微软雅黑" panose="020B0503020204020204" pitchFamily="2" charset="-122"/>
                <a:cs typeface="+mj-cs"/>
                <a:sym typeface="微软雅黑" panose="020B0503020204020204" pitchFamily="2" charset="-122"/>
              </a:rPr>
            </a:br>
            <a:endParaRPr lang="zh-CN" altLang="en-US"/>
          </a:p>
        </p:txBody>
      </p:sp>
      <p:sp>
        <p:nvSpPr>
          <p:cNvPr id="3" name="内容占位符 2"/>
          <p:cNvSpPr>
            <a:spLocks noGrp="1"/>
          </p:cNvSpPr>
          <p:nvPr>
            <p:ph idx="1"/>
          </p:nvPr>
        </p:nvSpPr>
        <p:spPr/>
        <p:txBody>
          <a:bodyPr/>
          <a:p>
            <a:r>
              <a:rPr lang="zh-CN" altLang="en-US"/>
              <a:t>只有植根于我国的特定国情才能更好地解决内地与香港和澳门之间的民商事管辖权冲突问题。在目前之情形下，试图制定统一的区际冲突法或者实体法不符合“一国两制”的基本国情。当下只能根据以往的成功经验，采取渐进式解决进路。随着粤港澳大湾区建设成为国家战略，粤港澳三地之间的联系将更加频繁，利益关联将更加紧密。从以往的做法看，我国一般采取两种模式并行的方式在解决区际法律冲突问题。一是类推适用国际私法规则解决冲突。即将内地与香港和澳门的关系“参照”涉外关系处理。在最高人民法院制定的涉及民商事诉讼程序以及法律适用的相关规则中均有体现。二是通过内地与香港、澳门“点对点”平等磋商，通过安排模式逐步解决民商事领域的各项法律问题。内地与香港和澳门已经在文书送达、调查取证、仲裁和民商事判决领域达成了多项安排，实际地解决了部分问题。此种模式部分解决了“一国两制三法域”下的一些问题。此种“把涉港澳台民商事务视为涉外事务，按照专门法规和区际协议予以处理，如无专门法规和区际协议则参照适用涉外法规”的区际法律冲突解决路径还是较为适合我国目前的实际。当下的主要做法是利用粤港澳大湾区建设的有利契机，进一步予以完善。</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标题 1"/>
          <p:cNvSpPr>
            <a:spLocks noGrp="1"/>
          </p:cNvSpPr>
          <p:nvPr>
            <p:ph type="ctrTitle"/>
          </p:nvPr>
        </p:nvSpPr>
        <p:spPr>
          <a:xfrm>
            <a:off x="839788" y="382588"/>
            <a:ext cx="10515600" cy="617537"/>
          </a:xfrm>
        </p:spPr>
        <p:txBody>
          <a:bodyPr anchor="ctr"/>
          <a:p>
            <a:pPr algn="l">
              <a:buNone/>
            </a:pPr>
            <a:r>
              <a:rPr lang="zh-CN" altLang="en-US" sz="2500" b="1">
                <a:solidFill>
                  <a:srgbClr val="00B050"/>
                </a:solidFill>
                <a:latin typeface="微软雅黑" panose="020B0503020204020204" pitchFamily="2" charset="-122"/>
                <a:ea typeface="微软雅黑" panose="020B0503020204020204" pitchFamily="2" charset="-122"/>
                <a:sym typeface="微软雅黑" panose="020B0503020204020204" pitchFamily="2" charset="-122"/>
              </a:rPr>
              <a:t>三、粤港澳大湾区民商事管辖权冲突安排模式的规则构建</a:t>
            </a:r>
            <a:br>
              <a:rPr lang="zh-CN" altLang="en-US" sz="2500"/>
            </a:br>
            <a:endParaRPr lang="zh-CN" altLang="en-US" sz="2500" kern="1200" dirty="0">
              <a:solidFill>
                <a:schemeClr val="tx1"/>
              </a:solidFill>
              <a:latin typeface="+mj-lt"/>
              <a:ea typeface="+mj-ea"/>
              <a:cs typeface="+mj-cs"/>
              <a:sym typeface="黑体" panose="02010609060101010101" pitchFamily="1" charset="-122"/>
            </a:endParaRPr>
          </a:p>
        </p:txBody>
      </p:sp>
      <p:sp>
        <p:nvSpPr>
          <p:cNvPr id="8195" name="文本占位符 2"/>
          <p:cNvSpPr>
            <a:spLocks noGrp="1"/>
          </p:cNvSpPr>
          <p:nvPr>
            <p:ph type="subTitle" idx="1"/>
          </p:nvPr>
        </p:nvSpPr>
        <p:spPr>
          <a:xfrm>
            <a:off x="863600" y="1184275"/>
            <a:ext cx="5157788" cy="823913"/>
          </a:xfrm>
        </p:spPr>
        <p:txBody>
          <a:bodyPr vert="horz" anchor="b">
            <a:normAutofit/>
          </a:bodyPr>
          <a:p>
            <a:pPr algn="l" defTabSz="914400" fontAlgn="base">
              <a:buSzPct val="60000"/>
              <a:buFont typeface="Wingdings 2" panose="05020102010507070707" pitchFamily="2" charset="2"/>
              <a:buNone/>
            </a:pPr>
            <a:r>
              <a:rPr lang="zh-CN" altLang="en-US" sz="3200" b="1" strike="noStrike" kern="1200" noProof="1">
                <a:solidFill>
                  <a:srgbClr val="00B050"/>
                </a:solidFill>
                <a:latin typeface="微软雅黑" panose="020B0503020204020204" pitchFamily="2" charset="-122"/>
                <a:ea typeface="微软雅黑" panose="020B0503020204020204" pitchFamily="2" charset="-122"/>
                <a:sym typeface="微软雅黑" panose="020B0503020204020204" pitchFamily="2" charset="-122"/>
              </a:rPr>
              <a:t>渐进式弥合管辖权冲突</a:t>
            </a:r>
            <a:endParaRPr lang="zh-CN" altLang="en-US" sz="3200" b="1" strike="noStrike" kern="1200" noProof="1">
              <a:solidFill>
                <a:srgbClr val="00B050"/>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123" name="内容占位符 11"/>
          <p:cNvSpPr>
            <a:spLocks noGrp="1"/>
          </p:cNvSpPr>
          <p:nvPr>
            <p:ph sz="half" idx="4294967295"/>
          </p:nvPr>
        </p:nvSpPr>
        <p:spPr>
          <a:xfrm>
            <a:off x="839788" y="2143125"/>
            <a:ext cx="5157787" cy="3684588"/>
          </a:xfrm>
        </p:spPr>
        <p:txBody>
          <a:bodyPr anchor="t"/>
          <a:lstStyle>
            <a:lvl1pPr lvl="0">
              <a:defRPr sz="2800"/>
            </a:lvl1pPr>
            <a:lvl2pPr lvl="1">
              <a:defRPr sz="2400"/>
            </a:lvl2pPr>
            <a:lvl3pPr lvl="2">
              <a:defRPr sz="2000"/>
            </a:lvl3pPr>
            <a:lvl4pPr lvl="3">
              <a:defRPr sz="1800"/>
            </a:lvl4pPr>
            <a:lvl5pPr lvl="4">
              <a:defRPr sz="1800"/>
            </a:lvl5pPr>
          </a:lstStyle>
          <a:p>
            <a:pPr marL="0" lvl="0" indent="0"/>
            <a:endParaRPr lang="en-US" altLang="zh-CN" sz="2800"/>
          </a:p>
          <a:p>
            <a:pPr marL="0" lvl="0" indent="0"/>
            <a:endParaRPr lang="en-US" altLang="zh-CN" sz="2800"/>
          </a:p>
          <a:p>
            <a:pPr marL="0" lvl="0" indent="0" algn="ctr"/>
            <a:endParaRPr lang="en-US" altLang="zh-CN" sz="2800">
              <a:sym typeface="黑体" panose="02010609060101010101" pitchFamily="1" charset="-122"/>
            </a:endParaRPr>
          </a:p>
          <a:p>
            <a:pPr marL="0" lvl="0" indent="0" algn="ctr"/>
            <a:endParaRPr lang="en-US" altLang="zh-CN" sz="2800"/>
          </a:p>
          <a:p>
            <a:pPr marL="0" lvl="0" indent="0"/>
            <a:endParaRPr lang="en-US" altLang="zh-CN" sz="2800"/>
          </a:p>
          <a:p>
            <a:pPr marL="0" lvl="0" indent="0"/>
            <a:endParaRPr lang="en-US" altLang="zh-CN" sz="2800"/>
          </a:p>
          <a:p>
            <a:pPr marL="0" lvl="0" indent="0"/>
            <a:endParaRPr lang="en-US" altLang="zh-CN" sz="2800"/>
          </a:p>
          <a:p>
            <a:pPr marL="0" lvl="0" indent="0" algn="ctr">
              <a:buNone/>
            </a:pPr>
            <a:endParaRPr lang="en-US" altLang="zh-CN" sz="2800"/>
          </a:p>
        </p:txBody>
      </p:sp>
      <p:sp>
        <p:nvSpPr>
          <p:cNvPr id="5124" name="流程图: 终止 3"/>
          <p:cNvSpPr/>
          <p:nvPr/>
        </p:nvSpPr>
        <p:spPr>
          <a:xfrm>
            <a:off x="1311275" y="3459163"/>
            <a:ext cx="4467225" cy="696912"/>
          </a:xfrm>
          <a:prstGeom prst="flowChartTerminator">
            <a:avLst/>
          </a:prstGeom>
          <a:solidFill>
            <a:srgbClr val="2BC3B5"/>
          </a:solidFill>
          <a:ln w="12700" cap="flat" cmpd="sng">
            <a:solidFill>
              <a:srgbClr val="1F8E84"/>
            </a:solidFill>
            <a:prstDash val="solid"/>
            <a:miter/>
            <a:headEnd type="none" w="med" len="med"/>
            <a:tailEnd type="none" w="med" len="med"/>
          </a:ln>
        </p:spPr>
        <p:txBody>
          <a:bodyPr anchor="ctr"/>
          <a:p>
            <a:pPr algn="ctr"/>
            <a:r>
              <a:rPr lang="zh-CN" altLang="en-US" sz="2800" dirty="0">
                <a:solidFill>
                  <a:srgbClr val="FFFFFF"/>
                </a:solidFill>
                <a:latin typeface="黑体" panose="02010609060101010101" pitchFamily="1" charset="-122"/>
                <a:ea typeface="黑体" panose="02010609060101010101" pitchFamily="1" charset="-122"/>
                <a:sym typeface="黑体" panose="02010609060101010101" pitchFamily="1" charset="-122"/>
              </a:rPr>
              <a:t>具体操作进路</a:t>
            </a:r>
            <a:endParaRPr lang="zh-CN" altLang="en-US" sz="2800" dirty="0">
              <a:solidFill>
                <a:srgbClr val="FFFFFF"/>
              </a:solidFill>
              <a:latin typeface="黑体" panose="02010609060101010101" pitchFamily="1" charset="-122"/>
              <a:ea typeface="黑体" panose="02010609060101010101" pitchFamily="1" charset="-122"/>
              <a:sym typeface="黑体" panose="02010609060101010101" pitchFamily="1" charset="-122"/>
            </a:endParaRPr>
          </a:p>
        </p:txBody>
      </p:sp>
      <p:grpSp>
        <p:nvGrpSpPr>
          <p:cNvPr id="5125" name="组合 8197"/>
          <p:cNvGrpSpPr/>
          <p:nvPr/>
        </p:nvGrpSpPr>
        <p:grpSpPr>
          <a:xfrm>
            <a:off x="6016625" y="2334895"/>
            <a:ext cx="2947670" cy="1094105"/>
            <a:chOff x="0" y="0"/>
            <a:chExt cx="1869900" cy="1749611"/>
          </a:xfrm>
        </p:grpSpPr>
        <p:sp>
          <p:nvSpPr>
            <p:cNvPr id="5126" name="椭圆 34"/>
            <p:cNvSpPr/>
            <p:nvPr/>
          </p:nvSpPr>
          <p:spPr>
            <a:xfrm>
              <a:off x="0" y="0"/>
              <a:ext cx="1749611" cy="1749611"/>
            </a:xfrm>
            <a:prstGeom prst="ellipse">
              <a:avLst/>
            </a:prstGeom>
            <a:solidFill>
              <a:srgbClr val="71C045"/>
            </a:solidFill>
            <a:ln w="12700">
              <a:noFill/>
            </a:ln>
          </p:spPr>
          <p:txBody>
            <a:bodyPr wrap="square" anchor="ctr"/>
            <a:p>
              <a:pPr algn="ctr"/>
              <a:endParaRPr 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5127" name="文本框 28"/>
            <p:cNvSpPr/>
            <p:nvPr/>
          </p:nvSpPr>
          <p:spPr>
            <a:xfrm>
              <a:off x="248993" y="865616"/>
              <a:ext cx="1407353" cy="461665"/>
            </a:xfrm>
            <a:prstGeom prst="rect">
              <a:avLst/>
            </a:prstGeom>
            <a:noFill/>
            <a:ln w="9525">
              <a:noFill/>
            </a:ln>
          </p:spPr>
          <p:txBody>
            <a:bodyPr wrap="square" anchor="t">
              <a:spAutoFit/>
            </a:bodyPr>
            <a:p>
              <a:endParaRPr lang="zh-CN">
                <a:latin typeface="黑体" panose="02010609060101010101" pitchFamily="1" charset="-122"/>
                <a:ea typeface="宋体" panose="02010600030101010101" pitchFamily="2" charset="-122"/>
              </a:endParaRPr>
            </a:p>
          </p:txBody>
        </p:sp>
        <p:sp>
          <p:nvSpPr>
            <p:cNvPr id="5128" name="文本框 30"/>
            <p:cNvSpPr/>
            <p:nvPr/>
          </p:nvSpPr>
          <p:spPr>
            <a:xfrm>
              <a:off x="0" y="553578"/>
              <a:ext cx="1869900" cy="588958"/>
            </a:xfrm>
            <a:prstGeom prst="rect">
              <a:avLst/>
            </a:prstGeom>
            <a:noFill/>
            <a:ln w="9525">
              <a:noFill/>
            </a:ln>
          </p:spPr>
          <p:txBody>
            <a:bodyPr wrap="square" anchor="t">
              <a:spAutoFit/>
            </a:bodyPr>
            <a:p>
              <a:r>
                <a:rPr lang="zh-CN" altLang="en-US" b="1" dirty="0">
                  <a:solidFill>
                    <a:schemeClr val="bg1"/>
                  </a:solidFill>
                  <a:latin typeface="黑体" panose="02010609060101010101" pitchFamily="1" charset="-122"/>
                  <a:ea typeface="黑体" panose="02010609060101010101" pitchFamily="1" charset="-122"/>
                </a:rPr>
                <a:t>如何迅速有效达成安排</a:t>
              </a:r>
              <a:endParaRPr lang="zh-CN" altLang="en-US" b="1" dirty="0">
                <a:solidFill>
                  <a:schemeClr val="bg1"/>
                </a:solidFill>
                <a:latin typeface="黑体" panose="02010609060101010101" pitchFamily="1" charset="-122"/>
                <a:ea typeface="黑体" panose="02010609060101010101" pitchFamily="1" charset="-122"/>
              </a:endParaRPr>
            </a:p>
          </p:txBody>
        </p:sp>
      </p:grpSp>
      <p:grpSp>
        <p:nvGrpSpPr>
          <p:cNvPr id="5137" name="组合 8209"/>
          <p:cNvGrpSpPr/>
          <p:nvPr/>
        </p:nvGrpSpPr>
        <p:grpSpPr>
          <a:xfrm>
            <a:off x="6016625" y="4556125"/>
            <a:ext cx="3206750" cy="1093470"/>
            <a:chOff x="0" y="0"/>
            <a:chExt cx="1869900" cy="1749611"/>
          </a:xfrm>
        </p:grpSpPr>
        <p:sp>
          <p:nvSpPr>
            <p:cNvPr id="5138" name="椭圆 34"/>
            <p:cNvSpPr/>
            <p:nvPr/>
          </p:nvSpPr>
          <p:spPr>
            <a:xfrm>
              <a:off x="0" y="0"/>
              <a:ext cx="1749611" cy="1749611"/>
            </a:xfrm>
            <a:prstGeom prst="ellipse">
              <a:avLst/>
            </a:prstGeom>
            <a:solidFill>
              <a:srgbClr val="71C045"/>
            </a:solidFill>
            <a:ln w="12700">
              <a:noFill/>
            </a:ln>
          </p:spPr>
          <p:txBody>
            <a:bodyPr wrap="square" anchor="ctr"/>
            <a:p>
              <a:pPr algn="ctr"/>
              <a:endParaRPr 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5139" name="文本框 28"/>
            <p:cNvSpPr/>
            <p:nvPr/>
          </p:nvSpPr>
          <p:spPr>
            <a:xfrm>
              <a:off x="248993" y="865616"/>
              <a:ext cx="1407353" cy="461665"/>
            </a:xfrm>
            <a:prstGeom prst="rect">
              <a:avLst/>
            </a:prstGeom>
            <a:noFill/>
            <a:ln w="9525">
              <a:noFill/>
            </a:ln>
          </p:spPr>
          <p:txBody>
            <a:bodyPr wrap="square" anchor="t">
              <a:spAutoFit/>
            </a:bodyPr>
            <a:p>
              <a:endParaRPr lang="zh-CN">
                <a:latin typeface="黑体" panose="02010609060101010101" pitchFamily="1" charset="-122"/>
                <a:ea typeface="宋体" panose="02010600030101010101" pitchFamily="2" charset="-122"/>
              </a:endParaRPr>
            </a:p>
          </p:txBody>
        </p:sp>
        <p:sp>
          <p:nvSpPr>
            <p:cNvPr id="5140" name="文本框 30"/>
            <p:cNvSpPr/>
            <p:nvPr/>
          </p:nvSpPr>
          <p:spPr>
            <a:xfrm>
              <a:off x="248993" y="554085"/>
              <a:ext cx="1620907" cy="589300"/>
            </a:xfrm>
            <a:prstGeom prst="rect">
              <a:avLst/>
            </a:prstGeom>
            <a:noFill/>
            <a:ln w="9525">
              <a:noFill/>
            </a:ln>
          </p:spPr>
          <p:txBody>
            <a:bodyPr wrap="square" anchor="t">
              <a:spAutoFit/>
            </a:bodyPr>
            <a:p>
              <a:r>
                <a:rPr lang="zh-CN" altLang="en-US" b="1" dirty="0">
                  <a:latin typeface="黑体" panose="02010609060101010101" pitchFamily="1" charset="-122"/>
                  <a:ea typeface="宋体" panose="02010600030101010101" pitchFamily="2" charset="-122"/>
                </a:rPr>
                <a:t>确定管辖权冲突规则</a:t>
              </a:r>
              <a:endParaRPr lang="zh-CN" altLang="en-US" b="1" dirty="0">
                <a:latin typeface="黑体" panose="02010609060101010101" pitchFamily="1" charset="-122"/>
                <a:ea typeface="宋体" panose="02010600030101010101" pitchFamily="2" charset="-122"/>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内容占位符 2"/>
          <p:cNvSpPr>
            <a:spLocks noGrp="1"/>
          </p:cNvSpPr>
          <p:nvPr>
            <p:ph type="subTitle" idx="1"/>
          </p:nvPr>
        </p:nvSpPr>
        <p:spPr>
          <a:xfrm>
            <a:off x="838200" y="1258888"/>
            <a:ext cx="10515600" cy="4795837"/>
          </a:xfrm>
        </p:spPr>
        <p:txBody>
          <a:bodyPr anchor="t"/>
          <a:p>
            <a:pPr marL="228600" indent="-228600" algn="l" defTabSz="914400">
              <a:buSzPct val="60000"/>
            </a:pPr>
            <a:r>
              <a:rPr lang="en-US" altLang="zh-CN" sz="2800" kern="1200" dirty="0">
                <a:latin typeface="黑体" panose="02010609060101010101" pitchFamily="1" charset="-122"/>
                <a:ea typeface="黑体" panose="02010609060101010101" pitchFamily="1" charset="-122"/>
                <a:cs typeface="+mn-cs"/>
                <a:sym typeface="Arial" panose="020B0604020202020204" pitchFamily="34" charset="0"/>
              </a:rPr>
              <a:t>     不适用于安排模式的纠纷类型</a:t>
            </a:r>
            <a:endParaRPr lang="en-US" altLang="zh-CN"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endParaRPr lang="zh-CN" altLang="en-US"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      尊重专属管辖权效力</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   </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      协议管辖权优先</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     </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     先受理法院规则</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     不方便法院规则</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a:p>
            <a:pPr marL="228600" indent="-228600" algn="l" defTabSz="914400">
              <a:buSzPct val="60000"/>
            </a:pPr>
            <a:r>
              <a:rPr lang="zh-CN" altLang="en-US" sz="2800" kern="1200" dirty="0">
                <a:latin typeface="黑体" panose="02010609060101010101" pitchFamily="1" charset="-122"/>
                <a:ea typeface="黑体" panose="02010609060101010101" pitchFamily="1" charset="-122"/>
                <a:cs typeface="+mn-cs"/>
                <a:sym typeface="Arial" panose="020B0604020202020204" pitchFamily="34" charset="0"/>
              </a:rPr>
              <a:t>     </a:t>
            </a:r>
            <a:endParaRPr lang="zh-CN" altLang="en-US" sz="2800" kern="1200" dirty="0">
              <a:latin typeface="黑体" panose="02010609060101010101" pitchFamily="1" charset="-122"/>
              <a:ea typeface="黑体" panose="02010609060101010101" pitchFamily="1" charset="-122"/>
              <a:cs typeface="+mn-cs"/>
              <a:sym typeface="Arial" panose="020B0604020202020204" pitchFamily="34" charset="0"/>
            </a:endParaRPr>
          </a:p>
        </p:txBody>
      </p:sp>
      <p:sp>
        <p:nvSpPr>
          <p:cNvPr id="12290" name="五角星 3"/>
          <p:cNvSpPr/>
          <p:nvPr/>
        </p:nvSpPr>
        <p:spPr>
          <a:xfrm>
            <a:off x="1247775" y="2235200"/>
            <a:ext cx="527050" cy="441325"/>
          </a:xfrm>
          <a:custGeom>
            <a:avLst/>
            <a:gdLst/>
            <a:ahLst/>
            <a:cxnLst>
              <a:cxn ang="16200000">
                <a:pos x="263525" y="0"/>
              </a:cxn>
              <a:cxn ang="10800000">
                <a:pos x="0" y="168570"/>
              </a:cxn>
              <a:cxn ang="5400000">
                <a:pos x="100657" y="441323"/>
              </a:cxn>
              <a:cxn ang="5400000">
                <a:pos x="426392" y="441323"/>
              </a:cxn>
              <a:cxn ang="0">
                <a:pos x="527049" y="168570"/>
              </a:cxn>
            </a:cxnLst>
            <a:pathLst>
              <a:path w="527050" h="441325">
                <a:moveTo>
                  <a:pt x="0" y="168570"/>
                </a:moveTo>
                <a:lnTo>
                  <a:pt x="201316" y="168571"/>
                </a:lnTo>
                <a:lnTo>
                  <a:pt x="263525" y="0"/>
                </a:lnTo>
                <a:lnTo>
                  <a:pt x="325733" y="168571"/>
                </a:lnTo>
                <a:lnTo>
                  <a:pt x="527049" y="168570"/>
                </a:lnTo>
                <a:lnTo>
                  <a:pt x="364180" y="272752"/>
                </a:lnTo>
                <a:lnTo>
                  <a:pt x="426392" y="441323"/>
                </a:lnTo>
                <a:lnTo>
                  <a:pt x="263525" y="337139"/>
                </a:lnTo>
                <a:lnTo>
                  <a:pt x="100657" y="441323"/>
                </a:lnTo>
                <a:lnTo>
                  <a:pt x="162869" y="272752"/>
                </a:lnTo>
                <a:close/>
              </a:path>
            </a:pathLst>
          </a:custGeom>
          <a:solidFill>
            <a:schemeClr val="accent1"/>
          </a:solidFill>
          <a:ln w="12700" cap="flat" cmpd="sng">
            <a:solidFill>
              <a:srgbClr val="3385A9"/>
            </a:solidFill>
            <a:prstDash val="solid"/>
            <a:miter/>
            <a:headEnd type="none" w="med" len="med"/>
            <a:tailEnd type="none" w="med" len="med"/>
          </a:ln>
        </p:spPr>
        <p:txBody>
          <a:bodyPr/>
          <a:p>
            <a:endParaRPr lang="zh-CN" altLang="en-US"/>
          </a:p>
        </p:txBody>
      </p:sp>
      <p:sp>
        <p:nvSpPr>
          <p:cNvPr id="12291" name="五角星 4"/>
          <p:cNvSpPr/>
          <p:nvPr/>
        </p:nvSpPr>
        <p:spPr>
          <a:xfrm>
            <a:off x="1241425" y="4260850"/>
            <a:ext cx="525463" cy="439738"/>
          </a:xfrm>
          <a:custGeom>
            <a:avLst/>
            <a:gdLst/>
            <a:ahLst/>
            <a:cxnLst>
              <a:cxn ang="16200000">
                <a:pos x="262731" y="0"/>
              </a:cxn>
              <a:cxn ang="10800000">
                <a:pos x="0" y="167964"/>
              </a:cxn>
              <a:cxn ang="5400000">
                <a:pos x="100354" y="439736"/>
              </a:cxn>
              <a:cxn ang="5400000">
                <a:pos x="425108" y="439736"/>
              </a:cxn>
              <a:cxn ang="0">
                <a:pos x="525462" y="167964"/>
              </a:cxn>
            </a:cxnLst>
            <a:pathLst>
              <a:path w="525463" h="439738">
                <a:moveTo>
                  <a:pt x="0" y="167964"/>
                </a:moveTo>
                <a:lnTo>
                  <a:pt x="200710" y="167965"/>
                </a:lnTo>
                <a:lnTo>
                  <a:pt x="262731" y="0"/>
                </a:lnTo>
                <a:lnTo>
                  <a:pt x="324752" y="167965"/>
                </a:lnTo>
                <a:lnTo>
                  <a:pt x="525462" y="167964"/>
                </a:lnTo>
                <a:lnTo>
                  <a:pt x="363084" y="271771"/>
                </a:lnTo>
                <a:lnTo>
                  <a:pt x="425108" y="439736"/>
                </a:lnTo>
                <a:lnTo>
                  <a:pt x="262731" y="335927"/>
                </a:lnTo>
                <a:lnTo>
                  <a:pt x="100354" y="439736"/>
                </a:lnTo>
                <a:lnTo>
                  <a:pt x="162378" y="271771"/>
                </a:lnTo>
                <a:close/>
              </a:path>
            </a:pathLst>
          </a:custGeom>
          <a:solidFill>
            <a:schemeClr val="accent1"/>
          </a:solidFill>
          <a:ln w="12700" cap="flat" cmpd="sng">
            <a:solidFill>
              <a:srgbClr val="3385A9"/>
            </a:solidFill>
            <a:prstDash val="solid"/>
            <a:miter/>
            <a:headEnd type="none" w="med" len="med"/>
            <a:tailEnd type="none" w="med" len="med"/>
          </a:ln>
        </p:spPr>
        <p:txBody>
          <a:bodyPr/>
          <a:p>
            <a:endParaRPr lang="zh-CN" altLang="en-US"/>
          </a:p>
        </p:txBody>
      </p:sp>
      <p:sp>
        <p:nvSpPr>
          <p:cNvPr id="12292" name="五角星 5"/>
          <p:cNvSpPr/>
          <p:nvPr/>
        </p:nvSpPr>
        <p:spPr>
          <a:xfrm>
            <a:off x="1257300" y="3260725"/>
            <a:ext cx="527050" cy="441325"/>
          </a:xfrm>
          <a:custGeom>
            <a:avLst/>
            <a:gdLst/>
            <a:ahLst/>
            <a:cxnLst>
              <a:cxn ang="16200000">
                <a:pos x="263525" y="0"/>
              </a:cxn>
              <a:cxn ang="10800000">
                <a:pos x="0" y="168570"/>
              </a:cxn>
              <a:cxn ang="5400000">
                <a:pos x="100657" y="441323"/>
              </a:cxn>
              <a:cxn ang="5400000">
                <a:pos x="426392" y="441323"/>
              </a:cxn>
              <a:cxn ang="0">
                <a:pos x="527049" y="168570"/>
              </a:cxn>
            </a:cxnLst>
            <a:pathLst>
              <a:path w="527050" h="441325">
                <a:moveTo>
                  <a:pt x="0" y="168570"/>
                </a:moveTo>
                <a:lnTo>
                  <a:pt x="201316" y="168571"/>
                </a:lnTo>
                <a:lnTo>
                  <a:pt x="263525" y="0"/>
                </a:lnTo>
                <a:lnTo>
                  <a:pt x="325733" y="168571"/>
                </a:lnTo>
                <a:lnTo>
                  <a:pt x="527049" y="168570"/>
                </a:lnTo>
                <a:lnTo>
                  <a:pt x="364180" y="272752"/>
                </a:lnTo>
                <a:lnTo>
                  <a:pt x="426392" y="441323"/>
                </a:lnTo>
                <a:lnTo>
                  <a:pt x="263525" y="337139"/>
                </a:lnTo>
                <a:lnTo>
                  <a:pt x="100657" y="441323"/>
                </a:lnTo>
                <a:lnTo>
                  <a:pt x="162869" y="272752"/>
                </a:lnTo>
                <a:close/>
              </a:path>
            </a:pathLst>
          </a:custGeom>
          <a:solidFill>
            <a:schemeClr val="accent1"/>
          </a:solidFill>
          <a:ln w="12700" cap="flat" cmpd="sng">
            <a:solidFill>
              <a:srgbClr val="3385A9"/>
            </a:solidFill>
            <a:prstDash val="solid"/>
            <a:miter/>
            <a:headEnd type="none" w="med" len="med"/>
            <a:tailEnd type="none" w="med" len="med"/>
          </a:ln>
        </p:spPr>
        <p:txBody>
          <a:bodyPr/>
          <a:p>
            <a:endParaRPr lang="zh-CN" altLang="en-US"/>
          </a:p>
        </p:txBody>
      </p:sp>
      <p:sp>
        <p:nvSpPr>
          <p:cNvPr id="12293" name="五角星 4"/>
          <p:cNvSpPr/>
          <p:nvPr/>
        </p:nvSpPr>
        <p:spPr>
          <a:xfrm>
            <a:off x="1203325" y="5287963"/>
            <a:ext cx="525463" cy="439737"/>
          </a:xfrm>
          <a:custGeom>
            <a:avLst/>
            <a:gdLst/>
            <a:ahLst/>
            <a:cxnLst>
              <a:cxn ang="16200000">
                <a:pos x="262731" y="0"/>
              </a:cxn>
              <a:cxn ang="10800000">
                <a:pos x="0" y="167964"/>
              </a:cxn>
              <a:cxn ang="5400000">
                <a:pos x="100354" y="439735"/>
              </a:cxn>
              <a:cxn ang="5400000">
                <a:pos x="425108" y="439735"/>
              </a:cxn>
              <a:cxn ang="0">
                <a:pos x="525462" y="167964"/>
              </a:cxn>
            </a:cxnLst>
            <a:pathLst>
              <a:path w="525463" h="439737">
                <a:moveTo>
                  <a:pt x="0" y="167964"/>
                </a:moveTo>
                <a:lnTo>
                  <a:pt x="200710" y="167965"/>
                </a:lnTo>
                <a:lnTo>
                  <a:pt x="262731" y="0"/>
                </a:lnTo>
                <a:lnTo>
                  <a:pt x="324752" y="167965"/>
                </a:lnTo>
                <a:lnTo>
                  <a:pt x="525462" y="167964"/>
                </a:lnTo>
                <a:lnTo>
                  <a:pt x="363084" y="271771"/>
                </a:lnTo>
                <a:lnTo>
                  <a:pt x="425108" y="439735"/>
                </a:lnTo>
                <a:lnTo>
                  <a:pt x="262731" y="335926"/>
                </a:lnTo>
                <a:lnTo>
                  <a:pt x="100354" y="439735"/>
                </a:lnTo>
                <a:lnTo>
                  <a:pt x="162378" y="271771"/>
                </a:lnTo>
                <a:close/>
              </a:path>
            </a:pathLst>
          </a:custGeom>
          <a:solidFill>
            <a:schemeClr val="accent1"/>
          </a:solidFill>
          <a:ln w="12700" cap="flat" cmpd="sng">
            <a:solidFill>
              <a:srgbClr val="3385A9"/>
            </a:solidFill>
            <a:prstDash val="solid"/>
            <a:miter/>
            <a:headEnd type="none" w="med" len="med"/>
            <a:tailEnd type="none" w="med" len="med"/>
          </a:ln>
        </p:spPr>
        <p:txBody>
          <a:bodyPr/>
          <a:p>
            <a:endParaRPr lang="zh-CN" altLang="en-US"/>
          </a:p>
        </p:txBody>
      </p:sp>
      <p:sp>
        <p:nvSpPr>
          <p:cNvPr id="12294" name="五角星 3"/>
          <p:cNvSpPr/>
          <p:nvPr/>
        </p:nvSpPr>
        <p:spPr>
          <a:xfrm>
            <a:off x="1201738" y="1158875"/>
            <a:ext cx="527050" cy="441325"/>
          </a:xfrm>
          <a:custGeom>
            <a:avLst/>
            <a:gdLst/>
            <a:ahLst/>
            <a:cxnLst>
              <a:cxn ang="16200000">
                <a:pos x="263525" y="0"/>
              </a:cxn>
              <a:cxn ang="10800000">
                <a:pos x="0" y="168570"/>
              </a:cxn>
              <a:cxn ang="5400000">
                <a:pos x="100657" y="441323"/>
              </a:cxn>
              <a:cxn ang="5400000">
                <a:pos x="426392" y="441323"/>
              </a:cxn>
              <a:cxn ang="0">
                <a:pos x="527049" y="168570"/>
              </a:cxn>
            </a:cxnLst>
            <a:pathLst>
              <a:path w="527050" h="441325">
                <a:moveTo>
                  <a:pt x="0" y="168570"/>
                </a:moveTo>
                <a:lnTo>
                  <a:pt x="201316" y="168571"/>
                </a:lnTo>
                <a:lnTo>
                  <a:pt x="263525" y="0"/>
                </a:lnTo>
                <a:lnTo>
                  <a:pt x="325733" y="168571"/>
                </a:lnTo>
                <a:lnTo>
                  <a:pt x="527049" y="168570"/>
                </a:lnTo>
                <a:lnTo>
                  <a:pt x="364180" y="272752"/>
                </a:lnTo>
                <a:lnTo>
                  <a:pt x="426392" y="441323"/>
                </a:lnTo>
                <a:lnTo>
                  <a:pt x="263525" y="337139"/>
                </a:lnTo>
                <a:lnTo>
                  <a:pt x="100657" y="441323"/>
                </a:lnTo>
                <a:lnTo>
                  <a:pt x="162869" y="272752"/>
                </a:lnTo>
                <a:close/>
              </a:path>
            </a:pathLst>
          </a:custGeom>
          <a:solidFill>
            <a:schemeClr val="accent1"/>
          </a:solidFill>
          <a:ln w="12700" cap="flat" cmpd="sng">
            <a:solidFill>
              <a:srgbClr val="3385A9"/>
            </a:solidFill>
            <a:prstDash val="solid"/>
            <a:miter/>
            <a:headEnd type="none" w="med" len="med"/>
            <a:tailEnd type="none" w="med" len="med"/>
          </a:ln>
        </p:spPr>
        <p:txBody>
          <a:bodyPr/>
          <a:p>
            <a:endParaRPr lang="zh-CN" altLang="en-US"/>
          </a:p>
        </p:txBody>
      </p:sp>
      <p:sp>
        <p:nvSpPr>
          <p:cNvPr id="12295" name="标题 1"/>
          <p:cNvSpPr>
            <a:spLocks noGrp="1"/>
          </p:cNvSpPr>
          <p:nvPr>
            <p:ph type="ctrTitle"/>
          </p:nvPr>
        </p:nvSpPr>
        <p:spPr>
          <a:xfrm>
            <a:off x="838200" y="365125"/>
            <a:ext cx="10515600" cy="633413"/>
          </a:xfrm>
        </p:spPr>
        <p:txBody>
          <a:bodyPr anchor="ctr"/>
          <a:p>
            <a:pPr algn="l">
              <a:buNone/>
            </a:pPr>
            <a:r>
              <a:rPr lang="zh-CN" altLang="en-US" sz="2500" b="1" kern="1200">
                <a:solidFill>
                  <a:srgbClr val="00B050"/>
                </a:solidFill>
                <a:latin typeface="微软雅黑" panose="020B0503020204020204" pitchFamily="2" charset="-122"/>
                <a:ea typeface="微软雅黑" panose="020B0503020204020204" pitchFamily="2" charset="-122"/>
                <a:cs typeface="+mj-cs"/>
                <a:sym typeface="微软雅黑" panose="020B0503020204020204" pitchFamily="2" charset="-122"/>
              </a:rPr>
              <a:t>三、粤港澳大湾区民商事管辖权冲突安排模式的规则构建</a:t>
            </a:r>
            <a:endParaRPr lang="zh-CN" altLang="en-US" sz="2500" b="1" kern="1200">
              <a:solidFill>
                <a:srgbClr val="00B050"/>
              </a:solidFill>
              <a:latin typeface="微软雅黑" panose="020B0503020204020204" pitchFamily="2" charset="-122"/>
              <a:ea typeface="微软雅黑" panose="020B0503020204020204" pitchFamily="2" charset="-122"/>
              <a:cs typeface="+mj-cs"/>
              <a:sym typeface="微软雅黑" panose="020B0503020204020204"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结语</a:t>
            </a:r>
            <a:endParaRPr lang="zh-CN" altLang="en-US"/>
          </a:p>
        </p:txBody>
      </p:sp>
      <p:sp>
        <p:nvSpPr>
          <p:cNvPr id="3" name="内容占位符 2"/>
          <p:cNvSpPr>
            <a:spLocks noGrp="1"/>
          </p:cNvSpPr>
          <p:nvPr>
            <p:ph idx="1"/>
          </p:nvPr>
        </p:nvSpPr>
        <p:spPr/>
        <p:txBody>
          <a:bodyPr/>
          <a:p>
            <a:r>
              <a:rPr lang="zh-CN" altLang="en-US"/>
              <a:t>粤港澳大湾区九城市之间民商事管辖权冲突客观实存，鉴于目前尚不具备以统一区际冲突法或实体法的现实条件，应采取渐进式解决进路，先通过安排模式尽量达成共识。在具体进路层面，应考虑先行放权广东，通过搭建粤港澳三地司法平台等方式，就民商事管辖权冲突相关问题先行磋商。诚然，“一国两制三法域”背景下粤港澳三地在法治理念、价值取向、法律制度等层面仍存在着明显的差异。正因如此，才需要借力粤港澳大湾区战略创造的合作共赢机制，通过搭建合理平台，引入平等协商机制，尽量达成共识，构建可行的管辖权冲突安排模式，减少粤港澳大湾区因民商事案件管辖权冲突带来的消极影响，力争减少粤港澳司法资源的浪费、避免产生相冲突的司法裁判、维护三地司法的公信力、促进粤港澳大湾区法治软环境整体提升的目的，也为国际社会处理同一主权国家不同法域的法律冲突和多种社会制度共同繁荣发展提供中国解决方案，贡献中国智慧。</a:t>
            </a:r>
            <a:endParaRPr lang="zh-CN" altLang="en-US"/>
          </a:p>
        </p:txBody>
      </p:sp>
    </p:spTree>
  </p:cSld>
  <p:clrMapOvr>
    <a:masterClrMapping/>
  </p:clrMapOvr>
</p:sld>
</file>

<file path=ppt/theme/theme1.xml><?xml version="1.0" encoding="utf-8"?>
<a:theme xmlns:a="http://schemas.openxmlformats.org/drawingml/2006/main" name="A000120141119A01PPBG">
  <a:themeElements>
    <a:clrScheme name="">
      <a:dk1>
        <a:srgbClr val="5F5F5F"/>
      </a:dk1>
      <a:lt1>
        <a:srgbClr val="FFFFFF"/>
      </a:lt1>
      <a:dk2>
        <a:srgbClr val="5F5F5F"/>
      </a:dk2>
      <a:lt2>
        <a:srgbClr val="FFFFFF"/>
      </a:lt2>
      <a:accent1>
        <a:srgbClr val="47B6E7"/>
      </a:accent1>
      <a:accent2>
        <a:srgbClr val="628EE3"/>
      </a:accent2>
      <a:accent3>
        <a:srgbClr val="FFFFFF"/>
      </a:accent3>
      <a:accent4>
        <a:srgbClr val="515151"/>
      </a:accent4>
      <a:accent5>
        <a:srgbClr val="B1D7F1"/>
      </a:accent5>
      <a:accent6>
        <a:srgbClr val="577FCB"/>
      </a:accent6>
      <a:hlink>
        <a:srgbClr val="00B0F0"/>
      </a:hlink>
      <a:folHlink>
        <a:srgbClr val="AFB2B4"/>
      </a:folHlink>
    </a:clrScheme>
    <a:fontScheme name="">
      <a:majorFont>
        <a:latin typeface="黑体"/>
        <a:ea typeface="黑体"/>
        <a:cs typeface=""/>
      </a:majorFont>
      <a:minorFont>
        <a:latin typeface="黑体"/>
        <a:ea typeface="黑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5F5F5F"/>
      </a:dk1>
      <a:lt1>
        <a:srgbClr val="FFFFFF"/>
      </a:lt1>
      <a:dk2>
        <a:srgbClr val="5F5F5F"/>
      </a:dk2>
      <a:lt2>
        <a:srgbClr val="FFFFFF"/>
      </a:lt2>
      <a:accent1>
        <a:srgbClr val="47B6E7"/>
      </a:accent1>
      <a:accent2>
        <a:srgbClr val="628EE3"/>
      </a:accent2>
      <a:accent3>
        <a:srgbClr val="FFFFFF"/>
      </a:accent3>
      <a:accent4>
        <a:srgbClr val="515151"/>
      </a:accent4>
      <a:accent5>
        <a:srgbClr val="B1D7F1"/>
      </a:accent5>
      <a:accent6>
        <a:srgbClr val="577FCB"/>
      </a:accent6>
      <a:hlink>
        <a:srgbClr val="00B0F0"/>
      </a:hlink>
      <a:folHlink>
        <a:srgbClr val="AFB2B4"/>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5F5F5F"/>
    </a:dk1>
    <a:lt1>
      <a:srgbClr val="FFFFFF"/>
    </a:lt1>
    <a:dk2>
      <a:srgbClr val="5F5F5F"/>
    </a:dk2>
    <a:lt2>
      <a:srgbClr val="FFFFFF"/>
    </a:lt2>
    <a:accent1>
      <a:srgbClr val="47B6E7"/>
    </a:accent1>
    <a:accent2>
      <a:srgbClr val="628EE3"/>
    </a:accent2>
    <a:accent3>
      <a:srgbClr val="FFFFFF"/>
    </a:accent3>
    <a:accent4>
      <a:srgbClr val="515151"/>
    </a:accent4>
    <a:accent5>
      <a:srgbClr val="B1D7F1"/>
    </a:accent5>
    <a:accent6>
      <a:srgbClr val="577FCB"/>
    </a:accent6>
    <a:hlink>
      <a:srgbClr val="00B0F0"/>
    </a:hlink>
    <a:folHlink>
      <a:srgbClr val="AFB2B4"/>
    </a:folHlink>
  </a:clrScheme>
</a:themeOverride>
</file>

<file path=docProps/app.xml><?xml version="1.0" encoding="utf-8"?>
<Properties xmlns="http://schemas.openxmlformats.org/officeDocument/2006/extended-properties" xmlns:vt="http://schemas.openxmlformats.org/officeDocument/2006/docPropsVTypes">
  <TotalTime>0</TotalTime>
  <Words>1872</Words>
  <Application>WPS 演示</Application>
  <PresentationFormat>宽屏</PresentationFormat>
  <Paragraphs>85</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宋体</vt:lpstr>
      <vt:lpstr>Wingdings</vt:lpstr>
      <vt:lpstr>黑体</vt:lpstr>
      <vt:lpstr>Wingdings 2</vt:lpstr>
      <vt:lpstr>微软雅黑</vt:lpstr>
      <vt:lpstr>Arial Unicode MS</vt:lpstr>
      <vt:lpstr>A000120141119A01PPBG</vt:lpstr>
      <vt:lpstr>论粤港澳大湾区民商事案件管辖权的冲突与协调</vt:lpstr>
      <vt:lpstr>前言</vt:lpstr>
      <vt:lpstr>一、“一国两制三法域”下的粤港澳民商事管辖权冲突 </vt:lpstr>
      <vt:lpstr>一、“一国两制三法域”下的粤港澳民商事管辖权冲突 </vt:lpstr>
      <vt:lpstr>二、粤港澳民商事管辖权冲突解决模式探究</vt:lpstr>
      <vt:lpstr>二、粤港澳民商事管辖权冲突解决模式探究 </vt:lpstr>
      <vt:lpstr>三、粤港澳大湾区民商事管辖权冲突安排模式的规则构建 </vt:lpstr>
      <vt:lpstr>三、粤港澳大湾区民商事管辖权冲突安排模式的规则构建</vt:lpstr>
      <vt:lpstr>结语</vt:lpstr>
    </vt:vector>
  </TitlesOfParts>
  <Company>gdgz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lenovo</dc:creator>
  <cp:lastModifiedBy>暖风</cp:lastModifiedBy>
  <cp:revision>28</cp:revision>
  <dcterms:created xsi:type="dcterms:W3CDTF">2015-05-05T00:02:00Z</dcterms:created>
  <dcterms:modified xsi:type="dcterms:W3CDTF">2018-11-02T16:00:29Z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2052-10.1.0.7566</vt:lpwstr>
  </property>
</Properties>
</file>