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diagrams/layout1.xml" ContentType="application/vnd.openxmlformats-officedocument.drawingml.diagramLayout+xml"/>
  <Default Extension="xlsx" ContentType="application/vnd.openxmlformats-officedocument.spreadsheetml.sheet"/>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diagrams/colors2.xml" ContentType="application/vnd.openxmlformats-officedocument.drawingml.diagramColor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4" r:id="rId1"/>
    <p:sldMasterId id="2147483698" r:id="rId2"/>
  </p:sldMasterIdLst>
  <p:notesMasterIdLst>
    <p:notesMasterId r:id="rId27"/>
  </p:notesMasterIdLst>
  <p:sldIdLst>
    <p:sldId id="679" r:id="rId3"/>
    <p:sldId id="681" r:id="rId4"/>
    <p:sldId id="657" r:id="rId5"/>
    <p:sldId id="658" r:id="rId6"/>
    <p:sldId id="659" r:id="rId7"/>
    <p:sldId id="257" r:id="rId8"/>
    <p:sldId id="661" r:id="rId9"/>
    <p:sldId id="662" r:id="rId10"/>
    <p:sldId id="663" r:id="rId11"/>
    <p:sldId id="665" r:id="rId12"/>
    <p:sldId id="664" r:id="rId13"/>
    <p:sldId id="666" r:id="rId14"/>
    <p:sldId id="668" r:id="rId15"/>
    <p:sldId id="667" r:id="rId16"/>
    <p:sldId id="682" r:id="rId17"/>
    <p:sldId id="672" r:id="rId18"/>
    <p:sldId id="683" r:id="rId19"/>
    <p:sldId id="670" r:id="rId20"/>
    <p:sldId id="671" r:id="rId21"/>
    <p:sldId id="674" r:id="rId22"/>
    <p:sldId id="676" r:id="rId23"/>
    <p:sldId id="675" r:id="rId24"/>
    <p:sldId id="678" r:id="rId25"/>
    <p:sldId id="654" r:id="rId26"/>
  </p:sldIdLst>
  <p:sldSz cx="9144000" cy="5719763"/>
  <p:notesSz cx="6797675" cy="9928225"/>
  <p:defaultTextStyle>
    <a:defPPr>
      <a:defRPr lang="zh-CN"/>
    </a:defPPr>
    <a:lvl1pPr marL="0" lvl="0"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2FDB2607-1784-4EEB-B798-7EB5836EED8A}">
        <p14:showMediaCtrls xmlns="" xmlns:p14="http://schemas.microsoft.com/office/powerpoint/2010/main" val="1"/>
      </p:ext>
    </p:extLst>
  </p:showPr>
  <p:clrMru>
    <a:srgbClr val="B20400"/>
    <a:srgbClr val="808080"/>
    <a:srgbClr val="666699"/>
    <a:srgbClr val="FF33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98" d="100"/>
          <a:sy n="98" d="100"/>
        </p:scale>
        <p:origin x="-994" y="-77"/>
      </p:cViewPr>
      <p:guideLst>
        <p:guide orient="horz" pos="1654"/>
        <p:guide pos="2653"/>
      </p:guideLst>
    </p:cSldViewPr>
  </p:slideViewPr>
  <p:notesTextViewPr>
    <p:cViewPr>
      <p:scale>
        <a:sx n="100" d="100"/>
        <a:sy n="100" d="100"/>
      </p:scale>
      <p:origin x="0" y="0"/>
    </p:cViewPr>
  </p:notesTextViewPr>
  <p:gridSpacing cx="73733025" cy="73733025"/>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Office_Excel____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Office_Excel____2.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CN"/>
  <c:style val="1"/>
  <c:clrMapOvr bg1="lt1" tx1="dk1" bg2="lt2" tx2="dk2" accent1="accent1" accent2="accent2" accent3="accent3" accent4="accent4" accent5="accent5" accent6="accent6" hlink="hlink" folHlink="folHlink"/>
  <c:chart>
    <c:title>
      <c:tx>
        <c:rich>
          <a:bodyPr/>
          <a:lstStyle/>
          <a:p>
            <a:pPr>
              <a:defRPr/>
            </a:pPr>
            <a:r>
              <a:rPr lang="zh-CN" altLang="en-US" sz="1600" dirty="0"/>
              <a:t>涉海事仲裁</a:t>
            </a:r>
            <a:r>
              <a:rPr lang="zh-CN" sz="1600" dirty="0"/>
              <a:t>案件数量</a:t>
            </a:r>
            <a:endParaRPr lang="en-US" sz="1600" dirty="0"/>
          </a:p>
          <a:p>
            <a:pPr>
              <a:defRPr/>
            </a:pPr>
            <a:r>
              <a:rPr lang="zh-CN" sz="1600" dirty="0"/>
              <a:t>（</a:t>
            </a:r>
            <a:r>
              <a:rPr lang="en-US" sz="1600" dirty="0"/>
              <a:t>2013</a:t>
            </a:r>
            <a:r>
              <a:rPr lang="zh-CN" sz="1600" dirty="0"/>
              <a:t>年</a:t>
            </a:r>
            <a:r>
              <a:rPr lang="en-US" sz="1600" dirty="0"/>
              <a:t>-2018</a:t>
            </a:r>
            <a:r>
              <a:rPr lang="zh-CN" sz="1600" dirty="0"/>
              <a:t>年</a:t>
            </a:r>
            <a:r>
              <a:rPr lang="zh-CN" altLang="en-US" sz="1600" dirty="0"/>
              <a:t>第一季度末</a:t>
            </a:r>
            <a:r>
              <a:rPr lang="zh-CN" sz="1600" dirty="0"/>
              <a:t>）</a:t>
            </a:r>
          </a:p>
        </c:rich>
      </c:tx>
      <c:layout>
        <c:manualLayout>
          <c:xMode val="edge"/>
          <c:yMode val="edge"/>
          <c:x val="0.20635634214477241"/>
          <c:y val="2.2832591935397748E-2"/>
        </c:manualLayout>
      </c:layout>
      <c:spPr>
        <a:noFill/>
        <a:ln w="24915">
          <a:noFill/>
        </a:ln>
      </c:spPr>
    </c:title>
    <c:plotArea>
      <c:layout>
        <c:manualLayout>
          <c:layoutTarget val="inner"/>
          <c:xMode val="edge"/>
          <c:yMode val="edge"/>
          <c:x val="6.5681444991789822E-2"/>
          <c:y val="0.31578947368421489"/>
          <c:w val="0.75862068965518115"/>
          <c:h val="0.51644736842104866"/>
        </c:manualLayout>
      </c:layout>
      <c:barChart>
        <c:barDir val="col"/>
        <c:grouping val="clustered"/>
        <c:ser>
          <c:idx val="0"/>
          <c:order val="0"/>
          <c:tx>
            <c:strRef>
              <c:f>Sheet1!$B$1</c:f>
              <c:strCache>
                <c:ptCount val="1"/>
                <c:pt idx="0">
                  <c:v>案件数量</c:v>
                </c:pt>
              </c:strCache>
            </c:strRef>
          </c:tx>
          <c:dLbls>
            <c:spPr>
              <a:noFill/>
              <a:ln w="24915">
                <a:noFill/>
              </a:ln>
            </c:spPr>
            <c:dLblPos val="outEnd"/>
            <c:showVal val="1"/>
          </c:dLbls>
          <c:cat>
            <c:strRef>
              <c:f>Sheet1!$A$2:$A$12</c:f>
              <c:strCache>
                <c:ptCount val="6"/>
                <c:pt idx="0">
                  <c:v>2013年</c:v>
                </c:pt>
                <c:pt idx="1">
                  <c:v>2014年</c:v>
                </c:pt>
                <c:pt idx="2">
                  <c:v>2015年</c:v>
                </c:pt>
                <c:pt idx="3">
                  <c:v>2016年</c:v>
                </c:pt>
                <c:pt idx="4">
                  <c:v>2017年</c:v>
                </c:pt>
                <c:pt idx="5">
                  <c:v>2018年</c:v>
                </c:pt>
              </c:strCache>
            </c:strRef>
          </c:cat>
          <c:val>
            <c:numRef>
              <c:f>Sheet1!$B$2:$B$12</c:f>
              <c:numCache>
                <c:formatCode>General</c:formatCode>
                <c:ptCount val="11"/>
                <c:pt idx="0">
                  <c:v>4</c:v>
                </c:pt>
                <c:pt idx="1">
                  <c:v>2</c:v>
                </c:pt>
                <c:pt idx="2">
                  <c:v>14</c:v>
                </c:pt>
                <c:pt idx="3">
                  <c:v>6</c:v>
                </c:pt>
                <c:pt idx="4">
                  <c:v>8</c:v>
                </c:pt>
                <c:pt idx="5">
                  <c:v>1</c:v>
                </c:pt>
              </c:numCache>
            </c:numRef>
          </c:val>
        </c:ser>
        <c:dLbls>
          <c:showVal val="1"/>
        </c:dLbls>
        <c:axId val="83588224"/>
        <c:axId val="83589760"/>
      </c:barChart>
      <c:catAx>
        <c:axId val="83588224"/>
        <c:scaling>
          <c:orientation val="minMax"/>
        </c:scaling>
        <c:axPos val="b"/>
        <c:numFmt formatCode="General" sourceLinked="1"/>
        <c:tickLblPos val="nextTo"/>
        <c:crossAx val="83589760"/>
        <c:crosses val="autoZero"/>
        <c:auto val="1"/>
        <c:lblAlgn val="ctr"/>
        <c:lblOffset val="100"/>
      </c:catAx>
      <c:valAx>
        <c:axId val="83589760"/>
        <c:scaling>
          <c:orientation val="minMax"/>
        </c:scaling>
        <c:axPos val="l"/>
        <c:majorGridlines/>
        <c:numFmt formatCode="General" sourceLinked="1"/>
        <c:tickLblPos val="nextTo"/>
        <c:crossAx val="83588224"/>
        <c:crosses val="autoZero"/>
        <c:crossBetween val="between"/>
      </c:valAx>
    </c:plotArea>
    <c:legend>
      <c:legendPos val="r"/>
      <c:layout/>
    </c:legend>
    <c:plotVisOnly val="1"/>
    <c:dispBlanksAs val="gap"/>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zh-CN"/>
  <c:style val="1"/>
  <c:clrMapOvr bg1="lt1" tx1="dk1" bg2="lt2" tx2="dk2" accent1="accent1" accent2="accent2" accent3="accent3" accent4="accent4" accent5="accent5" accent6="accent6" hlink="hlink" folHlink="folHlink"/>
  <c:chart>
    <c:title>
      <c:tx>
        <c:rich>
          <a:bodyPr/>
          <a:lstStyle/>
          <a:p>
            <a:pPr>
              <a:defRPr/>
            </a:pPr>
            <a:r>
              <a:rPr lang="zh-CN" altLang="en-US"/>
              <a:t>涉海事仲裁</a:t>
            </a:r>
            <a:r>
              <a:rPr lang="zh-CN"/>
              <a:t>案件平均审理周期</a:t>
            </a:r>
            <a:endParaRPr lang="en-US"/>
          </a:p>
          <a:p>
            <a:pPr>
              <a:defRPr/>
            </a:pPr>
            <a:r>
              <a:rPr lang="zh-CN"/>
              <a:t>（</a:t>
            </a:r>
            <a:r>
              <a:rPr lang="en-US"/>
              <a:t>2013</a:t>
            </a:r>
            <a:r>
              <a:rPr lang="zh-CN"/>
              <a:t>年</a:t>
            </a:r>
            <a:r>
              <a:rPr lang="en-US"/>
              <a:t>-2017</a:t>
            </a:r>
            <a:r>
              <a:rPr lang="zh-CN"/>
              <a:t>年）</a:t>
            </a:r>
          </a:p>
        </c:rich>
      </c:tx>
      <c:layout>
        <c:manualLayout>
          <c:xMode val="edge"/>
          <c:yMode val="edge"/>
          <c:x val="0.24740140325596646"/>
          <c:y val="2.7264616443411282E-2"/>
        </c:manualLayout>
      </c:layout>
      <c:spPr>
        <a:noFill/>
        <a:ln w="25604">
          <a:noFill/>
        </a:ln>
      </c:spPr>
    </c:title>
    <c:plotArea>
      <c:layout>
        <c:manualLayout>
          <c:layoutTarget val="inner"/>
          <c:xMode val="edge"/>
          <c:yMode val="edge"/>
          <c:x val="6.1068702290076327E-2"/>
          <c:y val="0.28289473684210531"/>
          <c:w val="0.90381679389312952"/>
          <c:h val="0.52960526315789902"/>
        </c:manualLayout>
      </c:layout>
      <c:lineChart>
        <c:grouping val="stacked"/>
        <c:ser>
          <c:idx val="0"/>
          <c:order val="0"/>
          <c:tx>
            <c:strRef>
              <c:f>Sheet1!$B$1</c:f>
              <c:strCache>
                <c:ptCount val="1"/>
                <c:pt idx="0">
                  <c:v>平均审理周期（天数）</c:v>
                </c:pt>
              </c:strCache>
            </c:strRef>
          </c:tx>
          <c:dLbls>
            <c:spPr>
              <a:noFill/>
              <a:ln w="25604">
                <a:noFill/>
              </a:ln>
            </c:spPr>
            <c:dLblPos val="b"/>
            <c:showVal val="1"/>
          </c:dLbls>
          <c:cat>
            <c:strRef>
              <c:f>Sheet1!$A$2:$A$6</c:f>
              <c:strCache>
                <c:ptCount val="5"/>
                <c:pt idx="0">
                  <c:v>2013年</c:v>
                </c:pt>
                <c:pt idx="1">
                  <c:v>2014年</c:v>
                </c:pt>
                <c:pt idx="2">
                  <c:v>2015年</c:v>
                </c:pt>
                <c:pt idx="3">
                  <c:v>2016年</c:v>
                </c:pt>
                <c:pt idx="4">
                  <c:v>2017年</c:v>
                </c:pt>
              </c:strCache>
            </c:strRef>
          </c:cat>
          <c:val>
            <c:numRef>
              <c:f>Sheet1!$B$2:$B$6</c:f>
              <c:numCache>
                <c:formatCode>General</c:formatCode>
                <c:ptCount val="5"/>
                <c:pt idx="0">
                  <c:v>145</c:v>
                </c:pt>
                <c:pt idx="1">
                  <c:v>66.5</c:v>
                </c:pt>
                <c:pt idx="2">
                  <c:v>85.2</c:v>
                </c:pt>
                <c:pt idx="3">
                  <c:v>133.6</c:v>
                </c:pt>
                <c:pt idx="4">
                  <c:v>67</c:v>
                </c:pt>
              </c:numCache>
            </c:numRef>
          </c:val>
        </c:ser>
        <c:dLbls>
          <c:showVal val="1"/>
        </c:dLbls>
        <c:marker val="1"/>
        <c:axId val="99673216"/>
        <c:axId val="99674752"/>
      </c:lineChart>
      <c:catAx>
        <c:axId val="99673216"/>
        <c:scaling>
          <c:orientation val="minMax"/>
        </c:scaling>
        <c:axPos val="b"/>
        <c:numFmt formatCode="General" sourceLinked="1"/>
        <c:majorTickMark val="none"/>
        <c:tickLblPos val="nextTo"/>
        <c:crossAx val="99674752"/>
        <c:crosses val="autoZero"/>
        <c:auto val="1"/>
        <c:lblAlgn val="ctr"/>
        <c:lblOffset val="100"/>
      </c:catAx>
      <c:valAx>
        <c:axId val="99674752"/>
        <c:scaling>
          <c:orientation val="minMax"/>
        </c:scaling>
        <c:axPos val="l"/>
        <c:majorGridlines/>
        <c:numFmt formatCode="General" sourceLinked="0"/>
        <c:majorTickMark val="none"/>
        <c:tickLblPos val="nextTo"/>
        <c:crossAx val="99673216"/>
        <c:crosses val="autoZero"/>
        <c:crossBetween val="between"/>
        <c:majorUnit val="30"/>
      </c:valAx>
    </c:plotArea>
    <c:legend>
      <c:legendPos val="b"/>
      <c:layout>
        <c:manualLayout>
          <c:xMode val="edge"/>
          <c:yMode val="edge"/>
          <c:x val="0.39894726361026173"/>
          <c:y val="0.90443272572579325"/>
          <c:w val="0.26225562472369229"/>
          <c:h val="7.1757406470980611E-2"/>
        </c:manualLayout>
      </c:layout>
    </c:legend>
    <c:plotVisOnly val="1"/>
    <c:dispBlanksAs val="zero"/>
  </c:chart>
  <c:externalData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A7654F-62CA-437F-B135-77327C0C8E48}"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zh-CN" altLang="en-US"/>
        </a:p>
      </dgm:t>
    </dgm:pt>
    <dgm:pt modelId="{745F1FAD-1CC1-4704-A5FF-5958BE3C341B}">
      <dgm:prSet phldrT="[文本]" custT="1"/>
      <dgm:spPr/>
      <dgm:t>
        <a:bodyPr/>
        <a:lstStyle/>
        <a:p>
          <a:r>
            <a:rPr lang="zh-CN" altLang="en-US" sz="1800" b="1" dirty="0" smtClean="0"/>
            <a:t>一、引言</a:t>
          </a:r>
          <a:endParaRPr lang="zh-CN" altLang="en-US" sz="1800" b="1" dirty="0"/>
        </a:p>
      </dgm:t>
    </dgm:pt>
    <dgm:pt modelId="{194502FE-782E-4496-82F3-C468F4FA7764}" type="parTrans" cxnId="{AB84F156-3555-44C2-86AB-232D395C84B0}">
      <dgm:prSet/>
      <dgm:spPr/>
      <dgm:t>
        <a:bodyPr/>
        <a:lstStyle/>
        <a:p>
          <a:endParaRPr lang="zh-CN" altLang="en-US"/>
        </a:p>
      </dgm:t>
    </dgm:pt>
    <dgm:pt modelId="{BDC9C73D-FE11-4039-976B-3CBF32C0C557}" type="sibTrans" cxnId="{AB84F156-3555-44C2-86AB-232D395C84B0}">
      <dgm:prSet/>
      <dgm:spPr/>
      <dgm:t>
        <a:bodyPr/>
        <a:lstStyle/>
        <a:p>
          <a:endParaRPr lang="zh-CN" altLang="en-US"/>
        </a:p>
      </dgm:t>
    </dgm:pt>
    <dgm:pt modelId="{629EAEF3-4DAE-4D51-B8D7-8DA546BA8811}">
      <dgm:prSet phldrT="[文本]" custT="1"/>
      <dgm:spPr/>
      <dgm:t>
        <a:bodyPr/>
        <a:lstStyle/>
        <a:p>
          <a:r>
            <a:rPr lang="zh-CN" altLang="en-US" sz="1800" b="1" dirty="0" smtClean="0"/>
            <a:t>二、广州海事法院对海事仲裁支持与监督的基本情况和特点</a:t>
          </a:r>
          <a:endParaRPr lang="zh-CN" altLang="en-US" sz="1800" b="1" dirty="0"/>
        </a:p>
      </dgm:t>
    </dgm:pt>
    <dgm:pt modelId="{4155FB19-2858-4BF7-8112-294EBE8C1DBF}" type="parTrans" cxnId="{A89D9E0F-1D4D-4367-9CA2-CAEF50E66865}">
      <dgm:prSet/>
      <dgm:spPr/>
      <dgm:t>
        <a:bodyPr/>
        <a:lstStyle/>
        <a:p>
          <a:endParaRPr lang="zh-CN" altLang="en-US"/>
        </a:p>
      </dgm:t>
    </dgm:pt>
    <dgm:pt modelId="{4A3F5FE2-766B-4DF2-91B4-5AEA067CEF31}" type="sibTrans" cxnId="{A89D9E0F-1D4D-4367-9CA2-CAEF50E66865}">
      <dgm:prSet/>
      <dgm:spPr/>
      <dgm:t>
        <a:bodyPr/>
        <a:lstStyle/>
        <a:p>
          <a:endParaRPr lang="zh-CN" altLang="en-US"/>
        </a:p>
      </dgm:t>
    </dgm:pt>
    <dgm:pt modelId="{180586DE-0809-41A8-AB71-007F115A763A}">
      <dgm:prSet phldrT="[文本]" custT="1"/>
      <dgm:spPr/>
      <dgm:t>
        <a:bodyPr/>
        <a:lstStyle/>
        <a:p>
          <a:r>
            <a:rPr lang="zh-CN" altLang="en-US" sz="1800" b="1" dirty="0" smtClean="0"/>
            <a:t>三、海事诉讼与仲裁对接的困境分析</a:t>
          </a:r>
          <a:endParaRPr lang="zh-CN" altLang="en-US" sz="1800" dirty="0"/>
        </a:p>
      </dgm:t>
    </dgm:pt>
    <dgm:pt modelId="{62E9A643-9972-419E-94C8-EB7BD9F1B048}" type="parTrans" cxnId="{17851227-C38A-47EC-A581-6EF6EF16A011}">
      <dgm:prSet/>
      <dgm:spPr/>
      <dgm:t>
        <a:bodyPr/>
        <a:lstStyle/>
        <a:p>
          <a:endParaRPr lang="zh-CN" altLang="en-US"/>
        </a:p>
      </dgm:t>
    </dgm:pt>
    <dgm:pt modelId="{79908946-66F0-453F-9A61-D58F1AE5D314}" type="sibTrans" cxnId="{17851227-C38A-47EC-A581-6EF6EF16A011}">
      <dgm:prSet/>
      <dgm:spPr/>
      <dgm:t>
        <a:bodyPr/>
        <a:lstStyle/>
        <a:p>
          <a:endParaRPr lang="zh-CN" altLang="en-US"/>
        </a:p>
      </dgm:t>
    </dgm:pt>
    <dgm:pt modelId="{0E4594E5-9D3C-4097-9B5A-2126BB9B3E35}" type="pres">
      <dgm:prSet presAssocID="{E8A7654F-62CA-437F-B135-77327C0C8E48}" presName="outerComposite" presStyleCnt="0">
        <dgm:presLayoutVars>
          <dgm:chMax val="5"/>
          <dgm:dir/>
          <dgm:resizeHandles val="exact"/>
        </dgm:presLayoutVars>
      </dgm:prSet>
      <dgm:spPr/>
      <dgm:t>
        <a:bodyPr/>
        <a:lstStyle/>
        <a:p>
          <a:endParaRPr lang="zh-CN" altLang="en-US"/>
        </a:p>
      </dgm:t>
    </dgm:pt>
    <dgm:pt modelId="{212F3427-E63B-4E9B-A67D-45D95FBE7129}" type="pres">
      <dgm:prSet presAssocID="{E8A7654F-62CA-437F-B135-77327C0C8E48}" presName="dummyMaxCanvas" presStyleCnt="0">
        <dgm:presLayoutVars/>
      </dgm:prSet>
      <dgm:spPr/>
    </dgm:pt>
    <dgm:pt modelId="{08EE67BE-D9D6-479F-AC4A-0EA2260A1A89}" type="pres">
      <dgm:prSet presAssocID="{E8A7654F-62CA-437F-B135-77327C0C8E48}" presName="ThreeNodes_1" presStyleLbl="node1" presStyleIdx="0" presStyleCnt="3">
        <dgm:presLayoutVars>
          <dgm:bulletEnabled val="1"/>
        </dgm:presLayoutVars>
      </dgm:prSet>
      <dgm:spPr/>
      <dgm:t>
        <a:bodyPr/>
        <a:lstStyle/>
        <a:p>
          <a:endParaRPr lang="zh-CN" altLang="en-US"/>
        </a:p>
      </dgm:t>
    </dgm:pt>
    <dgm:pt modelId="{3D5F5B8E-698E-4CB6-B2B2-11DEA3A180B4}" type="pres">
      <dgm:prSet presAssocID="{E8A7654F-62CA-437F-B135-77327C0C8E48}" presName="ThreeNodes_2" presStyleLbl="node1" presStyleIdx="1" presStyleCnt="3" custLinFactNeighborX="-2112" custLinFactNeighborY="-7937">
        <dgm:presLayoutVars>
          <dgm:bulletEnabled val="1"/>
        </dgm:presLayoutVars>
      </dgm:prSet>
      <dgm:spPr/>
      <dgm:t>
        <a:bodyPr/>
        <a:lstStyle/>
        <a:p>
          <a:endParaRPr lang="zh-CN" altLang="en-US"/>
        </a:p>
      </dgm:t>
    </dgm:pt>
    <dgm:pt modelId="{4560F5F0-D6A2-4378-AE4C-2BCB35049315}" type="pres">
      <dgm:prSet presAssocID="{E8A7654F-62CA-437F-B135-77327C0C8E48}" presName="ThreeNodes_3" presStyleLbl="node1" presStyleIdx="2" presStyleCnt="3" custLinFactNeighborX="-3407" custLinFactNeighborY="-20049">
        <dgm:presLayoutVars>
          <dgm:bulletEnabled val="1"/>
        </dgm:presLayoutVars>
      </dgm:prSet>
      <dgm:spPr/>
      <dgm:t>
        <a:bodyPr/>
        <a:lstStyle/>
        <a:p>
          <a:endParaRPr lang="zh-CN" altLang="en-US"/>
        </a:p>
      </dgm:t>
    </dgm:pt>
    <dgm:pt modelId="{74421BB2-CC88-43E5-8EC1-FDC73DFC3D59}" type="pres">
      <dgm:prSet presAssocID="{E8A7654F-62CA-437F-B135-77327C0C8E48}" presName="ThreeConn_1-2" presStyleLbl="fgAccFollowNode1" presStyleIdx="0" presStyleCnt="2">
        <dgm:presLayoutVars>
          <dgm:bulletEnabled val="1"/>
        </dgm:presLayoutVars>
      </dgm:prSet>
      <dgm:spPr/>
      <dgm:t>
        <a:bodyPr/>
        <a:lstStyle/>
        <a:p>
          <a:endParaRPr lang="zh-CN" altLang="en-US"/>
        </a:p>
      </dgm:t>
    </dgm:pt>
    <dgm:pt modelId="{C9BE4ED0-EE46-44E7-961F-407B1F197CE2}" type="pres">
      <dgm:prSet presAssocID="{E8A7654F-62CA-437F-B135-77327C0C8E48}" presName="ThreeConn_2-3" presStyleLbl="fgAccFollowNode1" presStyleIdx="1" presStyleCnt="2">
        <dgm:presLayoutVars>
          <dgm:bulletEnabled val="1"/>
        </dgm:presLayoutVars>
      </dgm:prSet>
      <dgm:spPr/>
      <dgm:t>
        <a:bodyPr/>
        <a:lstStyle/>
        <a:p>
          <a:endParaRPr lang="zh-CN" altLang="en-US"/>
        </a:p>
      </dgm:t>
    </dgm:pt>
    <dgm:pt modelId="{4237B412-A373-4FD6-A169-9BBB5592F2EE}" type="pres">
      <dgm:prSet presAssocID="{E8A7654F-62CA-437F-B135-77327C0C8E48}" presName="ThreeNodes_1_text" presStyleLbl="node1" presStyleIdx="2" presStyleCnt="3">
        <dgm:presLayoutVars>
          <dgm:bulletEnabled val="1"/>
        </dgm:presLayoutVars>
      </dgm:prSet>
      <dgm:spPr/>
      <dgm:t>
        <a:bodyPr/>
        <a:lstStyle/>
        <a:p>
          <a:endParaRPr lang="zh-CN" altLang="en-US"/>
        </a:p>
      </dgm:t>
    </dgm:pt>
    <dgm:pt modelId="{CD5CEDC7-3B9E-4129-86AD-3DF2C8FAB1EA}" type="pres">
      <dgm:prSet presAssocID="{E8A7654F-62CA-437F-B135-77327C0C8E48}" presName="ThreeNodes_2_text" presStyleLbl="node1" presStyleIdx="2" presStyleCnt="3">
        <dgm:presLayoutVars>
          <dgm:bulletEnabled val="1"/>
        </dgm:presLayoutVars>
      </dgm:prSet>
      <dgm:spPr/>
      <dgm:t>
        <a:bodyPr/>
        <a:lstStyle/>
        <a:p>
          <a:endParaRPr lang="zh-CN" altLang="en-US"/>
        </a:p>
      </dgm:t>
    </dgm:pt>
    <dgm:pt modelId="{20893873-607C-4898-B7B5-F30BB8A944F0}" type="pres">
      <dgm:prSet presAssocID="{E8A7654F-62CA-437F-B135-77327C0C8E48}" presName="ThreeNodes_3_text" presStyleLbl="node1" presStyleIdx="2" presStyleCnt="3">
        <dgm:presLayoutVars>
          <dgm:bulletEnabled val="1"/>
        </dgm:presLayoutVars>
      </dgm:prSet>
      <dgm:spPr/>
      <dgm:t>
        <a:bodyPr/>
        <a:lstStyle/>
        <a:p>
          <a:endParaRPr lang="zh-CN" altLang="en-US"/>
        </a:p>
      </dgm:t>
    </dgm:pt>
  </dgm:ptLst>
  <dgm:cxnLst>
    <dgm:cxn modelId="{D8019737-E1C6-4C80-8F90-E14A5F125E2F}" type="presOf" srcId="{629EAEF3-4DAE-4D51-B8D7-8DA546BA8811}" destId="{3D5F5B8E-698E-4CB6-B2B2-11DEA3A180B4}" srcOrd="0" destOrd="0" presId="urn:microsoft.com/office/officeart/2005/8/layout/vProcess5"/>
    <dgm:cxn modelId="{0D44022C-09DE-4DAB-8055-B9BDB35B22DA}" type="presOf" srcId="{E8A7654F-62CA-437F-B135-77327C0C8E48}" destId="{0E4594E5-9D3C-4097-9B5A-2126BB9B3E35}" srcOrd="0" destOrd="0" presId="urn:microsoft.com/office/officeart/2005/8/layout/vProcess5"/>
    <dgm:cxn modelId="{17851227-C38A-47EC-A581-6EF6EF16A011}" srcId="{E8A7654F-62CA-437F-B135-77327C0C8E48}" destId="{180586DE-0809-41A8-AB71-007F115A763A}" srcOrd="2" destOrd="0" parTransId="{62E9A643-9972-419E-94C8-EB7BD9F1B048}" sibTransId="{79908946-66F0-453F-9A61-D58F1AE5D314}"/>
    <dgm:cxn modelId="{6DE95A61-5115-4668-BA59-953BE951B252}" type="presOf" srcId="{4A3F5FE2-766B-4DF2-91B4-5AEA067CEF31}" destId="{C9BE4ED0-EE46-44E7-961F-407B1F197CE2}" srcOrd="0" destOrd="0" presId="urn:microsoft.com/office/officeart/2005/8/layout/vProcess5"/>
    <dgm:cxn modelId="{251B2B67-2226-49D6-A413-0B1AE4477C5C}" type="presOf" srcId="{BDC9C73D-FE11-4039-976B-3CBF32C0C557}" destId="{74421BB2-CC88-43E5-8EC1-FDC73DFC3D59}" srcOrd="0" destOrd="0" presId="urn:microsoft.com/office/officeart/2005/8/layout/vProcess5"/>
    <dgm:cxn modelId="{3C31C610-B353-41E4-9505-431795FC5E6A}" type="presOf" srcId="{629EAEF3-4DAE-4D51-B8D7-8DA546BA8811}" destId="{CD5CEDC7-3B9E-4129-86AD-3DF2C8FAB1EA}" srcOrd="1" destOrd="0" presId="urn:microsoft.com/office/officeart/2005/8/layout/vProcess5"/>
    <dgm:cxn modelId="{C58CBD95-6C68-4288-B78C-B66891BF9A32}" type="presOf" srcId="{180586DE-0809-41A8-AB71-007F115A763A}" destId="{20893873-607C-4898-B7B5-F30BB8A944F0}" srcOrd="1" destOrd="0" presId="urn:microsoft.com/office/officeart/2005/8/layout/vProcess5"/>
    <dgm:cxn modelId="{89CACDB3-0B76-474D-A155-EE55E5107D22}" type="presOf" srcId="{180586DE-0809-41A8-AB71-007F115A763A}" destId="{4560F5F0-D6A2-4378-AE4C-2BCB35049315}" srcOrd="0" destOrd="0" presId="urn:microsoft.com/office/officeart/2005/8/layout/vProcess5"/>
    <dgm:cxn modelId="{AB84F156-3555-44C2-86AB-232D395C84B0}" srcId="{E8A7654F-62CA-437F-B135-77327C0C8E48}" destId="{745F1FAD-1CC1-4704-A5FF-5958BE3C341B}" srcOrd="0" destOrd="0" parTransId="{194502FE-782E-4496-82F3-C468F4FA7764}" sibTransId="{BDC9C73D-FE11-4039-976B-3CBF32C0C557}"/>
    <dgm:cxn modelId="{A00F4D74-49A3-482A-A1BC-1C0BBAC1EF37}" type="presOf" srcId="{745F1FAD-1CC1-4704-A5FF-5958BE3C341B}" destId="{08EE67BE-D9D6-479F-AC4A-0EA2260A1A89}" srcOrd="0" destOrd="0" presId="urn:microsoft.com/office/officeart/2005/8/layout/vProcess5"/>
    <dgm:cxn modelId="{17451268-852A-4C44-8CDF-967D7F9121DC}" type="presOf" srcId="{745F1FAD-1CC1-4704-A5FF-5958BE3C341B}" destId="{4237B412-A373-4FD6-A169-9BBB5592F2EE}" srcOrd="1" destOrd="0" presId="urn:microsoft.com/office/officeart/2005/8/layout/vProcess5"/>
    <dgm:cxn modelId="{A89D9E0F-1D4D-4367-9CA2-CAEF50E66865}" srcId="{E8A7654F-62CA-437F-B135-77327C0C8E48}" destId="{629EAEF3-4DAE-4D51-B8D7-8DA546BA8811}" srcOrd="1" destOrd="0" parTransId="{4155FB19-2858-4BF7-8112-294EBE8C1DBF}" sibTransId="{4A3F5FE2-766B-4DF2-91B4-5AEA067CEF31}"/>
    <dgm:cxn modelId="{922C80C8-40BC-424E-97EE-BB94DD782FA7}" type="presParOf" srcId="{0E4594E5-9D3C-4097-9B5A-2126BB9B3E35}" destId="{212F3427-E63B-4E9B-A67D-45D95FBE7129}" srcOrd="0" destOrd="0" presId="urn:microsoft.com/office/officeart/2005/8/layout/vProcess5"/>
    <dgm:cxn modelId="{4B1853D0-C9E0-4A2A-A10F-FD9C69E91F44}" type="presParOf" srcId="{0E4594E5-9D3C-4097-9B5A-2126BB9B3E35}" destId="{08EE67BE-D9D6-479F-AC4A-0EA2260A1A89}" srcOrd="1" destOrd="0" presId="urn:microsoft.com/office/officeart/2005/8/layout/vProcess5"/>
    <dgm:cxn modelId="{D1983206-9EF5-44C8-9CE3-CD2D66E4AF62}" type="presParOf" srcId="{0E4594E5-9D3C-4097-9B5A-2126BB9B3E35}" destId="{3D5F5B8E-698E-4CB6-B2B2-11DEA3A180B4}" srcOrd="2" destOrd="0" presId="urn:microsoft.com/office/officeart/2005/8/layout/vProcess5"/>
    <dgm:cxn modelId="{F80BE247-4E63-45AF-A9F0-5565F2137F8C}" type="presParOf" srcId="{0E4594E5-9D3C-4097-9B5A-2126BB9B3E35}" destId="{4560F5F0-D6A2-4378-AE4C-2BCB35049315}" srcOrd="3" destOrd="0" presId="urn:microsoft.com/office/officeart/2005/8/layout/vProcess5"/>
    <dgm:cxn modelId="{4811B6A8-32F9-4726-B9C4-C959C7C30EBE}" type="presParOf" srcId="{0E4594E5-9D3C-4097-9B5A-2126BB9B3E35}" destId="{74421BB2-CC88-43E5-8EC1-FDC73DFC3D59}" srcOrd="4" destOrd="0" presId="urn:microsoft.com/office/officeart/2005/8/layout/vProcess5"/>
    <dgm:cxn modelId="{2A0C52F5-E76D-4104-8B2C-6278FD8856B8}" type="presParOf" srcId="{0E4594E5-9D3C-4097-9B5A-2126BB9B3E35}" destId="{C9BE4ED0-EE46-44E7-961F-407B1F197CE2}" srcOrd="5" destOrd="0" presId="urn:microsoft.com/office/officeart/2005/8/layout/vProcess5"/>
    <dgm:cxn modelId="{CC7282AF-5702-4DAB-B4B3-C200AFDE9F1C}" type="presParOf" srcId="{0E4594E5-9D3C-4097-9B5A-2126BB9B3E35}" destId="{4237B412-A373-4FD6-A169-9BBB5592F2EE}" srcOrd="6" destOrd="0" presId="urn:microsoft.com/office/officeart/2005/8/layout/vProcess5"/>
    <dgm:cxn modelId="{E4777422-EFF8-4082-B80F-CB8249F3B88B}" type="presParOf" srcId="{0E4594E5-9D3C-4097-9B5A-2126BB9B3E35}" destId="{CD5CEDC7-3B9E-4129-86AD-3DF2C8FAB1EA}" srcOrd="7" destOrd="0" presId="urn:microsoft.com/office/officeart/2005/8/layout/vProcess5"/>
    <dgm:cxn modelId="{CF2156D1-CF3D-4018-9BCC-05A6EDC8767C}" type="presParOf" srcId="{0E4594E5-9D3C-4097-9B5A-2126BB9B3E35}" destId="{20893873-607C-4898-B7B5-F30BB8A944F0}" srcOrd="8"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D1517D-F5FC-48BA-87DB-4ED13884FB28}" type="doc">
      <dgm:prSet loTypeId="urn:microsoft.com/office/officeart/2005/8/layout/cycle8" loCatId="cycle" qsTypeId="urn:microsoft.com/office/officeart/2005/8/quickstyle/simple1" qsCatId="simple" csTypeId="urn:microsoft.com/office/officeart/2005/8/colors/accent1_2" csCatId="accent1" phldr="1"/>
      <dgm:spPr/>
    </dgm:pt>
    <dgm:pt modelId="{C1176086-34F6-48D7-93BB-080DE5318F56}">
      <dgm:prSet phldrT="[文本]"/>
      <dgm:spPr>
        <a:solidFill>
          <a:schemeClr val="accent3"/>
        </a:solidFill>
      </dgm:spPr>
      <dgm:t>
        <a:bodyPr/>
        <a:lstStyle/>
        <a:p>
          <a:r>
            <a:rPr lang="zh-CN" altLang="en-US" b="1" dirty="0" smtClean="0"/>
            <a:t>必要的程序审查</a:t>
          </a:r>
          <a:endParaRPr lang="zh-CN" altLang="en-US" b="1" dirty="0"/>
        </a:p>
      </dgm:t>
    </dgm:pt>
    <dgm:pt modelId="{4AD1F6EA-EBC6-49FD-A7C7-DFB9EE677DEC}" type="parTrans" cxnId="{E27C5A57-E4B7-4096-AF7F-5F209BB9F7DD}">
      <dgm:prSet/>
      <dgm:spPr/>
      <dgm:t>
        <a:bodyPr/>
        <a:lstStyle/>
        <a:p>
          <a:endParaRPr lang="zh-CN" altLang="en-US"/>
        </a:p>
      </dgm:t>
    </dgm:pt>
    <dgm:pt modelId="{014C8908-5B9B-473C-A0F3-58CAEEAEE0A9}" type="sibTrans" cxnId="{E27C5A57-E4B7-4096-AF7F-5F209BB9F7DD}">
      <dgm:prSet/>
      <dgm:spPr/>
      <dgm:t>
        <a:bodyPr/>
        <a:lstStyle/>
        <a:p>
          <a:endParaRPr lang="zh-CN" altLang="en-US"/>
        </a:p>
      </dgm:t>
    </dgm:pt>
    <dgm:pt modelId="{3152C8B9-41DF-420B-B8CF-70E7AD760863}">
      <dgm:prSet phldrT="[文本]"/>
      <dgm:spPr>
        <a:solidFill>
          <a:srgbClr val="0070C0"/>
        </a:solidFill>
      </dgm:spPr>
      <dgm:t>
        <a:bodyPr/>
        <a:lstStyle/>
        <a:p>
          <a:r>
            <a:rPr lang="zh-CN" altLang="en-US" b="1" dirty="0" smtClean="0"/>
            <a:t>有限的实体审查</a:t>
          </a:r>
          <a:endParaRPr lang="zh-CN" altLang="en-US" b="1" dirty="0"/>
        </a:p>
      </dgm:t>
    </dgm:pt>
    <dgm:pt modelId="{EABA78CF-4E80-412C-83A2-84E53A956A2C}" type="parTrans" cxnId="{32428588-2136-4A1E-BA6E-3440C9BF47AC}">
      <dgm:prSet/>
      <dgm:spPr/>
      <dgm:t>
        <a:bodyPr/>
        <a:lstStyle/>
        <a:p>
          <a:endParaRPr lang="zh-CN" altLang="en-US"/>
        </a:p>
      </dgm:t>
    </dgm:pt>
    <dgm:pt modelId="{B8EB2FBE-6143-4C6B-9EF7-B8446DD390A5}" type="sibTrans" cxnId="{32428588-2136-4A1E-BA6E-3440C9BF47AC}">
      <dgm:prSet/>
      <dgm:spPr/>
      <dgm:t>
        <a:bodyPr/>
        <a:lstStyle/>
        <a:p>
          <a:endParaRPr lang="zh-CN" altLang="en-US"/>
        </a:p>
      </dgm:t>
    </dgm:pt>
    <dgm:pt modelId="{9841E0BF-AAE9-447B-8D8D-E6073A17EE5E}">
      <dgm:prSet phldrT="[文本]"/>
      <dgm:spPr/>
      <dgm:t>
        <a:bodyPr/>
        <a:lstStyle/>
        <a:p>
          <a:r>
            <a:rPr lang="zh-CN" altLang="en-US" b="1" dirty="0" smtClean="0"/>
            <a:t>严格遵守报核制度</a:t>
          </a:r>
          <a:endParaRPr lang="zh-CN" altLang="en-US" b="1" dirty="0"/>
        </a:p>
      </dgm:t>
    </dgm:pt>
    <dgm:pt modelId="{0ED8000F-A4FC-473D-955D-BF8B2D979842}" type="parTrans" cxnId="{76060A19-271E-4573-892C-DBD327C6D887}">
      <dgm:prSet/>
      <dgm:spPr/>
      <dgm:t>
        <a:bodyPr/>
        <a:lstStyle/>
        <a:p>
          <a:endParaRPr lang="zh-CN" altLang="en-US"/>
        </a:p>
      </dgm:t>
    </dgm:pt>
    <dgm:pt modelId="{2EBCE665-BFC4-4433-9839-23F22F59A034}" type="sibTrans" cxnId="{76060A19-271E-4573-892C-DBD327C6D887}">
      <dgm:prSet/>
      <dgm:spPr/>
      <dgm:t>
        <a:bodyPr/>
        <a:lstStyle/>
        <a:p>
          <a:endParaRPr lang="zh-CN" altLang="en-US"/>
        </a:p>
      </dgm:t>
    </dgm:pt>
    <dgm:pt modelId="{E6FE8823-C0C0-4817-9C7E-BEE76852D1CD}" type="pres">
      <dgm:prSet presAssocID="{E4D1517D-F5FC-48BA-87DB-4ED13884FB28}" presName="compositeShape" presStyleCnt="0">
        <dgm:presLayoutVars>
          <dgm:chMax val="7"/>
          <dgm:dir/>
          <dgm:resizeHandles val="exact"/>
        </dgm:presLayoutVars>
      </dgm:prSet>
      <dgm:spPr/>
    </dgm:pt>
    <dgm:pt modelId="{1B272F6E-8303-4CB6-947B-76F31E1E7527}" type="pres">
      <dgm:prSet presAssocID="{E4D1517D-F5FC-48BA-87DB-4ED13884FB28}" presName="wedge1" presStyleLbl="node1" presStyleIdx="0" presStyleCnt="3"/>
      <dgm:spPr/>
      <dgm:t>
        <a:bodyPr/>
        <a:lstStyle/>
        <a:p>
          <a:endParaRPr lang="zh-CN" altLang="en-US"/>
        </a:p>
      </dgm:t>
    </dgm:pt>
    <dgm:pt modelId="{BD8A5EF2-DD10-413E-96C7-0AA487570D5F}" type="pres">
      <dgm:prSet presAssocID="{E4D1517D-F5FC-48BA-87DB-4ED13884FB28}" presName="dummy1a" presStyleCnt="0"/>
      <dgm:spPr/>
    </dgm:pt>
    <dgm:pt modelId="{091AE507-EC0F-4274-AD39-33FF4CB9FC99}" type="pres">
      <dgm:prSet presAssocID="{E4D1517D-F5FC-48BA-87DB-4ED13884FB28}" presName="dummy1b" presStyleCnt="0"/>
      <dgm:spPr/>
    </dgm:pt>
    <dgm:pt modelId="{6203817F-4ECC-4B61-82D8-B54A079F2DD6}" type="pres">
      <dgm:prSet presAssocID="{E4D1517D-F5FC-48BA-87DB-4ED13884FB28}" presName="wedge1Tx" presStyleLbl="node1" presStyleIdx="0" presStyleCnt="3">
        <dgm:presLayoutVars>
          <dgm:chMax val="0"/>
          <dgm:chPref val="0"/>
          <dgm:bulletEnabled val="1"/>
        </dgm:presLayoutVars>
      </dgm:prSet>
      <dgm:spPr/>
      <dgm:t>
        <a:bodyPr/>
        <a:lstStyle/>
        <a:p>
          <a:endParaRPr lang="zh-CN" altLang="en-US"/>
        </a:p>
      </dgm:t>
    </dgm:pt>
    <dgm:pt modelId="{C1AC53E6-3607-4AC4-9AAD-997EA95E19AA}" type="pres">
      <dgm:prSet presAssocID="{E4D1517D-F5FC-48BA-87DB-4ED13884FB28}" presName="wedge2" presStyleLbl="node1" presStyleIdx="1" presStyleCnt="3"/>
      <dgm:spPr/>
      <dgm:t>
        <a:bodyPr/>
        <a:lstStyle/>
        <a:p>
          <a:endParaRPr lang="zh-CN" altLang="en-US"/>
        </a:p>
      </dgm:t>
    </dgm:pt>
    <dgm:pt modelId="{91CE84D2-595A-4746-8E80-D5ED00814C8B}" type="pres">
      <dgm:prSet presAssocID="{E4D1517D-F5FC-48BA-87DB-4ED13884FB28}" presName="dummy2a" presStyleCnt="0"/>
      <dgm:spPr/>
    </dgm:pt>
    <dgm:pt modelId="{462F4CE2-5EF7-43E3-A600-D11D2EDBBDF6}" type="pres">
      <dgm:prSet presAssocID="{E4D1517D-F5FC-48BA-87DB-4ED13884FB28}" presName="dummy2b" presStyleCnt="0"/>
      <dgm:spPr/>
    </dgm:pt>
    <dgm:pt modelId="{66C3835C-9450-40E4-87E5-8BE1DD14812C}" type="pres">
      <dgm:prSet presAssocID="{E4D1517D-F5FC-48BA-87DB-4ED13884FB28}" presName="wedge2Tx" presStyleLbl="node1" presStyleIdx="1" presStyleCnt="3">
        <dgm:presLayoutVars>
          <dgm:chMax val="0"/>
          <dgm:chPref val="0"/>
          <dgm:bulletEnabled val="1"/>
        </dgm:presLayoutVars>
      </dgm:prSet>
      <dgm:spPr/>
      <dgm:t>
        <a:bodyPr/>
        <a:lstStyle/>
        <a:p>
          <a:endParaRPr lang="zh-CN" altLang="en-US"/>
        </a:p>
      </dgm:t>
    </dgm:pt>
    <dgm:pt modelId="{80431519-4115-425C-A6F1-1607C73713F8}" type="pres">
      <dgm:prSet presAssocID="{E4D1517D-F5FC-48BA-87DB-4ED13884FB28}" presName="wedge3" presStyleLbl="node1" presStyleIdx="2" presStyleCnt="3"/>
      <dgm:spPr/>
      <dgm:t>
        <a:bodyPr/>
        <a:lstStyle/>
        <a:p>
          <a:endParaRPr lang="zh-CN" altLang="en-US"/>
        </a:p>
      </dgm:t>
    </dgm:pt>
    <dgm:pt modelId="{0806F840-0BA5-4F3A-BBFB-FEA433FB8138}" type="pres">
      <dgm:prSet presAssocID="{E4D1517D-F5FC-48BA-87DB-4ED13884FB28}" presName="dummy3a" presStyleCnt="0"/>
      <dgm:spPr/>
    </dgm:pt>
    <dgm:pt modelId="{34241CB4-0EF8-45A2-AD59-CFDC31816C08}" type="pres">
      <dgm:prSet presAssocID="{E4D1517D-F5FC-48BA-87DB-4ED13884FB28}" presName="dummy3b" presStyleCnt="0"/>
      <dgm:spPr/>
    </dgm:pt>
    <dgm:pt modelId="{25767ACA-F4C4-4D48-A165-82018AC6EFD7}" type="pres">
      <dgm:prSet presAssocID="{E4D1517D-F5FC-48BA-87DB-4ED13884FB28}" presName="wedge3Tx" presStyleLbl="node1" presStyleIdx="2" presStyleCnt="3">
        <dgm:presLayoutVars>
          <dgm:chMax val="0"/>
          <dgm:chPref val="0"/>
          <dgm:bulletEnabled val="1"/>
        </dgm:presLayoutVars>
      </dgm:prSet>
      <dgm:spPr/>
      <dgm:t>
        <a:bodyPr/>
        <a:lstStyle/>
        <a:p>
          <a:endParaRPr lang="zh-CN" altLang="en-US"/>
        </a:p>
      </dgm:t>
    </dgm:pt>
    <dgm:pt modelId="{C753D557-DC01-4F1C-B725-5E53460E3844}" type="pres">
      <dgm:prSet presAssocID="{014C8908-5B9B-473C-A0F3-58CAEEAEE0A9}" presName="arrowWedge1" presStyleLbl="fgSibTrans2D1" presStyleIdx="0" presStyleCnt="3"/>
      <dgm:spPr/>
    </dgm:pt>
    <dgm:pt modelId="{C48739D3-398C-44DF-B1B6-D54DFD1E6B35}" type="pres">
      <dgm:prSet presAssocID="{B8EB2FBE-6143-4C6B-9EF7-B8446DD390A5}" presName="arrowWedge2" presStyleLbl="fgSibTrans2D1" presStyleIdx="1" presStyleCnt="3"/>
      <dgm:spPr/>
    </dgm:pt>
    <dgm:pt modelId="{C04AAA89-61F6-4187-9252-58DAFDE57378}" type="pres">
      <dgm:prSet presAssocID="{2EBCE665-BFC4-4433-9839-23F22F59A034}" presName="arrowWedge3" presStyleLbl="fgSibTrans2D1" presStyleIdx="2" presStyleCnt="3" custLinFactNeighborX="-1364" custLinFactNeighborY="904"/>
      <dgm:spPr/>
    </dgm:pt>
  </dgm:ptLst>
  <dgm:cxnLst>
    <dgm:cxn modelId="{5AF5DB5D-D9E0-4BFD-B61F-B2189649313B}" type="presOf" srcId="{3152C8B9-41DF-420B-B8CF-70E7AD760863}" destId="{C1AC53E6-3607-4AC4-9AAD-997EA95E19AA}" srcOrd="0" destOrd="0" presId="urn:microsoft.com/office/officeart/2005/8/layout/cycle8"/>
    <dgm:cxn modelId="{4833BF28-A5D2-4767-A320-E528473B440D}" type="presOf" srcId="{E4D1517D-F5FC-48BA-87DB-4ED13884FB28}" destId="{E6FE8823-C0C0-4817-9C7E-BEE76852D1CD}" srcOrd="0" destOrd="0" presId="urn:microsoft.com/office/officeart/2005/8/layout/cycle8"/>
    <dgm:cxn modelId="{76060A19-271E-4573-892C-DBD327C6D887}" srcId="{E4D1517D-F5FC-48BA-87DB-4ED13884FB28}" destId="{9841E0BF-AAE9-447B-8D8D-E6073A17EE5E}" srcOrd="2" destOrd="0" parTransId="{0ED8000F-A4FC-473D-955D-BF8B2D979842}" sibTransId="{2EBCE665-BFC4-4433-9839-23F22F59A034}"/>
    <dgm:cxn modelId="{E27C5A57-E4B7-4096-AF7F-5F209BB9F7DD}" srcId="{E4D1517D-F5FC-48BA-87DB-4ED13884FB28}" destId="{C1176086-34F6-48D7-93BB-080DE5318F56}" srcOrd="0" destOrd="0" parTransId="{4AD1F6EA-EBC6-49FD-A7C7-DFB9EE677DEC}" sibTransId="{014C8908-5B9B-473C-A0F3-58CAEEAEE0A9}"/>
    <dgm:cxn modelId="{535E8F3A-1FD1-47C7-A4B7-62365E973F1A}" type="presOf" srcId="{3152C8B9-41DF-420B-B8CF-70E7AD760863}" destId="{66C3835C-9450-40E4-87E5-8BE1DD14812C}" srcOrd="1" destOrd="0" presId="urn:microsoft.com/office/officeart/2005/8/layout/cycle8"/>
    <dgm:cxn modelId="{4AFEEEBB-E864-48D4-8916-65F900A8C679}" type="presOf" srcId="{C1176086-34F6-48D7-93BB-080DE5318F56}" destId="{1B272F6E-8303-4CB6-947B-76F31E1E7527}" srcOrd="0" destOrd="0" presId="urn:microsoft.com/office/officeart/2005/8/layout/cycle8"/>
    <dgm:cxn modelId="{64E37237-5AE8-4994-9610-6538F3BA5BA3}" type="presOf" srcId="{C1176086-34F6-48D7-93BB-080DE5318F56}" destId="{6203817F-4ECC-4B61-82D8-B54A079F2DD6}" srcOrd="1" destOrd="0" presId="urn:microsoft.com/office/officeart/2005/8/layout/cycle8"/>
    <dgm:cxn modelId="{255FFE2E-3E76-46C6-8D8E-C3C8C87622E4}" type="presOf" srcId="{9841E0BF-AAE9-447B-8D8D-E6073A17EE5E}" destId="{80431519-4115-425C-A6F1-1607C73713F8}" srcOrd="0" destOrd="0" presId="urn:microsoft.com/office/officeart/2005/8/layout/cycle8"/>
    <dgm:cxn modelId="{32428588-2136-4A1E-BA6E-3440C9BF47AC}" srcId="{E4D1517D-F5FC-48BA-87DB-4ED13884FB28}" destId="{3152C8B9-41DF-420B-B8CF-70E7AD760863}" srcOrd="1" destOrd="0" parTransId="{EABA78CF-4E80-412C-83A2-84E53A956A2C}" sibTransId="{B8EB2FBE-6143-4C6B-9EF7-B8446DD390A5}"/>
    <dgm:cxn modelId="{DC87F5CD-B13B-4ED7-9BBF-5DDCE211419E}" type="presOf" srcId="{9841E0BF-AAE9-447B-8D8D-E6073A17EE5E}" destId="{25767ACA-F4C4-4D48-A165-82018AC6EFD7}" srcOrd="1" destOrd="0" presId="urn:microsoft.com/office/officeart/2005/8/layout/cycle8"/>
    <dgm:cxn modelId="{9A7DBF77-369E-4EEB-A70F-91D5FFC4AB24}" type="presParOf" srcId="{E6FE8823-C0C0-4817-9C7E-BEE76852D1CD}" destId="{1B272F6E-8303-4CB6-947B-76F31E1E7527}" srcOrd="0" destOrd="0" presId="urn:microsoft.com/office/officeart/2005/8/layout/cycle8"/>
    <dgm:cxn modelId="{E3F6C44D-42CE-4404-92D9-B677492B98CB}" type="presParOf" srcId="{E6FE8823-C0C0-4817-9C7E-BEE76852D1CD}" destId="{BD8A5EF2-DD10-413E-96C7-0AA487570D5F}" srcOrd="1" destOrd="0" presId="urn:microsoft.com/office/officeart/2005/8/layout/cycle8"/>
    <dgm:cxn modelId="{D1ACC420-284F-42F9-8BA8-2BE49D25D654}" type="presParOf" srcId="{E6FE8823-C0C0-4817-9C7E-BEE76852D1CD}" destId="{091AE507-EC0F-4274-AD39-33FF4CB9FC99}" srcOrd="2" destOrd="0" presId="urn:microsoft.com/office/officeart/2005/8/layout/cycle8"/>
    <dgm:cxn modelId="{FB6DF04B-F692-4B66-ACCE-A6EC35AC981D}" type="presParOf" srcId="{E6FE8823-C0C0-4817-9C7E-BEE76852D1CD}" destId="{6203817F-4ECC-4B61-82D8-B54A079F2DD6}" srcOrd="3" destOrd="0" presId="urn:microsoft.com/office/officeart/2005/8/layout/cycle8"/>
    <dgm:cxn modelId="{BFB42E86-C743-4FB9-99E9-C4C9ECD726AB}" type="presParOf" srcId="{E6FE8823-C0C0-4817-9C7E-BEE76852D1CD}" destId="{C1AC53E6-3607-4AC4-9AAD-997EA95E19AA}" srcOrd="4" destOrd="0" presId="urn:microsoft.com/office/officeart/2005/8/layout/cycle8"/>
    <dgm:cxn modelId="{A5C75907-90F4-4CB9-93D0-FBA0F3EC804C}" type="presParOf" srcId="{E6FE8823-C0C0-4817-9C7E-BEE76852D1CD}" destId="{91CE84D2-595A-4746-8E80-D5ED00814C8B}" srcOrd="5" destOrd="0" presId="urn:microsoft.com/office/officeart/2005/8/layout/cycle8"/>
    <dgm:cxn modelId="{E08B1547-9960-49E9-8E87-9A8ABB8B752F}" type="presParOf" srcId="{E6FE8823-C0C0-4817-9C7E-BEE76852D1CD}" destId="{462F4CE2-5EF7-43E3-A600-D11D2EDBBDF6}" srcOrd="6" destOrd="0" presId="urn:microsoft.com/office/officeart/2005/8/layout/cycle8"/>
    <dgm:cxn modelId="{274F2A28-9CF5-4510-8D72-9E152D5D0C18}" type="presParOf" srcId="{E6FE8823-C0C0-4817-9C7E-BEE76852D1CD}" destId="{66C3835C-9450-40E4-87E5-8BE1DD14812C}" srcOrd="7" destOrd="0" presId="urn:microsoft.com/office/officeart/2005/8/layout/cycle8"/>
    <dgm:cxn modelId="{40D5B51B-830D-4E41-8187-C789C763ED05}" type="presParOf" srcId="{E6FE8823-C0C0-4817-9C7E-BEE76852D1CD}" destId="{80431519-4115-425C-A6F1-1607C73713F8}" srcOrd="8" destOrd="0" presId="urn:microsoft.com/office/officeart/2005/8/layout/cycle8"/>
    <dgm:cxn modelId="{ADC1ABF5-8D6D-49A0-9A36-EBD4F01926CB}" type="presParOf" srcId="{E6FE8823-C0C0-4817-9C7E-BEE76852D1CD}" destId="{0806F840-0BA5-4F3A-BBFB-FEA433FB8138}" srcOrd="9" destOrd="0" presId="urn:microsoft.com/office/officeart/2005/8/layout/cycle8"/>
    <dgm:cxn modelId="{2C3CBE05-AB98-4BAB-9B11-7417D0585903}" type="presParOf" srcId="{E6FE8823-C0C0-4817-9C7E-BEE76852D1CD}" destId="{34241CB4-0EF8-45A2-AD59-CFDC31816C08}" srcOrd="10" destOrd="0" presId="urn:microsoft.com/office/officeart/2005/8/layout/cycle8"/>
    <dgm:cxn modelId="{35C0F1BE-AC26-4E76-A762-444C509FA66A}" type="presParOf" srcId="{E6FE8823-C0C0-4817-9C7E-BEE76852D1CD}" destId="{25767ACA-F4C4-4D48-A165-82018AC6EFD7}" srcOrd="11" destOrd="0" presId="urn:microsoft.com/office/officeart/2005/8/layout/cycle8"/>
    <dgm:cxn modelId="{BCC22FD4-61A3-447E-9710-07E4B4228FCC}" type="presParOf" srcId="{E6FE8823-C0C0-4817-9C7E-BEE76852D1CD}" destId="{C753D557-DC01-4F1C-B725-5E53460E3844}" srcOrd="12" destOrd="0" presId="urn:microsoft.com/office/officeart/2005/8/layout/cycle8"/>
    <dgm:cxn modelId="{D9BA0983-FA31-428E-A5C9-38BC0A2191C1}" type="presParOf" srcId="{E6FE8823-C0C0-4817-9C7E-BEE76852D1CD}" destId="{C48739D3-398C-44DF-B1B6-D54DFD1E6B35}" srcOrd="13" destOrd="0" presId="urn:microsoft.com/office/officeart/2005/8/layout/cycle8"/>
    <dgm:cxn modelId="{DD274577-2D88-43A7-A040-8CDA91B81C74}" type="presParOf" srcId="{E6FE8823-C0C0-4817-9C7E-BEE76852D1CD}" destId="{C04AAA89-61F6-4187-9252-58DAFDE57378}" srcOrd="14" destOrd="0" presId="urn:microsoft.com/office/officeart/2005/8/layout/cycle8"/>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8EE67BE-D9D6-479F-AC4A-0EA2260A1A89}">
      <dsp:nvSpPr>
        <dsp:cNvPr id="0" name=""/>
        <dsp:cNvSpPr/>
      </dsp:nvSpPr>
      <dsp:spPr>
        <a:xfrm>
          <a:off x="0" y="0"/>
          <a:ext cx="5317923" cy="63094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zh-CN" altLang="en-US" sz="1800" b="1" kern="1200" dirty="0" smtClean="0"/>
            <a:t>一、引言</a:t>
          </a:r>
          <a:endParaRPr lang="zh-CN" altLang="en-US" sz="1800" b="1" kern="1200" dirty="0"/>
        </a:p>
      </dsp:txBody>
      <dsp:txXfrm>
        <a:off x="0" y="0"/>
        <a:ext cx="4674044" cy="630943"/>
      </dsp:txXfrm>
    </dsp:sp>
    <dsp:sp modelId="{3D5F5B8E-698E-4CB6-B2B2-11DEA3A180B4}">
      <dsp:nvSpPr>
        <dsp:cNvPr id="0" name=""/>
        <dsp:cNvSpPr/>
      </dsp:nvSpPr>
      <dsp:spPr>
        <a:xfrm>
          <a:off x="356913" y="686023"/>
          <a:ext cx="5317923" cy="63094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zh-CN" altLang="en-US" sz="1800" b="1" kern="1200" dirty="0" smtClean="0"/>
            <a:t>二、广州海事法院对海事仲裁支持与监督的基本情况和特点</a:t>
          </a:r>
          <a:endParaRPr lang="zh-CN" altLang="en-US" sz="1800" b="1" kern="1200" dirty="0"/>
        </a:p>
      </dsp:txBody>
      <dsp:txXfrm>
        <a:off x="356913" y="686023"/>
        <a:ext cx="4438581" cy="630943"/>
      </dsp:txXfrm>
    </dsp:sp>
    <dsp:sp modelId="{4560F5F0-D6A2-4378-AE4C-2BCB35049315}">
      <dsp:nvSpPr>
        <dsp:cNvPr id="0" name=""/>
        <dsp:cNvSpPr/>
      </dsp:nvSpPr>
      <dsp:spPr>
        <a:xfrm>
          <a:off x="757275" y="1345704"/>
          <a:ext cx="5317923" cy="63094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zh-CN" altLang="en-US" sz="1800" b="1" kern="1200" dirty="0" smtClean="0"/>
            <a:t>三、海事诉讼与仲裁对接的困境分析</a:t>
          </a:r>
          <a:endParaRPr lang="zh-CN" altLang="en-US" sz="1800" kern="1200" dirty="0"/>
        </a:p>
      </dsp:txBody>
      <dsp:txXfrm>
        <a:off x="757275" y="1345704"/>
        <a:ext cx="4438581" cy="630943"/>
      </dsp:txXfrm>
    </dsp:sp>
    <dsp:sp modelId="{74421BB2-CC88-43E5-8EC1-FDC73DFC3D59}">
      <dsp:nvSpPr>
        <dsp:cNvPr id="0" name=""/>
        <dsp:cNvSpPr/>
      </dsp:nvSpPr>
      <dsp:spPr>
        <a:xfrm>
          <a:off x="4907809" y="478465"/>
          <a:ext cx="410113" cy="41011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zh-CN" altLang="en-US" sz="1800" kern="1200"/>
        </a:p>
      </dsp:txBody>
      <dsp:txXfrm>
        <a:off x="4907809" y="478465"/>
        <a:ext cx="410113" cy="410113"/>
      </dsp:txXfrm>
    </dsp:sp>
    <dsp:sp modelId="{C9BE4ED0-EE46-44E7-961F-407B1F197CE2}">
      <dsp:nvSpPr>
        <dsp:cNvPr id="0" name=""/>
        <dsp:cNvSpPr/>
      </dsp:nvSpPr>
      <dsp:spPr>
        <a:xfrm>
          <a:off x="5377038" y="1210360"/>
          <a:ext cx="410113" cy="41011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zh-CN" altLang="en-US" sz="1800" kern="1200"/>
        </a:p>
      </dsp:txBody>
      <dsp:txXfrm>
        <a:off x="5377038" y="1210360"/>
        <a:ext cx="410113" cy="41011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页眉占位符 1"/>
          <p:cNvSpPr>
            <a:spLocks noGrp="1"/>
          </p:cNvSpPr>
          <p:nvPr>
            <p:ph type="hdr" sz="quarter"/>
          </p:nvPr>
        </p:nvSpPr>
        <p:spPr>
          <a:xfrm>
            <a:off x="0" y="0"/>
            <a:ext cx="2946400" cy="496888"/>
          </a:xfrm>
          <a:prstGeom prst="rect">
            <a:avLst/>
          </a:prstGeom>
          <a:noFill/>
          <a:ln w="9525">
            <a:noFill/>
            <a:miter/>
          </a:ln>
        </p:spPr>
        <p:txBody>
          <a:bodyPr/>
          <a:lstStyle/>
          <a:p>
            <a:pPr lvl="0" eaLnBrk="1" fontAlgn="base" hangingPunct="1"/>
            <a:endParaRPr lang="zh-CN" altLang="en-US" sz="1200" strike="noStrike" noProof="1"/>
          </a:p>
        </p:txBody>
      </p:sp>
      <p:sp>
        <p:nvSpPr>
          <p:cNvPr id="2051" name="日期占位符 2"/>
          <p:cNvSpPr>
            <a:spLocks noGrp="1"/>
          </p:cNvSpPr>
          <p:nvPr>
            <p:ph type="dt" idx="1"/>
          </p:nvPr>
        </p:nvSpPr>
        <p:spPr>
          <a:xfrm>
            <a:off x="3849688" y="0"/>
            <a:ext cx="2946400" cy="496888"/>
          </a:xfrm>
          <a:prstGeom prst="rect">
            <a:avLst/>
          </a:prstGeom>
          <a:noFill/>
          <a:ln w="9525">
            <a:noFill/>
            <a:miter/>
          </a:ln>
        </p:spPr>
        <p:txBody>
          <a:bodyPr/>
          <a:lstStyle/>
          <a:p>
            <a:pPr lvl="0" algn="r" eaLnBrk="1" fontAlgn="base" hangingPunct="1"/>
            <a:fld id="{BB962C8B-B14F-4D97-AF65-F5344CB8AC3E}" type="datetimeFigureOut">
              <a:rPr lang="zh-CN" altLang="en-US" sz="1200" strike="noStrike" noProof="1" dirty="0">
                <a:latin typeface="Arial" panose="020B0604020202020204" pitchFamily="34" charset="0"/>
                <a:ea typeface="宋体" panose="02010600030101010101" pitchFamily="2" charset="-122"/>
                <a:cs typeface="+mn-ea"/>
              </a:rPr>
              <a:pPr lvl="0" algn="r" eaLnBrk="1" fontAlgn="base" hangingPunct="1"/>
              <a:t>2018/11/3</a:t>
            </a:fld>
            <a:endParaRPr lang="zh-CN" altLang="en-US" sz="1200" strike="noStrike" noProof="1">
              <a:latin typeface="Arial" panose="020B0604020202020204" pitchFamily="34" charset="0"/>
              <a:ea typeface="宋体" panose="02010600030101010101" pitchFamily="2" charset="-122"/>
              <a:cs typeface="+mn-ea"/>
            </a:endParaRPr>
          </a:p>
        </p:txBody>
      </p:sp>
      <p:sp>
        <p:nvSpPr>
          <p:cNvPr id="2052" name="幻灯片图像占位符 3"/>
          <p:cNvSpPr>
            <a:spLocks noGrp="1" noRot="1" noChangeAspect="1"/>
          </p:cNvSpPr>
          <p:nvPr>
            <p:ph type="sldImg"/>
          </p:nvPr>
        </p:nvSpPr>
        <p:spPr>
          <a:xfrm>
            <a:off x="423863" y="744538"/>
            <a:ext cx="5949950" cy="3722687"/>
          </a:xfrm>
          <a:prstGeom prst="rect">
            <a:avLst/>
          </a:prstGeom>
          <a:noFill/>
          <a:ln w="9525">
            <a:noFill/>
          </a:ln>
        </p:spPr>
      </p:sp>
      <p:sp>
        <p:nvSpPr>
          <p:cNvPr id="2053" name="备注占位符 4"/>
          <p:cNvSpPr>
            <a:spLocks noGrp="1"/>
          </p:cNvSpPr>
          <p:nvPr>
            <p:ph type="body" sz="quarter"/>
          </p:nvPr>
        </p:nvSpPr>
        <p:spPr>
          <a:xfrm>
            <a:off x="679450" y="4716463"/>
            <a:ext cx="5438775" cy="4467225"/>
          </a:xfrm>
          <a:prstGeom prst="rect">
            <a:avLst/>
          </a:prstGeom>
          <a:noFill/>
          <a:ln w="9525">
            <a:noFill/>
          </a:ln>
        </p:spPr>
        <p:txBody>
          <a:bodyPr anchor="ctr"/>
          <a:lstStyle/>
          <a:p>
            <a:pPr lvl="0"/>
            <a:r>
              <a:rPr lang="zh-CN" altLang="en-US" dirty="0"/>
              <a:t>单击此处编辑母版文本样式</a:t>
            </a:r>
          </a:p>
          <a:p>
            <a:pPr lvl="1" indent="0"/>
            <a:r>
              <a:rPr lang="zh-CN" altLang="en-US" dirty="0"/>
              <a:t>第二级</a:t>
            </a:r>
          </a:p>
          <a:p>
            <a:pPr lvl="2" indent="0"/>
            <a:r>
              <a:rPr lang="zh-CN" altLang="en-US" dirty="0"/>
              <a:t>第三级</a:t>
            </a:r>
          </a:p>
          <a:p>
            <a:pPr lvl="3" indent="0"/>
            <a:r>
              <a:rPr lang="zh-CN" altLang="en-US" dirty="0"/>
              <a:t>第四级</a:t>
            </a:r>
          </a:p>
          <a:p>
            <a:pPr lvl="4" indent="0"/>
            <a:r>
              <a:rPr lang="zh-CN" altLang="en-US" dirty="0"/>
              <a:t>第五级</a:t>
            </a:r>
          </a:p>
        </p:txBody>
      </p:sp>
      <p:sp>
        <p:nvSpPr>
          <p:cNvPr id="2054" name="页脚占位符 5"/>
          <p:cNvSpPr>
            <a:spLocks noGrp="1"/>
          </p:cNvSpPr>
          <p:nvPr>
            <p:ph type="ftr" sz="quarter" idx="4"/>
          </p:nvPr>
        </p:nvSpPr>
        <p:spPr>
          <a:xfrm>
            <a:off x="0" y="9429750"/>
            <a:ext cx="2946400" cy="496888"/>
          </a:xfrm>
          <a:prstGeom prst="rect">
            <a:avLst/>
          </a:prstGeom>
          <a:noFill/>
          <a:ln w="9525">
            <a:noFill/>
            <a:miter/>
          </a:ln>
        </p:spPr>
        <p:txBody>
          <a:bodyPr anchor="b"/>
          <a:lstStyle/>
          <a:p>
            <a:pPr lvl="0" eaLnBrk="1" fontAlgn="base" hangingPunct="1"/>
            <a:endParaRPr lang="zh-CN" altLang="en-US" sz="1200" strike="noStrike" noProof="1"/>
          </a:p>
        </p:txBody>
      </p:sp>
      <p:sp>
        <p:nvSpPr>
          <p:cNvPr id="2055" name="灯片编号占位符 6"/>
          <p:cNvSpPr>
            <a:spLocks noGrp="1"/>
          </p:cNvSpPr>
          <p:nvPr>
            <p:ph type="sldNum" sz="quarter" idx="5"/>
          </p:nvPr>
        </p:nvSpPr>
        <p:spPr>
          <a:xfrm>
            <a:off x="3849688" y="9429750"/>
            <a:ext cx="2946400" cy="496888"/>
          </a:xfrm>
          <a:prstGeom prst="rect">
            <a:avLst/>
          </a:prstGeom>
          <a:noFill/>
          <a:ln w="9525">
            <a:noFill/>
            <a:miter/>
          </a:ln>
        </p:spPr>
        <p:txBody>
          <a:bodyPr anchor="b"/>
          <a:lstStyle/>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ea"/>
              </a:rPr>
              <a:pPr lvl="0" algn="r" eaLnBrk="1" fontAlgn="base" hangingPunct="1"/>
              <a:t>‹#›</a:t>
            </a:fld>
            <a:endParaRPr lang="zh-CN" altLang="en-US" sz="1200" strike="noStrike" noProof="1"/>
          </a:p>
        </p:txBody>
      </p:sp>
    </p:spTree>
  </p:cSld>
  <p:clrMap bg1="lt1" tx1="dk1" bg2="lt2" tx2="dk2" accent1="accent1" accent2="accent2" accent3="accent3" accent4="accent4" accent5="accent5" accent6="accent6" hlink="hlink" folHlink="folHlink"/>
  <p:hf sldNum="0" hdr="0" ftr="0" dt="0"/>
  <p:notesStyle>
    <a:lvl1pPr marL="0" lvl="0" indent="0" algn="l" defTabSz="914400" eaLnBrk="0" fontAlgn="base" latinLnBrk="0" hangingPunct="0">
      <a:spcBef>
        <a:spcPct val="30000"/>
      </a:spcBef>
      <a:spcAft>
        <a:spcPct val="0"/>
      </a:spcAft>
      <a:buNone/>
      <a:defRPr sz="1200" b="0" i="0" u="none" kern="1200" baseline="0">
        <a:solidFill>
          <a:schemeClr val="tx1"/>
        </a:solidFill>
        <a:latin typeface="+mn-lt"/>
        <a:ea typeface="+mn-ea"/>
        <a:cs typeface="+mn-cs"/>
      </a:defRPr>
    </a:lvl1pPr>
    <a:lvl2pPr marL="457200" lvl="1" indent="0" algn="l" defTabSz="914400" eaLnBrk="0" fontAlgn="base" latinLnBrk="0" hangingPunct="0">
      <a:spcBef>
        <a:spcPct val="30000"/>
      </a:spcBef>
      <a:spcAft>
        <a:spcPct val="0"/>
      </a:spcAft>
      <a:buNone/>
      <a:defRPr sz="1200" b="0" i="0" u="none" kern="1200" baseline="0">
        <a:solidFill>
          <a:schemeClr val="tx1"/>
        </a:solidFill>
        <a:latin typeface="+mn-lt"/>
        <a:ea typeface="+mn-ea"/>
        <a:cs typeface="+mn-cs"/>
      </a:defRPr>
    </a:lvl2pPr>
    <a:lvl3pPr marL="914400" lvl="2" indent="0" algn="l" defTabSz="914400" eaLnBrk="0" fontAlgn="base" latinLnBrk="0" hangingPunct="0">
      <a:spcBef>
        <a:spcPct val="30000"/>
      </a:spcBef>
      <a:spcAft>
        <a:spcPct val="0"/>
      </a:spcAft>
      <a:buNone/>
      <a:defRPr sz="1200" b="0" i="0" u="none" kern="1200" baseline="0">
        <a:solidFill>
          <a:schemeClr val="tx1"/>
        </a:solidFill>
        <a:latin typeface="+mn-lt"/>
        <a:ea typeface="+mn-ea"/>
        <a:cs typeface="+mn-cs"/>
      </a:defRPr>
    </a:lvl3pPr>
    <a:lvl4pPr marL="1371600" lvl="3" indent="0" algn="l" defTabSz="914400" eaLnBrk="0" fontAlgn="base" latinLnBrk="0" hangingPunct="0">
      <a:spcBef>
        <a:spcPct val="30000"/>
      </a:spcBef>
      <a:spcAft>
        <a:spcPct val="0"/>
      </a:spcAft>
      <a:buNone/>
      <a:defRPr sz="1200" b="0" i="0" u="none" kern="1200" baseline="0">
        <a:solidFill>
          <a:schemeClr val="tx1"/>
        </a:solidFill>
        <a:latin typeface="+mn-lt"/>
        <a:ea typeface="+mn-ea"/>
        <a:cs typeface="+mn-cs"/>
      </a:defRPr>
    </a:lvl4pPr>
    <a:lvl5pPr marL="1828800" lvl="4" indent="0" algn="l" defTabSz="914400" eaLnBrk="0" fontAlgn="base" latinLnBrk="0" hangingPunct="0">
      <a:spcBef>
        <a:spcPct val="30000"/>
      </a:spcBef>
      <a:spcAft>
        <a:spcPct val="0"/>
      </a:spcAft>
      <a:buNone/>
      <a:defRPr sz="1200" b="0" i="0" u="none" kern="1200" baseline="0">
        <a:solidFill>
          <a:schemeClr val="tx1"/>
        </a:solidFill>
        <a:latin typeface="+mn-lt"/>
        <a:ea typeface="+mn-ea"/>
        <a:cs typeface="+mn-cs"/>
      </a:defRPr>
    </a:lvl5pPr>
    <a:lvl6pPr marL="2286000" lvl="5" indent="0" algn="l" defTabSz="914400" eaLnBrk="0" fontAlgn="base" latinLnBrk="0" hangingPunct="0">
      <a:spcBef>
        <a:spcPct val="30000"/>
      </a:spcBef>
      <a:spcAft>
        <a:spcPct val="0"/>
      </a:spcAft>
      <a:buNone/>
      <a:defRPr sz="1200" b="0" i="0" u="none" kern="1200" baseline="0">
        <a:solidFill>
          <a:schemeClr val="tx1"/>
        </a:solidFill>
        <a:latin typeface="+mn-lt"/>
        <a:ea typeface="+mn-ea"/>
        <a:cs typeface="+mn-cs"/>
      </a:defRPr>
    </a:lvl6pPr>
    <a:lvl7pPr marL="2743200" lvl="6" indent="0" algn="l" defTabSz="914400" eaLnBrk="0" fontAlgn="base" latinLnBrk="0" hangingPunct="0">
      <a:spcBef>
        <a:spcPct val="30000"/>
      </a:spcBef>
      <a:spcAft>
        <a:spcPct val="0"/>
      </a:spcAft>
      <a:buNone/>
      <a:defRPr sz="1200" b="0" i="0" u="none" kern="1200" baseline="0">
        <a:solidFill>
          <a:schemeClr val="tx1"/>
        </a:solidFill>
        <a:latin typeface="+mn-lt"/>
        <a:ea typeface="+mn-ea"/>
        <a:cs typeface="+mn-cs"/>
      </a:defRPr>
    </a:lvl7pPr>
    <a:lvl8pPr marL="3200400" lvl="7" indent="0" algn="l" defTabSz="914400" eaLnBrk="0" fontAlgn="base" latinLnBrk="0" hangingPunct="0">
      <a:spcBef>
        <a:spcPct val="30000"/>
      </a:spcBef>
      <a:spcAft>
        <a:spcPct val="0"/>
      </a:spcAft>
      <a:buNone/>
      <a:defRPr sz="1200" b="0" i="0" u="none" kern="1200" baseline="0">
        <a:solidFill>
          <a:schemeClr val="tx1"/>
        </a:solidFill>
        <a:latin typeface="+mn-lt"/>
        <a:ea typeface="+mn-ea"/>
        <a:cs typeface="+mn-cs"/>
      </a:defRPr>
    </a:lvl8pPr>
    <a:lvl9pPr marL="3657600" lvl="8" indent="0" algn="l" defTabSz="914400" eaLnBrk="0" fontAlgn="base" latinLnBrk="0" hangingPunct="0">
      <a:spcBef>
        <a:spcPct val="30000"/>
      </a:spcBef>
      <a:spcAft>
        <a:spcPct val="0"/>
      </a:spcAft>
      <a:buNone/>
      <a:defRPr sz="1200" b="0" i="0" u="none" kern="1200" baseline="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1B160CC-900C-4006-B7F3-483929992262}" type="slidenum">
              <a:rPr lang="zh-CN" altLang="en-US" smtClean="0"/>
              <a:pPr/>
              <a:t>16</a:t>
            </a:fld>
            <a:endParaRPr lang="zh-CN" altLang="en-US"/>
          </a:p>
        </p:txBody>
      </p:sp>
    </p:spTree>
    <p:extLst>
      <p:ext uri="{BB962C8B-B14F-4D97-AF65-F5344CB8AC3E}">
        <p14:creationId xmlns:p14="http://schemas.microsoft.com/office/powerpoint/2010/main" xmlns="" val="1955077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标题幻灯片">
    <p:spTree>
      <p:nvGrpSpPr>
        <p:cNvPr id="1" name=""/>
        <p:cNvGrpSpPr/>
        <p:nvPr/>
      </p:nvGrpSpPr>
      <p:grpSpPr>
        <a:xfrm>
          <a:off x="0" y="0"/>
          <a:ext cx="0" cy="0"/>
          <a:chOff x="0" y="0"/>
          <a:chExt cx="0" cy="0"/>
        </a:xfrm>
      </p:grpSpPr>
      <p:sp>
        <p:nvSpPr>
          <p:cNvPr id="2" name="KSO_FD"/>
          <p:cNvSpPr>
            <a:spLocks noGrp="1"/>
          </p:cNvSpPr>
          <p:nvPr>
            <p:ph type="dt" sz="half" idx="10"/>
          </p:nvPr>
        </p:nvSpPr>
        <p:spPr/>
        <p:txBody>
          <a:bodyPr/>
          <a:lstStyle>
            <a:lvl1pPr>
              <a:defRPr/>
            </a:lvl1pPr>
          </a:lstStyle>
          <a:p>
            <a:fld id="{44FCC9E2-68BF-44E1-A07F-4E4D46D14BFD}" type="datetimeFigureOut">
              <a:rPr lang="zh-CN" altLang="en-US" smtClean="0"/>
              <a:pPr/>
              <a:t>2018/11/3</a:t>
            </a:fld>
            <a:endParaRPr lang="zh-CN" altLang="en-US"/>
          </a:p>
        </p:txBody>
      </p:sp>
      <p:sp>
        <p:nvSpPr>
          <p:cNvPr id="3" name="KSO_FT"/>
          <p:cNvSpPr>
            <a:spLocks noGrp="1"/>
          </p:cNvSpPr>
          <p:nvPr>
            <p:ph type="ftr" sz="quarter" idx="11"/>
          </p:nvPr>
        </p:nvSpPr>
        <p:spPr/>
        <p:txBody>
          <a:bodyPr/>
          <a:lstStyle>
            <a:lvl1pPr>
              <a:defRPr/>
            </a:lvl1pPr>
          </a:lstStyle>
          <a:p>
            <a:endParaRPr lang="zh-CN" altLang="en-US"/>
          </a:p>
        </p:txBody>
      </p:sp>
      <p:sp>
        <p:nvSpPr>
          <p:cNvPr id="4" name="KSO_FN"/>
          <p:cNvSpPr>
            <a:spLocks noGrp="1"/>
          </p:cNvSpPr>
          <p:nvPr>
            <p:ph type="sldNum" sz="quarter" idx="12"/>
          </p:nvPr>
        </p:nvSpPr>
        <p:spPr/>
        <p:txBody>
          <a:bodyPr/>
          <a:lstStyle>
            <a:lvl1pPr>
              <a:defRPr/>
            </a:lvl1pPr>
          </a:lstStyle>
          <a:p>
            <a:fld id="{CBA4CBBC-1BEF-4330-A231-C484FE0603BA}" type="slidenum">
              <a:rPr lang="zh-CN" altLang="en-US" smtClean="0"/>
              <a:pPr/>
              <a:t>‹#›</a:t>
            </a:fld>
            <a:endParaRPr lang="zh-CN" alt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KSO_BC1"/>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p:txBody>
      </p:sp>
      <p:sp>
        <p:nvSpPr>
          <p:cNvPr id="4" name="KSO_FD"/>
          <p:cNvSpPr>
            <a:spLocks noGrp="1"/>
          </p:cNvSpPr>
          <p:nvPr>
            <p:ph type="dt" sz="half" idx="10"/>
          </p:nvPr>
        </p:nvSpPr>
        <p:spPr/>
        <p:txBody>
          <a:bodyPr/>
          <a:lstStyle>
            <a:lvl1pPr>
              <a:defRPr/>
            </a:lvl1pPr>
          </a:lstStyle>
          <a:p>
            <a:fld id="{44FCC9E2-68BF-44E1-A07F-4E4D46D14BFD}" type="datetimeFigureOut">
              <a:rPr lang="zh-CN" altLang="en-US" smtClean="0"/>
              <a:pPr/>
              <a:t>2018/11/3</a:t>
            </a:fld>
            <a:endParaRPr lang="zh-CN" altLang="en-US"/>
          </a:p>
        </p:txBody>
      </p:sp>
      <p:sp>
        <p:nvSpPr>
          <p:cNvPr id="5" name="KSO_FT"/>
          <p:cNvSpPr>
            <a:spLocks noGrp="1"/>
          </p:cNvSpPr>
          <p:nvPr>
            <p:ph type="ftr" sz="quarter" idx="11"/>
          </p:nvPr>
        </p:nvSpPr>
        <p:spPr/>
        <p:txBody>
          <a:bodyPr/>
          <a:lstStyle>
            <a:lvl1pPr>
              <a:defRPr/>
            </a:lvl1pPr>
          </a:lstStyle>
          <a:p>
            <a:endParaRPr lang="zh-CN" altLang="en-US"/>
          </a:p>
        </p:txBody>
      </p:sp>
      <p:sp>
        <p:nvSpPr>
          <p:cNvPr id="6" name="KSO_FN"/>
          <p:cNvSpPr>
            <a:spLocks noGrp="1"/>
          </p:cNvSpPr>
          <p:nvPr>
            <p:ph type="sldNum" sz="quarter" idx="12"/>
          </p:nvPr>
        </p:nvSpPr>
        <p:spPr/>
        <p:txBody>
          <a:bodyPr/>
          <a:lstStyle>
            <a:lvl1pPr>
              <a:defRPr/>
            </a:lvl1pPr>
          </a:lstStyle>
          <a:p>
            <a:fld id="{CBA4CBBC-1BEF-4330-A231-C484FE0603BA}"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grpSp>
        <p:nvGrpSpPr>
          <p:cNvPr id="4" name="组合 6"/>
          <p:cNvGrpSpPr>
            <a:grpSpLocks/>
          </p:cNvGrpSpPr>
          <p:nvPr/>
        </p:nvGrpSpPr>
        <p:grpSpPr bwMode="auto">
          <a:xfrm>
            <a:off x="0" y="0"/>
            <a:ext cx="9144000" cy="348028"/>
            <a:chOff x="0" y="1"/>
            <a:chExt cx="12192000" cy="416852"/>
          </a:xfrm>
        </p:grpSpPr>
        <p:sp>
          <p:nvSpPr>
            <p:cNvPr id="5" name="矩形 1"/>
            <p:cNvSpPr/>
            <p:nvPr userDrawn="1"/>
          </p:nvSpPr>
          <p:spPr>
            <a:xfrm>
              <a:off x="0" y="1"/>
              <a:ext cx="12192000" cy="416852"/>
            </a:xfrm>
            <a:custGeom>
              <a:avLst/>
              <a:gdLst>
                <a:gd name="connsiteX0" fmla="*/ 0 w 9144000"/>
                <a:gd name="connsiteY0" fmla="*/ 0 h 404664"/>
                <a:gd name="connsiteX1" fmla="*/ 9144000 w 9144000"/>
                <a:gd name="connsiteY1" fmla="*/ 0 h 404664"/>
                <a:gd name="connsiteX2" fmla="*/ 9144000 w 9144000"/>
                <a:gd name="connsiteY2" fmla="*/ 404664 h 404664"/>
                <a:gd name="connsiteX3" fmla="*/ 0 w 9144000"/>
                <a:gd name="connsiteY3" fmla="*/ 404664 h 404664"/>
                <a:gd name="connsiteX4" fmla="*/ 0 w 9144000"/>
                <a:gd name="connsiteY4" fmla="*/ 0 h 404664"/>
                <a:gd name="connsiteX0-1" fmla="*/ 0 w 9144000"/>
                <a:gd name="connsiteY0-2" fmla="*/ 0 h 404664"/>
                <a:gd name="connsiteX1-3" fmla="*/ 9144000 w 9144000"/>
                <a:gd name="connsiteY1-4" fmla="*/ 0 h 404664"/>
                <a:gd name="connsiteX2-5" fmla="*/ 9144000 w 9144000"/>
                <a:gd name="connsiteY2-6" fmla="*/ 404664 h 404664"/>
                <a:gd name="connsiteX3-7" fmla="*/ 1556951 w 9144000"/>
                <a:gd name="connsiteY3-8" fmla="*/ 395416 h 404664"/>
                <a:gd name="connsiteX4-9" fmla="*/ 0 w 9144000"/>
                <a:gd name="connsiteY4-10" fmla="*/ 404664 h 404664"/>
                <a:gd name="connsiteX5" fmla="*/ 0 w 9144000"/>
                <a:gd name="connsiteY5" fmla="*/ 0 h 404664"/>
                <a:gd name="connsiteX0-11" fmla="*/ 0 w 9144000"/>
                <a:gd name="connsiteY0-12" fmla="*/ 0 h 404664"/>
                <a:gd name="connsiteX1-13" fmla="*/ 9144000 w 9144000"/>
                <a:gd name="connsiteY1-14" fmla="*/ 0 h 404664"/>
                <a:gd name="connsiteX2-15" fmla="*/ 9144000 w 9144000"/>
                <a:gd name="connsiteY2-16" fmla="*/ 404664 h 404664"/>
                <a:gd name="connsiteX3-17" fmla="*/ 2730843 w 9144000"/>
                <a:gd name="connsiteY3-18" fmla="*/ 247135 h 404664"/>
                <a:gd name="connsiteX4-19" fmla="*/ 0 w 9144000"/>
                <a:gd name="connsiteY4-20" fmla="*/ 404664 h 404664"/>
                <a:gd name="connsiteX5-21" fmla="*/ 0 w 9144000"/>
                <a:gd name="connsiteY5-22" fmla="*/ 0 h 404664"/>
                <a:gd name="connsiteX0-23" fmla="*/ 0 w 9144000"/>
                <a:gd name="connsiteY0-24" fmla="*/ 0 h 410284"/>
                <a:gd name="connsiteX1-25" fmla="*/ 9144000 w 9144000"/>
                <a:gd name="connsiteY1-26" fmla="*/ 0 h 410284"/>
                <a:gd name="connsiteX2-27" fmla="*/ 9144000 w 9144000"/>
                <a:gd name="connsiteY2-28" fmla="*/ 404664 h 410284"/>
                <a:gd name="connsiteX3-29" fmla="*/ 2730843 w 9144000"/>
                <a:gd name="connsiteY3-30" fmla="*/ 247135 h 410284"/>
                <a:gd name="connsiteX4-31" fmla="*/ 0 w 9144000"/>
                <a:gd name="connsiteY4-32" fmla="*/ 404664 h 410284"/>
                <a:gd name="connsiteX5-33" fmla="*/ 0 w 9144000"/>
                <a:gd name="connsiteY5-34" fmla="*/ 0 h 410284"/>
                <a:gd name="connsiteX0-35" fmla="*/ 0 w 9144000"/>
                <a:gd name="connsiteY0-36" fmla="*/ 0 h 416010"/>
                <a:gd name="connsiteX1-37" fmla="*/ 9144000 w 9144000"/>
                <a:gd name="connsiteY1-38" fmla="*/ 0 h 416010"/>
                <a:gd name="connsiteX2-39" fmla="*/ 9144000 w 9144000"/>
                <a:gd name="connsiteY2-40" fmla="*/ 404664 h 416010"/>
                <a:gd name="connsiteX3-41" fmla="*/ 2730843 w 9144000"/>
                <a:gd name="connsiteY3-42" fmla="*/ 247135 h 416010"/>
                <a:gd name="connsiteX4-43" fmla="*/ 0 w 9144000"/>
                <a:gd name="connsiteY4-44" fmla="*/ 404664 h 416010"/>
                <a:gd name="connsiteX5-45" fmla="*/ 0 w 9144000"/>
                <a:gd name="connsiteY5-46" fmla="*/ 0 h 416010"/>
                <a:gd name="connsiteX0-47" fmla="*/ 0 w 9144000"/>
                <a:gd name="connsiteY0-48" fmla="*/ 0 h 416010"/>
                <a:gd name="connsiteX1-49" fmla="*/ 9144000 w 9144000"/>
                <a:gd name="connsiteY1-50" fmla="*/ 0 h 416010"/>
                <a:gd name="connsiteX2-51" fmla="*/ 9144000 w 9144000"/>
                <a:gd name="connsiteY2-52" fmla="*/ 404664 h 416010"/>
                <a:gd name="connsiteX3-53" fmla="*/ 2730843 w 9144000"/>
                <a:gd name="connsiteY3-54" fmla="*/ 247135 h 416010"/>
                <a:gd name="connsiteX4-55" fmla="*/ 0 w 9144000"/>
                <a:gd name="connsiteY4-56" fmla="*/ 404664 h 416010"/>
                <a:gd name="connsiteX5-57" fmla="*/ 0 w 9144000"/>
                <a:gd name="connsiteY5-58" fmla="*/ 0 h 416010"/>
                <a:gd name="connsiteX0-59" fmla="*/ 0 w 9144000"/>
                <a:gd name="connsiteY0-60" fmla="*/ 0 h 421817"/>
                <a:gd name="connsiteX1-61" fmla="*/ 9144000 w 9144000"/>
                <a:gd name="connsiteY1-62" fmla="*/ 0 h 421817"/>
                <a:gd name="connsiteX2-63" fmla="*/ 9144000 w 9144000"/>
                <a:gd name="connsiteY2-64" fmla="*/ 404664 h 421817"/>
                <a:gd name="connsiteX3-65" fmla="*/ 2730843 w 9144000"/>
                <a:gd name="connsiteY3-66" fmla="*/ 247135 h 421817"/>
                <a:gd name="connsiteX4-67" fmla="*/ 0 w 9144000"/>
                <a:gd name="connsiteY4-68" fmla="*/ 404664 h 421817"/>
                <a:gd name="connsiteX5-69" fmla="*/ 0 w 9144000"/>
                <a:gd name="connsiteY5-70" fmla="*/ 0 h 421817"/>
                <a:gd name="connsiteX0-71" fmla="*/ 0 w 9144000"/>
                <a:gd name="connsiteY0-72" fmla="*/ 0 h 415705"/>
                <a:gd name="connsiteX1-73" fmla="*/ 9144000 w 9144000"/>
                <a:gd name="connsiteY1-74" fmla="*/ 0 h 415705"/>
                <a:gd name="connsiteX2-75" fmla="*/ 9144000 w 9144000"/>
                <a:gd name="connsiteY2-76" fmla="*/ 404664 h 415705"/>
                <a:gd name="connsiteX3-77" fmla="*/ 2644346 w 9144000"/>
                <a:gd name="connsiteY3-78" fmla="*/ 197708 h 415705"/>
                <a:gd name="connsiteX4-79" fmla="*/ 0 w 9144000"/>
                <a:gd name="connsiteY4-80" fmla="*/ 404664 h 415705"/>
                <a:gd name="connsiteX5-81" fmla="*/ 0 w 9144000"/>
                <a:gd name="connsiteY5-82" fmla="*/ 0 h 415705"/>
                <a:gd name="connsiteX0-83" fmla="*/ 0 w 9144000"/>
                <a:gd name="connsiteY0-84" fmla="*/ 0 h 418218"/>
                <a:gd name="connsiteX1-85" fmla="*/ 9144000 w 9144000"/>
                <a:gd name="connsiteY1-86" fmla="*/ 0 h 418218"/>
                <a:gd name="connsiteX2-87" fmla="*/ 9144000 w 9144000"/>
                <a:gd name="connsiteY2-88" fmla="*/ 404664 h 418218"/>
                <a:gd name="connsiteX3-89" fmla="*/ 3805882 w 9144000"/>
                <a:gd name="connsiteY3-90" fmla="*/ 222422 h 418218"/>
                <a:gd name="connsiteX4-91" fmla="*/ 0 w 9144000"/>
                <a:gd name="connsiteY4-92" fmla="*/ 404664 h 418218"/>
                <a:gd name="connsiteX5-93" fmla="*/ 0 w 9144000"/>
                <a:gd name="connsiteY5-94" fmla="*/ 0 h 418218"/>
                <a:gd name="connsiteX0-95" fmla="*/ 0 w 9144000"/>
                <a:gd name="connsiteY0-96" fmla="*/ 0 h 416852"/>
                <a:gd name="connsiteX1-97" fmla="*/ 9144000 w 9144000"/>
                <a:gd name="connsiteY1-98" fmla="*/ 0 h 416852"/>
                <a:gd name="connsiteX2-99" fmla="*/ 9144000 w 9144000"/>
                <a:gd name="connsiteY2-100" fmla="*/ 404664 h 416852"/>
                <a:gd name="connsiteX3-101" fmla="*/ 3225115 w 9144000"/>
                <a:gd name="connsiteY3-102" fmla="*/ 210066 h 416852"/>
                <a:gd name="connsiteX4-103" fmla="*/ 0 w 9144000"/>
                <a:gd name="connsiteY4-104" fmla="*/ 404664 h 416852"/>
                <a:gd name="connsiteX5-105" fmla="*/ 0 w 9144000"/>
                <a:gd name="connsiteY5-106" fmla="*/ 0 h 41685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9144000" h="416852">
                  <a:moveTo>
                    <a:pt x="0" y="0"/>
                  </a:moveTo>
                  <a:lnTo>
                    <a:pt x="9144000" y="0"/>
                  </a:lnTo>
                  <a:lnTo>
                    <a:pt x="9144000" y="404664"/>
                  </a:lnTo>
                  <a:cubicBezTo>
                    <a:pt x="8075140" y="445853"/>
                    <a:pt x="5861223" y="37071"/>
                    <a:pt x="3225115" y="210066"/>
                  </a:cubicBezTo>
                  <a:cubicBezTo>
                    <a:pt x="589007" y="383061"/>
                    <a:pt x="455141" y="445853"/>
                    <a:pt x="0" y="404664"/>
                  </a:cubicBezTo>
                  <a:lnTo>
                    <a:pt x="0" y="0"/>
                  </a:lnTo>
                  <a:close/>
                </a:path>
              </a:pathLst>
            </a:custGeom>
            <a:solidFill>
              <a:srgbClr val="00ADEE"/>
            </a:solidFill>
            <a:ln w="25400" cap="flat" cmpd="sng" algn="ctr">
              <a:noFill/>
              <a:prstDash val="solid"/>
            </a:ln>
            <a:effectLst/>
          </p:spPr>
          <p:txBody>
            <a:bodyPr anchor="ctr"/>
            <a:lstStyle/>
            <a:p>
              <a:pPr algn="ctr" defTabSz="810081">
                <a:defRPr/>
              </a:pPr>
              <a:endParaRPr lang="zh-CN" altLang="en-US" kern="0">
                <a:solidFill>
                  <a:srgbClr val="FFFFFF"/>
                </a:solidFill>
                <a:latin typeface="Arial" panose="020B0604020202020204"/>
                <a:ea typeface="微软雅黑" panose="020B0503020204020204" charset="-122"/>
                <a:cs typeface="+mn-cs"/>
              </a:endParaRPr>
            </a:p>
          </p:txBody>
        </p:sp>
        <p:sp>
          <p:nvSpPr>
            <p:cNvPr id="6" name="任意多边形 8"/>
            <p:cNvSpPr/>
            <p:nvPr/>
          </p:nvSpPr>
          <p:spPr>
            <a:xfrm>
              <a:off x="0" y="71365"/>
              <a:ext cx="12175370" cy="212957"/>
            </a:xfrm>
            <a:custGeom>
              <a:avLst/>
              <a:gdLst>
                <a:gd name="connsiteX0" fmla="*/ 0 w 9131643"/>
                <a:gd name="connsiteY0" fmla="*/ 213133 h 213133"/>
                <a:gd name="connsiteX1" fmla="*/ 2471351 w 9131643"/>
                <a:gd name="connsiteY1" fmla="*/ 89566 h 213133"/>
                <a:gd name="connsiteX2" fmla="*/ 5943600 w 9131643"/>
                <a:gd name="connsiteY2" fmla="*/ 3069 h 213133"/>
                <a:gd name="connsiteX3" fmla="*/ 9131643 w 9131643"/>
                <a:gd name="connsiteY3" fmla="*/ 200777 h 213133"/>
              </a:gdLst>
              <a:ahLst/>
              <a:cxnLst>
                <a:cxn ang="0">
                  <a:pos x="connsiteX0" y="connsiteY0"/>
                </a:cxn>
                <a:cxn ang="0">
                  <a:pos x="connsiteX1" y="connsiteY1"/>
                </a:cxn>
                <a:cxn ang="0">
                  <a:pos x="connsiteX2" y="connsiteY2"/>
                </a:cxn>
                <a:cxn ang="0">
                  <a:pos x="connsiteX3" y="connsiteY3"/>
                </a:cxn>
              </a:cxnLst>
              <a:rect l="l" t="t" r="r" b="b"/>
              <a:pathLst>
                <a:path w="9131643" h="213133">
                  <a:moveTo>
                    <a:pt x="0" y="213133"/>
                  </a:moveTo>
                  <a:lnTo>
                    <a:pt x="2471351" y="89566"/>
                  </a:lnTo>
                  <a:cubicBezTo>
                    <a:pt x="3461951" y="54555"/>
                    <a:pt x="4833551" y="-15466"/>
                    <a:pt x="5943600" y="3069"/>
                  </a:cubicBezTo>
                  <a:cubicBezTo>
                    <a:pt x="7053649" y="21604"/>
                    <a:pt x="8437605" y="169885"/>
                    <a:pt x="9131643" y="200777"/>
                  </a:cubicBezTo>
                </a:path>
              </a:pathLst>
            </a:custGeom>
            <a:noFill/>
            <a:ln w="25400" cap="flat" cmpd="sng" algn="ctr">
              <a:solidFill>
                <a:srgbClr val="FFFFFF"/>
              </a:solidFill>
              <a:prstDash val="solid"/>
            </a:ln>
            <a:effectLst/>
          </p:spPr>
          <p:txBody>
            <a:bodyPr anchor="ctr"/>
            <a:lstStyle/>
            <a:p>
              <a:pPr algn="ctr" defTabSz="810081">
                <a:defRPr/>
              </a:pPr>
              <a:endParaRPr lang="zh-CN" altLang="en-US" kern="0">
                <a:solidFill>
                  <a:srgbClr val="FFFFFF"/>
                </a:solidFill>
                <a:latin typeface="Arial" panose="020B0604020202020204"/>
                <a:ea typeface="微软雅黑" panose="020B0503020204020204" charset="-122"/>
                <a:cs typeface="+mn-cs"/>
              </a:endParaRPr>
            </a:p>
          </p:txBody>
        </p:sp>
      </p:grpSp>
      <p:sp>
        <p:nvSpPr>
          <p:cNvPr id="2" name="KSO_BT1"/>
          <p:cNvSpPr>
            <a:spLocks noGrp="1"/>
          </p:cNvSpPr>
          <p:nvPr>
            <p:ph type="title" orient="vert"/>
          </p:nvPr>
        </p:nvSpPr>
        <p:spPr>
          <a:xfrm>
            <a:off x="7628469" y="304525"/>
            <a:ext cx="886883" cy="4847235"/>
          </a:xfrm>
        </p:spPr>
        <p:txBody>
          <a:bodyPr vert="eaVert"/>
          <a:lstStyle/>
          <a:p>
            <a:r>
              <a:rPr lang="zh-CN" altLang="en-US" smtClean="0"/>
              <a:t>单击此处编辑母版标题样式</a:t>
            </a:r>
            <a:endParaRPr lang="en-US" dirty="0"/>
          </a:p>
        </p:txBody>
      </p:sp>
      <p:sp>
        <p:nvSpPr>
          <p:cNvPr id="3" name="KSO_BC1"/>
          <p:cNvSpPr>
            <a:spLocks noGrp="1"/>
          </p:cNvSpPr>
          <p:nvPr>
            <p:ph type="body" orient="vert" idx="1"/>
          </p:nvPr>
        </p:nvSpPr>
        <p:spPr>
          <a:xfrm>
            <a:off x="1585383" y="304525"/>
            <a:ext cx="5949952" cy="4847235"/>
          </a:xfrm>
        </p:spPr>
        <p:txBody>
          <a:bodyPr vert="eaVert"/>
          <a:lstStyle/>
          <a:p>
            <a:pPr lvl="0"/>
            <a:r>
              <a:rPr lang="zh-CN" altLang="en-US" smtClean="0"/>
              <a:t>单击此处编辑母版文本样式</a:t>
            </a:r>
          </a:p>
          <a:p>
            <a:pPr lvl="1"/>
            <a:r>
              <a:rPr lang="zh-CN" altLang="en-US" smtClean="0"/>
              <a:t>第二级</a:t>
            </a:r>
          </a:p>
        </p:txBody>
      </p:sp>
      <p:sp>
        <p:nvSpPr>
          <p:cNvPr id="7" name="KSO_FD"/>
          <p:cNvSpPr>
            <a:spLocks noGrp="1"/>
          </p:cNvSpPr>
          <p:nvPr>
            <p:ph type="dt" sz="half" idx="10"/>
          </p:nvPr>
        </p:nvSpPr>
        <p:spPr/>
        <p:txBody>
          <a:bodyPr/>
          <a:lstStyle>
            <a:lvl1pPr>
              <a:defRPr/>
            </a:lvl1pPr>
          </a:lstStyle>
          <a:p>
            <a:fld id="{44FCC9E2-68BF-44E1-A07F-4E4D46D14BFD}" type="datetimeFigureOut">
              <a:rPr lang="zh-CN" altLang="en-US" smtClean="0"/>
              <a:pPr/>
              <a:t>2018/11/3</a:t>
            </a:fld>
            <a:endParaRPr lang="zh-CN" altLang="en-US"/>
          </a:p>
        </p:txBody>
      </p:sp>
      <p:sp>
        <p:nvSpPr>
          <p:cNvPr id="8" name="KSO_FT"/>
          <p:cNvSpPr>
            <a:spLocks noGrp="1"/>
          </p:cNvSpPr>
          <p:nvPr>
            <p:ph type="ftr" sz="quarter" idx="11"/>
          </p:nvPr>
        </p:nvSpPr>
        <p:spPr/>
        <p:txBody>
          <a:bodyPr/>
          <a:lstStyle>
            <a:lvl1pPr>
              <a:defRPr/>
            </a:lvl1pPr>
          </a:lstStyle>
          <a:p>
            <a:endParaRPr lang="zh-CN" altLang="en-US"/>
          </a:p>
        </p:txBody>
      </p:sp>
      <p:sp>
        <p:nvSpPr>
          <p:cNvPr id="9" name="KSO_FN"/>
          <p:cNvSpPr>
            <a:spLocks noGrp="1"/>
          </p:cNvSpPr>
          <p:nvPr>
            <p:ph type="sldNum" sz="quarter" idx="12"/>
          </p:nvPr>
        </p:nvSpPr>
        <p:spPr/>
        <p:txBody>
          <a:bodyPr/>
          <a:lstStyle>
            <a:lvl1pPr>
              <a:defRPr/>
            </a:lvl1pPr>
          </a:lstStyle>
          <a:p>
            <a:fld id="{CBA4CBBC-1BEF-4330-A231-C484FE0603BA}" type="slidenum">
              <a:rPr lang="zh-CN" altLang="en-US" smtClean="0"/>
              <a:pPr/>
              <a:t>‹#›</a:t>
            </a:fld>
            <a:endParaRPr lang="zh-CN" altLang="en-US"/>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KSO_目录">
    <p:spTree>
      <p:nvGrpSpPr>
        <p:cNvPr id="1" name=""/>
        <p:cNvGrpSpPr/>
        <p:nvPr/>
      </p:nvGrpSpPr>
      <p:grpSpPr>
        <a:xfrm>
          <a:off x="0" y="0"/>
          <a:ext cx="0" cy="0"/>
          <a:chOff x="0" y="0"/>
          <a:chExt cx="0" cy="0"/>
        </a:xfrm>
      </p:grpSpPr>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标题和内容">
    <p:spTree>
      <p:nvGrpSpPr>
        <p:cNvPr id="1" name=""/>
        <p:cNvGrpSpPr/>
        <p:nvPr/>
      </p:nvGrpSpPr>
      <p:grpSpPr>
        <a:xfrm>
          <a:off x="0" y="0"/>
          <a:ext cx="0" cy="0"/>
          <a:chOff x="0" y="0"/>
          <a:chExt cx="0" cy="0"/>
        </a:xfrm>
      </p:grpSpPr>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60" y="1507618"/>
            <a:ext cx="7543800" cy="335559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pPr/>
              <a:t>11/3/2018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pPr/>
              <a:t>‹#›</a:t>
            </a:fld>
            <a:endParaRPr lang="en-US" dirty="0"/>
          </a:p>
        </p:txBody>
      </p:sp>
    </p:spTree>
  </p:cSld>
  <p:clrMapOvr>
    <a:masterClrMapping/>
  </p:clrMapOvr>
  <p:transition spd="med">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3_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pPr/>
              <a:t>11/3/2018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pPr/>
              <a:t>‹#›</a:t>
            </a:fld>
            <a:endParaRPr lang="en-US" dirty="0"/>
          </a:p>
        </p:txBody>
      </p:sp>
    </p:spTree>
    <p:extLst>
      <p:ext uri="{BB962C8B-B14F-4D97-AF65-F5344CB8AC3E}">
        <p14:creationId xmlns:p14="http://schemas.microsoft.com/office/powerpoint/2010/main" xmlns="" val="505038926"/>
      </p:ext>
    </p:extLst>
  </p:cSld>
  <p:clrMapOvr>
    <a:masterClrMapping/>
  </p:clrMapOvr>
  <p:transition spd="med">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p:txBody>
      </p:sp>
      <p:sp>
        <p:nvSpPr>
          <p:cNvPr id="4" name="日期占位符 3"/>
          <p:cNvSpPr>
            <a:spLocks noGrp="1"/>
          </p:cNvSpPr>
          <p:nvPr>
            <p:ph type="dt" sz="half" idx="10"/>
          </p:nvPr>
        </p:nvSpPr>
        <p:spPr/>
        <p:txBody>
          <a:bodyPr/>
          <a:lstStyle>
            <a:lvl1pPr>
              <a:defRPr/>
            </a:lvl1pPr>
          </a:lstStyle>
          <a:p>
            <a:pPr>
              <a:defRPr/>
            </a:pPr>
            <a:fld id="{0979DB6E-09BE-48B4-9BB8-EDB498AA699C}" type="datetimeFigureOut">
              <a:rPr lang="zh-CN" altLang="en-US"/>
              <a:pPr>
                <a:defRPr/>
              </a:pPr>
              <a:t>2018/11/3</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60183A2-5360-4FFF-B070-B1BC8974F935}" type="slidenum">
              <a:rPr lang="zh-CN" altLang="en-US"/>
              <a:pPr>
                <a:defRPr/>
              </a:pPr>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9" y="1426416"/>
            <a:ext cx="7886700" cy="2379705"/>
          </a:xfrm>
        </p:spPr>
        <p:txBody>
          <a:bodyPr anchor="b"/>
          <a:lstStyle>
            <a:lvl1pPr>
              <a:defRPr sz="71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9" y="3827301"/>
            <a:ext cx="7886700" cy="1251640"/>
          </a:xfrm>
        </p:spPr>
        <p:txBody>
          <a:bodyPr/>
          <a:lstStyle>
            <a:lvl1pPr marL="0" indent="0">
              <a:buNone/>
              <a:defRPr sz="2800">
                <a:solidFill>
                  <a:schemeClr val="bg1"/>
                </a:solidFill>
              </a:defRPr>
            </a:lvl1pPr>
            <a:lvl2pPr marL="540341" indent="0">
              <a:buNone/>
              <a:defRPr sz="2400">
                <a:solidFill>
                  <a:schemeClr val="tx1">
                    <a:tint val="75000"/>
                  </a:schemeClr>
                </a:solidFill>
              </a:defRPr>
            </a:lvl2pPr>
            <a:lvl3pPr marL="1080261" indent="0">
              <a:buNone/>
              <a:defRPr sz="2100">
                <a:solidFill>
                  <a:schemeClr val="tx1">
                    <a:tint val="75000"/>
                  </a:schemeClr>
                </a:solidFill>
              </a:defRPr>
            </a:lvl3pPr>
            <a:lvl4pPr marL="1620605" indent="0">
              <a:buNone/>
              <a:defRPr sz="1900">
                <a:solidFill>
                  <a:schemeClr val="tx1">
                    <a:tint val="75000"/>
                  </a:schemeClr>
                </a:solidFill>
              </a:defRPr>
            </a:lvl4pPr>
            <a:lvl5pPr marL="2160525" indent="0">
              <a:buNone/>
              <a:defRPr sz="1900">
                <a:solidFill>
                  <a:schemeClr val="tx1">
                    <a:tint val="75000"/>
                  </a:schemeClr>
                </a:solidFill>
              </a:defRPr>
            </a:lvl5pPr>
            <a:lvl6pPr marL="2700867" indent="0">
              <a:buNone/>
              <a:defRPr sz="1900">
                <a:solidFill>
                  <a:schemeClr val="tx1">
                    <a:tint val="75000"/>
                  </a:schemeClr>
                </a:solidFill>
              </a:defRPr>
            </a:lvl6pPr>
            <a:lvl7pPr marL="3240787" indent="0">
              <a:buNone/>
              <a:defRPr sz="1900">
                <a:solidFill>
                  <a:schemeClr val="tx1">
                    <a:tint val="75000"/>
                  </a:schemeClr>
                </a:solidFill>
              </a:defRPr>
            </a:lvl7pPr>
            <a:lvl8pPr marL="3781129" indent="0">
              <a:buNone/>
              <a:defRPr sz="1900">
                <a:solidFill>
                  <a:schemeClr val="tx1">
                    <a:tint val="75000"/>
                  </a:schemeClr>
                </a:solidFill>
              </a:defRPr>
            </a:lvl8pPr>
            <a:lvl9pPr marL="4321049" indent="0">
              <a:buNone/>
              <a:defRPr sz="19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A33DA929-9075-455E-BB77-D21E0C35F02D}" type="datetimeFigureOut">
              <a:rPr lang="zh-CN" altLang="en-US"/>
              <a:pPr>
                <a:defRPr/>
              </a:pPr>
              <a:t>2018/11/3</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A3C62F9-6CCF-444F-8091-BD1BB2237E67}" type="slidenum">
              <a:rPr lang="zh-CN" altLang="en-US"/>
              <a:pPr>
                <a:defRPr/>
              </a:pPr>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523508"/>
            <a:ext cx="3867150" cy="36278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1" y="1523508"/>
            <a:ext cx="3867150" cy="36278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0C58138B-5448-4962-99D6-0FBE28ACFC0F}" type="datetimeFigureOut">
              <a:rPr lang="zh-CN" altLang="en-US"/>
              <a:pPr>
                <a:defRPr/>
              </a:pPr>
              <a:t>2018/11/3</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E3A46004-480A-427A-8696-94759B0E7EB6}" type="slidenum">
              <a:rPr lang="zh-CN" altLang="en-US"/>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标题和内容">
    <p:spTree>
      <p:nvGrpSpPr>
        <p:cNvPr id="1" name=""/>
        <p:cNvGrpSpPr/>
        <p:nvPr/>
      </p:nvGrpSpPr>
      <p:grpSpPr>
        <a:xfrm>
          <a:off x="0" y="0"/>
          <a:ext cx="0" cy="0"/>
          <a:chOff x="0" y="0"/>
          <a:chExt cx="0" cy="0"/>
        </a:xfrm>
      </p:grpSpPr>
    </p:spTree>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9" y="305409"/>
            <a:ext cx="7886700" cy="1105114"/>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9" y="1401696"/>
            <a:ext cx="3868737" cy="688491"/>
          </a:xfrm>
        </p:spPr>
        <p:txBody>
          <a:bodyPr anchor="b"/>
          <a:lstStyle>
            <a:lvl1pPr marL="0" indent="0">
              <a:buNone/>
              <a:defRPr sz="2800" b="1"/>
            </a:lvl1pPr>
            <a:lvl2pPr marL="540341" indent="0">
              <a:buNone/>
              <a:defRPr sz="2400" b="1"/>
            </a:lvl2pPr>
            <a:lvl3pPr marL="1080261" indent="0">
              <a:buNone/>
              <a:defRPr sz="2100" b="1"/>
            </a:lvl3pPr>
            <a:lvl4pPr marL="1620605" indent="0">
              <a:buNone/>
              <a:defRPr sz="1900" b="1"/>
            </a:lvl4pPr>
            <a:lvl5pPr marL="2160525" indent="0">
              <a:buNone/>
              <a:defRPr sz="1900" b="1"/>
            </a:lvl5pPr>
            <a:lvl6pPr marL="2700867" indent="0">
              <a:buNone/>
              <a:defRPr sz="1900" b="1"/>
            </a:lvl6pPr>
            <a:lvl7pPr marL="3240787" indent="0">
              <a:buNone/>
              <a:defRPr sz="1900" b="1"/>
            </a:lvl7pPr>
            <a:lvl8pPr marL="3781129" indent="0">
              <a:buNone/>
              <a:defRPr sz="1900" b="1"/>
            </a:lvl8pPr>
            <a:lvl9pPr marL="4321049" indent="0">
              <a:buNone/>
              <a:defRPr sz="1900" b="1"/>
            </a:lvl9pPr>
          </a:lstStyle>
          <a:p>
            <a:pPr lvl="0"/>
            <a:r>
              <a:rPr lang="zh-CN" altLang="en-US" smtClean="0"/>
              <a:t>单击此处编辑母版文本样式</a:t>
            </a:r>
          </a:p>
        </p:txBody>
      </p:sp>
      <p:sp>
        <p:nvSpPr>
          <p:cNvPr id="4" name="内容占位符 3"/>
          <p:cNvSpPr>
            <a:spLocks noGrp="1"/>
          </p:cNvSpPr>
          <p:nvPr>
            <p:ph sz="half" idx="2"/>
          </p:nvPr>
        </p:nvSpPr>
        <p:spPr>
          <a:xfrm>
            <a:off x="630239" y="2090188"/>
            <a:ext cx="3868737" cy="30717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401696"/>
            <a:ext cx="3887788" cy="688491"/>
          </a:xfrm>
        </p:spPr>
        <p:txBody>
          <a:bodyPr anchor="b"/>
          <a:lstStyle>
            <a:lvl1pPr marL="0" indent="0">
              <a:buNone/>
              <a:defRPr sz="2800" b="1"/>
            </a:lvl1pPr>
            <a:lvl2pPr marL="540341" indent="0">
              <a:buNone/>
              <a:defRPr sz="2400" b="1"/>
            </a:lvl2pPr>
            <a:lvl3pPr marL="1080261" indent="0">
              <a:buNone/>
              <a:defRPr sz="2100" b="1"/>
            </a:lvl3pPr>
            <a:lvl4pPr marL="1620605" indent="0">
              <a:buNone/>
              <a:defRPr sz="1900" b="1"/>
            </a:lvl4pPr>
            <a:lvl5pPr marL="2160525" indent="0">
              <a:buNone/>
              <a:defRPr sz="1900" b="1"/>
            </a:lvl5pPr>
            <a:lvl6pPr marL="2700867" indent="0">
              <a:buNone/>
              <a:defRPr sz="1900" b="1"/>
            </a:lvl6pPr>
            <a:lvl7pPr marL="3240787" indent="0">
              <a:buNone/>
              <a:defRPr sz="1900" b="1"/>
            </a:lvl7pPr>
            <a:lvl8pPr marL="3781129" indent="0">
              <a:buNone/>
              <a:defRPr sz="1900" b="1"/>
            </a:lvl8pPr>
            <a:lvl9pPr marL="4321049" indent="0">
              <a:buNone/>
              <a:defRPr sz="19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2090188"/>
            <a:ext cx="3887788" cy="30717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FEED447E-E2FC-425F-8452-8E3780CCF006}" type="datetimeFigureOut">
              <a:rPr lang="zh-CN" altLang="en-US"/>
              <a:pPr>
                <a:defRPr/>
              </a:pPr>
              <a:t>2018/11/3</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A5AF5D0E-2862-4B86-B42F-EFB1B7EB1F81}" type="slidenum">
              <a:rPr lang="zh-CN" altLang="en-US"/>
              <a:pPr>
                <a:defRPr/>
              </a:pPr>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6760CC96-B108-4395-BDD3-C04F9613746B}" type="datetimeFigureOut">
              <a:rPr lang="zh-CN" altLang="en-US"/>
              <a:pPr>
                <a:defRPr/>
              </a:pPr>
              <a:t>2018/11/3</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15C04474-C114-470E-9A4C-1ACFBBADEB90}" type="slidenum">
              <a:rPr lang="zh-CN" altLang="en-US"/>
              <a:pPr>
                <a:defRPr/>
              </a:pPr>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4300B346-C077-4C95-AE19-49F659766EC2}" type="datetimeFigureOut">
              <a:rPr lang="zh-CN" altLang="en-US"/>
              <a:pPr>
                <a:defRPr/>
              </a:pPr>
              <a:t>2018/11/3</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09BED39F-9A7F-4EAB-AB16-08BE426D6D33}" type="slidenum">
              <a:rPr lang="zh-CN" altLang="en-US"/>
              <a:pPr>
                <a:defRPr/>
              </a:pPr>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44" y="381320"/>
            <a:ext cx="2949575" cy="1334611"/>
          </a:xfrm>
        </p:spPr>
        <p:txBody>
          <a:bodyPr anchor="b"/>
          <a:lstStyle>
            <a:lvl1pPr>
              <a:defRPr sz="38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824429"/>
            <a:ext cx="4629150" cy="4063857"/>
          </a:xfrm>
        </p:spPr>
        <p:txBody>
          <a:bodyPr/>
          <a:lstStyle>
            <a:lvl1pPr>
              <a:defRPr sz="3800"/>
            </a:lvl1pPr>
            <a:lvl2pPr>
              <a:defRPr sz="3300"/>
            </a:lvl2pPr>
            <a:lvl3pPr>
              <a:defRPr sz="2800"/>
            </a:lvl3pPr>
            <a:lvl4pPr>
              <a:defRPr sz="2400"/>
            </a:lvl4pPr>
            <a:lvl5pPr>
              <a:defRPr sz="2400"/>
            </a:lvl5pPr>
            <a:lvl6pPr>
              <a:defRPr sz="2400"/>
            </a:lvl6pPr>
            <a:lvl7pPr>
              <a:defRPr sz="2400"/>
            </a:lvl7pPr>
            <a:lvl8pPr>
              <a:defRPr sz="2400"/>
            </a:lvl8pPr>
            <a:lvl9pPr>
              <a:defRPr sz="2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44" y="1715929"/>
            <a:ext cx="2949575" cy="3179412"/>
          </a:xfrm>
        </p:spPr>
        <p:txBody>
          <a:bodyPr/>
          <a:lstStyle>
            <a:lvl1pPr marL="0" indent="0">
              <a:buNone/>
              <a:defRPr sz="1900"/>
            </a:lvl1pPr>
            <a:lvl2pPr marL="540341" indent="0">
              <a:buNone/>
              <a:defRPr sz="1700"/>
            </a:lvl2pPr>
            <a:lvl3pPr marL="1080261" indent="0">
              <a:buNone/>
              <a:defRPr sz="1400"/>
            </a:lvl3pPr>
            <a:lvl4pPr marL="1620605" indent="0">
              <a:buNone/>
              <a:defRPr sz="1200"/>
            </a:lvl4pPr>
            <a:lvl5pPr marL="2160525" indent="0">
              <a:buNone/>
              <a:defRPr sz="1200"/>
            </a:lvl5pPr>
            <a:lvl6pPr marL="2700867" indent="0">
              <a:buNone/>
              <a:defRPr sz="1200"/>
            </a:lvl6pPr>
            <a:lvl7pPr marL="3240787" indent="0">
              <a:buNone/>
              <a:defRPr sz="1200"/>
            </a:lvl7pPr>
            <a:lvl8pPr marL="3781129" indent="0">
              <a:buNone/>
              <a:defRPr sz="1200"/>
            </a:lvl8pPr>
            <a:lvl9pPr marL="4321049" indent="0">
              <a:buNone/>
              <a:defRPr sz="12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5F11A804-1182-4592-A1D6-C7F73E38D365}" type="datetimeFigureOut">
              <a:rPr lang="zh-CN" altLang="en-US"/>
              <a:pPr>
                <a:defRPr/>
              </a:pPr>
              <a:t>2018/11/3</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8A9A4A9F-F1F5-4165-81D4-66675B70DD1B}" type="slidenum">
              <a:rPr lang="zh-CN" altLang="en-US"/>
              <a:pPr>
                <a:defRPr/>
              </a:pPr>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44" y="381320"/>
            <a:ext cx="2949575" cy="1334611"/>
          </a:xfrm>
        </p:spPr>
        <p:txBody>
          <a:bodyPr anchor="b"/>
          <a:lstStyle>
            <a:lvl1pPr>
              <a:defRPr sz="38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824429"/>
            <a:ext cx="4629150" cy="4063857"/>
          </a:xfrm>
        </p:spPr>
        <p:txBody>
          <a:bodyPr rtlCol="0">
            <a:normAutofit/>
          </a:bodyPr>
          <a:lstStyle>
            <a:lvl1pPr marL="0" indent="0">
              <a:buNone/>
              <a:defRPr sz="3800"/>
            </a:lvl1pPr>
            <a:lvl2pPr marL="540341" indent="0">
              <a:buNone/>
              <a:defRPr sz="3300"/>
            </a:lvl2pPr>
            <a:lvl3pPr marL="1080261" indent="0">
              <a:buNone/>
              <a:defRPr sz="2800"/>
            </a:lvl3pPr>
            <a:lvl4pPr marL="1620605" indent="0">
              <a:buNone/>
              <a:defRPr sz="2400"/>
            </a:lvl4pPr>
            <a:lvl5pPr marL="2160525" indent="0">
              <a:buNone/>
              <a:defRPr sz="2400"/>
            </a:lvl5pPr>
            <a:lvl6pPr marL="2700867" indent="0">
              <a:buNone/>
              <a:defRPr sz="2400"/>
            </a:lvl6pPr>
            <a:lvl7pPr marL="3240787" indent="0">
              <a:buNone/>
              <a:defRPr sz="2400"/>
            </a:lvl7pPr>
            <a:lvl8pPr marL="3781129" indent="0">
              <a:buNone/>
              <a:defRPr sz="2400"/>
            </a:lvl8pPr>
            <a:lvl9pPr marL="4321049" indent="0">
              <a:buNone/>
              <a:defRPr sz="2400"/>
            </a:lvl9pPr>
          </a:lstStyle>
          <a:p>
            <a:pPr lvl="0"/>
            <a:r>
              <a:rPr lang="zh-CN" altLang="en-US" noProof="0" smtClean="0"/>
              <a:t>单击图标添加图片</a:t>
            </a:r>
            <a:endParaRPr lang="zh-CN" altLang="en-US" noProof="0"/>
          </a:p>
        </p:txBody>
      </p:sp>
      <p:sp>
        <p:nvSpPr>
          <p:cNvPr id="4" name="文本占位符 3"/>
          <p:cNvSpPr>
            <a:spLocks noGrp="1"/>
          </p:cNvSpPr>
          <p:nvPr>
            <p:ph type="body" sz="half" idx="2"/>
          </p:nvPr>
        </p:nvSpPr>
        <p:spPr>
          <a:xfrm>
            <a:off x="630244" y="1715929"/>
            <a:ext cx="2949575" cy="3179412"/>
          </a:xfrm>
        </p:spPr>
        <p:txBody>
          <a:bodyPr/>
          <a:lstStyle>
            <a:lvl1pPr marL="0" indent="0">
              <a:buNone/>
              <a:defRPr sz="1900"/>
            </a:lvl1pPr>
            <a:lvl2pPr marL="540341" indent="0">
              <a:buNone/>
              <a:defRPr sz="1700"/>
            </a:lvl2pPr>
            <a:lvl3pPr marL="1080261" indent="0">
              <a:buNone/>
              <a:defRPr sz="1400"/>
            </a:lvl3pPr>
            <a:lvl4pPr marL="1620605" indent="0">
              <a:buNone/>
              <a:defRPr sz="1200"/>
            </a:lvl4pPr>
            <a:lvl5pPr marL="2160525" indent="0">
              <a:buNone/>
              <a:defRPr sz="1200"/>
            </a:lvl5pPr>
            <a:lvl6pPr marL="2700867" indent="0">
              <a:buNone/>
              <a:defRPr sz="1200"/>
            </a:lvl6pPr>
            <a:lvl7pPr marL="3240787" indent="0">
              <a:buNone/>
              <a:defRPr sz="1200"/>
            </a:lvl7pPr>
            <a:lvl8pPr marL="3781129" indent="0">
              <a:buNone/>
              <a:defRPr sz="1200"/>
            </a:lvl8pPr>
            <a:lvl9pPr marL="4321049" indent="0">
              <a:buNone/>
              <a:defRPr sz="12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6F1DFC7F-9675-4CEF-A0B8-10D904F48C25}" type="datetimeFigureOut">
              <a:rPr lang="zh-CN" altLang="en-US"/>
              <a:pPr>
                <a:defRPr/>
              </a:pPr>
              <a:t>2018/11/3</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69CE9C0F-E95A-48B1-AA49-C9540973263D}" type="slidenum">
              <a:rPr lang="zh-CN" altLang="en-US"/>
              <a:pPr>
                <a:defRPr/>
              </a:pPr>
              <a:t>‹#›</a:t>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2D260545-AD0E-4AF5-A1F8-4E90FF4412B8}" type="datetimeFigureOut">
              <a:rPr lang="zh-CN" altLang="en-US"/>
              <a:pPr>
                <a:defRPr/>
              </a:pPr>
              <a:t>2018/11/3</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EBD4B73-B2DC-455E-B0FE-CE05D30D175D}" type="slidenum">
              <a:rPr lang="zh-CN" altLang="en-US"/>
              <a:pPr>
                <a:defRPr/>
              </a:pPr>
              <a:t>‹#›</a:t>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80" y="305410"/>
            <a:ext cx="1971675" cy="484590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5" y="305410"/>
            <a:ext cx="5762625" cy="484590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3FF372D1-C1AE-46CC-BBCB-CF83200A566F}" type="datetimeFigureOut">
              <a:rPr lang="zh-CN" altLang="en-US"/>
              <a:pPr>
                <a:defRPr/>
              </a:pPr>
              <a:t>2018/11/3</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7532E70-3325-499E-A192-F07C5BB45A79}"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KSO_ST1"/>
          <p:cNvSpPr>
            <a:spLocks noGrp="1"/>
          </p:cNvSpPr>
          <p:nvPr>
            <p:ph type="title"/>
          </p:nvPr>
        </p:nvSpPr>
        <p:spPr>
          <a:xfrm>
            <a:off x="2077811" y="1578534"/>
            <a:ext cx="4988380" cy="1030087"/>
          </a:xfrm>
        </p:spPr>
        <p:txBody>
          <a:bodyPr>
            <a:normAutofit/>
          </a:bodyPr>
          <a:lstStyle>
            <a:lvl1pPr algn="ctr">
              <a:defRPr sz="3200"/>
            </a:lvl1pPr>
          </a:lstStyle>
          <a:p>
            <a:r>
              <a:rPr lang="zh-CN" altLang="en-US" smtClean="0"/>
              <a:t>单击此处编辑母版标题样式</a:t>
            </a:r>
            <a:endParaRPr lang="en-US" dirty="0"/>
          </a:p>
        </p:txBody>
      </p:sp>
      <p:sp>
        <p:nvSpPr>
          <p:cNvPr id="3" name="KSO_ST2"/>
          <p:cNvSpPr>
            <a:spLocks noGrp="1"/>
          </p:cNvSpPr>
          <p:nvPr>
            <p:ph type="body" idx="1"/>
          </p:nvPr>
        </p:nvSpPr>
        <p:spPr>
          <a:xfrm>
            <a:off x="2077811" y="2631127"/>
            <a:ext cx="4988380" cy="375835"/>
          </a:xfrm>
          <a:blipFill dpi="0" rotWithShape="1">
            <a:blip r:embed="rId2" cstate="print"/>
            <a:srcRect/>
            <a:stretch>
              <a:fillRect t="-3000"/>
            </a:stretch>
          </a:blipFill>
        </p:spPr>
        <p:txBody>
          <a:bodyPr anchor="ctr">
            <a:normAutofit/>
          </a:bodyPr>
          <a:lstStyle>
            <a:lvl1pPr marL="0" indent="0" algn="ctr">
              <a:buNone/>
              <a:defRPr sz="1400">
                <a:solidFill>
                  <a:schemeClr val="tx1">
                    <a:lumMod val="60000"/>
                    <a:lumOff val="40000"/>
                  </a:schemeClr>
                </a:solidFill>
              </a:defRPr>
            </a:lvl1pPr>
            <a:lvl2pPr marL="405251" indent="0">
              <a:buNone/>
              <a:defRPr sz="1800">
                <a:solidFill>
                  <a:schemeClr val="tx1">
                    <a:tint val="75000"/>
                  </a:schemeClr>
                </a:solidFill>
              </a:defRPr>
            </a:lvl2pPr>
            <a:lvl3pPr marL="810502" indent="0">
              <a:buNone/>
              <a:defRPr sz="1600">
                <a:solidFill>
                  <a:schemeClr val="tx1">
                    <a:tint val="75000"/>
                  </a:schemeClr>
                </a:solidFill>
              </a:defRPr>
            </a:lvl3pPr>
            <a:lvl4pPr marL="1215753" indent="0">
              <a:buNone/>
              <a:defRPr sz="1400">
                <a:solidFill>
                  <a:schemeClr val="tx1">
                    <a:tint val="75000"/>
                  </a:schemeClr>
                </a:solidFill>
              </a:defRPr>
            </a:lvl4pPr>
            <a:lvl5pPr marL="1621005" indent="0">
              <a:buNone/>
              <a:defRPr sz="1400">
                <a:solidFill>
                  <a:schemeClr val="tx1">
                    <a:tint val="75000"/>
                  </a:schemeClr>
                </a:solidFill>
              </a:defRPr>
            </a:lvl5pPr>
            <a:lvl6pPr marL="2026256" indent="0">
              <a:buNone/>
              <a:defRPr sz="1400">
                <a:solidFill>
                  <a:schemeClr val="tx1">
                    <a:tint val="75000"/>
                  </a:schemeClr>
                </a:solidFill>
              </a:defRPr>
            </a:lvl6pPr>
            <a:lvl7pPr marL="2431086" indent="0">
              <a:buNone/>
              <a:defRPr sz="1400">
                <a:solidFill>
                  <a:schemeClr val="tx1">
                    <a:tint val="75000"/>
                  </a:schemeClr>
                </a:solidFill>
              </a:defRPr>
            </a:lvl7pPr>
            <a:lvl8pPr marL="2836337" indent="0">
              <a:buNone/>
              <a:defRPr sz="1400">
                <a:solidFill>
                  <a:schemeClr val="tx1">
                    <a:tint val="75000"/>
                  </a:schemeClr>
                </a:solidFill>
              </a:defRPr>
            </a:lvl8pPr>
            <a:lvl9pPr marL="3241588" indent="0">
              <a:buNone/>
              <a:defRPr sz="1400">
                <a:solidFill>
                  <a:schemeClr val="tx1">
                    <a:tint val="75000"/>
                  </a:schemeClr>
                </a:solidFill>
              </a:defRPr>
            </a:lvl9pPr>
          </a:lstStyle>
          <a:p>
            <a:pPr lvl="0"/>
            <a:r>
              <a:rPr lang="zh-CN" altLang="en-US" smtClean="0"/>
              <a:t>单击此处编辑母版文本样式</a:t>
            </a:r>
          </a:p>
        </p:txBody>
      </p:sp>
      <p:sp>
        <p:nvSpPr>
          <p:cNvPr id="4" name="KSO_FD"/>
          <p:cNvSpPr>
            <a:spLocks noGrp="1"/>
          </p:cNvSpPr>
          <p:nvPr>
            <p:ph type="dt" sz="half" idx="10"/>
          </p:nvPr>
        </p:nvSpPr>
        <p:spPr/>
        <p:txBody>
          <a:bodyPr/>
          <a:lstStyle>
            <a:lvl1pPr>
              <a:defRPr/>
            </a:lvl1pPr>
          </a:lstStyle>
          <a:p>
            <a:fld id="{44FCC9E2-68BF-44E1-A07F-4E4D46D14BFD}" type="datetimeFigureOut">
              <a:rPr lang="zh-CN" altLang="en-US" smtClean="0"/>
              <a:pPr/>
              <a:t>2018/11/3</a:t>
            </a:fld>
            <a:endParaRPr lang="zh-CN" altLang="en-US"/>
          </a:p>
        </p:txBody>
      </p:sp>
      <p:sp>
        <p:nvSpPr>
          <p:cNvPr id="5" name="KSO_FT"/>
          <p:cNvSpPr>
            <a:spLocks noGrp="1"/>
          </p:cNvSpPr>
          <p:nvPr>
            <p:ph type="ftr" sz="quarter" idx="11"/>
          </p:nvPr>
        </p:nvSpPr>
        <p:spPr/>
        <p:txBody>
          <a:bodyPr/>
          <a:lstStyle>
            <a:lvl1pPr>
              <a:defRPr/>
            </a:lvl1pPr>
          </a:lstStyle>
          <a:p>
            <a:endParaRPr lang="zh-CN" altLang="en-US"/>
          </a:p>
        </p:txBody>
      </p:sp>
      <p:sp>
        <p:nvSpPr>
          <p:cNvPr id="6" name="KSO_FN"/>
          <p:cNvSpPr>
            <a:spLocks noGrp="1"/>
          </p:cNvSpPr>
          <p:nvPr>
            <p:ph type="sldNum" sz="quarter" idx="12"/>
          </p:nvPr>
        </p:nvSpPr>
        <p:spPr/>
        <p:txBody>
          <a:bodyPr/>
          <a:lstStyle>
            <a:lvl1pPr>
              <a:defRPr/>
            </a:lvl1pPr>
          </a:lstStyle>
          <a:p>
            <a:fld id="{CBA4CBBC-1BEF-4330-A231-C484FE0603BA}"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KSO_BC1"/>
          <p:cNvSpPr>
            <a:spLocks noGrp="1"/>
          </p:cNvSpPr>
          <p:nvPr>
            <p:ph sz="half" idx="1"/>
          </p:nvPr>
        </p:nvSpPr>
        <p:spPr>
          <a:xfrm>
            <a:off x="1049867" y="1038035"/>
            <a:ext cx="3810000" cy="4113729"/>
          </a:xfrm>
        </p:spPr>
        <p:txBody>
          <a:bodyPr/>
          <a:lstStyle/>
          <a:p>
            <a:pPr lvl="0"/>
            <a:r>
              <a:rPr lang="zh-CN" altLang="en-US" smtClean="0"/>
              <a:t>单击此处编辑母版文本样式</a:t>
            </a:r>
          </a:p>
          <a:p>
            <a:pPr lvl="1"/>
            <a:r>
              <a:rPr lang="zh-CN" altLang="en-US" smtClean="0"/>
              <a:t>第二级</a:t>
            </a:r>
          </a:p>
        </p:txBody>
      </p:sp>
      <p:sp>
        <p:nvSpPr>
          <p:cNvPr id="4" name="KSO_BC2"/>
          <p:cNvSpPr>
            <a:spLocks noGrp="1"/>
          </p:cNvSpPr>
          <p:nvPr>
            <p:ph sz="half" idx="2"/>
          </p:nvPr>
        </p:nvSpPr>
        <p:spPr>
          <a:xfrm>
            <a:off x="4889502" y="1038035"/>
            <a:ext cx="3820587" cy="4113729"/>
          </a:xfrm>
        </p:spPr>
        <p:txBody>
          <a:bodyPr/>
          <a:lstStyle/>
          <a:p>
            <a:pPr lvl="0"/>
            <a:r>
              <a:rPr lang="zh-CN" altLang="en-US" smtClean="0"/>
              <a:t>单击此处编辑母版文本样式</a:t>
            </a:r>
          </a:p>
          <a:p>
            <a:pPr lvl="1"/>
            <a:r>
              <a:rPr lang="zh-CN" altLang="en-US" smtClean="0"/>
              <a:t>第二级</a:t>
            </a:r>
          </a:p>
        </p:txBody>
      </p:sp>
      <p:sp>
        <p:nvSpPr>
          <p:cNvPr id="5" name="KSO_FD"/>
          <p:cNvSpPr>
            <a:spLocks noGrp="1"/>
          </p:cNvSpPr>
          <p:nvPr>
            <p:ph type="dt" sz="half" idx="10"/>
          </p:nvPr>
        </p:nvSpPr>
        <p:spPr/>
        <p:txBody>
          <a:bodyPr/>
          <a:lstStyle>
            <a:lvl1pPr>
              <a:defRPr/>
            </a:lvl1pPr>
          </a:lstStyle>
          <a:p>
            <a:fld id="{44FCC9E2-68BF-44E1-A07F-4E4D46D14BFD}" type="datetimeFigureOut">
              <a:rPr lang="zh-CN" altLang="en-US" smtClean="0"/>
              <a:pPr/>
              <a:t>2018/11/3</a:t>
            </a:fld>
            <a:endParaRPr lang="zh-CN" altLang="en-US"/>
          </a:p>
        </p:txBody>
      </p:sp>
      <p:sp>
        <p:nvSpPr>
          <p:cNvPr id="6" name="KSO_FT"/>
          <p:cNvSpPr>
            <a:spLocks noGrp="1"/>
          </p:cNvSpPr>
          <p:nvPr>
            <p:ph type="ftr" sz="quarter" idx="11"/>
          </p:nvPr>
        </p:nvSpPr>
        <p:spPr/>
        <p:txBody>
          <a:bodyPr/>
          <a:lstStyle>
            <a:lvl1pPr>
              <a:defRPr/>
            </a:lvl1pPr>
          </a:lstStyle>
          <a:p>
            <a:endParaRPr lang="zh-CN" altLang="en-US"/>
          </a:p>
        </p:txBody>
      </p:sp>
      <p:sp>
        <p:nvSpPr>
          <p:cNvPr id="7" name="KSO_FN"/>
          <p:cNvSpPr>
            <a:spLocks noGrp="1"/>
          </p:cNvSpPr>
          <p:nvPr>
            <p:ph type="sldNum" sz="quarter" idx="12"/>
          </p:nvPr>
        </p:nvSpPr>
        <p:spPr/>
        <p:txBody>
          <a:bodyPr/>
          <a:lstStyle>
            <a:lvl1pPr>
              <a:defRPr/>
            </a:lvl1pPr>
          </a:lstStyle>
          <a:p>
            <a:fld id="{CBA4CBBC-1BEF-4330-A231-C484FE0603BA}"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1727200" y="98859"/>
            <a:ext cx="6984076" cy="598016"/>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24576" y="1147927"/>
            <a:ext cx="3868340" cy="687165"/>
          </a:xfrm>
        </p:spPr>
        <p:txBody>
          <a:bodyPr anchor="b">
            <a:normAutofit/>
          </a:bodyPr>
          <a:lstStyle>
            <a:lvl1pPr marL="0" indent="0">
              <a:buNone/>
              <a:defRPr sz="1600" b="1"/>
            </a:lvl1pPr>
            <a:lvl2pPr marL="405251" indent="0">
              <a:buNone/>
              <a:defRPr sz="1800" b="1"/>
            </a:lvl2pPr>
            <a:lvl3pPr marL="810502" indent="0">
              <a:buNone/>
              <a:defRPr sz="1600" b="1"/>
            </a:lvl3pPr>
            <a:lvl4pPr marL="1215753" indent="0">
              <a:buNone/>
              <a:defRPr sz="1400" b="1"/>
            </a:lvl4pPr>
            <a:lvl5pPr marL="1621005" indent="0">
              <a:buNone/>
              <a:defRPr sz="1400" b="1"/>
            </a:lvl5pPr>
            <a:lvl6pPr marL="2026256" indent="0">
              <a:buNone/>
              <a:defRPr sz="1400" b="1"/>
            </a:lvl6pPr>
            <a:lvl7pPr marL="2431086" indent="0">
              <a:buNone/>
              <a:defRPr sz="1400" b="1"/>
            </a:lvl7pPr>
            <a:lvl8pPr marL="2836337" indent="0">
              <a:buNone/>
              <a:defRPr sz="1400" b="1"/>
            </a:lvl8pPr>
            <a:lvl9pPr marL="3241588" indent="0">
              <a:buNone/>
              <a:defRPr sz="1400" b="1"/>
            </a:lvl9pPr>
          </a:lstStyle>
          <a:p>
            <a:pPr lvl="0"/>
            <a:r>
              <a:rPr lang="zh-CN" altLang="en-US" smtClean="0"/>
              <a:t>单击此处编辑母版文本样式</a:t>
            </a:r>
          </a:p>
        </p:txBody>
      </p:sp>
      <p:sp>
        <p:nvSpPr>
          <p:cNvPr id="4" name="KSO_BC1"/>
          <p:cNvSpPr>
            <a:spLocks noGrp="1"/>
          </p:cNvSpPr>
          <p:nvPr>
            <p:ph sz="half" idx="2"/>
          </p:nvPr>
        </p:nvSpPr>
        <p:spPr>
          <a:xfrm>
            <a:off x="824576" y="1835090"/>
            <a:ext cx="3868340" cy="3073049"/>
          </a:xfrm>
        </p:spPr>
        <p:txBody>
          <a:bodyPr/>
          <a:lstStyle/>
          <a:p>
            <a:pPr lvl="0"/>
            <a:r>
              <a:rPr lang="zh-CN" altLang="en-US" smtClean="0"/>
              <a:t>单击此处编辑母版文本样式</a:t>
            </a:r>
          </a:p>
          <a:p>
            <a:pPr lvl="1"/>
            <a:r>
              <a:rPr lang="zh-CN" altLang="en-US" smtClean="0"/>
              <a:t>第二级</a:t>
            </a:r>
          </a:p>
        </p:txBody>
      </p:sp>
      <p:sp>
        <p:nvSpPr>
          <p:cNvPr id="5" name="Text Placeholder 4"/>
          <p:cNvSpPr>
            <a:spLocks noGrp="1"/>
          </p:cNvSpPr>
          <p:nvPr>
            <p:ph type="body" sz="quarter" idx="3"/>
          </p:nvPr>
        </p:nvSpPr>
        <p:spPr>
          <a:xfrm>
            <a:off x="4823887" y="1147927"/>
            <a:ext cx="3887391" cy="687165"/>
          </a:xfrm>
        </p:spPr>
        <p:txBody>
          <a:bodyPr anchor="b">
            <a:normAutofit/>
          </a:bodyPr>
          <a:lstStyle>
            <a:lvl1pPr marL="0" indent="0">
              <a:buNone/>
              <a:defRPr sz="1600" b="1"/>
            </a:lvl1pPr>
            <a:lvl2pPr marL="405251" indent="0">
              <a:buNone/>
              <a:defRPr sz="1800" b="1"/>
            </a:lvl2pPr>
            <a:lvl3pPr marL="810502" indent="0">
              <a:buNone/>
              <a:defRPr sz="1600" b="1"/>
            </a:lvl3pPr>
            <a:lvl4pPr marL="1215753" indent="0">
              <a:buNone/>
              <a:defRPr sz="1400" b="1"/>
            </a:lvl4pPr>
            <a:lvl5pPr marL="1621005" indent="0">
              <a:buNone/>
              <a:defRPr sz="1400" b="1"/>
            </a:lvl5pPr>
            <a:lvl6pPr marL="2026256" indent="0">
              <a:buNone/>
              <a:defRPr sz="1400" b="1"/>
            </a:lvl6pPr>
            <a:lvl7pPr marL="2431086" indent="0">
              <a:buNone/>
              <a:defRPr sz="1400" b="1"/>
            </a:lvl7pPr>
            <a:lvl8pPr marL="2836337" indent="0">
              <a:buNone/>
              <a:defRPr sz="1400" b="1"/>
            </a:lvl8pPr>
            <a:lvl9pPr marL="3241588" indent="0">
              <a:buNone/>
              <a:defRPr sz="1400" b="1"/>
            </a:lvl9pPr>
          </a:lstStyle>
          <a:p>
            <a:pPr lvl="0"/>
            <a:r>
              <a:rPr lang="zh-CN" altLang="en-US" smtClean="0"/>
              <a:t>单击此处编辑母版文本样式</a:t>
            </a:r>
          </a:p>
        </p:txBody>
      </p:sp>
      <p:sp>
        <p:nvSpPr>
          <p:cNvPr id="6" name="KSO_BC2"/>
          <p:cNvSpPr>
            <a:spLocks noGrp="1"/>
          </p:cNvSpPr>
          <p:nvPr>
            <p:ph sz="quarter" idx="4"/>
          </p:nvPr>
        </p:nvSpPr>
        <p:spPr>
          <a:xfrm>
            <a:off x="4823887" y="1835090"/>
            <a:ext cx="3887391" cy="3073049"/>
          </a:xfrm>
        </p:spPr>
        <p:txBody>
          <a:bodyPr/>
          <a:lstStyle/>
          <a:p>
            <a:pPr lvl="0"/>
            <a:r>
              <a:rPr lang="zh-CN" altLang="en-US" smtClean="0"/>
              <a:t>单击此处编辑母版文本样式</a:t>
            </a:r>
          </a:p>
          <a:p>
            <a:pPr lvl="1"/>
            <a:r>
              <a:rPr lang="zh-CN" altLang="en-US" smtClean="0"/>
              <a:t>第二级</a:t>
            </a:r>
          </a:p>
        </p:txBody>
      </p:sp>
      <p:sp>
        <p:nvSpPr>
          <p:cNvPr id="7" name="KSO_FD"/>
          <p:cNvSpPr>
            <a:spLocks noGrp="1"/>
          </p:cNvSpPr>
          <p:nvPr>
            <p:ph type="dt" sz="half" idx="10"/>
          </p:nvPr>
        </p:nvSpPr>
        <p:spPr/>
        <p:txBody>
          <a:bodyPr/>
          <a:lstStyle>
            <a:lvl1pPr>
              <a:defRPr/>
            </a:lvl1pPr>
          </a:lstStyle>
          <a:p>
            <a:fld id="{44FCC9E2-68BF-44E1-A07F-4E4D46D14BFD}" type="datetimeFigureOut">
              <a:rPr lang="zh-CN" altLang="en-US" smtClean="0"/>
              <a:pPr/>
              <a:t>2018/11/3</a:t>
            </a:fld>
            <a:endParaRPr lang="zh-CN" altLang="en-US"/>
          </a:p>
        </p:txBody>
      </p:sp>
      <p:sp>
        <p:nvSpPr>
          <p:cNvPr id="8" name="KSO_FT"/>
          <p:cNvSpPr>
            <a:spLocks noGrp="1"/>
          </p:cNvSpPr>
          <p:nvPr>
            <p:ph type="ftr" sz="quarter" idx="11"/>
          </p:nvPr>
        </p:nvSpPr>
        <p:spPr/>
        <p:txBody>
          <a:bodyPr/>
          <a:lstStyle>
            <a:lvl1pPr>
              <a:defRPr/>
            </a:lvl1pPr>
          </a:lstStyle>
          <a:p>
            <a:endParaRPr lang="zh-CN" altLang="en-US"/>
          </a:p>
        </p:txBody>
      </p:sp>
      <p:sp>
        <p:nvSpPr>
          <p:cNvPr id="9" name="KSO_FN"/>
          <p:cNvSpPr>
            <a:spLocks noGrp="1"/>
          </p:cNvSpPr>
          <p:nvPr>
            <p:ph type="sldNum" sz="quarter" idx="12"/>
          </p:nvPr>
        </p:nvSpPr>
        <p:spPr/>
        <p:txBody>
          <a:bodyPr/>
          <a:lstStyle>
            <a:lvl1pPr>
              <a:defRPr/>
            </a:lvl1pPr>
          </a:lstStyle>
          <a:p>
            <a:fld id="{CBA4CBBC-1BEF-4330-A231-C484FE0603BA}"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KSO_FD"/>
          <p:cNvSpPr>
            <a:spLocks noGrp="1"/>
          </p:cNvSpPr>
          <p:nvPr>
            <p:ph type="dt" sz="half" idx="10"/>
          </p:nvPr>
        </p:nvSpPr>
        <p:spPr/>
        <p:txBody>
          <a:bodyPr/>
          <a:lstStyle>
            <a:lvl1pPr>
              <a:defRPr/>
            </a:lvl1pPr>
          </a:lstStyle>
          <a:p>
            <a:fld id="{44FCC9E2-68BF-44E1-A07F-4E4D46D14BFD}" type="datetimeFigureOut">
              <a:rPr lang="zh-CN" altLang="en-US" smtClean="0"/>
              <a:pPr/>
              <a:t>2018/11/3</a:t>
            </a:fld>
            <a:endParaRPr lang="zh-CN" altLang="en-US"/>
          </a:p>
        </p:txBody>
      </p:sp>
      <p:sp>
        <p:nvSpPr>
          <p:cNvPr id="4" name="KSO_FT"/>
          <p:cNvSpPr>
            <a:spLocks noGrp="1"/>
          </p:cNvSpPr>
          <p:nvPr>
            <p:ph type="ftr" sz="quarter" idx="11"/>
          </p:nvPr>
        </p:nvSpPr>
        <p:spPr/>
        <p:txBody>
          <a:bodyPr/>
          <a:lstStyle>
            <a:lvl1pPr>
              <a:defRPr/>
            </a:lvl1pPr>
          </a:lstStyle>
          <a:p>
            <a:endParaRPr lang="zh-CN" altLang="en-US"/>
          </a:p>
        </p:txBody>
      </p:sp>
      <p:sp>
        <p:nvSpPr>
          <p:cNvPr id="5" name="KSO_FN"/>
          <p:cNvSpPr>
            <a:spLocks noGrp="1"/>
          </p:cNvSpPr>
          <p:nvPr>
            <p:ph type="sldNum" sz="quarter" idx="12"/>
          </p:nvPr>
        </p:nvSpPr>
        <p:spPr/>
        <p:txBody>
          <a:bodyPr/>
          <a:lstStyle>
            <a:lvl1pPr>
              <a:defRPr/>
            </a:lvl1pPr>
          </a:lstStyle>
          <a:p>
            <a:fld id="{CBA4CBBC-1BEF-4330-A231-C484FE0603BA}"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KSO_FT"/>
          <p:cNvSpPr>
            <a:spLocks noGrp="1"/>
          </p:cNvSpPr>
          <p:nvPr>
            <p:ph type="ftr" sz="quarter" idx="10"/>
          </p:nvPr>
        </p:nvSpPr>
        <p:spPr/>
        <p:txBody>
          <a:bodyPr/>
          <a:lstStyle>
            <a:lvl1pPr>
              <a:defRPr/>
            </a:lvl1pPr>
          </a:lstStyle>
          <a:p>
            <a:endParaRPr lang="zh-CN"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KSO_BT1"/>
          <p:cNvSpPr>
            <a:spLocks noGrp="1"/>
          </p:cNvSpPr>
          <p:nvPr>
            <p:ph type="title"/>
          </p:nvPr>
        </p:nvSpPr>
        <p:spPr>
          <a:xfrm>
            <a:off x="858445" y="444872"/>
            <a:ext cx="2949178" cy="1334611"/>
          </a:xfrm>
        </p:spPr>
        <p:txBody>
          <a:bodyPr/>
          <a:lstStyle>
            <a:lvl1pPr>
              <a:defRPr sz="2800"/>
            </a:lvl1pPr>
          </a:lstStyle>
          <a:p>
            <a:r>
              <a:rPr lang="zh-CN" altLang="en-US" smtClean="0"/>
              <a:t>单击此处编辑母版标题样式</a:t>
            </a:r>
            <a:endParaRPr lang="en-US" dirty="0"/>
          </a:p>
        </p:txBody>
      </p:sp>
      <p:sp>
        <p:nvSpPr>
          <p:cNvPr id="3" name="KSO_BC1"/>
          <p:cNvSpPr>
            <a:spLocks noGrp="1"/>
          </p:cNvSpPr>
          <p:nvPr>
            <p:ph idx="1"/>
          </p:nvPr>
        </p:nvSpPr>
        <p:spPr>
          <a:xfrm>
            <a:off x="4115992" y="887098"/>
            <a:ext cx="4629150" cy="4064739"/>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p:txBody>
      </p:sp>
      <p:sp>
        <p:nvSpPr>
          <p:cNvPr id="4" name="KSO_BC2"/>
          <p:cNvSpPr>
            <a:spLocks noGrp="1"/>
          </p:cNvSpPr>
          <p:nvPr>
            <p:ph type="body" sz="half" idx="2"/>
          </p:nvPr>
        </p:nvSpPr>
        <p:spPr>
          <a:xfrm>
            <a:off x="858445" y="1779486"/>
            <a:ext cx="2949178" cy="3178970"/>
          </a:xfrm>
        </p:spPr>
        <p:txBody>
          <a:bodyPr/>
          <a:lstStyle>
            <a:lvl1pPr marL="0" indent="0">
              <a:buNone/>
              <a:defRPr sz="1400"/>
            </a:lvl1pPr>
            <a:lvl2pPr marL="405251" indent="0">
              <a:buNone/>
              <a:defRPr sz="1200"/>
            </a:lvl2pPr>
            <a:lvl3pPr marL="810502" indent="0">
              <a:buNone/>
              <a:defRPr sz="1100"/>
            </a:lvl3pPr>
            <a:lvl4pPr marL="1215753" indent="0">
              <a:buNone/>
              <a:defRPr sz="900"/>
            </a:lvl4pPr>
            <a:lvl5pPr marL="1621005" indent="0">
              <a:buNone/>
              <a:defRPr sz="900"/>
            </a:lvl5pPr>
            <a:lvl6pPr marL="2026256" indent="0">
              <a:buNone/>
              <a:defRPr sz="900"/>
            </a:lvl6pPr>
            <a:lvl7pPr marL="2431086" indent="0">
              <a:buNone/>
              <a:defRPr sz="900"/>
            </a:lvl7pPr>
            <a:lvl8pPr marL="2836337" indent="0">
              <a:buNone/>
              <a:defRPr sz="900"/>
            </a:lvl8pPr>
            <a:lvl9pPr marL="3241588" indent="0">
              <a:buNone/>
              <a:defRPr sz="900"/>
            </a:lvl9pPr>
          </a:lstStyle>
          <a:p>
            <a:pPr lvl="0"/>
            <a:r>
              <a:rPr lang="zh-CN" altLang="en-US" smtClean="0"/>
              <a:t>单击此处编辑母版文本样式</a:t>
            </a:r>
          </a:p>
        </p:txBody>
      </p:sp>
      <p:sp>
        <p:nvSpPr>
          <p:cNvPr id="5" name="KSO_FD"/>
          <p:cNvSpPr>
            <a:spLocks noGrp="1"/>
          </p:cNvSpPr>
          <p:nvPr>
            <p:ph type="dt" sz="half" idx="10"/>
          </p:nvPr>
        </p:nvSpPr>
        <p:spPr/>
        <p:txBody>
          <a:bodyPr/>
          <a:lstStyle>
            <a:lvl1pPr>
              <a:defRPr/>
            </a:lvl1pPr>
          </a:lstStyle>
          <a:p>
            <a:fld id="{44FCC9E2-68BF-44E1-A07F-4E4D46D14BFD}" type="datetimeFigureOut">
              <a:rPr lang="zh-CN" altLang="en-US" smtClean="0"/>
              <a:pPr/>
              <a:t>2018/11/3</a:t>
            </a:fld>
            <a:endParaRPr lang="zh-CN" altLang="en-US"/>
          </a:p>
        </p:txBody>
      </p:sp>
      <p:sp>
        <p:nvSpPr>
          <p:cNvPr id="6" name="KSO_FT"/>
          <p:cNvSpPr>
            <a:spLocks noGrp="1"/>
          </p:cNvSpPr>
          <p:nvPr>
            <p:ph type="ftr" sz="quarter" idx="11"/>
          </p:nvPr>
        </p:nvSpPr>
        <p:spPr/>
        <p:txBody>
          <a:bodyPr/>
          <a:lstStyle>
            <a:lvl1pPr>
              <a:defRPr/>
            </a:lvl1pPr>
          </a:lstStyle>
          <a:p>
            <a:endParaRPr lang="zh-CN" altLang="en-US"/>
          </a:p>
        </p:txBody>
      </p:sp>
      <p:sp>
        <p:nvSpPr>
          <p:cNvPr id="7" name="KSO_FN"/>
          <p:cNvSpPr>
            <a:spLocks noGrp="1"/>
          </p:cNvSpPr>
          <p:nvPr>
            <p:ph type="sldNum" sz="quarter" idx="12"/>
          </p:nvPr>
        </p:nvSpPr>
        <p:spPr/>
        <p:txBody>
          <a:bodyPr/>
          <a:lstStyle>
            <a:lvl1pPr>
              <a:defRPr/>
            </a:lvl1pPr>
          </a:lstStyle>
          <a:p>
            <a:fld id="{CBA4CBBC-1BEF-4330-A231-C484FE0603BA}"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KSO_BT1"/>
          <p:cNvSpPr>
            <a:spLocks noGrp="1"/>
          </p:cNvSpPr>
          <p:nvPr>
            <p:ph type="title"/>
          </p:nvPr>
        </p:nvSpPr>
        <p:spPr>
          <a:xfrm>
            <a:off x="934645" y="381318"/>
            <a:ext cx="2949178" cy="1334611"/>
          </a:xfrm>
        </p:spPr>
        <p:txBody>
          <a:bodyPr/>
          <a:lstStyle>
            <a:lvl1pPr>
              <a:defRPr sz="2800"/>
            </a:lvl1pPr>
          </a:lstStyle>
          <a:p>
            <a:r>
              <a:rPr lang="zh-CN" altLang="en-US" smtClean="0"/>
              <a:t>单击此处编辑母版标题样式</a:t>
            </a:r>
            <a:endParaRPr lang="en-US" dirty="0"/>
          </a:p>
        </p:txBody>
      </p:sp>
      <p:sp>
        <p:nvSpPr>
          <p:cNvPr id="3" name="KSO_BC1"/>
          <p:cNvSpPr>
            <a:spLocks noGrp="1" noChangeAspect="1"/>
          </p:cNvSpPr>
          <p:nvPr>
            <p:ph type="pic" idx="1"/>
          </p:nvPr>
        </p:nvSpPr>
        <p:spPr>
          <a:xfrm>
            <a:off x="4082126" y="823544"/>
            <a:ext cx="4629150" cy="4064739"/>
          </a:xfrm>
        </p:spPr>
        <p:txBody>
          <a:bodyPr rtlCol="0">
            <a:normAutofit/>
          </a:bodyPr>
          <a:lstStyle>
            <a:lvl1pPr marL="0" indent="0">
              <a:buNone/>
              <a:defRPr sz="2800"/>
            </a:lvl1pPr>
            <a:lvl2pPr marL="405251" indent="0">
              <a:buNone/>
              <a:defRPr sz="2500"/>
            </a:lvl2pPr>
            <a:lvl3pPr marL="810502" indent="0">
              <a:buNone/>
              <a:defRPr sz="2100"/>
            </a:lvl3pPr>
            <a:lvl4pPr marL="1215753" indent="0">
              <a:buNone/>
              <a:defRPr sz="1800"/>
            </a:lvl4pPr>
            <a:lvl5pPr marL="1621005" indent="0">
              <a:buNone/>
              <a:defRPr sz="1800"/>
            </a:lvl5pPr>
            <a:lvl6pPr marL="2026256" indent="0">
              <a:buNone/>
              <a:defRPr sz="1800"/>
            </a:lvl6pPr>
            <a:lvl7pPr marL="2431086" indent="0">
              <a:buNone/>
              <a:defRPr sz="1800"/>
            </a:lvl7pPr>
            <a:lvl8pPr marL="2836337" indent="0">
              <a:buNone/>
              <a:defRPr sz="1800"/>
            </a:lvl8pPr>
            <a:lvl9pPr marL="3241588" indent="0">
              <a:buNone/>
              <a:defRPr sz="1800"/>
            </a:lvl9pPr>
          </a:lstStyle>
          <a:p>
            <a:pPr lvl="0"/>
            <a:r>
              <a:rPr lang="zh-CN" altLang="en-US" noProof="0" smtClean="0"/>
              <a:t>单击图标添加图片</a:t>
            </a:r>
            <a:endParaRPr lang="en-US" noProof="0" dirty="0"/>
          </a:p>
        </p:txBody>
      </p:sp>
      <p:sp>
        <p:nvSpPr>
          <p:cNvPr id="4" name="KSO_BC2"/>
          <p:cNvSpPr>
            <a:spLocks noGrp="1"/>
          </p:cNvSpPr>
          <p:nvPr>
            <p:ph type="body" sz="half" idx="2"/>
          </p:nvPr>
        </p:nvSpPr>
        <p:spPr>
          <a:xfrm>
            <a:off x="934645" y="1715931"/>
            <a:ext cx="2949178" cy="3178970"/>
          </a:xfrm>
        </p:spPr>
        <p:txBody>
          <a:bodyPr/>
          <a:lstStyle>
            <a:lvl1pPr marL="0" indent="0">
              <a:buNone/>
              <a:defRPr sz="1400"/>
            </a:lvl1pPr>
            <a:lvl2pPr marL="405251" indent="0">
              <a:buNone/>
              <a:defRPr sz="1200"/>
            </a:lvl2pPr>
            <a:lvl3pPr marL="810502" indent="0">
              <a:buNone/>
              <a:defRPr sz="1100"/>
            </a:lvl3pPr>
            <a:lvl4pPr marL="1215753" indent="0">
              <a:buNone/>
              <a:defRPr sz="900"/>
            </a:lvl4pPr>
            <a:lvl5pPr marL="1621005" indent="0">
              <a:buNone/>
              <a:defRPr sz="900"/>
            </a:lvl5pPr>
            <a:lvl6pPr marL="2026256" indent="0">
              <a:buNone/>
              <a:defRPr sz="900"/>
            </a:lvl6pPr>
            <a:lvl7pPr marL="2431086" indent="0">
              <a:buNone/>
              <a:defRPr sz="900"/>
            </a:lvl7pPr>
            <a:lvl8pPr marL="2836337" indent="0">
              <a:buNone/>
              <a:defRPr sz="900"/>
            </a:lvl8pPr>
            <a:lvl9pPr marL="3241588" indent="0">
              <a:buNone/>
              <a:defRPr sz="900"/>
            </a:lvl9pPr>
          </a:lstStyle>
          <a:p>
            <a:pPr lvl="0"/>
            <a:r>
              <a:rPr lang="zh-CN" altLang="en-US" smtClean="0"/>
              <a:t>单击此处编辑母版文本样式</a:t>
            </a:r>
          </a:p>
        </p:txBody>
      </p:sp>
      <p:sp>
        <p:nvSpPr>
          <p:cNvPr id="5" name="KSO_FD"/>
          <p:cNvSpPr>
            <a:spLocks noGrp="1"/>
          </p:cNvSpPr>
          <p:nvPr>
            <p:ph type="dt" sz="half" idx="10"/>
          </p:nvPr>
        </p:nvSpPr>
        <p:spPr/>
        <p:txBody>
          <a:bodyPr/>
          <a:lstStyle>
            <a:lvl1pPr>
              <a:defRPr/>
            </a:lvl1pPr>
          </a:lstStyle>
          <a:p>
            <a:fld id="{44FCC9E2-68BF-44E1-A07F-4E4D46D14BFD}" type="datetimeFigureOut">
              <a:rPr lang="zh-CN" altLang="en-US" smtClean="0"/>
              <a:pPr/>
              <a:t>2018/11/3</a:t>
            </a:fld>
            <a:endParaRPr lang="zh-CN" altLang="en-US"/>
          </a:p>
        </p:txBody>
      </p:sp>
      <p:sp>
        <p:nvSpPr>
          <p:cNvPr id="6" name="KSO_FT"/>
          <p:cNvSpPr>
            <a:spLocks noGrp="1"/>
          </p:cNvSpPr>
          <p:nvPr>
            <p:ph type="ftr" sz="quarter" idx="11"/>
          </p:nvPr>
        </p:nvSpPr>
        <p:spPr/>
        <p:txBody>
          <a:bodyPr/>
          <a:lstStyle>
            <a:lvl1pPr>
              <a:defRPr/>
            </a:lvl1pPr>
          </a:lstStyle>
          <a:p>
            <a:endParaRPr lang="zh-CN" altLang="en-US"/>
          </a:p>
        </p:txBody>
      </p:sp>
      <p:sp>
        <p:nvSpPr>
          <p:cNvPr id="7" name="KSO_FN"/>
          <p:cNvSpPr>
            <a:spLocks noGrp="1"/>
          </p:cNvSpPr>
          <p:nvPr>
            <p:ph type="sldNum" sz="quarter" idx="12"/>
          </p:nvPr>
        </p:nvSpPr>
        <p:spPr/>
        <p:txBody>
          <a:bodyPr/>
          <a:lstStyle>
            <a:lvl1pPr>
              <a:defRPr/>
            </a:lvl1pPr>
          </a:lstStyle>
          <a:p>
            <a:fld id="{CBA4CBBC-1BEF-4330-A231-C484FE0603BA}"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314" name="图片 6"/>
          <p:cNvPicPr>
            <a:picLocks noChangeAspect="1"/>
          </p:cNvPicPr>
          <p:nvPr/>
        </p:nvPicPr>
        <p:blipFill>
          <a:blip r:embed="rId17" cstate="print"/>
          <a:srcRect l="2" t="3415" r="381" b="1060"/>
          <a:stretch>
            <a:fillRect/>
          </a:stretch>
        </p:blipFill>
        <p:spPr bwMode="auto">
          <a:xfrm>
            <a:off x="0" y="164557"/>
            <a:ext cx="9144000" cy="5558989"/>
          </a:xfrm>
          <a:prstGeom prst="rect">
            <a:avLst/>
          </a:prstGeom>
          <a:noFill/>
          <a:ln w="9525">
            <a:noFill/>
            <a:miter lim="800000"/>
            <a:headEnd/>
            <a:tailEnd/>
          </a:ln>
        </p:spPr>
      </p:pic>
      <p:sp>
        <p:nvSpPr>
          <p:cNvPr id="13315" name="KSO_BT1"/>
          <p:cNvSpPr>
            <a:spLocks noGrp="1"/>
          </p:cNvSpPr>
          <p:nvPr>
            <p:ph type="title"/>
          </p:nvPr>
        </p:nvSpPr>
        <p:spPr bwMode="auto">
          <a:xfrm>
            <a:off x="340179" y="85116"/>
            <a:ext cx="8369527" cy="583514"/>
          </a:xfrm>
          <a:prstGeom prst="rect">
            <a:avLst/>
          </a:prstGeom>
          <a:noFill/>
          <a:ln w="9525">
            <a:noFill/>
            <a:miter lim="800000"/>
            <a:headEnd/>
            <a:tailEnd/>
          </a:ln>
        </p:spPr>
        <p:txBody>
          <a:bodyPr vert="horz" wrap="square" lIns="81042" tIns="40522" rIns="81042" bIns="40522" numCol="1" anchor="b" anchorCtr="0" compatLnSpc="1">
            <a:prstTxWarp prst="textNoShape">
              <a:avLst/>
            </a:prstTxWarp>
          </a:bodyPr>
          <a:lstStyle/>
          <a:p>
            <a:pPr lvl="0"/>
            <a:r>
              <a:rPr lang="zh-CN" altLang="en-US" smtClean="0"/>
              <a:t>单击此处编辑母版标题样式</a:t>
            </a:r>
            <a:endParaRPr lang="en-US" smtClean="0"/>
          </a:p>
        </p:txBody>
      </p:sp>
      <p:sp>
        <p:nvSpPr>
          <p:cNvPr id="13316" name="KSO_BC1"/>
          <p:cNvSpPr>
            <a:spLocks noGrp="1"/>
          </p:cNvSpPr>
          <p:nvPr>
            <p:ph type="body" idx="1"/>
          </p:nvPr>
        </p:nvSpPr>
        <p:spPr bwMode="auto">
          <a:xfrm>
            <a:off x="340179" y="820892"/>
            <a:ext cx="8361589" cy="4330489"/>
          </a:xfrm>
          <a:prstGeom prst="rect">
            <a:avLst/>
          </a:prstGeom>
          <a:noFill/>
          <a:ln w="9525">
            <a:noFill/>
            <a:miter lim="800000"/>
            <a:headEnd/>
            <a:tailEnd/>
          </a:ln>
        </p:spPr>
        <p:txBody>
          <a:bodyPr vert="horz" wrap="square" lIns="81042" tIns="40522" rIns="81042" bIns="40522" numCol="1" anchor="t" anchorCtr="0" compatLnSpc="1">
            <a:prstTxWarp prst="textNoShape">
              <a:avLst/>
            </a:prstTxWarp>
          </a:bodyPr>
          <a:lstStyle/>
          <a:p>
            <a:pPr lvl="0"/>
            <a:r>
              <a:rPr lang="zh-CN" altLang="en-US" smtClean="0"/>
              <a:t>单击此处编辑母版文本样式</a:t>
            </a:r>
          </a:p>
          <a:p>
            <a:pPr lvl="1"/>
            <a:r>
              <a:rPr lang="zh-CN" altLang="en-US" smtClean="0"/>
              <a:t>第二级</a:t>
            </a:r>
          </a:p>
        </p:txBody>
      </p:sp>
      <p:sp>
        <p:nvSpPr>
          <p:cNvPr id="4" name="KSO_FD"/>
          <p:cNvSpPr>
            <a:spLocks noGrp="1"/>
          </p:cNvSpPr>
          <p:nvPr>
            <p:ph type="dt" sz="half" idx="2"/>
          </p:nvPr>
        </p:nvSpPr>
        <p:spPr>
          <a:xfrm>
            <a:off x="628197" y="5301752"/>
            <a:ext cx="2058081" cy="304524"/>
          </a:xfrm>
          <a:prstGeom prst="rect">
            <a:avLst/>
          </a:prstGeom>
        </p:spPr>
        <p:txBody>
          <a:bodyPr vert="horz" lIns="81042" tIns="40522" rIns="81042" bIns="40522" rtlCol="0" anchor="ctr"/>
          <a:lstStyle>
            <a:lvl1pPr algn="l" defTabSz="810081" fontAlgn="auto">
              <a:spcBef>
                <a:spcPts val="0"/>
              </a:spcBef>
              <a:spcAft>
                <a:spcPts val="0"/>
              </a:spcAft>
              <a:defRPr sz="1100" smtClean="0">
                <a:solidFill>
                  <a:schemeClr val="tx1">
                    <a:tint val="75000"/>
                  </a:schemeClr>
                </a:solidFill>
                <a:latin typeface="+mn-lt"/>
                <a:ea typeface="+mn-ea"/>
                <a:cs typeface="+mn-cs"/>
              </a:defRPr>
            </a:lvl1pPr>
          </a:lstStyle>
          <a:p>
            <a:fld id="{44FCC9E2-68BF-44E1-A07F-4E4D46D14BFD}" type="datetimeFigureOut">
              <a:rPr lang="zh-CN" altLang="en-US" smtClean="0"/>
              <a:pPr/>
              <a:t>2018/11/3</a:t>
            </a:fld>
            <a:endParaRPr lang="zh-CN" altLang="en-US"/>
          </a:p>
        </p:txBody>
      </p:sp>
      <p:sp>
        <p:nvSpPr>
          <p:cNvPr id="5" name="KSO_FT"/>
          <p:cNvSpPr>
            <a:spLocks noGrp="1"/>
          </p:cNvSpPr>
          <p:nvPr>
            <p:ph type="ftr" sz="quarter" idx="3"/>
          </p:nvPr>
        </p:nvSpPr>
        <p:spPr>
          <a:xfrm>
            <a:off x="3028724" y="5301752"/>
            <a:ext cx="3086554" cy="304524"/>
          </a:xfrm>
          <a:prstGeom prst="rect">
            <a:avLst/>
          </a:prstGeom>
        </p:spPr>
        <p:txBody>
          <a:bodyPr vert="horz" lIns="81042" tIns="40522" rIns="81042" bIns="40522" rtlCol="0" anchor="ctr"/>
          <a:lstStyle>
            <a:lvl1pPr algn="ctr" defTabSz="810081" fontAlgn="auto">
              <a:spcBef>
                <a:spcPts val="0"/>
              </a:spcBef>
              <a:spcAft>
                <a:spcPts val="0"/>
              </a:spcAft>
              <a:defRPr sz="1100">
                <a:solidFill>
                  <a:schemeClr val="tx1">
                    <a:tint val="75000"/>
                  </a:schemeClr>
                </a:solidFill>
                <a:latin typeface="+mn-lt"/>
                <a:ea typeface="+mn-ea"/>
                <a:cs typeface="+mn-cs"/>
              </a:defRPr>
            </a:lvl1pPr>
          </a:lstStyle>
          <a:p>
            <a:endParaRPr lang="zh-CN" altLang="en-US"/>
          </a:p>
        </p:txBody>
      </p:sp>
      <p:sp>
        <p:nvSpPr>
          <p:cNvPr id="6" name="KSO_FN"/>
          <p:cNvSpPr>
            <a:spLocks noGrp="1"/>
          </p:cNvSpPr>
          <p:nvPr>
            <p:ph type="sldNum" sz="quarter" idx="4"/>
          </p:nvPr>
        </p:nvSpPr>
        <p:spPr>
          <a:xfrm>
            <a:off x="6457724" y="5301752"/>
            <a:ext cx="2058080" cy="304524"/>
          </a:xfrm>
          <a:prstGeom prst="rect">
            <a:avLst/>
          </a:prstGeom>
        </p:spPr>
        <p:txBody>
          <a:bodyPr vert="horz" lIns="81042" tIns="40522" rIns="81042" bIns="40522" rtlCol="0" anchor="ctr"/>
          <a:lstStyle>
            <a:lvl1pPr algn="r" defTabSz="810081" fontAlgn="auto">
              <a:spcBef>
                <a:spcPts val="0"/>
              </a:spcBef>
              <a:spcAft>
                <a:spcPts val="0"/>
              </a:spcAft>
              <a:defRPr sz="1100" smtClean="0">
                <a:solidFill>
                  <a:schemeClr val="tx1">
                    <a:tint val="75000"/>
                  </a:schemeClr>
                </a:solidFill>
                <a:latin typeface="+mn-lt"/>
                <a:ea typeface="+mn-ea"/>
                <a:cs typeface="+mn-cs"/>
              </a:defRPr>
            </a:lvl1pPr>
          </a:lstStyle>
          <a:p>
            <a:fld id="{CBA4CBBC-1BEF-4330-A231-C484FE0603BA}" type="slidenum">
              <a:rPr lang="zh-CN" altLang="en-US" smtClean="0"/>
              <a:pPr/>
              <a:t>‹#›</a:t>
            </a:fld>
            <a:endParaRPr lang="zh-CN" altLang="en-US"/>
          </a:p>
        </p:txBody>
      </p:sp>
      <p:pic>
        <p:nvPicPr>
          <p:cNvPr id="8" name="Picture 28" descr="广州海事法院标志（1-26）"/>
          <p:cNvPicPr>
            <a:picLocks noChangeAspect="1"/>
          </p:cNvPicPr>
          <p:nvPr userDrawn="1"/>
        </p:nvPicPr>
        <p:blipFill>
          <a:blip r:embed="rId18" cstate="print"/>
          <a:stretch>
            <a:fillRect/>
          </a:stretch>
        </p:blipFill>
        <p:spPr>
          <a:xfrm>
            <a:off x="8328025" y="92075"/>
            <a:ext cx="692150" cy="663575"/>
          </a:xfrm>
          <a:prstGeom prst="rect">
            <a:avLst/>
          </a:prstGeom>
          <a:noFill/>
          <a:ln w="9525">
            <a:noFill/>
          </a:ln>
        </p:spPr>
      </p:pic>
      <p:sp>
        <p:nvSpPr>
          <p:cNvPr id="9" name="TextBox 8"/>
          <p:cNvSpPr/>
          <p:nvPr userDrawn="1"/>
        </p:nvSpPr>
        <p:spPr>
          <a:xfrm>
            <a:off x="-83820" y="5414645"/>
            <a:ext cx="6381115" cy="297180"/>
          </a:xfrm>
          <a:prstGeom prst="rect">
            <a:avLst/>
          </a:prstGeom>
          <a:noFill/>
          <a:ln w="9525">
            <a:noFill/>
          </a:ln>
        </p:spPr>
        <p:txBody>
          <a:bodyPr wrap="square" anchor="ctr">
            <a:spAutoFit/>
          </a:bodyPr>
          <a:lstStyle/>
          <a:p>
            <a:pPr lvl="0" algn="ctr" fontAlgn="base"/>
            <a:r>
              <a:rPr lang="zh-CN" altLang="en-US" sz="1335" strike="noStrike" noProof="1">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广州海事法院关于为粤港澳大湾区建设提供司法服务与保障的情况汇报</a:t>
            </a: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710" r:id="rId14"/>
    <p:sldLayoutId id="2147483711" r:id="rId15"/>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txStyles>
    <p:titleStyle>
      <a:lvl1pPr algn="l" defTabSz="809871" rtl="0" eaLnBrk="1" fontAlgn="base" hangingPunct="1">
        <a:lnSpc>
          <a:spcPct val="90000"/>
        </a:lnSpc>
        <a:spcBef>
          <a:spcPct val="0"/>
        </a:spcBef>
        <a:spcAft>
          <a:spcPct val="0"/>
        </a:spcAft>
        <a:defRPr sz="2500" b="1" kern="1200">
          <a:solidFill>
            <a:schemeClr val="accent1"/>
          </a:solidFill>
          <a:latin typeface="微软雅黑" panose="020B0503020204020204" charset="-122"/>
          <a:ea typeface="微软雅黑" panose="020B0503020204020204" charset="-122"/>
          <a:cs typeface="微软雅黑"/>
        </a:defRPr>
      </a:lvl1pPr>
      <a:lvl2pPr algn="l" defTabSz="809871" rtl="0" eaLnBrk="1" fontAlgn="base" hangingPunct="1">
        <a:lnSpc>
          <a:spcPct val="90000"/>
        </a:lnSpc>
        <a:spcBef>
          <a:spcPct val="0"/>
        </a:spcBef>
        <a:spcAft>
          <a:spcPct val="0"/>
        </a:spcAft>
        <a:defRPr sz="2500" b="1">
          <a:solidFill>
            <a:schemeClr val="accent1"/>
          </a:solidFill>
          <a:latin typeface="微软雅黑"/>
          <a:ea typeface="微软雅黑"/>
          <a:cs typeface="微软雅黑"/>
        </a:defRPr>
      </a:lvl2pPr>
      <a:lvl3pPr algn="l" defTabSz="809871" rtl="0" eaLnBrk="1" fontAlgn="base" hangingPunct="1">
        <a:lnSpc>
          <a:spcPct val="90000"/>
        </a:lnSpc>
        <a:spcBef>
          <a:spcPct val="0"/>
        </a:spcBef>
        <a:spcAft>
          <a:spcPct val="0"/>
        </a:spcAft>
        <a:defRPr sz="2500" b="1">
          <a:solidFill>
            <a:schemeClr val="accent1"/>
          </a:solidFill>
          <a:latin typeface="微软雅黑"/>
          <a:ea typeface="微软雅黑"/>
          <a:cs typeface="微软雅黑"/>
        </a:defRPr>
      </a:lvl3pPr>
      <a:lvl4pPr algn="l" defTabSz="809871" rtl="0" eaLnBrk="1" fontAlgn="base" hangingPunct="1">
        <a:lnSpc>
          <a:spcPct val="90000"/>
        </a:lnSpc>
        <a:spcBef>
          <a:spcPct val="0"/>
        </a:spcBef>
        <a:spcAft>
          <a:spcPct val="0"/>
        </a:spcAft>
        <a:defRPr sz="2500" b="1">
          <a:solidFill>
            <a:schemeClr val="accent1"/>
          </a:solidFill>
          <a:latin typeface="微软雅黑"/>
          <a:ea typeface="微软雅黑"/>
          <a:cs typeface="微软雅黑"/>
        </a:defRPr>
      </a:lvl4pPr>
      <a:lvl5pPr algn="l" defTabSz="809871" rtl="0" eaLnBrk="1" fontAlgn="base" hangingPunct="1">
        <a:lnSpc>
          <a:spcPct val="90000"/>
        </a:lnSpc>
        <a:spcBef>
          <a:spcPct val="0"/>
        </a:spcBef>
        <a:spcAft>
          <a:spcPct val="0"/>
        </a:spcAft>
        <a:defRPr sz="2500" b="1">
          <a:solidFill>
            <a:schemeClr val="accent1"/>
          </a:solidFill>
          <a:latin typeface="微软雅黑"/>
          <a:ea typeface="微软雅黑"/>
          <a:cs typeface="微软雅黑"/>
        </a:defRPr>
      </a:lvl5pPr>
      <a:lvl6pPr marL="303306" algn="l" defTabSz="809871" rtl="0" eaLnBrk="1" fontAlgn="base" hangingPunct="1">
        <a:lnSpc>
          <a:spcPct val="90000"/>
        </a:lnSpc>
        <a:spcBef>
          <a:spcPct val="0"/>
        </a:spcBef>
        <a:spcAft>
          <a:spcPct val="0"/>
        </a:spcAft>
        <a:defRPr sz="2500" b="1">
          <a:solidFill>
            <a:schemeClr val="accent1"/>
          </a:solidFill>
          <a:latin typeface="微软雅黑"/>
          <a:ea typeface="微软雅黑"/>
          <a:cs typeface="微软雅黑"/>
        </a:defRPr>
      </a:lvl6pPr>
      <a:lvl7pPr marL="606613" algn="l" defTabSz="809871" rtl="0" eaLnBrk="1" fontAlgn="base" hangingPunct="1">
        <a:lnSpc>
          <a:spcPct val="90000"/>
        </a:lnSpc>
        <a:spcBef>
          <a:spcPct val="0"/>
        </a:spcBef>
        <a:spcAft>
          <a:spcPct val="0"/>
        </a:spcAft>
        <a:defRPr sz="2500" b="1">
          <a:solidFill>
            <a:schemeClr val="accent1"/>
          </a:solidFill>
          <a:latin typeface="微软雅黑"/>
          <a:ea typeface="微软雅黑"/>
          <a:cs typeface="微软雅黑"/>
        </a:defRPr>
      </a:lvl7pPr>
      <a:lvl8pPr marL="909919" algn="l" defTabSz="809871" rtl="0" eaLnBrk="1" fontAlgn="base" hangingPunct="1">
        <a:lnSpc>
          <a:spcPct val="90000"/>
        </a:lnSpc>
        <a:spcBef>
          <a:spcPct val="0"/>
        </a:spcBef>
        <a:spcAft>
          <a:spcPct val="0"/>
        </a:spcAft>
        <a:defRPr sz="2500" b="1">
          <a:solidFill>
            <a:schemeClr val="accent1"/>
          </a:solidFill>
          <a:latin typeface="微软雅黑"/>
          <a:ea typeface="微软雅黑"/>
          <a:cs typeface="微软雅黑"/>
        </a:defRPr>
      </a:lvl8pPr>
      <a:lvl9pPr marL="1213226" algn="l" defTabSz="809871" rtl="0" eaLnBrk="1" fontAlgn="base" hangingPunct="1">
        <a:lnSpc>
          <a:spcPct val="90000"/>
        </a:lnSpc>
        <a:spcBef>
          <a:spcPct val="0"/>
        </a:spcBef>
        <a:spcAft>
          <a:spcPct val="0"/>
        </a:spcAft>
        <a:defRPr sz="2500" b="1">
          <a:solidFill>
            <a:schemeClr val="accent1"/>
          </a:solidFill>
          <a:latin typeface="微软雅黑"/>
          <a:ea typeface="微软雅黑"/>
          <a:cs typeface="微软雅黑"/>
        </a:defRPr>
      </a:lvl9pPr>
    </p:titleStyle>
    <p:bodyStyle>
      <a:lvl1pPr marL="315944" indent="-240118" algn="just" defTabSz="809871" rtl="0" eaLnBrk="1" fontAlgn="base" hangingPunct="1">
        <a:lnSpc>
          <a:spcPct val="110000"/>
        </a:lnSpc>
        <a:spcBef>
          <a:spcPts val="1592"/>
        </a:spcBef>
        <a:spcAft>
          <a:spcPct val="0"/>
        </a:spcAft>
        <a:buClr>
          <a:schemeClr val="accent1"/>
        </a:buClr>
        <a:buSzPct val="60000"/>
        <a:buFont typeface="Wingdings" pitchFamily="2" charset="2"/>
        <a:buChar char="l"/>
        <a:defRPr sz="2100" kern="1200">
          <a:solidFill>
            <a:schemeClr val="accent1"/>
          </a:solidFill>
          <a:latin typeface="Arial" panose="020B0604020202020204" pitchFamily="34" charset="0"/>
          <a:ea typeface="微软雅黑" panose="020B0503020204020204" charset="-122"/>
          <a:cs typeface="微软雅黑"/>
        </a:defRPr>
      </a:lvl1pPr>
      <a:lvl2pPr marL="315944" indent="-315944" algn="just" defTabSz="809871" rtl="0" eaLnBrk="1" fontAlgn="base" hangingPunct="1">
        <a:lnSpc>
          <a:spcPct val="130000"/>
        </a:lnSpc>
        <a:spcBef>
          <a:spcPct val="0"/>
        </a:spcBef>
        <a:spcAft>
          <a:spcPts val="531"/>
        </a:spcAft>
        <a:buClr>
          <a:srgbClr val="7AD0EB"/>
        </a:buClr>
        <a:buFont typeface="幼圆"/>
        <a:buChar char=" "/>
        <a:defRPr sz="1600" kern="1200">
          <a:solidFill>
            <a:srgbClr val="7D7D7D"/>
          </a:solidFill>
          <a:latin typeface="幼圆" panose="02010509060101010101" pitchFamily="49" charset="-122"/>
          <a:ea typeface="幼圆" panose="02010509060101010101" pitchFamily="49" charset="-122"/>
          <a:cs typeface="幼圆"/>
        </a:defRPr>
      </a:lvl2pPr>
      <a:lvl3pPr marL="1013128" indent="-202204" algn="l" defTabSz="809871" rtl="0" eaLnBrk="1" fontAlgn="base" hangingPunct="1">
        <a:lnSpc>
          <a:spcPct val="90000"/>
        </a:lnSpc>
        <a:spcBef>
          <a:spcPts val="448"/>
        </a:spcBef>
        <a:spcAft>
          <a:spcPct val="0"/>
        </a:spcAft>
        <a:buFont typeface="Arial" charset="0"/>
        <a:buChar char="•"/>
        <a:defRPr sz="1800" kern="1200">
          <a:solidFill>
            <a:schemeClr val="tx1"/>
          </a:solidFill>
          <a:latin typeface="+mn-lt"/>
          <a:ea typeface="+mn-ea"/>
          <a:cs typeface="幼圆"/>
        </a:defRPr>
      </a:lvl3pPr>
      <a:lvl4pPr marL="1417537" indent="-202204" algn="l" defTabSz="809871" rtl="0" eaLnBrk="1" fontAlgn="base" hangingPunct="1">
        <a:lnSpc>
          <a:spcPct val="90000"/>
        </a:lnSpc>
        <a:spcBef>
          <a:spcPts val="448"/>
        </a:spcBef>
        <a:spcAft>
          <a:spcPct val="0"/>
        </a:spcAft>
        <a:buFont typeface="Arial" charset="0"/>
        <a:buChar char="•"/>
        <a:defRPr sz="1600" kern="1200">
          <a:solidFill>
            <a:schemeClr val="tx1"/>
          </a:solidFill>
          <a:latin typeface="+mn-lt"/>
          <a:ea typeface="+mn-ea"/>
          <a:cs typeface="幼圆"/>
        </a:defRPr>
      </a:lvl4pPr>
      <a:lvl5pPr marL="1822999" indent="-202204" algn="l" defTabSz="809871" rtl="0" eaLnBrk="1" fontAlgn="base" hangingPunct="1">
        <a:lnSpc>
          <a:spcPct val="90000"/>
        </a:lnSpc>
        <a:spcBef>
          <a:spcPts val="448"/>
        </a:spcBef>
        <a:spcAft>
          <a:spcPct val="0"/>
        </a:spcAft>
        <a:buFont typeface="Arial" charset="0"/>
        <a:buChar char="•"/>
        <a:defRPr sz="1600" kern="1200">
          <a:solidFill>
            <a:schemeClr val="tx1"/>
          </a:solidFill>
          <a:latin typeface="+mn-lt"/>
          <a:ea typeface="+mn-ea"/>
          <a:cs typeface="幼圆"/>
        </a:defRPr>
      </a:lvl5pPr>
      <a:lvl6pPr marL="2228460" indent="-202626" algn="l" defTabSz="810081"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6pPr>
      <a:lvl7pPr marL="2633711" indent="-202626" algn="l" defTabSz="810081"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7pPr>
      <a:lvl8pPr marL="3038962" indent="-202626" algn="l" defTabSz="810081"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8pPr>
      <a:lvl9pPr marL="3444214" indent="-202626" algn="l" defTabSz="810081"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810081" rtl="0" eaLnBrk="1" latinLnBrk="0" hangingPunct="1">
        <a:defRPr sz="1600" kern="1200">
          <a:solidFill>
            <a:schemeClr val="tx1"/>
          </a:solidFill>
          <a:latin typeface="+mn-lt"/>
          <a:ea typeface="+mn-ea"/>
          <a:cs typeface="+mn-cs"/>
        </a:defRPr>
      </a:lvl1pPr>
      <a:lvl2pPr marL="405251" algn="l" defTabSz="810081" rtl="0" eaLnBrk="1" latinLnBrk="0" hangingPunct="1">
        <a:defRPr sz="1600" kern="1200">
          <a:solidFill>
            <a:schemeClr val="tx1"/>
          </a:solidFill>
          <a:latin typeface="+mn-lt"/>
          <a:ea typeface="+mn-ea"/>
          <a:cs typeface="+mn-cs"/>
        </a:defRPr>
      </a:lvl2pPr>
      <a:lvl3pPr marL="810502" algn="l" defTabSz="810081" rtl="0" eaLnBrk="1" latinLnBrk="0" hangingPunct="1">
        <a:defRPr sz="1600" kern="1200">
          <a:solidFill>
            <a:schemeClr val="tx1"/>
          </a:solidFill>
          <a:latin typeface="+mn-lt"/>
          <a:ea typeface="+mn-ea"/>
          <a:cs typeface="+mn-cs"/>
        </a:defRPr>
      </a:lvl3pPr>
      <a:lvl4pPr marL="1215753" algn="l" defTabSz="810081" rtl="0" eaLnBrk="1" latinLnBrk="0" hangingPunct="1">
        <a:defRPr sz="1600" kern="1200">
          <a:solidFill>
            <a:schemeClr val="tx1"/>
          </a:solidFill>
          <a:latin typeface="+mn-lt"/>
          <a:ea typeface="+mn-ea"/>
          <a:cs typeface="+mn-cs"/>
        </a:defRPr>
      </a:lvl4pPr>
      <a:lvl5pPr marL="1621005" algn="l" defTabSz="810081" rtl="0" eaLnBrk="1" latinLnBrk="0" hangingPunct="1">
        <a:defRPr sz="1600" kern="1200">
          <a:solidFill>
            <a:schemeClr val="tx1"/>
          </a:solidFill>
          <a:latin typeface="+mn-lt"/>
          <a:ea typeface="+mn-ea"/>
          <a:cs typeface="+mn-cs"/>
        </a:defRPr>
      </a:lvl5pPr>
      <a:lvl6pPr marL="2026256" algn="l" defTabSz="810081" rtl="0" eaLnBrk="1" latinLnBrk="0" hangingPunct="1">
        <a:defRPr sz="1600" kern="1200">
          <a:solidFill>
            <a:schemeClr val="tx1"/>
          </a:solidFill>
          <a:latin typeface="+mn-lt"/>
          <a:ea typeface="+mn-ea"/>
          <a:cs typeface="+mn-cs"/>
        </a:defRPr>
      </a:lvl6pPr>
      <a:lvl7pPr marL="2431086" algn="l" defTabSz="810081" rtl="0" eaLnBrk="1" latinLnBrk="0" hangingPunct="1">
        <a:defRPr sz="1600" kern="1200">
          <a:solidFill>
            <a:schemeClr val="tx1"/>
          </a:solidFill>
          <a:latin typeface="+mn-lt"/>
          <a:ea typeface="+mn-ea"/>
          <a:cs typeface="+mn-cs"/>
        </a:defRPr>
      </a:lvl7pPr>
      <a:lvl8pPr marL="2836337" algn="l" defTabSz="810081" rtl="0" eaLnBrk="1" latinLnBrk="0" hangingPunct="1">
        <a:defRPr sz="1600" kern="1200">
          <a:solidFill>
            <a:schemeClr val="tx1"/>
          </a:solidFill>
          <a:latin typeface="+mn-lt"/>
          <a:ea typeface="+mn-ea"/>
          <a:cs typeface="+mn-cs"/>
        </a:defRPr>
      </a:lvl8pPr>
      <a:lvl9pPr marL="3241588" algn="l" defTabSz="810081"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28197" y="305470"/>
            <a:ext cx="7887607" cy="736722"/>
          </a:xfrm>
          <a:prstGeom prst="rect">
            <a:avLst/>
          </a:prstGeom>
          <a:noFill/>
          <a:ln w="9525">
            <a:noFill/>
            <a:miter lim="800000"/>
            <a:headEnd/>
            <a:tailEnd/>
          </a:ln>
        </p:spPr>
        <p:txBody>
          <a:bodyPr vert="horz" wrap="square" lIns="81032" tIns="40517" rIns="81032" bIns="40517"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628197" y="1202967"/>
            <a:ext cx="7887607" cy="3948415"/>
          </a:xfrm>
          <a:prstGeom prst="rect">
            <a:avLst/>
          </a:prstGeom>
          <a:noFill/>
          <a:ln w="9525">
            <a:noFill/>
            <a:miter lim="800000"/>
            <a:headEnd/>
            <a:tailEnd/>
          </a:ln>
        </p:spPr>
        <p:txBody>
          <a:bodyPr vert="horz" wrap="square" lIns="81032" tIns="40517" rIns="81032" bIns="40517" numCol="1" anchor="t" anchorCtr="0" compatLnSpc="1">
            <a:prstTxWarp prst="textNoShape">
              <a:avLst/>
            </a:prstTxWarp>
          </a:bodyPr>
          <a:lstStyle/>
          <a:p>
            <a:pPr lvl="0"/>
            <a:r>
              <a:rPr lang="zh-CN" altLang="en-US" smtClean="0"/>
              <a:t>单击此处编辑母版文本样式</a:t>
            </a:r>
          </a:p>
          <a:p>
            <a:pPr lvl="1"/>
            <a:endParaRPr lang="zh-CN" altLang="en-US" smtClean="0"/>
          </a:p>
        </p:txBody>
      </p:sp>
      <p:sp>
        <p:nvSpPr>
          <p:cNvPr id="4" name="日期占位符 3"/>
          <p:cNvSpPr>
            <a:spLocks noGrp="1"/>
          </p:cNvSpPr>
          <p:nvPr>
            <p:ph type="dt" sz="half" idx="2"/>
          </p:nvPr>
        </p:nvSpPr>
        <p:spPr>
          <a:xfrm>
            <a:off x="628198" y="5301752"/>
            <a:ext cx="2058081" cy="305470"/>
          </a:xfrm>
          <a:prstGeom prst="rect">
            <a:avLst/>
          </a:prstGeom>
        </p:spPr>
        <p:txBody>
          <a:bodyPr vert="horz" lIns="81032" tIns="40517" rIns="81032" bIns="40517" rtlCol="0" anchor="ctr"/>
          <a:lstStyle>
            <a:lvl1pPr algn="l" defTabSz="809981" fontAlgn="auto">
              <a:spcBef>
                <a:spcPts val="0"/>
              </a:spcBef>
              <a:spcAft>
                <a:spcPts val="0"/>
              </a:spcAft>
              <a:defRPr sz="1400" smtClean="0">
                <a:solidFill>
                  <a:schemeClr val="tx1">
                    <a:tint val="75000"/>
                  </a:schemeClr>
                </a:solidFill>
                <a:latin typeface="+mn-lt"/>
                <a:ea typeface="+mn-ea"/>
                <a:cs typeface="+mn-cs"/>
              </a:defRPr>
            </a:lvl1pPr>
          </a:lstStyle>
          <a:p>
            <a:pPr>
              <a:defRPr/>
            </a:pPr>
            <a:fld id="{60F6F7C7-FC32-4457-ADDA-A3FA8C32FBB6}" type="datetimeFigureOut">
              <a:rPr lang="zh-CN" altLang="en-US"/>
              <a:pPr>
                <a:defRPr/>
              </a:pPr>
              <a:t>2018/11/3</a:t>
            </a:fld>
            <a:endParaRPr lang="zh-CN" altLang="en-US"/>
          </a:p>
        </p:txBody>
      </p:sp>
      <p:sp>
        <p:nvSpPr>
          <p:cNvPr id="5" name="页脚占位符 4"/>
          <p:cNvSpPr>
            <a:spLocks noGrp="1"/>
          </p:cNvSpPr>
          <p:nvPr>
            <p:ph type="ftr" sz="quarter" idx="3"/>
          </p:nvPr>
        </p:nvSpPr>
        <p:spPr>
          <a:xfrm>
            <a:off x="3028724" y="5301752"/>
            <a:ext cx="3086554" cy="305470"/>
          </a:xfrm>
          <a:prstGeom prst="rect">
            <a:avLst/>
          </a:prstGeom>
        </p:spPr>
        <p:txBody>
          <a:bodyPr vert="horz" lIns="81032" tIns="40517" rIns="81032" bIns="40517" rtlCol="0" anchor="ctr"/>
          <a:lstStyle>
            <a:lvl1pPr algn="ctr" defTabSz="809981" fontAlgn="auto">
              <a:spcBef>
                <a:spcPts val="0"/>
              </a:spcBef>
              <a:spcAft>
                <a:spcPts val="0"/>
              </a:spcAft>
              <a:defRPr sz="1400">
                <a:solidFill>
                  <a:schemeClr val="tx1">
                    <a:tint val="75000"/>
                  </a:schemeClr>
                </a:solidFill>
                <a:latin typeface="+mn-lt"/>
                <a:ea typeface="+mn-ea"/>
                <a:cs typeface="+mn-cs"/>
              </a:defRPr>
            </a:lvl1pPr>
          </a:lstStyle>
          <a:p>
            <a:pPr>
              <a:defRPr/>
            </a:pPr>
            <a:endParaRPr lang="zh-CN" altLang="en-US"/>
          </a:p>
        </p:txBody>
      </p:sp>
      <p:sp>
        <p:nvSpPr>
          <p:cNvPr id="6" name="灯片编号占位符 5"/>
          <p:cNvSpPr>
            <a:spLocks noGrp="1"/>
          </p:cNvSpPr>
          <p:nvPr>
            <p:ph type="sldNum" sz="quarter" idx="4"/>
          </p:nvPr>
        </p:nvSpPr>
        <p:spPr>
          <a:xfrm>
            <a:off x="6457724" y="5301752"/>
            <a:ext cx="2058080" cy="305470"/>
          </a:xfrm>
          <a:prstGeom prst="rect">
            <a:avLst/>
          </a:prstGeom>
        </p:spPr>
        <p:txBody>
          <a:bodyPr vert="horz" lIns="81032" tIns="40517" rIns="81032" bIns="40517" rtlCol="0" anchor="ctr"/>
          <a:lstStyle>
            <a:lvl1pPr algn="r" defTabSz="809981" fontAlgn="auto">
              <a:spcBef>
                <a:spcPts val="0"/>
              </a:spcBef>
              <a:spcAft>
                <a:spcPts val="0"/>
              </a:spcAft>
              <a:defRPr sz="1400" smtClean="0">
                <a:solidFill>
                  <a:schemeClr val="tx1">
                    <a:tint val="75000"/>
                  </a:schemeClr>
                </a:solidFill>
                <a:latin typeface="+mn-lt"/>
                <a:ea typeface="+mn-ea"/>
                <a:cs typeface="+mn-cs"/>
              </a:defRPr>
            </a:lvl1pPr>
          </a:lstStyle>
          <a:p>
            <a:pPr>
              <a:defRPr/>
            </a:pPr>
            <a:fld id="{E50B4103-1597-46C6-9F94-81926E4D7B96}"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1080395" rtl="0" eaLnBrk="1" fontAlgn="base" hangingPunct="1">
        <a:lnSpc>
          <a:spcPct val="90000"/>
        </a:lnSpc>
        <a:spcBef>
          <a:spcPct val="0"/>
        </a:spcBef>
        <a:spcAft>
          <a:spcPct val="0"/>
        </a:spcAft>
        <a:defRPr sz="2800" kern="1200">
          <a:solidFill>
            <a:schemeClr val="accent2"/>
          </a:solidFill>
          <a:latin typeface="+mj-lt"/>
          <a:ea typeface="+mj-ea"/>
          <a:cs typeface="微软雅黑"/>
        </a:defRPr>
      </a:lvl1pPr>
      <a:lvl2pPr algn="l" defTabSz="1080395" rtl="0" eaLnBrk="1" fontAlgn="base" hangingPunct="1">
        <a:lnSpc>
          <a:spcPct val="90000"/>
        </a:lnSpc>
        <a:spcBef>
          <a:spcPct val="0"/>
        </a:spcBef>
        <a:spcAft>
          <a:spcPct val="0"/>
        </a:spcAft>
        <a:defRPr sz="2800">
          <a:solidFill>
            <a:schemeClr val="accent2"/>
          </a:solidFill>
          <a:latin typeface="Baskerville Old Face"/>
          <a:ea typeface="微软雅黑"/>
          <a:cs typeface="微软雅黑"/>
        </a:defRPr>
      </a:lvl2pPr>
      <a:lvl3pPr algn="l" defTabSz="1080395" rtl="0" eaLnBrk="1" fontAlgn="base" hangingPunct="1">
        <a:lnSpc>
          <a:spcPct val="90000"/>
        </a:lnSpc>
        <a:spcBef>
          <a:spcPct val="0"/>
        </a:spcBef>
        <a:spcAft>
          <a:spcPct val="0"/>
        </a:spcAft>
        <a:defRPr sz="2800">
          <a:solidFill>
            <a:schemeClr val="accent2"/>
          </a:solidFill>
          <a:latin typeface="Baskerville Old Face"/>
          <a:ea typeface="微软雅黑"/>
          <a:cs typeface="微软雅黑"/>
        </a:defRPr>
      </a:lvl3pPr>
      <a:lvl4pPr algn="l" defTabSz="1080395" rtl="0" eaLnBrk="1" fontAlgn="base" hangingPunct="1">
        <a:lnSpc>
          <a:spcPct val="90000"/>
        </a:lnSpc>
        <a:spcBef>
          <a:spcPct val="0"/>
        </a:spcBef>
        <a:spcAft>
          <a:spcPct val="0"/>
        </a:spcAft>
        <a:defRPr sz="2800">
          <a:solidFill>
            <a:schemeClr val="accent2"/>
          </a:solidFill>
          <a:latin typeface="Baskerville Old Face"/>
          <a:ea typeface="微软雅黑"/>
          <a:cs typeface="微软雅黑"/>
        </a:defRPr>
      </a:lvl4pPr>
      <a:lvl5pPr algn="l" defTabSz="1080395" rtl="0" eaLnBrk="1" fontAlgn="base" hangingPunct="1">
        <a:lnSpc>
          <a:spcPct val="90000"/>
        </a:lnSpc>
        <a:spcBef>
          <a:spcPct val="0"/>
        </a:spcBef>
        <a:spcAft>
          <a:spcPct val="0"/>
        </a:spcAft>
        <a:defRPr sz="2800">
          <a:solidFill>
            <a:schemeClr val="accent2"/>
          </a:solidFill>
          <a:latin typeface="Baskerville Old Face"/>
          <a:ea typeface="微软雅黑"/>
          <a:cs typeface="微软雅黑"/>
        </a:defRPr>
      </a:lvl5pPr>
      <a:lvl6pPr marL="303269" algn="l" defTabSz="1080395" rtl="0" eaLnBrk="1" fontAlgn="base" hangingPunct="1">
        <a:lnSpc>
          <a:spcPct val="90000"/>
        </a:lnSpc>
        <a:spcBef>
          <a:spcPct val="0"/>
        </a:spcBef>
        <a:spcAft>
          <a:spcPct val="0"/>
        </a:spcAft>
        <a:defRPr sz="2800">
          <a:solidFill>
            <a:schemeClr val="accent2"/>
          </a:solidFill>
          <a:latin typeface="Baskerville Old Face"/>
          <a:ea typeface="微软雅黑"/>
          <a:cs typeface="微软雅黑"/>
        </a:defRPr>
      </a:lvl6pPr>
      <a:lvl7pPr marL="606538" algn="l" defTabSz="1080395" rtl="0" eaLnBrk="1" fontAlgn="base" hangingPunct="1">
        <a:lnSpc>
          <a:spcPct val="90000"/>
        </a:lnSpc>
        <a:spcBef>
          <a:spcPct val="0"/>
        </a:spcBef>
        <a:spcAft>
          <a:spcPct val="0"/>
        </a:spcAft>
        <a:defRPr sz="2800">
          <a:solidFill>
            <a:schemeClr val="accent2"/>
          </a:solidFill>
          <a:latin typeface="Baskerville Old Face"/>
          <a:ea typeface="微软雅黑"/>
          <a:cs typeface="微软雅黑"/>
        </a:defRPr>
      </a:lvl7pPr>
      <a:lvl8pPr marL="909807" algn="l" defTabSz="1080395" rtl="0" eaLnBrk="1" fontAlgn="base" hangingPunct="1">
        <a:lnSpc>
          <a:spcPct val="90000"/>
        </a:lnSpc>
        <a:spcBef>
          <a:spcPct val="0"/>
        </a:spcBef>
        <a:spcAft>
          <a:spcPct val="0"/>
        </a:spcAft>
        <a:defRPr sz="2800">
          <a:solidFill>
            <a:schemeClr val="accent2"/>
          </a:solidFill>
          <a:latin typeface="Baskerville Old Face"/>
          <a:ea typeface="微软雅黑"/>
          <a:cs typeface="微软雅黑"/>
        </a:defRPr>
      </a:lvl8pPr>
      <a:lvl9pPr marL="1213076" algn="l" defTabSz="1080395" rtl="0" eaLnBrk="1" fontAlgn="base" hangingPunct="1">
        <a:lnSpc>
          <a:spcPct val="90000"/>
        </a:lnSpc>
        <a:spcBef>
          <a:spcPct val="0"/>
        </a:spcBef>
        <a:spcAft>
          <a:spcPct val="0"/>
        </a:spcAft>
        <a:defRPr sz="2800">
          <a:solidFill>
            <a:schemeClr val="accent2"/>
          </a:solidFill>
          <a:latin typeface="Baskerville Old Face"/>
          <a:ea typeface="微软雅黑"/>
          <a:cs typeface="微软雅黑"/>
        </a:defRPr>
      </a:lvl9pPr>
    </p:titleStyle>
    <p:bodyStyle>
      <a:lvl1pPr marL="269573" indent="-269573" algn="l" defTabSz="1080395" rtl="0" eaLnBrk="1" fontAlgn="base" hangingPunct="1">
        <a:lnSpc>
          <a:spcPct val="90000"/>
        </a:lnSpc>
        <a:spcBef>
          <a:spcPts val="2123"/>
        </a:spcBef>
        <a:spcAft>
          <a:spcPct val="0"/>
        </a:spcAft>
        <a:buFont typeface="Arial" charset="0"/>
        <a:buChar char="•"/>
        <a:defRPr sz="2100" kern="1200">
          <a:solidFill>
            <a:schemeClr val="bg1"/>
          </a:solidFill>
          <a:latin typeface="+mn-lt"/>
          <a:ea typeface="+mn-ea"/>
          <a:cs typeface="幼圆"/>
        </a:defRPr>
      </a:lvl1pPr>
      <a:lvl2pPr algn="l" defTabSz="1080395" rtl="0" eaLnBrk="1" fontAlgn="base" hangingPunct="1">
        <a:lnSpc>
          <a:spcPct val="130000"/>
        </a:lnSpc>
        <a:spcBef>
          <a:spcPts val="589"/>
        </a:spcBef>
        <a:spcAft>
          <a:spcPct val="0"/>
        </a:spcAft>
        <a:buFont typeface="Calibri" pitchFamily="34" charset="0"/>
        <a:defRPr sz="1400" kern="1200">
          <a:solidFill>
            <a:schemeClr val="bg1"/>
          </a:solidFill>
          <a:latin typeface="+mn-lt"/>
          <a:ea typeface="+mn-ea"/>
          <a:cs typeface="幼圆"/>
        </a:defRPr>
      </a:lvl2pPr>
      <a:lvl3pPr marL="1349968" indent="-269573" algn="l" defTabSz="1080395" rtl="0" eaLnBrk="1" fontAlgn="base" hangingPunct="1">
        <a:lnSpc>
          <a:spcPct val="90000"/>
        </a:lnSpc>
        <a:spcBef>
          <a:spcPts val="589"/>
        </a:spcBef>
        <a:spcAft>
          <a:spcPct val="0"/>
        </a:spcAft>
        <a:buFont typeface="Arial" charset="0"/>
        <a:buChar char="•"/>
        <a:defRPr sz="1700" kern="1200">
          <a:solidFill>
            <a:schemeClr val="tx1"/>
          </a:solidFill>
          <a:latin typeface="+mn-lt"/>
          <a:ea typeface="+mn-ea"/>
          <a:cs typeface="幼圆"/>
        </a:defRPr>
      </a:lvl3pPr>
      <a:lvl4pPr marL="1890167" indent="-269573" algn="l" defTabSz="1080395" rtl="0" eaLnBrk="1" fontAlgn="base" hangingPunct="1">
        <a:lnSpc>
          <a:spcPct val="90000"/>
        </a:lnSpc>
        <a:spcBef>
          <a:spcPts val="589"/>
        </a:spcBef>
        <a:spcAft>
          <a:spcPct val="0"/>
        </a:spcAft>
        <a:buFont typeface="Arial" charset="0"/>
        <a:buChar char="•"/>
        <a:defRPr sz="1400" kern="1200">
          <a:solidFill>
            <a:schemeClr val="tx1"/>
          </a:solidFill>
          <a:latin typeface="+mn-lt"/>
          <a:ea typeface="+mn-ea"/>
          <a:cs typeface="幼圆"/>
        </a:defRPr>
      </a:lvl4pPr>
      <a:lvl5pPr marL="2430364" indent="-269573" algn="l" defTabSz="1080395" rtl="0" eaLnBrk="1" fontAlgn="base" hangingPunct="1">
        <a:lnSpc>
          <a:spcPct val="90000"/>
        </a:lnSpc>
        <a:spcBef>
          <a:spcPts val="589"/>
        </a:spcBef>
        <a:spcAft>
          <a:spcPct val="0"/>
        </a:spcAft>
        <a:buFont typeface="Arial" charset="0"/>
        <a:buChar char="•"/>
        <a:defRPr sz="1400" kern="1200">
          <a:solidFill>
            <a:schemeClr val="tx1"/>
          </a:solidFill>
          <a:latin typeface="+mn-lt"/>
          <a:ea typeface="+mn-ea"/>
          <a:cs typeface="幼圆"/>
        </a:defRPr>
      </a:lvl5pPr>
      <a:lvl6pPr marL="2971194" indent="-269994" algn="l" defTabSz="1080395" rtl="0" eaLnBrk="1" latinLnBrk="0" hangingPunct="1">
        <a:lnSpc>
          <a:spcPct val="90000"/>
        </a:lnSpc>
        <a:spcBef>
          <a:spcPts val="590"/>
        </a:spcBef>
        <a:buFont typeface="Arial" panose="020B0604020202020204" pitchFamily="34" charset="0"/>
        <a:buChar char="•"/>
        <a:defRPr sz="2100" kern="1200">
          <a:solidFill>
            <a:schemeClr val="tx1"/>
          </a:solidFill>
          <a:latin typeface="+mn-lt"/>
          <a:ea typeface="+mn-ea"/>
          <a:cs typeface="+mn-cs"/>
        </a:defRPr>
      </a:lvl6pPr>
      <a:lvl7pPr marL="3511181" indent="-269994" algn="l" defTabSz="1080395" rtl="0" eaLnBrk="1" latinLnBrk="0" hangingPunct="1">
        <a:lnSpc>
          <a:spcPct val="90000"/>
        </a:lnSpc>
        <a:spcBef>
          <a:spcPts val="590"/>
        </a:spcBef>
        <a:buFont typeface="Arial" panose="020B0604020202020204" pitchFamily="34" charset="0"/>
        <a:buChar char="•"/>
        <a:defRPr sz="2100" kern="1200">
          <a:solidFill>
            <a:schemeClr val="tx1"/>
          </a:solidFill>
          <a:latin typeface="+mn-lt"/>
          <a:ea typeface="+mn-ea"/>
          <a:cs typeface="+mn-cs"/>
        </a:defRPr>
      </a:lvl7pPr>
      <a:lvl8pPr marL="4051589" indent="-269994" algn="l" defTabSz="1080395" rtl="0" eaLnBrk="1" latinLnBrk="0" hangingPunct="1">
        <a:lnSpc>
          <a:spcPct val="90000"/>
        </a:lnSpc>
        <a:spcBef>
          <a:spcPts val="590"/>
        </a:spcBef>
        <a:buFont typeface="Arial" panose="020B0604020202020204" pitchFamily="34" charset="0"/>
        <a:buChar char="•"/>
        <a:defRPr sz="2100" kern="1200">
          <a:solidFill>
            <a:schemeClr val="tx1"/>
          </a:solidFill>
          <a:latin typeface="+mn-lt"/>
          <a:ea typeface="+mn-ea"/>
          <a:cs typeface="+mn-cs"/>
        </a:defRPr>
      </a:lvl8pPr>
      <a:lvl9pPr marL="4591576" indent="-269994" algn="l" defTabSz="1080395" rtl="0" eaLnBrk="1" latinLnBrk="0" hangingPunct="1">
        <a:lnSpc>
          <a:spcPct val="90000"/>
        </a:lnSpc>
        <a:spcBef>
          <a:spcPts val="590"/>
        </a:spcBef>
        <a:buFont typeface="Arial" panose="020B0604020202020204" pitchFamily="34" charset="0"/>
        <a:buChar char="•"/>
        <a:defRPr sz="2100" kern="1200">
          <a:solidFill>
            <a:schemeClr val="tx1"/>
          </a:solidFill>
          <a:latin typeface="+mn-lt"/>
          <a:ea typeface="+mn-ea"/>
          <a:cs typeface="+mn-cs"/>
        </a:defRPr>
      </a:lvl9pPr>
    </p:bodyStyle>
    <p:otherStyle>
      <a:defPPr>
        <a:defRPr lang="zh-CN"/>
      </a:defPPr>
      <a:lvl1pPr marL="0" algn="l" defTabSz="1080395" rtl="0" eaLnBrk="1" latinLnBrk="0" hangingPunct="1">
        <a:defRPr sz="2100" kern="1200">
          <a:solidFill>
            <a:schemeClr val="tx1"/>
          </a:solidFill>
          <a:latin typeface="+mn-lt"/>
          <a:ea typeface="+mn-ea"/>
          <a:cs typeface="+mn-cs"/>
        </a:defRPr>
      </a:lvl1pPr>
      <a:lvl2pPr marL="540408" algn="l" defTabSz="1080395" rtl="0" eaLnBrk="1" latinLnBrk="0" hangingPunct="1">
        <a:defRPr sz="2100" kern="1200">
          <a:solidFill>
            <a:schemeClr val="tx1"/>
          </a:solidFill>
          <a:latin typeface="+mn-lt"/>
          <a:ea typeface="+mn-ea"/>
          <a:cs typeface="+mn-cs"/>
        </a:defRPr>
      </a:lvl2pPr>
      <a:lvl3pPr marL="1080395" algn="l" defTabSz="1080395" rtl="0" eaLnBrk="1" latinLnBrk="0" hangingPunct="1">
        <a:defRPr sz="2100" kern="1200">
          <a:solidFill>
            <a:schemeClr val="tx1"/>
          </a:solidFill>
          <a:latin typeface="+mn-lt"/>
          <a:ea typeface="+mn-ea"/>
          <a:cs typeface="+mn-cs"/>
        </a:defRPr>
      </a:lvl3pPr>
      <a:lvl4pPr marL="1620805" algn="l" defTabSz="1080395" rtl="0" eaLnBrk="1" latinLnBrk="0" hangingPunct="1">
        <a:defRPr sz="2100" kern="1200">
          <a:solidFill>
            <a:schemeClr val="tx1"/>
          </a:solidFill>
          <a:latin typeface="+mn-lt"/>
          <a:ea typeface="+mn-ea"/>
          <a:cs typeface="+mn-cs"/>
        </a:defRPr>
      </a:lvl4pPr>
      <a:lvl5pPr marL="2160792" algn="l" defTabSz="1080395" rtl="0" eaLnBrk="1" latinLnBrk="0" hangingPunct="1">
        <a:defRPr sz="2100" kern="1200">
          <a:solidFill>
            <a:schemeClr val="tx1"/>
          </a:solidFill>
          <a:latin typeface="+mn-lt"/>
          <a:ea typeface="+mn-ea"/>
          <a:cs typeface="+mn-cs"/>
        </a:defRPr>
      </a:lvl5pPr>
      <a:lvl6pPr marL="2701200" algn="l" defTabSz="1080395" rtl="0" eaLnBrk="1" latinLnBrk="0" hangingPunct="1">
        <a:defRPr sz="2100" kern="1200">
          <a:solidFill>
            <a:schemeClr val="tx1"/>
          </a:solidFill>
          <a:latin typeface="+mn-lt"/>
          <a:ea typeface="+mn-ea"/>
          <a:cs typeface="+mn-cs"/>
        </a:defRPr>
      </a:lvl6pPr>
      <a:lvl7pPr marL="3241187" algn="l" defTabSz="1080395" rtl="0" eaLnBrk="1" latinLnBrk="0" hangingPunct="1">
        <a:defRPr sz="2100" kern="1200">
          <a:solidFill>
            <a:schemeClr val="tx1"/>
          </a:solidFill>
          <a:latin typeface="+mn-lt"/>
          <a:ea typeface="+mn-ea"/>
          <a:cs typeface="+mn-cs"/>
        </a:defRPr>
      </a:lvl7pPr>
      <a:lvl8pPr marL="3781596" algn="l" defTabSz="1080395" rtl="0" eaLnBrk="1" latinLnBrk="0" hangingPunct="1">
        <a:defRPr sz="2100" kern="1200">
          <a:solidFill>
            <a:schemeClr val="tx1"/>
          </a:solidFill>
          <a:latin typeface="+mn-lt"/>
          <a:ea typeface="+mn-ea"/>
          <a:cs typeface="+mn-cs"/>
        </a:defRPr>
      </a:lvl8pPr>
      <a:lvl9pPr marL="4321583" algn="l" defTabSz="1080395"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7.jpe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png"/><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p:cNvPicPr>
            <a:picLocks noChangeAspect="1" noChangeArrowheads="1"/>
          </p:cNvPicPr>
          <p:nvPr/>
        </p:nvPicPr>
        <p:blipFill>
          <a:blip r:embed="rId2" cstate="print"/>
          <a:srcRect l="-2" r="16461"/>
          <a:stretch>
            <a:fillRect/>
          </a:stretch>
        </p:blipFill>
        <p:spPr bwMode="auto">
          <a:xfrm>
            <a:off x="0" y="-1892"/>
            <a:ext cx="9144000" cy="5721655"/>
          </a:xfrm>
          <a:prstGeom prst="rect">
            <a:avLst/>
          </a:prstGeom>
          <a:noFill/>
          <a:ln w="9525">
            <a:noFill/>
            <a:miter lim="800000"/>
            <a:headEnd/>
            <a:tailEnd/>
          </a:ln>
        </p:spPr>
      </p:pic>
      <p:sp>
        <p:nvSpPr>
          <p:cNvPr id="3" name="TextBox 2"/>
          <p:cNvSpPr txBox="1"/>
          <p:nvPr/>
        </p:nvSpPr>
        <p:spPr>
          <a:xfrm>
            <a:off x="1193136" y="1709764"/>
            <a:ext cx="6587013" cy="2415785"/>
          </a:xfrm>
          <a:prstGeom prst="rect">
            <a:avLst/>
          </a:prstGeom>
          <a:noFill/>
        </p:spPr>
        <p:txBody>
          <a:bodyPr wrap="square" lIns="91438" tIns="45718" rIns="91438" bIns="45718">
            <a:spAutoFit/>
          </a:bodyPr>
          <a:lstStyle/>
          <a:p>
            <a:pPr algn="ctr" defTabSz="810081" fontAlgn="auto">
              <a:lnSpc>
                <a:spcPct val="150000"/>
              </a:lnSpc>
              <a:spcBef>
                <a:spcPts val="0"/>
              </a:spcBef>
              <a:spcAft>
                <a:spcPts val="0"/>
              </a:spcAft>
              <a:defRPr/>
            </a:pPr>
            <a:r>
              <a:rPr lang="zh-CN" altLang="en-US" sz="3200" dirty="0" smtClean="0">
                <a:ln w="12700" cmpd="sng">
                  <a:solidFill>
                    <a:schemeClr val="accent4"/>
                  </a:solidFill>
                  <a:prstDash val="solid"/>
                </a:ln>
                <a:solidFill>
                  <a:srgbClr val="000000"/>
                </a:solidFill>
                <a:effectLst>
                  <a:glow rad="101600">
                    <a:schemeClr val="accent1">
                      <a:satMod val="175000"/>
                      <a:alpha val="40000"/>
                    </a:schemeClr>
                  </a:glow>
                </a:effectLst>
                <a:latin typeface="SimHei" charset="-122"/>
                <a:ea typeface="SimHei" charset="-122"/>
                <a:cs typeface="SimHei" charset="-122"/>
                <a:sym typeface="微软雅黑" panose="020B0503020204020204" pitchFamily="34" charset="-122"/>
              </a:rPr>
              <a:t>一带一路倡议下海事诉讼与仲裁对接机制的完善</a:t>
            </a:r>
          </a:p>
          <a:p>
            <a:pPr algn="ctr" defTabSz="810081" fontAlgn="auto">
              <a:lnSpc>
                <a:spcPct val="150000"/>
              </a:lnSpc>
              <a:spcBef>
                <a:spcPts val="0"/>
              </a:spcBef>
              <a:spcAft>
                <a:spcPts val="0"/>
              </a:spcAft>
              <a:defRPr/>
            </a:pPr>
            <a:endParaRPr lang="zh-CN" altLang="en-US" sz="4400" b="1" dirty="0">
              <a:solidFill>
                <a:srgbClr val="000000"/>
              </a:solidFill>
              <a:latin typeface="方正姚体" panose="02010601030101010101" pitchFamily="2" charset="-122"/>
              <a:ea typeface="方正姚体" panose="02010601030101010101" pitchFamily="2" charset="-122"/>
            </a:endParaRPr>
          </a:p>
        </p:txBody>
      </p:sp>
      <p:sp>
        <p:nvSpPr>
          <p:cNvPr id="5" name="副标题 2"/>
          <p:cNvSpPr txBox="1">
            <a:spLocks/>
          </p:cNvSpPr>
          <p:nvPr/>
        </p:nvSpPr>
        <p:spPr>
          <a:xfrm>
            <a:off x="2453085" y="3316845"/>
            <a:ext cx="6159813" cy="602579"/>
          </a:xfrm>
          <a:prstGeom prst="rect">
            <a:avLst/>
          </a:prstGeom>
        </p:spPr>
        <p:txBody>
          <a:bodyPr lIns="60661" tIns="30331" rIns="60661" bIns="30331">
            <a:normAutofit/>
          </a:bodyPr>
          <a:lstStyle/>
          <a:p>
            <a:pPr algn="ctr"/>
            <a:r>
              <a:rPr lang="zh-CN" altLang="zh-CN" sz="1600" dirty="0" smtClean="0">
                <a:solidFill>
                  <a:srgbClr val="000000"/>
                </a:solidFill>
                <a:ea typeface="微软雅黑" panose="020B0503020204020204" charset="-122"/>
                <a:cs typeface="微软雅黑"/>
              </a:rPr>
              <a:t>——</a:t>
            </a:r>
            <a:r>
              <a:rPr lang="zh-CN" altLang="en-US" sz="1600" dirty="0" smtClean="0">
                <a:solidFill>
                  <a:srgbClr val="000000"/>
                </a:solidFill>
                <a:ea typeface="微软雅黑" panose="020B0503020204020204" charset="-122"/>
                <a:cs typeface="微软雅黑"/>
                <a:sym typeface="微软雅黑" panose="020B0503020204020204" pitchFamily="34" charset="-122"/>
              </a:rPr>
              <a:t>广州海事法院审监庭（研究室）法官助理  骆振荣</a:t>
            </a:r>
            <a:endParaRPr lang="zh-CN" altLang="zh-CN" sz="1600" dirty="0" smtClean="0">
              <a:solidFill>
                <a:srgbClr val="000000"/>
              </a:solidFill>
              <a:ea typeface="微软雅黑" panose="020B0503020204020204" charset="-122"/>
              <a:cs typeface="微软雅黑"/>
            </a:endParaRPr>
          </a:p>
          <a:p>
            <a:pPr marL="315944" indent="-240118" algn="r" defTabSz="809871" rtl="0">
              <a:lnSpc>
                <a:spcPct val="110000"/>
              </a:lnSpc>
              <a:spcBef>
                <a:spcPts val="1592"/>
              </a:spcBef>
              <a:buClr>
                <a:schemeClr val="accent1"/>
              </a:buClr>
              <a:buSzPct val="60000"/>
              <a:buFont typeface="Wingdings" pitchFamily="2" charset="2"/>
              <a:buChar char="l"/>
              <a:defRPr/>
            </a:pPr>
            <a:endParaRPr kumimoji="1" lang="zh-CN" altLang="en-US" sz="1600" dirty="0">
              <a:solidFill>
                <a:schemeClr val="accent1"/>
              </a:solidFill>
              <a:ea typeface="微软雅黑" panose="020B0503020204020204" charset="-122"/>
              <a:cs typeface="微软雅黑"/>
            </a:endParaRPr>
          </a:p>
        </p:txBody>
      </p:sp>
      <p:pic>
        <p:nvPicPr>
          <p:cNvPr id="6" name="Picture 2" descr="C:\Users\-\Desktop\ppt照片\搜狗截图18年01月16日1412_1.png"/>
          <p:cNvPicPr>
            <a:picLocks noChangeAspect="1" noChangeArrowheads="1"/>
          </p:cNvPicPr>
          <p:nvPr/>
        </p:nvPicPr>
        <p:blipFill>
          <a:blip r:embed="rId3" cstate="print"/>
          <a:srcRect/>
          <a:stretch>
            <a:fillRect/>
          </a:stretch>
        </p:blipFill>
        <p:spPr bwMode="auto">
          <a:xfrm>
            <a:off x="8106451" y="281763"/>
            <a:ext cx="694615" cy="61158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p:nvPr/>
        </p:nvSpPr>
        <p:spPr>
          <a:xfrm>
            <a:off x="100739" y="324151"/>
            <a:ext cx="8276095" cy="861774"/>
          </a:xfrm>
          <a:prstGeom prst="rect">
            <a:avLst/>
          </a:prstGeom>
          <a:noFill/>
          <a:ln w="9525">
            <a:noFill/>
          </a:ln>
        </p:spPr>
        <p:txBody>
          <a:bodyPr wrap="square" lIns="0" tIns="0" rIns="0" bIns="0" anchor="ctr">
            <a:spAutoFit/>
          </a:bodyPr>
          <a:lstStyle/>
          <a:p>
            <a:pPr lvl="0"/>
            <a:r>
              <a:rPr lang="zh-CN" altLang="en-US" sz="2400" dirty="0" smtClean="0">
                <a:solidFill>
                  <a:srgbClr val="B20400"/>
                </a:solidFill>
                <a:latin typeface="Impact" panose="020B0806030902050204" pitchFamily="34" charset="0"/>
                <a:ea typeface="微软雅黑" panose="020B0503020204020204" pitchFamily="34" charset="-122"/>
                <a:sym typeface="Impact" panose="020B0806030902050204" pitchFamily="34" charset="0"/>
              </a:rPr>
              <a:t>三、</a:t>
            </a:r>
            <a:r>
              <a:rPr lang="zh-CN" altLang="zh-CN" sz="2400" dirty="0" smtClean="0">
                <a:solidFill>
                  <a:srgbClr val="B20400"/>
                </a:solidFill>
                <a:latin typeface="Impact" panose="020B0806030902050204" pitchFamily="34" charset="0"/>
                <a:ea typeface="微软雅黑" panose="020B0503020204020204" pitchFamily="34" charset="-122"/>
                <a:sym typeface="Impact" panose="020B0806030902050204" pitchFamily="34" charset="0"/>
              </a:rPr>
              <a:t>海事诉讼与仲裁对接的困境分析</a:t>
            </a:r>
          </a:p>
          <a:p>
            <a:endParaRPr lang="zh-CN" altLang="en-US" sz="3200" dirty="0">
              <a:solidFill>
                <a:srgbClr val="B204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 name="TextBox 2"/>
          <p:cNvSpPr txBox="1"/>
          <p:nvPr/>
        </p:nvSpPr>
        <p:spPr>
          <a:xfrm>
            <a:off x="209227" y="759417"/>
            <a:ext cx="8059119" cy="3785652"/>
          </a:xfrm>
          <a:prstGeom prst="rect">
            <a:avLst/>
          </a:prstGeom>
          <a:noFill/>
        </p:spPr>
        <p:txBody>
          <a:bodyPr wrap="square" rtlCol="0">
            <a:spAutoFit/>
          </a:bodyPr>
          <a:lstStyle/>
          <a:p>
            <a:r>
              <a:rPr lang="zh-CN" altLang="zh-CN" sz="1600" b="1" dirty="0" smtClean="0"/>
              <a:t>（三）从海事诉讼角度看，对海事仲裁的审查效果不理想</a:t>
            </a:r>
            <a:endParaRPr lang="en-US" altLang="zh-CN" sz="1600" b="1" dirty="0" smtClean="0"/>
          </a:p>
          <a:p>
            <a:r>
              <a:rPr lang="en-US" altLang="zh-CN" sz="1600" dirty="0" smtClean="0"/>
              <a:t>1. </a:t>
            </a:r>
            <a:r>
              <a:rPr lang="zh-CN" altLang="zh-CN" sz="1600" dirty="0" smtClean="0"/>
              <a:t>海事仲裁裁决审查标准不统一</a:t>
            </a:r>
          </a:p>
          <a:p>
            <a:r>
              <a:rPr lang="zh-CN" altLang="zh-CN" sz="1600" dirty="0" smtClean="0"/>
              <a:t>我国法院对国内仲裁和涉外仲裁实行内外有别的“双轨制”审查标准，具体来说就是对国内仲裁裁决进行全面审查，既包括对程序方面的审查，也包括对实体方面的审查。对实体性内容的审查基本上涉及所有部分，包括仲裁争议事项、事实认定、证据采用、法律适用等；而我国法院对涉外仲裁裁决只是限于程序方面的审查。内外二者存在明显反差，不能有效平衡国内外海事仲裁的发展，打击国内仲裁当事人申请海事仲裁的积极性，不利于我国建设国际海事司法中心。</a:t>
            </a:r>
          </a:p>
          <a:p>
            <a:r>
              <a:rPr lang="en-US" altLang="zh-CN" sz="1600" dirty="0" smtClean="0"/>
              <a:t>2. </a:t>
            </a:r>
            <a:r>
              <a:rPr lang="zh-CN" altLang="zh-CN" sz="1600" dirty="0" smtClean="0"/>
              <a:t>海事仲裁协议审查尺度不统一</a:t>
            </a:r>
          </a:p>
          <a:p>
            <a:r>
              <a:rPr lang="zh-CN" altLang="zh-CN" sz="1600" dirty="0" smtClean="0"/>
              <a:t>虽然目前海事法院对于仲裁总体上秉持着宽松与支持的态度，但在现有的审查理念和法律规定下，时有起伏强调监督大于支持的情形仍然存在。可见，海事法院在认定新类型的海事仲裁协议可能会遭遇种种问题，比如说对审查理念的不认同，对法律适用的偏差、对事实认定得不充分等问题，最终的审查结果有可能与海事实践及当事人的真实意思表示相悖，这也不利于海事仲裁与海事行业的发展。随着“一带一路”建设的不断推进，创新政策不断出现，目前海事仲裁司法审查以下的具体问题：</a:t>
            </a:r>
          </a:p>
        </p:txBody>
      </p:sp>
      <p:pic>
        <p:nvPicPr>
          <p:cNvPr id="4" name="图片 21" descr="问号.jpg"/>
          <p:cNvPicPr>
            <a:picLocks noChangeAspect="1"/>
          </p:cNvPicPr>
          <p:nvPr/>
        </p:nvPicPr>
        <p:blipFill>
          <a:blip r:embed="rId2" cstate="print"/>
          <a:stretch>
            <a:fillRect/>
          </a:stretch>
        </p:blipFill>
        <p:spPr>
          <a:xfrm>
            <a:off x="6222571" y="0"/>
            <a:ext cx="1183720" cy="991892"/>
          </a:xfrm>
          <a:prstGeom prst="rect">
            <a:avLst/>
          </a:prstGeom>
          <a:noFill/>
          <a:ln w="9525">
            <a:noFill/>
          </a:ln>
        </p:spPr>
      </p:pic>
      <p:pic>
        <p:nvPicPr>
          <p:cNvPr id="81922" name="Picture 2" descr="C:\Users\acer\Desktop\111.jpg"/>
          <p:cNvPicPr>
            <a:picLocks noChangeAspect="1" noChangeArrowheads="1"/>
          </p:cNvPicPr>
          <p:nvPr/>
        </p:nvPicPr>
        <p:blipFill>
          <a:blip r:embed="rId3" cstate="print"/>
          <a:srcRect/>
          <a:stretch>
            <a:fillRect/>
          </a:stretch>
        </p:blipFill>
        <p:spPr bwMode="auto">
          <a:xfrm>
            <a:off x="448025" y="5461000"/>
            <a:ext cx="5301846" cy="2587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rot="1606047">
            <a:off x="1989120" y="1646522"/>
            <a:ext cx="457200" cy="400050"/>
          </a:xfrm>
          <a:prstGeom prst="rect">
            <a:avLst/>
          </a:prstGeom>
          <a:solidFill>
            <a:schemeClr val="hlink"/>
          </a:solidFill>
          <a:ln w="9525">
            <a:noFill/>
            <a:miter lim="800000"/>
            <a:headEnd/>
            <a:tailEnd/>
          </a:ln>
          <a:effectLst>
            <a:prstShdw prst="shdw17" dist="63500" dir="2212194">
              <a:schemeClr val="hlink">
                <a:gamma/>
                <a:shade val="60000"/>
                <a:invGamma/>
              </a:schemeClr>
            </a:prstShdw>
          </a:effectLst>
        </p:spPr>
        <p:txBody>
          <a:bodyPr wrap="none" lIns="68580" tIns="34290" rIns="68580" bIns="34290" anchor="ctr"/>
          <a:lstStyle/>
          <a:p>
            <a:pPr algn="ctr" eaLnBrk="0" hangingPunct="0"/>
            <a:endParaRPr lang="ko-KR" altLang="en-US" sz="1800" b="1" dirty="0">
              <a:latin typeface="Verdana" pitchFamily="34" charset="0"/>
              <a:ea typeface="Gulim" pitchFamily="34" charset="-127"/>
            </a:endParaRPr>
          </a:p>
        </p:txBody>
      </p:sp>
      <p:sp>
        <p:nvSpPr>
          <p:cNvPr id="3" name="Rectangle 4"/>
          <p:cNvSpPr>
            <a:spLocks noChangeArrowheads="1"/>
          </p:cNvSpPr>
          <p:nvPr/>
        </p:nvSpPr>
        <p:spPr bwMode="auto">
          <a:xfrm rot="1606047">
            <a:off x="1955542" y="2209629"/>
            <a:ext cx="457200" cy="400050"/>
          </a:xfrm>
          <a:prstGeom prst="rect">
            <a:avLst/>
          </a:prstGeom>
          <a:solidFill>
            <a:schemeClr val="hlink"/>
          </a:solidFill>
          <a:ln w="9525">
            <a:noFill/>
            <a:miter lim="800000"/>
            <a:headEnd/>
            <a:tailEnd/>
          </a:ln>
          <a:effectLst>
            <a:prstShdw prst="shdw17" dist="63500" dir="2212194">
              <a:schemeClr val="hlink">
                <a:gamma/>
                <a:shade val="60000"/>
                <a:invGamma/>
              </a:schemeClr>
            </a:prstShdw>
          </a:effectLst>
        </p:spPr>
        <p:txBody>
          <a:bodyPr wrap="none" lIns="68580" tIns="34290" rIns="68580" bIns="34290" anchor="ctr"/>
          <a:lstStyle/>
          <a:p>
            <a:pPr algn="ctr" eaLnBrk="0" hangingPunct="0"/>
            <a:endParaRPr lang="ko-KR" altLang="en-US" sz="1800" b="1" dirty="0">
              <a:latin typeface="Verdana" pitchFamily="34" charset="0"/>
              <a:ea typeface="Gulim" pitchFamily="34" charset="-127"/>
            </a:endParaRPr>
          </a:p>
        </p:txBody>
      </p:sp>
      <p:sp>
        <p:nvSpPr>
          <p:cNvPr id="4" name="Rectangle 4"/>
          <p:cNvSpPr>
            <a:spLocks noChangeArrowheads="1"/>
          </p:cNvSpPr>
          <p:nvPr/>
        </p:nvSpPr>
        <p:spPr bwMode="auto">
          <a:xfrm rot="1606047">
            <a:off x="1960707" y="2896721"/>
            <a:ext cx="457200" cy="400050"/>
          </a:xfrm>
          <a:prstGeom prst="rect">
            <a:avLst/>
          </a:prstGeom>
          <a:solidFill>
            <a:schemeClr val="hlink"/>
          </a:solidFill>
          <a:ln w="9525">
            <a:noFill/>
            <a:miter lim="800000"/>
            <a:headEnd/>
            <a:tailEnd/>
          </a:ln>
          <a:effectLst>
            <a:prstShdw prst="shdw17" dist="63500" dir="2212194">
              <a:schemeClr val="hlink">
                <a:gamma/>
                <a:shade val="60000"/>
                <a:invGamma/>
              </a:schemeClr>
            </a:prstShdw>
          </a:effectLst>
        </p:spPr>
        <p:txBody>
          <a:bodyPr wrap="none" lIns="68580" tIns="34290" rIns="68580" bIns="34290" anchor="ctr"/>
          <a:lstStyle/>
          <a:p>
            <a:pPr algn="ctr" eaLnBrk="0" hangingPunct="0"/>
            <a:endParaRPr lang="ko-KR" altLang="en-US" sz="1800" b="1" dirty="0">
              <a:latin typeface="Verdana" pitchFamily="34" charset="0"/>
              <a:ea typeface="Gulim" pitchFamily="34" charset="-127"/>
            </a:endParaRPr>
          </a:p>
        </p:txBody>
      </p:sp>
      <p:sp>
        <p:nvSpPr>
          <p:cNvPr id="6" name="Rectangle 5"/>
          <p:cNvSpPr>
            <a:spLocks noChangeArrowheads="1"/>
          </p:cNvSpPr>
          <p:nvPr/>
        </p:nvSpPr>
        <p:spPr bwMode="gray">
          <a:xfrm>
            <a:off x="2434695" y="1684502"/>
            <a:ext cx="5328968" cy="400050"/>
          </a:xfrm>
          <a:prstGeom prst="rect">
            <a:avLst/>
          </a:prstGeom>
          <a:gradFill rotWithShape="0">
            <a:gsLst>
              <a:gs pos="0">
                <a:schemeClr val="hlink"/>
              </a:gs>
              <a:gs pos="100000">
                <a:schemeClr val="folHlink"/>
              </a:gs>
            </a:gsLst>
            <a:lin ang="0" scaled="1"/>
          </a:gradFill>
          <a:ln w="9525">
            <a:noFill/>
            <a:miter lim="800000"/>
            <a:headEnd/>
            <a:tailEnd/>
          </a:ln>
        </p:spPr>
        <p:txBody>
          <a:bodyPr wrap="none" lIns="68580" tIns="34290" rIns="68580" bIns="34290" anchor="ctr"/>
          <a:lstStyle/>
          <a:p>
            <a:pPr algn="ctr" eaLnBrk="0" hangingPunct="0"/>
            <a:r>
              <a:rPr lang="zh-CN" altLang="zh-CN" sz="1600" b="1" dirty="0" smtClean="0"/>
              <a:t>关于并入提单的仲裁条款的效力认定问题</a:t>
            </a:r>
            <a:endParaRPr lang="ko-KR" altLang="en-US" sz="1600" b="1" dirty="0">
              <a:latin typeface="Verdana" pitchFamily="34" charset="0"/>
              <a:ea typeface="Gulim" pitchFamily="34" charset="-127"/>
            </a:endParaRPr>
          </a:p>
        </p:txBody>
      </p:sp>
      <p:sp>
        <p:nvSpPr>
          <p:cNvPr id="8" name="Rectangle 5"/>
          <p:cNvSpPr>
            <a:spLocks noChangeArrowheads="1"/>
          </p:cNvSpPr>
          <p:nvPr/>
        </p:nvSpPr>
        <p:spPr bwMode="gray">
          <a:xfrm>
            <a:off x="2393366" y="2270854"/>
            <a:ext cx="5328968" cy="400050"/>
          </a:xfrm>
          <a:prstGeom prst="rect">
            <a:avLst/>
          </a:prstGeom>
          <a:gradFill rotWithShape="0">
            <a:gsLst>
              <a:gs pos="0">
                <a:schemeClr val="hlink"/>
              </a:gs>
              <a:gs pos="100000">
                <a:schemeClr val="folHlink"/>
              </a:gs>
            </a:gsLst>
            <a:lin ang="0" scaled="1"/>
          </a:gradFill>
          <a:ln w="9525">
            <a:noFill/>
            <a:miter lim="800000"/>
            <a:headEnd/>
            <a:tailEnd/>
          </a:ln>
        </p:spPr>
        <p:txBody>
          <a:bodyPr wrap="none" lIns="68580" tIns="34290" rIns="68580" bIns="34290" anchor="ctr"/>
          <a:lstStyle/>
          <a:p>
            <a:pPr algn="ctr" eaLnBrk="0" hangingPunct="0"/>
            <a:r>
              <a:rPr lang="zh-CN" altLang="zh-CN" sz="1600" b="1" dirty="0" smtClean="0"/>
              <a:t>关于“浮动仲裁”仲裁协议的效力认定问题</a:t>
            </a:r>
            <a:endParaRPr lang="ko-KR" altLang="en-US" sz="1600" b="1" dirty="0">
              <a:latin typeface="Verdana" pitchFamily="34" charset="0"/>
              <a:ea typeface="Gulim" pitchFamily="34" charset="-127"/>
            </a:endParaRPr>
          </a:p>
        </p:txBody>
      </p:sp>
      <p:sp>
        <p:nvSpPr>
          <p:cNvPr id="9" name="Rectangle 5"/>
          <p:cNvSpPr>
            <a:spLocks noChangeArrowheads="1"/>
          </p:cNvSpPr>
          <p:nvPr/>
        </p:nvSpPr>
        <p:spPr bwMode="gray">
          <a:xfrm>
            <a:off x="2406281" y="2911450"/>
            <a:ext cx="5328968" cy="400050"/>
          </a:xfrm>
          <a:prstGeom prst="rect">
            <a:avLst/>
          </a:prstGeom>
          <a:gradFill rotWithShape="0">
            <a:gsLst>
              <a:gs pos="0">
                <a:schemeClr val="hlink"/>
              </a:gs>
              <a:gs pos="100000">
                <a:schemeClr val="folHlink"/>
              </a:gs>
            </a:gsLst>
            <a:lin ang="0" scaled="1"/>
          </a:gradFill>
          <a:ln w="9525">
            <a:noFill/>
            <a:miter lim="800000"/>
            <a:headEnd/>
            <a:tailEnd/>
          </a:ln>
        </p:spPr>
        <p:txBody>
          <a:bodyPr wrap="none" lIns="68580" tIns="34290" rIns="68580" bIns="34290" anchor="ctr"/>
          <a:lstStyle/>
          <a:p>
            <a:pPr algn="ctr" eaLnBrk="0" hangingPunct="0"/>
            <a:r>
              <a:rPr lang="zh-CN" altLang="zh-CN" sz="1600" b="1" dirty="0" smtClean="0"/>
              <a:t>关于“或诉或裁”条款的认定问题</a:t>
            </a:r>
            <a:endParaRPr lang="ko-KR" altLang="en-US" sz="1600" b="1" dirty="0">
              <a:latin typeface="Verdana" pitchFamily="34" charset="0"/>
              <a:ea typeface="Gulim" pitchFamily="34" charset="-127"/>
            </a:endParaRPr>
          </a:p>
        </p:txBody>
      </p:sp>
      <p:sp>
        <p:nvSpPr>
          <p:cNvPr id="15" name="TextBox 6"/>
          <p:cNvSpPr/>
          <p:nvPr/>
        </p:nvSpPr>
        <p:spPr>
          <a:xfrm>
            <a:off x="100739" y="324151"/>
            <a:ext cx="8276095" cy="861774"/>
          </a:xfrm>
          <a:prstGeom prst="rect">
            <a:avLst/>
          </a:prstGeom>
          <a:noFill/>
          <a:ln w="9525">
            <a:noFill/>
          </a:ln>
        </p:spPr>
        <p:txBody>
          <a:bodyPr wrap="square" lIns="0" tIns="0" rIns="0" bIns="0" anchor="ctr">
            <a:spAutoFit/>
          </a:bodyPr>
          <a:lstStyle/>
          <a:p>
            <a:pPr lvl="0"/>
            <a:r>
              <a:rPr lang="zh-CN" altLang="en-US" sz="2400" dirty="0" smtClean="0">
                <a:solidFill>
                  <a:srgbClr val="B20400"/>
                </a:solidFill>
                <a:latin typeface="Impact" panose="020B0806030902050204" pitchFamily="34" charset="0"/>
                <a:ea typeface="微软雅黑" panose="020B0503020204020204" pitchFamily="34" charset="-122"/>
                <a:sym typeface="Impact" panose="020B0806030902050204" pitchFamily="34" charset="0"/>
              </a:rPr>
              <a:t>三、</a:t>
            </a:r>
            <a:r>
              <a:rPr lang="zh-CN" altLang="zh-CN" sz="2400" dirty="0" smtClean="0">
                <a:solidFill>
                  <a:srgbClr val="B20400"/>
                </a:solidFill>
                <a:latin typeface="Impact" panose="020B0806030902050204" pitchFamily="34" charset="0"/>
                <a:ea typeface="微软雅黑" panose="020B0503020204020204" pitchFamily="34" charset="-122"/>
                <a:sym typeface="Impact" panose="020B0806030902050204" pitchFamily="34" charset="0"/>
              </a:rPr>
              <a:t>海事诉讼与仲裁对接的困境分析</a:t>
            </a:r>
          </a:p>
          <a:p>
            <a:endParaRPr lang="zh-CN" altLang="en-US" sz="3200" dirty="0">
              <a:solidFill>
                <a:srgbClr val="B204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6" name="矩形 15"/>
          <p:cNvSpPr/>
          <p:nvPr/>
        </p:nvSpPr>
        <p:spPr>
          <a:xfrm>
            <a:off x="371287" y="938612"/>
            <a:ext cx="3441968" cy="369332"/>
          </a:xfrm>
          <a:prstGeom prst="rect">
            <a:avLst/>
          </a:prstGeom>
        </p:spPr>
        <p:txBody>
          <a:bodyPr wrap="none">
            <a:spAutoFit/>
          </a:bodyPr>
          <a:lstStyle/>
          <a:p>
            <a:r>
              <a:rPr lang="en-US" altLang="zh-CN" dirty="0" smtClean="0"/>
              <a:t>2. </a:t>
            </a:r>
            <a:r>
              <a:rPr lang="zh-CN" altLang="zh-CN" dirty="0" smtClean="0"/>
              <a:t>海事仲裁协议审查尺度不统一</a:t>
            </a:r>
          </a:p>
        </p:txBody>
      </p:sp>
      <p:sp>
        <p:nvSpPr>
          <p:cNvPr id="17" name="TextBox 16"/>
          <p:cNvSpPr txBox="1"/>
          <p:nvPr/>
        </p:nvSpPr>
        <p:spPr>
          <a:xfrm>
            <a:off x="458308" y="1542081"/>
            <a:ext cx="1024896" cy="3239145"/>
          </a:xfrm>
          <a:prstGeom prst="rect">
            <a:avLst/>
          </a:prstGeom>
          <a:noFill/>
        </p:spPr>
        <p:txBody>
          <a:bodyPr vert="eaVert" wrap="square" rtlCol="0">
            <a:spAutoFit/>
          </a:bodyPr>
          <a:lstStyle/>
          <a:p>
            <a:pPr>
              <a:lnSpc>
                <a:spcPct val="130000"/>
              </a:lnSpc>
            </a:pPr>
            <a:r>
              <a:rPr lang="zh-CN" altLang="zh-CN" sz="1400" dirty="0" smtClean="0"/>
              <a:t>随着一带一路”建设的不断推进，创新政策不断出现，目前海事仲裁司法审查以下的具体问题：</a:t>
            </a:r>
            <a:endParaRPr lang="zh-CN" altLang="en-US" sz="1400" dirty="0" smtClean="0">
              <a:latin typeface="Arial" panose="020B0604020202020204" pitchFamily="34" charset="0"/>
              <a:ea typeface="微软雅黑" panose="020B0503020204020204" charset="-122"/>
            </a:endParaRPr>
          </a:p>
        </p:txBody>
      </p:sp>
      <p:sp>
        <p:nvSpPr>
          <p:cNvPr id="18" name="Rectangle 4"/>
          <p:cNvSpPr>
            <a:spLocks noChangeArrowheads="1"/>
          </p:cNvSpPr>
          <p:nvPr/>
        </p:nvSpPr>
        <p:spPr bwMode="auto">
          <a:xfrm rot="1606047">
            <a:off x="1965874" y="3591561"/>
            <a:ext cx="457200" cy="400050"/>
          </a:xfrm>
          <a:prstGeom prst="rect">
            <a:avLst/>
          </a:prstGeom>
          <a:solidFill>
            <a:schemeClr val="hlink"/>
          </a:solidFill>
          <a:ln w="9525">
            <a:noFill/>
            <a:miter lim="800000"/>
            <a:headEnd/>
            <a:tailEnd/>
          </a:ln>
          <a:effectLst>
            <a:prstShdw prst="shdw17" dist="63500" dir="2212194">
              <a:schemeClr val="hlink">
                <a:gamma/>
                <a:shade val="60000"/>
                <a:invGamma/>
              </a:schemeClr>
            </a:prstShdw>
          </a:effectLst>
        </p:spPr>
        <p:txBody>
          <a:bodyPr wrap="none" lIns="68580" tIns="34290" rIns="68580" bIns="34290" anchor="ctr"/>
          <a:lstStyle/>
          <a:p>
            <a:pPr algn="ctr" eaLnBrk="0" hangingPunct="0"/>
            <a:endParaRPr lang="ko-KR" altLang="en-US" sz="1800" b="1" dirty="0">
              <a:latin typeface="Verdana" pitchFamily="34" charset="0"/>
              <a:ea typeface="Gulim" pitchFamily="34" charset="-127"/>
            </a:endParaRPr>
          </a:p>
        </p:txBody>
      </p:sp>
      <p:sp>
        <p:nvSpPr>
          <p:cNvPr id="19" name="Rectangle 5"/>
          <p:cNvSpPr>
            <a:spLocks noChangeArrowheads="1"/>
          </p:cNvSpPr>
          <p:nvPr/>
        </p:nvSpPr>
        <p:spPr bwMode="gray">
          <a:xfrm>
            <a:off x="2388199" y="3606291"/>
            <a:ext cx="5328968" cy="400050"/>
          </a:xfrm>
          <a:prstGeom prst="rect">
            <a:avLst/>
          </a:prstGeom>
          <a:gradFill rotWithShape="0">
            <a:gsLst>
              <a:gs pos="0">
                <a:schemeClr val="hlink"/>
              </a:gs>
              <a:gs pos="100000">
                <a:schemeClr val="folHlink"/>
              </a:gs>
            </a:gsLst>
            <a:lin ang="0" scaled="1"/>
          </a:gradFill>
          <a:ln w="9525">
            <a:noFill/>
            <a:miter lim="800000"/>
            <a:headEnd/>
            <a:tailEnd/>
          </a:ln>
        </p:spPr>
        <p:txBody>
          <a:bodyPr wrap="none" lIns="68580" tIns="34290" rIns="68580" bIns="34290" anchor="ctr"/>
          <a:lstStyle/>
          <a:p>
            <a:pPr algn="ctr" eaLnBrk="0" hangingPunct="0"/>
            <a:r>
              <a:rPr lang="zh-CN" altLang="zh-CN" sz="1600" b="1" dirty="0" smtClean="0"/>
              <a:t>仅约定仲裁地的仲裁条款的效力认定问题</a:t>
            </a:r>
            <a:endParaRPr lang="ko-KR" altLang="en-US" sz="1600" b="1" dirty="0">
              <a:latin typeface="Verdana" pitchFamily="34" charset="0"/>
              <a:ea typeface="Gulim" pitchFamily="34" charset="-127"/>
            </a:endParaRPr>
          </a:p>
        </p:txBody>
      </p:sp>
      <p:pic>
        <p:nvPicPr>
          <p:cNvPr id="20" name="图片 19" descr="u=47581237,1140197229&amp;fm=27&amp;gp=0"/>
          <p:cNvPicPr>
            <a:picLocks noChangeAspect="1"/>
          </p:cNvPicPr>
          <p:nvPr/>
        </p:nvPicPr>
        <p:blipFill>
          <a:blip r:embed="rId2" cstate="print"/>
          <a:stretch>
            <a:fillRect/>
          </a:stretch>
        </p:blipFill>
        <p:spPr>
          <a:xfrm>
            <a:off x="4962637" y="4096569"/>
            <a:ext cx="1615310" cy="1211601"/>
          </a:xfrm>
          <a:prstGeom prst="rect">
            <a:avLst/>
          </a:prstGeom>
        </p:spPr>
      </p:pic>
      <p:pic>
        <p:nvPicPr>
          <p:cNvPr id="82946" name="Picture 2" descr="C:\Users\acer\Desktop\111.jpg"/>
          <p:cNvPicPr>
            <a:picLocks noChangeAspect="1" noChangeArrowheads="1"/>
          </p:cNvPicPr>
          <p:nvPr/>
        </p:nvPicPr>
        <p:blipFill>
          <a:blip r:embed="rId3" cstate="print"/>
          <a:srcRect/>
          <a:stretch>
            <a:fillRect/>
          </a:stretch>
        </p:blipFill>
        <p:spPr bwMode="auto">
          <a:xfrm>
            <a:off x="424778" y="5461000"/>
            <a:ext cx="5317344" cy="258763"/>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p:nvPr/>
        </p:nvSpPr>
        <p:spPr>
          <a:xfrm>
            <a:off x="100739" y="324151"/>
            <a:ext cx="8276095" cy="861774"/>
          </a:xfrm>
          <a:prstGeom prst="rect">
            <a:avLst/>
          </a:prstGeom>
          <a:noFill/>
          <a:ln w="9525">
            <a:noFill/>
          </a:ln>
        </p:spPr>
        <p:txBody>
          <a:bodyPr wrap="square" lIns="0" tIns="0" rIns="0" bIns="0" anchor="ctr">
            <a:spAutoFit/>
          </a:bodyPr>
          <a:lstStyle/>
          <a:p>
            <a:pPr lvl="0"/>
            <a:r>
              <a:rPr lang="zh-CN" altLang="en-US" sz="2400" dirty="0" smtClean="0">
                <a:solidFill>
                  <a:srgbClr val="B20400"/>
                </a:solidFill>
                <a:latin typeface="Impact" panose="020B0806030902050204" pitchFamily="34" charset="0"/>
                <a:ea typeface="微软雅黑" panose="020B0503020204020204" pitchFamily="34" charset="-122"/>
                <a:sym typeface="Impact" panose="020B0806030902050204" pitchFamily="34" charset="0"/>
              </a:rPr>
              <a:t>三、</a:t>
            </a:r>
            <a:r>
              <a:rPr lang="zh-CN" altLang="zh-CN" sz="2400" dirty="0" smtClean="0">
                <a:solidFill>
                  <a:srgbClr val="B20400"/>
                </a:solidFill>
                <a:latin typeface="Impact" panose="020B0806030902050204" pitchFamily="34" charset="0"/>
                <a:ea typeface="微软雅黑" panose="020B0503020204020204" pitchFamily="34" charset="-122"/>
                <a:sym typeface="Impact" panose="020B0806030902050204" pitchFamily="34" charset="0"/>
              </a:rPr>
              <a:t>海事诉讼与仲裁对接的困境分析</a:t>
            </a:r>
          </a:p>
          <a:p>
            <a:endParaRPr lang="zh-CN" altLang="en-US" sz="3200" dirty="0">
              <a:solidFill>
                <a:srgbClr val="B204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 name="TextBox 3"/>
          <p:cNvSpPr txBox="1"/>
          <p:nvPr/>
        </p:nvSpPr>
        <p:spPr>
          <a:xfrm>
            <a:off x="402957" y="922149"/>
            <a:ext cx="7369444" cy="2831544"/>
          </a:xfrm>
          <a:prstGeom prst="rect">
            <a:avLst/>
          </a:prstGeom>
          <a:noFill/>
        </p:spPr>
        <p:txBody>
          <a:bodyPr wrap="square" rtlCol="0">
            <a:spAutoFit/>
          </a:bodyPr>
          <a:lstStyle/>
          <a:p>
            <a:r>
              <a:rPr lang="zh-CN" altLang="zh-CN" b="1" dirty="0" smtClean="0"/>
              <a:t>（三）从海事诉讼角度看，对海事仲裁的审查效果不理想</a:t>
            </a:r>
            <a:endParaRPr lang="en-US" altLang="zh-CN" b="1" dirty="0" smtClean="0"/>
          </a:p>
          <a:p>
            <a:endParaRPr lang="en-US" altLang="zh-CN" sz="1600" dirty="0" smtClean="0"/>
          </a:p>
          <a:p>
            <a:r>
              <a:rPr lang="en-US" altLang="zh-CN" sz="1600" dirty="0" smtClean="0"/>
              <a:t>3.</a:t>
            </a:r>
            <a:r>
              <a:rPr lang="zh-CN" altLang="zh-CN" sz="1600" dirty="0" smtClean="0"/>
              <a:t>仲裁司法审查报核制存在弊端</a:t>
            </a:r>
            <a:endParaRPr lang="en-US" altLang="zh-CN" sz="1600" dirty="0" smtClean="0"/>
          </a:p>
          <a:p>
            <a:r>
              <a:rPr lang="en-US" altLang="zh-CN" sz="1600" dirty="0" smtClean="0"/>
              <a:t>        </a:t>
            </a:r>
            <a:r>
              <a:rPr lang="zh-CN" altLang="zh-CN" sz="1600" dirty="0" smtClean="0"/>
              <a:t>一是程序耗费时间过长。依据现行法律规定，针对非涉外涉港澳台仲裁司法审查案件，中级人民法院和专门法院受理案件需在两个月内审查完毕，再向本辖区所属高级人民法院报核，待高级人民法院审核后，方可依高级人民法院的审核意见作出裁定；针对涉外涉港澳台仲裁司法审查案件，仍需逐级上报到最高人民法院。</a:t>
            </a:r>
          </a:p>
          <a:p>
            <a:r>
              <a:rPr lang="en-US" altLang="zh-CN" sz="1600" dirty="0" smtClean="0"/>
              <a:t>        </a:t>
            </a:r>
            <a:r>
              <a:rPr lang="zh-CN" altLang="zh-CN" sz="1600" dirty="0" smtClean="0"/>
              <a:t>二是制度设置不够规范。若申请仲裁司法审查的当事人提交的证据或材料不足，可以由其补充提交，但该规定并未规定相应的举证期限或审查次数的限制，不利于仲裁司法审查工作的开展。</a:t>
            </a:r>
          </a:p>
        </p:txBody>
      </p:sp>
      <p:pic>
        <p:nvPicPr>
          <p:cNvPr id="83970" name="Picture 2" descr="C:\Users\acer\Desktop\111.jpg"/>
          <p:cNvPicPr>
            <a:picLocks noChangeAspect="1" noChangeArrowheads="1"/>
          </p:cNvPicPr>
          <p:nvPr/>
        </p:nvPicPr>
        <p:blipFill>
          <a:blip r:embed="rId2" cstate="print"/>
          <a:srcRect/>
          <a:stretch>
            <a:fillRect/>
          </a:stretch>
        </p:blipFill>
        <p:spPr bwMode="auto">
          <a:xfrm>
            <a:off x="455775" y="5461000"/>
            <a:ext cx="5286347" cy="258763"/>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rot="1606047">
            <a:off x="1903878" y="1576780"/>
            <a:ext cx="457200" cy="400050"/>
          </a:xfrm>
          <a:prstGeom prst="rect">
            <a:avLst/>
          </a:prstGeom>
          <a:solidFill>
            <a:schemeClr val="hlink"/>
          </a:solidFill>
          <a:ln w="9525">
            <a:noFill/>
            <a:miter lim="800000"/>
            <a:headEnd/>
            <a:tailEnd/>
          </a:ln>
          <a:effectLst>
            <a:prstShdw prst="shdw17" dist="63500" dir="2212194">
              <a:schemeClr val="hlink">
                <a:gamma/>
                <a:shade val="60000"/>
                <a:invGamma/>
              </a:schemeClr>
            </a:prstShdw>
          </a:effectLst>
        </p:spPr>
        <p:txBody>
          <a:bodyPr wrap="none" lIns="68580" tIns="34290" rIns="68580" bIns="34290" anchor="ctr"/>
          <a:lstStyle/>
          <a:p>
            <a:pPr algn="ctr" eaLnBrk="0" hangingPunct="0"/>
            <a:endParaRPr lang="ko-KR" altLang="en-US" sz="1800" b="1" dirty="0">
              <a:latin typeface="Verdana" pitchFamily="34" charset="0"/>
              <a:ea typeface="Gulim" pitchFamily="34" charset="-127"/>
            </a:endParaRPr>
          </a:p>
        </p:txBody>
      </p:sp>
      <p:sp>
        <p:nvSpPr>
          <p:cNvPr id="3" name="Rectangle 4"/>
          <p:cNvSpPr>
            <a:spLocks noChangeArrowheads="1"/>
          </p:cNvSpPr>
          <p:nvPr/>
        </p:nvSpPr>
        <p:spPr bwMode="auto">
          <a:xfrm rot="1606047">
            <a:off x="1916797" y="2147636"/>
            <a:ext cx="457200" cy="400050"/>
          </a:xfrm>
          <a:prstGeom prst="rect">
            <a:avLst/>
          </a:prstGeom>
          <a:solidFill>
            <a:schemeClr val="hlink"/>
          </a:solidFill>
          <a:ln w="9525">
            <a:noFill/>
            <a:miter lim="800000"/>
            <a:headEnd/>
            <a:tailEnd/>
          </a:ln>
          <a:effectLst>
            <a:prstShdw prst="shdw17" dist="63500" dir="2212194">
              <a:schemeClr val="hlink">
                <a:gamma/>
                <a:shade val="60000"/>
                <a:invGamma/>
              </a:schemeClr>
            </a:prstShdw>
          </a:effectLst>
        </p:spPr>
        <p:txBody>
          <a:bodyPr wrap="none" lIns="68580" tIns="34290" rIns="68580" bIns="34290" anchor="ctr"/>
          <a:lstStyle/>
          <a:p>
            <a:pPr algn="ctr" eaLnBrk="0" hangingPunct="0"/>
            <a:endParaRPr lang="ko-KR" altLang="en-US" sz="1800" b="1" dirty="0">
              <a:latin typeface="Verdana" pitchFamily="34" charset="0"/>
              <a:ea typeface="Gulim" pitchFamily="34" charset="-127"/>
            </a:endParaRPr>
          </a:p>
        </p:txBody>
      </p:sp>
      <p:sp>
        <p:nvSpPr>
          <p:cNvPr id="4" name="Rectangle 4"/>
          <p:cNvSpPr>
            <a:spLocks noChangeArrowheads="1"/>
          </p:cNvSpPr>
          <p:nvPr/>
        </p:nvSpPr>
        <p:spPr bwMode="auto">
          <a:xfrm rot="1606047">
            <a:off x="1952957" y="2803731"/>
            <a:ext cx="457200" cy="400050"/>
          </a:xfrm>
          <a:prstGeom prst="rect">
            <a:avLst/>
          </a:prstGeom>
          <a:solidFill>
            <a:schemeClr val="hlink"/>
          </a:solidFill>
          <a:ln w="9525">
            <a:noFill/>
            <a:miter lim="800000"/>
            <a:headEnd/>
            <a:tailEnd/>
          </a:ln>
          <a:effectLst>
            <a:prstShdw prst="shdw17" dist="63500" dir="2212194">
              <a:schemeClr val="hlink">
                <a:gamma/>
                <a:shade val="60000"/>
                <a:invGamma/>
              </a:schemeClr>
            </a:prstShdw>
          </a:effectLst>
        </p:spPr>
        <p:txBody>
          <a:bodyPr wrap="none" lIns="68580" tIns="34290" rIns="68580" bIns="34290" anchor="ctr"/>
          <a:lstStyle/>
          <a:p>
            <a:pPr algn="ctr" eaLnBrk="0" hangingPunct="0"/>
            <a:endParaRPr lang="ko-KR" altLang="en-US" sz="1800" b="1" dirty="0">
              <a:latin typeface="Verdana" pitchFamily="34" charset="0"/>
              <a:ea typeface="Gulim" pitchFamily="34" charset="-127"/>
            </a:endParaRPr>
          </a:p>
        </p:txBody>
      </p:sp>
      <p:sp>
        <p:nvSpPr>
          <p:cNvPr id="6" name="Rectangle 5"/>
          <p:cNvSpPr>
            <a:spLocks noChangeArrowheads="1"/>
          </p:cNvSpPr>
          <p:nvPr/>
        </p:nvSpPr>
        <p:spPr bwMode="gray">
          <a:xfrm>
            <a:off x="2372702" y="1607011"/>
            <a:ext cx="5328968" cy="400050"/>
          </a:xfrm>
          <a:prstGeom prst="rect">
            <a:avLst/>
          </a:prstGeom>
          <a:gradFill rotWithShape="0">
            <a:gsLst>
              <a:gs pos="0">
                <a:schemeClr val="hlink"/>
              </a:gs>
              <a:gs pos="100000">
                <a:schemeClr val="folHlink"/>
              </a:gs>
            </a:gsLst>
            <a:lin ang="0" scaled="1"/>
          </a:gradFill>
          <a:ln w="9525">
            <a:noFill/>
            <a:miter lim="800000"/>
            <a:headEnd/>
            <a:tailEnd/>
          </a:ln>
        </p:spPr>
        <p:txBody>
          <a:bodyPr wrap="none" lIns="68580" tIns="34290" rIns="68580" bIns="34290" anchor="ctr"/>
          <a:lstStyle/>
          <a:p>
            <a:pPr algn="ctr" eaLnBrk="0" hangingPunct="0"/>
            <a:r>
              <a:rPr lang="zh-CN" altLang="zh-CN" sz="1600" b="1" dirty="0" smtClean="0"/>
              <a:t>在立法层面上进一步完善海事诉讼与仲裁对接机制</a:t>
            </a:r>
            <a:endParaRPr lang="ko-KR" altLang="en-US" sz="1600" b="1" dirty="0">
              <a:latin typeface="Verdana" pitchFamily="34" charset="0"/>
              <a:ea typeface="Gulim" pitchFamily="34" charset="-127"/>
            </a:endParaRPr>
          </a:p>
        </p:txBody>
      </p:sp>
      <p:sp>
        <p:nvSpPr>
          <p:cNvPr id="8" name="Rectangle 5"/>
          <p:cNvSpPr>
            <a:spLocks noChangeArrowheads="1"/>
          </p:cNvSpPr>
          <p:nvPr/>
        </p:nvSpPr>
        <p:spPr bwMode="gray">
          <a:xfrm>
            <a:off x="2362369" y="2185613"/>
            <a:ext cx="5328968" cy="400050"/>
          </a:xfrm>
          <a:prstGeom prst="rect">
            <a:avLst/>
          </a:prstGeom>
          <a:gradFill rotWithShape="0">
            <a:gsLst>
              <a:gs pos="0">
                <a:schemeClr val="hlink"/>
              </a:gs>
              <a:gs pos="100000">
                <a:schemeClr val="folHlink"/>
              </a:gs>
            </a:gsLst>
            <a:lin ang="0" scaled="1"/>
          </a:gradFill>
          <a:ln w="9525">
            <a:noFill/>
            <a:miter lim="800000"/>
            <a:headEnd/>
            <a:tailEnd/>
          </a:ln>
        </p:spPr>
        <p:txBody>
          <a:bodyPr wrap="none" lIns="68580" tIns="34290" rIns="68580" bIns="34290" anchor="ctr"/>
          <a:lstStyle/>
          <a:p>
            <a:pPr algn="ctr" eaLnBrk="0" hangingPunct="0"/>
            <a:r>
              <a:rPr lang="zh-CN" altLang="zh-CN" sz="1600" b="1" dirty="0" smtClean="0"/>
              <a:t>积极构建委托仲裁委员会调解新机制</a:t>
            </a:r>
            <a:endParaRPr lang="ko-KR" altLang="en-US" sz="1600" b="1" dirty="0">
              <a:latin typeface="Verdana" pitchFamily="34" charset="0"/>
              <a:ea typeface="Gulim" pitchFamily="34" charset="-127"/>
            </a:endParaRPr>
          </a:p>
        </p:txBody>
      </p:sp>
      <p:sp>
        <p:nvSpPr>
          <p:cNvPr id="9" name="Rectangle 5"/>
          <p:cNvSpPr>
            <a:spLocks noChangeArrowheads="1"/>
          </p:cNvSpPr>
          <p:nvPr/>
        </p:nvSpPr>
        <p:spPr bwMode="gray">
          <a:xfrm>
            <a:off x="2383035" y="2818460"/>
            <a:ext cx="5328968" cy="400050"/>
          </a:xfrm>
          <a:prstGeom prst="rect">
            <a:avLst/>
          </a:prstGeom>
          <a:gradFill rotWithShape="0">
            <a:gsLst>
              <a:gs pos="0">
                <a:schemeClr val="hlink"/>
              </a:gs>
              <a:gs pos="100000">
                <a:schemeClr val="folHlink"/>
              </a:gs>
            </a:gsLst>
            <a:lin ang="0" scaled="1"/>
          </a:gradFill>
          <a:ln w="9525">
            <a:noFill/>
            <a:miter lim="800000"/>
            <a:headEnd/>
            <a:tailEnd/>
          </a:ln>
        </p:spPr>
        <p:txBody>
          <a:bodyPr wrap="none" lIns="68580" tIns="34290" rIns="68580" bIns="34290" anchor="ctr"/>
          <a:lstStyle/>
          <a:p>
            <a:pPr algn="ctr" eaLnBrk="0" hangingPunct="0"/>
            <a:r>
              <a:rPr lang="zh-CN" altLang="zh-CN" sz="1600" b="1" dirty="0" smtClean="0"/>
              <a:t>加强与仲裁机构沟通交流，提高仲裁工作质量</a:t>
            </a:r>
            <a:endParaRPr lang="ko-KR" altLang="en-US" sz="1600" b="1" dirty="0">
              <a:latin typeface="Verdana" pitchFamily="34" charset="0"/>
              <a:ea typeface="Gulim" pitchFamily="34" charset="-127"/>
            </a:endParaRPr>
          </a:p>
        </p:txBody>
      </p:sp>
      <p:sp>
        <p:nvSpPr>
          <p:cNvPr id="15" name="TextBox 6"/>
          <p:cNvSpPr/>
          <p:nvPr/>
        </p:nvSpPr>
        <p:spPr>
          <a:xfrm>
            <a:off x="100739" y="324151"/>
            <a:ext cx="8276095" cy="861774"/>
          </a:xfrm>
          <a:prstGeom prst="rect">
            <a:avLst/>
          </a:prstGeom>
          <a:noFill/>
          <a:ln w="9525">
            <a:noFill/>
          </a:ln>
        </p:spPr>
        <p:txBody>
          <a:bodyPr wrap="square" lIns="0" tIns="0" rIns="0" bIns="0" anchor="ctr">
            <a:spAutoFit/>
          </a:bodyPr>
          <a:lstStyle/>
          <a:p>
            <a:pPr lvl="0"/>
            <a:r>
              <a:rPr lang="zh-CN" altLang="en-US" sz="2400" dirty="0" smtClean="0">
                <a:solidFill>
                  <a:srgbClr val="B20400"/>
                </a:solidFill>
                <a:latin typeface="Impact" panose="020B0806030902050204" pitchFamily="34" charset="0"/>
                <a:ea typeface="微软雅黑" panose="020B0503020204020204" pitchFamily="34" charset="-122"/>
                <a:sym typeface="Impact" panose="020B0806030902050204" pitchFamily="34" charset="0"/>
              </a:rPr>
              <a:t>四、</a:t>
            </a:r>
            <a:r>
              <a:rPr lang="zh-CN" altLang="zh-CN" sz="2400" dirty="0" smtClean="0">
                <a:solidFill>
                  <a:srgbClr val="B20400"/>
                </a:solidFill>
                <a:latin typeface="Impact" panose="020B0806030902050204" pitchFamily="34" charset="0"/>
                <a:ea typeface="微软雅黑" panose="020B0503020204020204" pitchFamily="34" charset="-122"/>
                <a:sym typeface="Impact" panose="020B0806030902050204" pitchFamily="34" charset="0"/>
              </a:rPr>
              <a:t>构建海事诉讼与仲裁对接机制的对策和建议</a:t>
            </a:r>
          </a:p>
          <a:p>
            <a:endParaRPr lang="zh-CN" altLang="en-US" sz="3200" dirty="0">
              <a:solidFill>
                <a:srgbClr val="B204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8" name="Rectangle 4"/>
          <p:cNvSpPr>
            <a:spLocks noChangeArrowheads="1"/>
          </p:cNvSpPr>
          <p:nvPr/>
        </p:nvSpPr>
        <p:spPr bwMode="auto">
          <a:xfrm rot="1606047">
            <a:off x="1927128" y="3413331"/>
            <a:ext cx="457200" cy="400050"/>
          </a:xfrm>
          <a:prstGeom prst="rect">
            <a:avLst/>
          </a:prstGeom>
          <a:solidFill>
            <a:schemeClr val="hlink"/>
          </a:solidFill>
          <a:ln w="9525">
            <a:noFill/>
            <a:miter lim="800000"/>
            <a:headEnd/>
            <a:tailEnd/>
          </a:ln>
          <a:effectLst>
            <a:prstShdw prst="shdw17" dist="63500" dir="2212194">
              <a:schemeClr val="hlink">
                <a:gamma/>
                <a:shade val="60000"/>
                <a:invGamma/>
              </a:schemeClr>
            </a:prstShdw>
          </a:effectLst>
        </p:spPr>
        <p:txBody>
          <a:bodyPr wrap="none" lIns="68580" tIns="34290" rIns="68580" bIns="34290" anchor="ctr"/>
          <a:lstStyle/>
          <a:p>
            <a:pPr algn="ctr" eaLnBrk="0" hangingPunct="0"/>
            <a:endParaRPr lang="ko-KR" altLang="en-US" sz="1800" b="1" dirty="0">
              <a:latin typeface="Verdana" pitchFamily="34" charset="0"/>
              <a:ea typeface="Gulim" pitchFamily="34" charset="-127"/>
            </a:endParaRPr>
          </a:p>
        </p:txBody>
      </p:sp>
      <p:sp>
        <p:nvSpPr>
          <p:cNvPr id="19" name="Rectangle 5"/>
          <p:cNvSpPr>
            <a:spLocks noChangeArrowheads="1"/>
          </p:cNvSpPr>
          <p:nvPr/>
        </p:nvSpPr>
        <p:spPr bwMode="gray">
          <a:xfrm>
            <a:off x="2357203" y="3435809"/>
            <a:ext cx="5328968" cy="400050"/>
          </a:xfrm>
          <a:prstGeom prst="rect">
            <a:avLst/>
          </a:prstGeom>
          <a:gradFill rotWithShape="0">
            <a:gsLst>
              <a:gs pos="0">
                <a:schemeClr val="hlink"/>
              </a:gs>
              <a:gs pos="100000">
                <a:schemeClr val="folHlink"/>
              </a:gs>
            </a:gsLst>
            <a:lin ang="0" scaled="1"/>
          </a:gradFill>
          <a:ln w="9525">
            <a:noFill/>
            <a:miter lim="800000"/>
            <a:headEnd/>
            <a:tailEnd/>
          </a:ln>
        </p:spPr>
        <p:txBody>
          <a:bodyPr wrap="none" lIns="68580" tIns="34290" rIns="68580" bIns="34290" anchor="ctr"/>
          <a:lstStyle/>
          <a:p>
            <a:pPr algn="ctr" eaLnBrk="0" hangingPunct="0"/>
            <a:r>
              <a:rPr lang="zh-CN" altLang="zh-CN" sz="1600" b="1" dirty="0" smtClean="0"/>
              <a:t>推动中国本土海事仲裁品牌建设，强化人才队伍培养</a:t>
            </a:r>
            <a:endParaRPr lang="ko-KR" altLang="en-US" sz="1600" b="1" dirty="0">
              <a:latin typeface="Verdana" pitchFamily="34" charset="0"/>
              <a:ea typeface="Gulim" pitchFamily="34" charset="-127"/>
            </a:endParaRPr>
          </a:p>
        </p:txBody>
      </p:sp>
      <p:sp>
        <p:nvSpPr>
          <p:cNvPr id="13" name="Rectangle 4"/>
          <p:cNvSpPr>
            <a:spLocks noChangeArrowheads="1"/>
          </p:cNvSpPr>
          <p:nvPr/>
        </p:nvSpPr>
        <p:spPr bwMode="auto">
          <a:xfrm rot="1606047">
            <a:off x="1978788" y="993008"/>
            <a:ext cx="457200" cy="400050"/>
          </a:xfrm>
          <a:prstGeom prst="rect">
            <a:avLst/>
          </a:prstGeom>
          <a:solidFill>
            <a:schemeClr val="hlink"/>
          </a:solidFill>
          <a:ln w="9525">
            <a:noFill/>
            <a:miter lim="800000"/>
            <a:headEnd/>
            <a:tailEnd/>
          </a:ln>
          <a:effectLst>
            <a:prstShdw prst="shdw17" dist="63500" dir="2212194">
              <a:schemeClr val="hlink">
                <a:gamma/>
                <a:shade val="60000"/>
                <a:invGamma/>
              </a:schemeClr>
            </a:prstShdw>
          </a:effectLst>
        </p:spPr>
        <p:txBody>
          <a:bodyPr wrap="none" lIns="68580" tIns="34290" rIns="68580" bIns="34290" anchor="ctr"/>
          <a:lstStyle/>
          <a:p>
            <a:pPr algn="ctr" eaLnBrk="0" hangingPunct="0"/>
            <a:endParaRPr lang="ko-KR" altLang="en-US" sz="1800" b="1" dirty="0">
              <a:latin typeface="Verdana" pitchFamily="34" charset="0"/>
              <a:ea typeface="Gulim" pitchFamily="34" charset="-127"/>
            </a:endParaRPr>
          </a:p>
        </p:txBody>
      </p:sp>
      <p:sp>
        <p:nvSpPr>
          <p:cNvPr id="14" name="Rectangle 4"/>
          <p:cNvSpPr>
            <a:spLocks noChangeArrowheads="1"/>
          </p:cNvSpPr>
          <p:nvPr/>
        </p:nvSpPr>
        <p:spPr bwMode="auto">
          <a:xfrm rot="1606047">
            <a:off x="1909045" y="3999681"/>
            <a:ext cx="457200" cy="400050"/>
          </a:xfrm>
          <a:prstGeom prst="rect">
            <a:avLst/>
          </a:prstGeom>
          <a:solidFill>
            <a:schemeClr val="hlink"/>
          </a:solidFill>
          <a:ln w="9525">
            <a:noFill/>
            <a:miter lim="800000"/>
            <a:headEnd/>
            <a:tailEnd/>
          </a:ln>
          <a:effectLst>
            <a:prstShdw prst="shdw17" dist="63500" dir="2212194">
              <a:schemeClr val="hlink">
                <a:gamma/>
                <a:shade val="60000"/>
                <a:invGamma/>
              </a:schemeClr>
            </a:prstShdw>
          </a:effectLst>
        </p:spPr>
        <p:txBody>
          <a:bodyPr wrap="none" lIns="68580" tIns="34290" rIns="68580" bIns="34290" anchor="ctr"/>
          <a:lstStyle/>
          <a:p>
            <a:pPr algn="ctr" eaLnBrk="0" hangingPunct="0"/>
            <a:endParaRPr lang="ko-KR" altLang="en-US" sz="1800" b="1" dirty="0">
              <a:latin typeface="Verdana" pitchFamily="34" charset="0"/>
              <a:ea typeface="Gulim" pitchFamily="34" charset="-127"/>
            </a:endParaRPr>
          </a:p>
        </p:txBody>
      </p:sp>
      <p:sp>
        <p:nvSpPr>
          <p:cNvPr id="20" name="Rectangle 4"/>
          <p:cNvSpPr>
            <a:spLocks noChangeArrowheads="1"/>
          </p:cNvSpPr>
          <p:nvPr/>
        </p:nvSpPr>
        <p:spPr bwMode="auto">
          <a:xfrm rot="1606047">
            <a:off x="1929709" y="4555036"/>
            <a:ext cx="457200" cy="400050"/>
          </a:xfrm>
          <a:prstGeom prst="rect">
            <a:avLst/>
          </a:prstGeom>
          <a:solidFill>
            <a:schemeClr val="hlink"/>
          </a:solidFill>
          <a:ln w="9525">
            <a:noFill/>
            <a:miter lim="800000"/>
            <a:headEnd/>
            <a:tailEnd/>
          </a:ln>
          <a:effectLst>
            <a:prstShdw prst="shdw17" dist="63500" dir="2212194">
              <a:schemeClr val="hlink">
                <a:gamma/>
                <a:shade val="60000"/>
                <a:invGamma/>
              </a:schemeClr>
            </a:prstShdw>
          </a:effectLst>
        </p:spPr>
        <p:txBody>
          <a:bodyPr wrap="none" lIns="68580" tIns="34290" rIns="68580" bIns="34290" anchor="ctr"/>
          <a:lstStyle/>
          <a:p>
            <a:pPr algn="ctr" eaLnBrk="0" hangingPunct="0"/>
            <a:endParaRPr lang="ko-KR" altLang="en-US" sz="1800" b="1" dirty="0">
              <a:latin typeface="Verdana" pitchFamily="34" charset="0"/>
              <a:ea typeface="Gulim" pitchFamily="34" charset="-127"/>
            </a:endParaRPr>
          </a:p>
        </p:txBody>
      </p:sp>
      <p:sp>
        <p:nvSpPr>
          <p:cNvPr id="21" name="Rectangle 5"/>
          <p:cNvSpPr>
            <a:spLocks noChangeArrowheads="1"/>
          </p:cNvSpPr>
          <p:nvPr/>
        </p:nvSpPr>
        <p:spPr bwMode="gray">
          <a:xfrm>
            <a:off x="2408864" y="984496"/>
            <a:ext cx="5328968" cy="400050"/>
          </a:xfrm>
          <a:prstGeom prst="rect">
            <a:avLst/>
          </a:prstGeom>
          <a:gradFill rotWithShape="0">
            <a:gsLst>
              <a:gs pos="0">
                <a:schemeClr val="hlink"/>
              </a:gs>
              <a:gs pos="100000">
                <a:schemeClr val="folHlink"/>
              </a:gs>
            </a:gsLst>
            <a:lin ang="0" scaled="1"/>
          </a:gradFill>
          <a:ln w="9525">
            <a:noFill/>
            <a:miter lim="800000"/>
            <a:headEnd/>
            <a:tailEnd/>
          </a:ln>
        </p:spPr>
        <p:txBody>
          <a:bodyPr wrap="none" lIns="68580" tIns="34290" rIns="68580" bIns="34290" anchor="ctr"/>
          <a:lstStyle/>
          <a:p>
            <a:pPr algn="ctr" eaLnBrk="0" hangingPunct="0"/>
            <a:r>
              <a:rPr lang="zh-CN" altLang="zh-CN" sz="1600" b="1" dirty="0" smtClean="0"/>
              <a:t>在司法审查层面上加强对海事仲裁的支持和适度监督</a:t>
            </a:r>
            <a:endParaRPr lang="ko-KR" altLang="en-US" sz="1600" b="1" dirty="0">
              <a:latin typeface="Verdana" pitchFamily="34" charset="0"/>
              <a:ea typeface="Gulim" pitchFamily="34" charset="-127"/>
            </a:endParaRPr>
          </a:p>
        </p:txBody>
      </p:sp>
      <p:sp>
        <p:nvSpPr>
          <p:cNvPr id="22" name="Rectangle 5"/>
          <p:cNvSpPr>
            <a:spLocks noChangeArrowheads="1"/>
          </p:cNvSpPr>
          <p:nvPr/>
        </p:nvSpPr>
        <p:spPr bwMode="gray">
          <a:xfrm>
            <a:off x="2323624" y="4029913"/>
            <a:ext cx="5328968" cy="400050"/>
          </a:xfrm>
          <a:prstGeom prst="rect">
            <a:avLst/>
          </a:prstGeom>
          <a:gradFill rotWithShape="0">
            <a:gsLst>
              <a:gs pos="0">
                <a:schemeClr val="hlink"/>
              </a:gs>
              <a:gs pos="100000">
                <a:schemeClr val="folHlink"/>
              </a:gs>
            </a:gsLst>
            <a:lin ang="0" scaled="1"/>
          </a:gradFill>
          <a:ln w="9525">
            <a:noFill/>
            <a:miter lim="800000"/>
            <a:headEnd/>
            <a:tailEnd/>
          </a:ln>
        </p:spPr>
        <p:txBody>
          <a:bodyPr wrap="none" lIns="68580" tIns="34290" rIns="68580" bIns="34290" anchor="ctr"/>
          <a:lstStyle/>
          <a:p>
            <a:pPr algn="ctr" eaLnBrk="0" hangingPunct="0"/>
            <a:r>
              <a:rPr lang="zh-CN" altLang="zh-CN" sz="1600" b="1" dirty="0" smtClean="0"/>
              <a:t>社会多方主体共同推动海事仲裁发展</a:t>
            </a:r>
            <a:endParaRPr lang="ko-KR" altLang="en-US" sz="1600" b="1" dirty="0">
              <a:latin typeface="Verdana" pitchFamily="34" charset="0"/>
              <a:ea typeface="Gulim" pitchFamily="34" charset="-127"/>
            </a:endParaRPr>
          </a:p>
        </p:txBody>
      </p:sp>
      <p:sp>
        <p:nvSpPr>
          <p:cNvPr id="23" name="Rectangle 5"/>
          <p:cNvSpPr>
            <a:spLocks noChangeArrowheads="1"/>
          </p:cNvSpPr>
          <p:nvPr/>
        </p:nvSpPr>
        <p:spPr bwMode="gray">
          <a:xfrm>
            <a:off x="2370119" y="4572354"/>
            <a:ext cx="5328968" cy="400050"/>
          </a:xfrm>
          <a:prstGeom prst="rect">
            <a:avLst/>
          </a:prstGeom>
          <a:gradFill rotWithShape="0">
            <a:gsLst>
              <a:gs pos="0">
                <a:schemeClr val="hlink"/>
              </a:gs>
              <a:gs pos="100000">
                <a:schemeClr val="folHlink"/>
              </a:gs>
            </a:gsLst>
            <a:lin ang="0" scaled="1"/>
          </a:gradFill>
          <a:ln w="9525">
            <a:noFill/>
            <a:miter lim="800000"/>
            <a:headEnd/>
            <a:tailEnd/>
          </a:ln>
        </p:spPr>
        <p:txBody>
          <a:bodyPr wrap="none" lIns="68580" tIns="34290" rIns="68580" bIns="34290" anchor="ctr"/>
          <a:lstStyle/>
          <a:p>
            <a:pPr algn="ctr" eaLnBrk="0" hangingPunct="0"/>
            <a:r>
              <a:rPr lang="zh-CN" altLang="zh-CN" sz="1600" b="1" dirty="0" smtClean="0"/>
              <a:t>以规范航运合同、推广仲裁条款为首要工作</a:t>
            </a:r>
            <a:endParaRPr lang="ko-KR" altLang="en-US" sz="1600" b="1" dirty="0">
              <a:latin typeface="Verdana" pitchFamily="34" charset="0"/>
              <a:ea typeface="Gulim" pitchFamily="34" charset="-127"/>
            </a:endParaRPr>
          </a:p>
        </p:txBody>
      </p:sp>
      <p:pic>
        <p:nvPicPr>
          <p:cNvPr id="84994" name="Picture 2" descr="C:\Users\acer\Desktop\111.jpg"/>
          <p:cNvPicPr>
            <a:picLocks noChangeAspect="1" noChangeArrowheads="1"/>
          </p:cNvPicPr>
          <p:nvPr/>
        </p:nvPicPr>
        <p:blipFill>
          <a:blip r:embed="rId2" cstate="print"/>
          <a:srcRect/>
          <a:stretch>
            <a:fillRect/>
          </a:stretch>
        </p:blipFill>
        <p:spPr bwMode="auto">
          <a:xfrm>
            <a:off x="448025" y="5461000"/>
            <a:ext cx="5301846" cy="258763"/>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内容占位符 2"/>
          <p:cNvGraphicFramePr>
            <a:graphicFrameLocks/>
          </p:cNvGraphicFramePr>
          <p:nvPr>
            <p:extLst>
              <p:ext uri="{D42A27DB-BD31-4B8C-83A1-F6EECF244321}">
                <p14:modId xmlns:p14="http://schemas.microsoft.com/office/powerpoint/2010/main" xmlns="" val="3071920466"/>
              </p:ext>
            </p:extLst>
          </p:nvPr>
        </p:nvGraphicFramePr>
        <p:xfrm>
          <a:off x="683239" y="1720333"/>
          <a:ext cx="3490040" cy="30170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矩形 2"/>
          <p:cNvSpPr/>
          <p:nvPr/>
        </p:nvSpPr>
        <p:spPr>
          <a:xfrm>
            <a:off x="285120" y="915363"/>
            <a:ext cx="6287299" cy="646331"/>
          </a:xfrm>
          <a:prstGeom prst="rect">
            <a:avLst/>
          </a:prstGeom>
        </p:spPr>
        <p:txBody>
          <a:bodyPr wrap="none">
            <a:spAutoFit/>
          </a:bodyPr>
          <a:lstStyle/>
          <a:p>
            <a:r>
              <a:rPr lang="zh-CN" altLang="en-US" b="1" dirty="0" smtClean="0"/>
              <a:t>（一）</a:t>
            </a:r>
            <a:r>
              <a:rPr lang="zh-CN" altLang="zh-CN" b="1" u="sng" dirty="0" smtClean="0"/>
              <a:t>在司法审查层面上</a:t>
            </a:r>
            <a:r>
              <a:rPr lang="zh-CN" altLang="zh-CN" b="1" dirty="0" smtClean="0"/>
              <a:t>加强对海事仲裁的支持和适度监督</a:t>
            </a:r>
            <a:endParaRPr lang="ko-KR" altLang="en-US" b="1" dirty="0" smtClean="0">
              <a:latin typeface="Verdana" pitchFamily="34" charset="0"/>
              <a:ea typeface="Gulim" pitchFamily="34" charset="-127"/>
            </a:endParaRPr>
          </a:p>
          <a:p>
            <a:endParaRPr lang="zh-CN" altLang="zh-CN" dirty="0" smtClean="0"/>
          </a:p>
        </p:txBody>
      </p:sp>
      <p:sp>
        <p:nvSpPr>
          <p:cNvPr id="4" name="TextBox 6"/>
          <p:cNvSpPr/>
          <p:nvPr/>
        </p:nvSpPr>
        <p:spPr>
          <a:xfrm>
            <a:off x="100739" y="324151"/>
            <a:ext cx="8276095" cy="861774"/>
          </a:xfrm>
          <a:prstGeom prst="rect">
            <a:avLst/>
          </a:prstGeom>
          <a:noFill/>
          <a:ln w="9525">
            <a:noFill/>
          </a:ln>
        </p:spPr>
        <p:txBody>
          <a:bodyPr wrap="square" lIns="0" tIns="0" rIns="0" bIns="0" anchor="ctr">
            <a:spAutoFit/>
          </a:bodyPr>
          <a:lstStyle/>
          <a:p>
            <a:pPr lvl="0"/>
            <a:r>
              <a:rPr lang="zh-CN" altLang="en-US" sz="2400" dirty="0" smtClean="0">
                <a:solidFill>
                  <a:srgbClr val="B20400"/>
                </a:solidFill>
                <a:latin typeface="Impact" panose="020B0806030902050204" pitchFamily="34" charset="0"/>
                <a:ea typeface="微软雅黑" panose="020B0503020204020204" pitchFamily="34" charset="-122"/>
                <a:sym typeface="Impact" panose="020B0806030902050204" pitchFamily="34" charset="0"/>
              </a:rPr>
              <a:t>四、</a:t>
            </a:r>
            <a:r>
              <a:rPr lang="zh-CN" altLang="zh-CN" sz="2400" dirty="0" smtClean="0">
                <a:solidFill>
                  <a:srgbClr val="B20400"/>
                </a:solidFill>
                <a:latin typeface="Impact" panose="020B0806030902050204" pitchFamily="34" charset="0"/>
                <a:ea typeface="微软雅黑" panose="020B0503020204020204" pitchFamily="34" charset="-122"/>
                <a:sym typeface="Impact" panose="020B0806030902050204" pitchFamily="34" charset="0"/>
              </a:rPr>
              <a:t>构建海事诉讼与仲裁对接机制的对策和建议</a:t>
            </a:r>
          </a:p>
          <a:p>
            <a:endParaRPr lang="zh-CN" altLang="en-US" sz="3200" dirty="0">
              <a:solidFill>
                <a:srgbClr val="B204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5" name="箭头: 左 1">
            <a:extLst>
              <a:ext uri="{FF2B5EF4-FFF2-40B4-BE49-F238E27FC236}">
                <a16:creationId xmlns:a16="http://schemas.microsoft.com/office/drawing/2014/main" xmlns="" id="{9516C718-B822-4EB3-8B03-DF9F627A7BBF}"/>
              </a:ext>
            </a:extLst>
          </p:cNvPr>
          <p:cNvSpPr/>
          <p:nvPr/>
        </p:nvSpPr>
        <p:spPr>
          <a:xfrm>
            <a:off x="4068304" y="1220252"/>
            <a:ext cx="4609707" cy="3612823"/>
          </a:xfrm>
          <a:prstGeom prst="lef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en-US" altLang="zh-CN" dirty="0" smtClean="0">
                <a:solidFill>
                  <a:schemeClr val="tx1"/>
                </a:solidFill>
              </a:rPr>
              <a:t>——2015</a:t>
            </a:r>
            <a:r>
              <a:rPr lang="zh-CN" altLang="zh-CN" dirty="0" smtClean="0">
                <a:solidFill>
                  <a:schemeClr val="tx1"/>
                </a:solidFill>
              </a:rPr>
              <a:t>年</a:t>
            </a:r>
            <a:r>
              <a:rPr lang="en-US" altLang="zh-CN" dirty="0" smtClean="0">
                <a:solidFill>
                  <a:schemeClr val="tx1"/>
                </a:solidFill>
              </a:rPr>
              <a:t>7</a:t>
            </a:r>
            <a:r>
              <a:rPr lang="zh-CN" altLang="zh-CN" dirty="0" smtClean="0">
                <a:solidFill>
                  <a:schemeClr val="tx1"/>
                </a:solidFill>
              </a:rPr>
              <a:t>月</a:t>
            </a:r>
            <a:r>
              <a:rPr lang="en-US" altLang="zh-CN" dirty="0" smtClean="0">
                <a:solidFill>
                  <a:schemeClr val="tx1"/>
                </a:solidFill>
              </a:rPr>
              <a:t>7</a:t>
            </a:r>
            <a:r>
              <a:rPr lang="zh-CN" altLang="zh-CN" dirty="0" smtClean="0">
                <a:solidFill>
                  <a:schemeClr val="tx1"/>
                </a:solidFill>
              </a:rPr>
              <a:t>日发布的《最高人民法院关于人民法院为“一带一路”建设提供司法服务和保障的若干意见》</a:t>
            </a:r>
            <a:endParaRPr lang="en-US" altLang="zh-CN" dirty="0" smtClean="0">
              <a:solidFill>
                <a:schemeClr val="tx1"/>
              </a:solidFill>
            </a:endParaRPr>
          </a:p>
          <a:p>
            <a:r>
              <a:rPr lang="zh-CN" altLang="zh-CN" dirty="0" smtClean="0">
                <a:solidFill>
                  <a:schemeClr val="tx1"/>
                </a:solidFill>
              </a:rPr>
              <a:t>可从以下几个方面采取措施：</a:t>
            </a:r>
            <a:endParaRPr lang="zh-CN" altLang="zh-CN" dirty="0">
              <a:solidFill>
                <a:schemeClr val="tx1"/>
              </a:solidFill>
            </a:endParaRPr>
          </a:p>
        </p:txBody>
      </p:sp>
      <p:pic>
        <p:nvPicPr>
          <p:cNvPr id="86018" name="Picture 2" descr="C:\Users\acer\Desktop\111.jpg"/>
          <p:cNvPicPr>
            <a:picLocks noChangeAspect="1" noChangeArrowheads="1"/>
          </p:cNvPicPr>
          <p:nvPr/>
        </p:nvPicPr>
        <p:blipFill>
          <a:blip r:embed="rId7" cstate="print"/>
          <a:srcRect/>
          <a:stretch>
            <a:fillRect/>
          </a:stretch>
        </p:blipFill>
        <p:spPr bwMode="auto">
          <a:xfrm>
            <a:off x="449451" y="5461000"/>
            <a:ext cx="5300420" cy="258763"/>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5125" descr="法槌"/>
          <p:cNvPicPr>
            <a:picLocks noChangeAspect="1"/>
          </p:cNvPicPr>
          <p:nvPr/>
        </p:nvPicPr>
        <p:blipFill>
          <a:blip r:embed="rId2" cstate="print"/>
          <a:stretch>
            <a:fillRect/>
          </a:stretch>
        </p:blipFill>
        <p:spPr>
          <a:xfrm>
            <a:off x="1" y="618984"/>
            <a:ext cx="3270142" cy="4417965"/>
          </a:xfrm>
          <a:prstGeom prst="rect">
            <a:avLst/>
          </a:prstGeom>
          <a:noFill/>
          <a:ln w="9525">
            <a:noFill/>
          </a:ln>
        </p:spPr>
      </p:pic>
      <p:pic>
        <p:nvPicPr>
          <p:cNvPr id="91138" name="Picture 2" descr="C:\Users\acer\Desktop\111.jpg"/>
          <p:cNvPicPr>
            <a:picLocks noChangeAspect="1" noChangeArrowheads="1"/>
          </p:cNvPicPr>
          <p:nvPr/>
        </p:nvPicPr>
        <p:blipFill>
          <a:blip r:embed="rId3" cstate="print"/>
          <a:srcRect/>
          <a:stretch>
            <a:fillRect/>
          </a:stretch>
        </p:blipFill>
        <p:spPr bwMode="auto">
          <a:xfrm>
            <a:off x="448025" y="5461000"/>
            <a:ext cx="5301846" cy="258763"/>
          </a:xfrm>
          <a:prstGeom prst="rect">
            <a:avLst/>
          </a:prstGeom>
          <a:noFill/>
        </p:spPr>
      </p:pic>
      <p:sp>
        <p:nvSpPr>
          <p:cNvPr id="4" name="TextBox 6"/>
          <p:cNvSpPr/>
          <p:nvPr/>
        </p:nvSpPr>
        <p:spPr>
          <a:xfrm>
            <a:off x="100740" y="130270"/>
            <a:ext cx="6811504" cy="861774"/>
          </a:xfrm>
          <a:prstGeom prst="rect">
            <a:avLst/>
          </a:prstGeom>
          <a:noFill/>
          <a:ln w="9525">
            <a:noFill/>
          </a:ln>
        </p:spPr>
        <p:txBody>
          <a:bodyPr wrap="square" lIns="0" tIns="0" rIns="0" bIns="0" anchor="ctr">
            <a:spAutoFit/>
          </a:bodyPr>
          <a:lstStyle/>
          <a:p>
            <a:pPr lvl="0"/>
            <a:r>
              <a:rPr lang="zh-CN" altLang="en-US" sz="2400" dirty="0" smtClean="0">
                <a:solidFill>
                  <a:srgbClr val="B20400"/>
                </a:solidFill>
                <a:latin typeface="Impact" panose="020B0806030902050204" pitchFamily="34" charset="0"/>
                <a:ea typeface="微软雅黑" panose="020B0503020204020204" pitchFamily="34" charset="-122"/>
                <a:sym typeface="Impact" panose="020B0806030902050204" pitchFamily="34" charset="0"/>
              </a:rPr>
              <a:t>四、</a:t>
            </a:r>
            <a:r>
              <a:rPr lang="zh-CN" altLang="zh-CN" sz="2400" dirty="0" smtClean="0">
                <a:solidFill>
                  <a:srgbClr val="B20400"/>
                </a:solidFill>
                <a:latin typeface="Impact" panose="020B0806030902050204" pitchFamily="34" charset="0"/>
                <a:ea typeface="微软雅黑" panose="020B0503020204020204" pitchFamily="34" charset="-122"/>
                <a:sym typeface="Impact" panose="020B0806030902050204" pitchFamily="34" charset="0"/>
              </a:rPr>
              <a:t>构建海事诉讼与仲裁对接机制的对策和建议</a:t>
            </a:r>
          </a:p>
          <a:p>
            <a:endParaRPr lang="zh-CN" altLang="en-US" sz="3200" dirty="0">
              <a:solidFill>
                <a:srgbClr val="B204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5" name="矩形 4"/>
          <p:cNvSpPr/>
          <p:nvPr/>
        </p:nvSpPr>
        <p:spPr>
          <a:xfrm>
            <a:off x="3167804" y="760379"/>
            <a:ext cx="5561138" cy="615553"/>
          </a:xfrm>
          <a:prstGeom prst="rect">
            <a:avLst/>
          </a:prstGeom>
        </p:spPr>
        <p:txBody>
          <a:bodyPr wrap="none">
            <a:spAutoFit/>
          </a:bodyPr>
          <a:lstStyle/>
          <a:p>
            <a:r>
              <a:rPr lang="zh-CN" altLang="en-US" sz="1600" b="1" dirty="0" smtClean="0"/>
              <a:t>（一）</a:t>
            </a:r>
            <a:r>
              <a:rPr lang="zh-CN" altLang="zh-CN" sz="1600" b="1" u="sng" dirty="0" smtClean="0"/>
              <a:t>在司法审查层面上</a:t>
            </a:r>
            <a:r>
              <a:rPr lang="zh-CN" altLang="zh-CN" sz="1600" b="1" dirty="0" smtClean="0"/>
              <a:t>加强对海事仲裁的支持和适度监督</a:t>
            </a:r>
            <a:endParaRPr lang="ko-KR" altLang="en-US" sz="1600" b="1" dirty="0" smtClean="0">
              <a:latin typeface="Verdana" pitchFamily="34" charset="0"/>
              <a:ea typeface="Gulim" pitchFamily="34" charset="-127"/>
            </a:endParaRPr>
          </a:p>
          <a:p>
            <a:endParaRPr lang="zh-CN" altLang="zh-CN" dirty="0" smtClean="0"/>
          </a:p>
        </p:txBody>
      </p:sp>
      <p:sp>
        <p:nvSpPr>
          <p:cNvPr id="6" name="TextBox 5"/>
          <p:cNvSpPr txBox="1"/>
          <p:nvPr/>
        </p:nvSpPr>
        <p:spPr>
          <a:xfrm>
            <a:off x="3324385" y="1115878"/>
            <a:ext cx="5416659" cy="3970318"/>
          </a:xfrm>
          <a:prstGeom prst="rect">
            <a:avLst/>
          </a:prstGeom>
          <a:noFill/>
        </p:spPr>
        <p:txBody>
          <a:bodyPr wrap="square" rtlCol="0">
            <a:spAutoFit/>
          </a:bodyPr>
          <a:lstStyle/>
          <a:p>
            <a:r>
              <a:rPr lang="en-US" altLang="zh-CN" sz="1400" b="1" dirty="0" smtClean="0"/>
              <a:t>1</a:t>
            </a:r>
            <a:r>
              <a:rPr lang="zh-CN" altLang="zh-CN" sz="1400" b="1" dirty="0" smtClean="0"/>
              <a:t>．贯彻适度司法审查标准，进行必要的程序审查</a:t>
            </a:r>
            <a:endParaRPr lang="zh-CN" altLang="zh-CN" sz="1400" dirty="0" smtClean="0"/>
          </a:p>
          <a:p>
            <a:r>
              <a:rPr lang="zh-CN" altLang="zh-CN" sz="1400" dirty="0" smtClean="0"/>
              <a:t>对仲裁的程序进行监督和审查，主要针对的市仲裁协议是否有效，仲裁庭有无管辖权的最终确定权以及仲裁程序是否公正等程序性内容。</a:t>
            </a:r>
          </a:p>
          <a:p>
            <a:r>
              <a:rPr lang="en-US" altLang="zh-CN" sz="1400" b="1" dirty="0" smtClean="0"/>
              <a:t>2</a:t>
            </a:r>
            <a:r>
              <a:rPr lang="zh-CN" altLang="zh-CN" sz="1400" b="1" dirty="0" smtClean="0"/>
              <a:t>．贯彻适度司法审查标准，进行有限的实体审查</a:t>
            </a:r>
            <a:endParaRPr lang="zh-CN" altLang="zh-CN" sz="1400" dirty="0" smtClean="0"/>
          </a:p>
          <a:p>
            <a:r>
              <a:rPr lang="zh-CN" altLang="zh-CN" sz="1400" dirty="0" smtClean="0"/>
              <a:t>一是认定事实的主要证据是否存在或是否存在违法。若认定事实的主要证据不存在或存在伪造、故意隐瞒真相等违法行为的，则该仲裁裁决当然不被法院承认和执行或被法院依法裁定撤销。</a:t>
            </a:r>
          </a:p>
          <a:p>
            <a:r>
              <a:rPr lang="zh-CN" altLang="zh-CN" sz="1400" dirty="0" smtClean="0"/>
              <a:t>二是是否损害公共利益。法院在确定仲裁裁决是否违反公共利益时应当从严把握，防止此项自由裁量权被滥用，成为对仲裁实行过渡干预的借口。</a:t>
            </a:r>
          </a:p>
          <a:p>
            <a:r>
              <a:rPr lang="en-US" altLang="zh-CN" sz="1400" b="1" dirty="0" smtClean="0"/>
              <a:t>3</a:t>
            </a:r>
            <a:r>
              <a:rPr lang="zh-CN" altLang="zh-CN" sz="1400" b="1" dirty="0" smtClean="0"/>
              <a:t>．严格遵守报核制度，保证司法审查标准统一</a:t>
            </a:r>
            <a:endParaRPr lang="zh-CN" altLang="zh-CN" sz="1400" dirty="0" smtClean="0"/>
          </a:p>
          <a:p>
            <a:r>
              <a:rPr lang="en-US" altLang="zh-CN" sz="1400" dirty="0" smtClean="0"/>
              <a:t>2017</a:t>
            </a:r>
            <a:r>
              <a:rPr lang="zh-CN" altLang="zh-CN" sz="1400" dirty="0" smtClean="0"/>
              <a:t>年</a:t>
            </a:r>
            <a:r>
              <a:rPr lang="en-US" altLang="zh-CN" sz="1400" dirty="0" smtClean="0"/>
              <a:t>12</a:t>
            </a:r>
            <a:r>
              <a:rPr lang="zh-CN" altLang="zh-CN" sz="1400" dirty="0" smtClean="0"/>
              <a:t>月</a:t>
            </a:r>
            <a:r>
              <a:rPr lang="en-US" altLang="zh-CN" sz="1400" dirty="0" smtClean="0"/>
              <a:t>26</a:t>
            </a:r>
            <a:r>
              <a:rPr lang="zh-CN" altLang="zh-CN" sz="1400" dirty="0" smtClean="0"/>
              <a:t>日施行的《关于仲裁司法审查案件报核问题的有关规定》（法释</a:t>
            </a:r>
            <a:r>
              <a:rPr lang="en-US" altLang="zh-CN" sz="1400" dirty="0" smtClean="0"/>
              <a:t>[2017]21</a:t>
            </a:r>
            <a:r>
              <a:rPr lang="zh-CN" altLang="zh-CN" sz="1400" dirty="0" smtClean="0"/>
              <a:t>号）将“报告”改为“报核”，并延伸适用于无涉外因素的国内仲裁。在我国确立的仲裁裁决司法监督的“一裁终局”制度下，这种内部报核制度属于权宜之计。但现阶段在海事仲裁司法审查中应当加强这一制度，严格把关好报核程序，以此保证司法审查结果的正当性与合理性。</a:t>
            </a:r>
            <a:endParaRPr lang="zh-CN" altLang="en-US" sz="1400" dirty="0" smtClean="0">
              <a:latin typeface="Arial" panose="020B0604020202020204" pitchFamily="34" charset="0"/>
              <a:ea typeface="微软雅黑" panose="020B0503020204020204"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AutoShape 2"/>
          <p:cNvSpPr>
            <a:spLocks noChangeArrowheads="1"/>
          </p:cNvSpPr>
          <p:nvPr/>
        </p:nvSpPr>
        <p:spPr bwMode="gray">
          <a:xfrm flipV="1">
            <a:off x="207128" y="3216163"/>
            <a:ext cx="2739610" cy="2034766"/>
          </a:xfrm>
          <a:prstGeom prst="triangle">
            <a:avLst>
              <a:gd name="adj" fmla="val 50000"/>
            </a:avLst>
          </a:prstGeom>
          <a:gradFill rotWithShape="1">
            <a:gsLst>
              <a:gs pos="0">
                <a:schemeClr val="accent2"/>
              </a:gs>
              <a:gs pos="100000">
                <a:schemeClr val="accent2">
                  <a:gamma/>
                  <a:shade val="50980"/>
                  <a:invGamma/>
                </a:schemeClr>
              </a:gs>
            </a:gsLst>
            <a:lin ang="18900000" scaled="1"/>
          </a:gradFill>
          <a:ln w="28575" algn="ctr">
            <a:solidFill>
              <a:srgbClr val="FFFFFF"/>
            </a:solidFill>
            <a:miter lim="800000"/>
            <a:headEnd/>
            <a:tailEnd/>
          </a:ln>
          <a:effectLst>
            <a:outerShdw dist="35921" dir="2700000" algn="ctr" rotWithShape="0">
              <a:schemeClr val="bg2"/>
            </a:outerShdw>
          </a:effectLst>
        </p:spPr>
        <p:txBody>
          <a:bodyPr wrap="none" lIns="68580" tIns="34290" rIns="68580" bIns="34290" anchor="ctr"/>
          <a:lstStyle/>
          <a:p>
            <a:endParaRPr lang="zh-CN" altLang="en-US"/>
          </a:p>
        </p:txBody>
      </p:sp>
      <p:sp>
        <p:nvSpPr>
          <p:cNvPr id="25" name="AutoShape 3"/>
          <p:cNvSpPr>
            <a:spLocks noChangeArrowheads="1"/>
          </p:cNvSpPr>
          <p:nvPr/>
        </p:nvSpPr>
        <p:spPr bwMode="gray">
          <a:xfrm>
            <a:off x="2908148" y="949995"/>
            <a:ext cx="2870561" cy="2234329"/>
          </a:xfrm>
          <a:prstGeom prst="triangle">
            <a:avLst>
              <a:gd name="adj" fmla="val 50000"/>
            </a:avLst>
          </a:prstGeom>
          <a:gradFill rotWithShape="1">
            <a:gsLst>
              <a:gs pos="0">
                <a:schemeClr val="folHlink">
                  <a:gamma/>
                  <a:shade val="82353"/>
                  <a:invGamma/>
                </a:schemeClr>
              </a:gs>
              <a:gs pos="100000">
                <a:schemeClr val="folHlink"/>
              </a:gs>
            </a:gsLst>
            <a:lin ang="18900000" scaled="1"/>
          </a:gradFill>
          <a:ln w="28575" algn="ctr">
            <a:solidFill>
              <a:srgbClr val="FFFFFF"/>
            </a:solidFill>
            <a:miter lim="800000"/>
            <a:headEnd/>
            <a:tailEnd/>
          </a:ln>
          <a:effectLst>
            <a:outerShdw dist="35921" dir="2700000" algn="ctr" rotWithShape="0">
              <a:schemeClr val="bg2"/>
            </a:outerShdw>
          </a:effectLst>
        </p:spPr>
        <p:txBody>
          <a:bodyPr wrap="none" lIns="68580" tIns="34290" rIns="68580" bIns="34290" anchor="ctr"/>
          <a:lstStyle/>
          <a:p>
            <a:endParaRPr lang="zh-CN" altLang="en-US"/>
          </a:p>
        </p:txBody>
      </p:sp>
      <p:sp>
        <p:nvSpPr>
          <p:cNvPr id="26" name="AutoShape 4"/>
          <p:cNvSpPr>
            <a:spLocks noChangeArrowheads="1"/>
          </p:cNvSpPr>
          <p:nvPr/>
        </p:nvSpPr>
        <p:spPr bwMode="gray">
          <a:xfrm>
            <a:off x="207128" y="959074"/>
            <a:ext cx="2701020" cy="2215797"/>
          </a:xfrm>
          <a:prstGeom prst="triangle">
            <a:avLst>
              <a:gd name="adj" fmla="val 50000"/>
            </a:avLst>
          </a:prstGeom>
          <a:gradFill rotWithShape="1">
            <a:gsLst>
              <a:gs pos="0">
                <a:schemeClr val="folHlink"/>
              </a:gs>
              <a:gs pos="100000">
                <a:schemeClr val="folHlink">
                  <a:gamma/>
                  <a:shade val="76078"/>
                  <a:invGamma/>
                </a:schemeClr>
              </a:gs>
            </a:gsLst>
            <a:lin ang="2700000" scaled="1"/>
          </a:gradFill>
          <a:ln w="28575" algn="ctr">
            <a:solidFill>
              <a:srgbClr val="FFFFFF"/>
            </a:solidFill>
            <a:miter lim="800000"/>
            <a:headEnd/>
            <a:tailEnd/>
          </a:ln>
          <a:effectLst>
            <a:outerShdw dist="35921" dir="2700000" algn="ctr" rotWithShape="0">
              <a:schemeClr val="bg2"/>
            </a:outerShdw>
          </a:effectLst>
        </p:spPr>
        <p:txBody>
          <a:bodyPr wrap="none" lIns="68580" tIns="34290" rIns="68580" bIns="34290" anchor="ctr"/>
          <a:lstStyle/>
          <a:p>
            <a:endParaRPr lang="zh-CN" altLang="en-US"/>
          </a:p>
        </p:txBody>
      </p:sp>
      <p:sp>
        <p:nvSpPr>
          <p:cNvPr id="27" name="AutoShape 5"/>
          <p:cNvSpPr>
            <a:spLocks noChangeArrowheads="1"/>
          </p:cNvSpPr>
          <p:nvPr/>
        </p:nvSpPr>
        <p:spPr bwMode="gray">
          <a:xfrm flipV="1">
            <a:off x="1542992" y="959073"/>
            <a:ext cx="2785418" cy="2221828"/>
          </a:xfrm>
          <a:prstGeom prst="triangle">
            <a:avLst>
              <a:gd name="adj" fmla="val 50000"/>
            </a:avLst>
          </a:prstGeom>
          <a:gradFill rotWithShape="1">
            <a:gsLst>
              <a:gs pos="0">
                <a:schemeClr val="folHlink">
                  <a:gamma/>
                  <a:shade val="60392"/>
                  <a:invGamma/>
                </a:schemeClr>
              </a:gs>
              <a:gs pos="100000">
                <a:schemeClr val="folHlink"/>
              </a:gs>
            </a:gsLst>
            <a:lin ang="5400000" scaled="1"/>
          </a:gradFill>
          <a:ln w="28575" algn="ctr">
            <a:solidFill>
              <a:srgbClr val="FFFFFF"/>
            </a:solidFill>
            <a:miter lim="800000"/>
            <a:headEnd/>
            <a:tailEnd/>
          </a:ln>
          <a:effectLst>
            <a:outerShdw dist="35921" dir="2700000" algn="ctr" rotWithShape="0">
              <a:srgbClr val="808080">
                <a:alpha val="50000"/>
              </a:srgbClr>
            </a:outerShdw>
          </a:effectLst>
        </p:spPr>
        <p:txBody>
          <a:bodyPr wrap="none" lIns="68580" tIns="34290" rIns="68580" bIns="34290" anchor="ctr"/>
          <a:lstStyle/>
          <a:p>
            <a:endParaRPr lang="zh-CN" altLang="en-US" dirty="0"/>
          </a:p>
        </p:txBody>
      </p:sp>
      <p:sp>
        <p:nvSpPr>
          <p:cNvPr id="28" name="AutoShape 6"/>
          <p:cNvSpPr>
            <a:spLocks noChangeArrowheads="1"/>
          </p:cNvSpPr>
          <p:nvPr/>
        </p:nvSpPr>
        <p:spPr bwMode="gray">
          <a:xfrm>
            <a:off x="1542991" y="3193403"/>
            <a:ext cx="2864117" cy="2057528"/>
          </a:xfrm>
          <a:prstGeom prst="triangle">
            <a:avLst>
              <a:gd name="adj" fmla="val 50000"/>
            </a:avLst>
          </a:prstGeom>
          <a:gradFill rotWithShape="1">
            <a:gsLst>
              <a:gs pos="0">
                <a:schemeClr val="accent2">
                  <a:gamma/>
                  <a:shade val="76078"/>
                  <a:invGamma/>
                </a:schemeClr>
              </a:gs>
              <a:gs pos="100000">
                <a:schemeClr val="accent2"/>
              </a:gs>
            </a:gsLst>
            <a:lin ang="5400000" scaled="1"/>
          </a:gradFill>
          <a:ln w="28575" algn="ctr">
            <a:solidFill>
              <a:srgbClr val="FFFFFF"/>
            </a:solidFill>
            <a:miter lim="800000"/>
            <a:headEnd/>
            <a:tailEnd/>
          </a:ln>
          <a:effectLst>
            <a:outerShdw dist="35921" dir="2700000" algn="ctr" rotWithShape="0">
              <a:schemeClr val="bg2"/>
            </a:outerShdw>
          </a:effectLst>
        </p:spPr>
        <p:txBody>
          <a:bodyPr wrap="none" lIns="68580" tIns="34290" rIns="68580" bIns="34290" anchor="ctr"/>
          <a:lstStyle/>
          <a:p>
            <a:endParaRPr lang="zh-CN" altLang="en-US"/>
          </a:p>
        </p:txBody>
      </p:sp>
      <p:sp>
        <p:nvSpPr>
          <p:cNvPr id="29" name="AutoShape 7"/>
          <p:cNvSpPr>
            <a:spLocks noChangeArrowheads="1"/>
          </p:cNvSpPr>
          <p:nvPr/>
        </p:nvSpPr>
        <p:spPr bwMode="gray">
          <a:xfrm flipV="1">
            <a:off x="2979516" y="3229153"/>
            <a:ext cx="2799192" cy="2040309"/>
          </a:xfrm>
          <a:prstGeom prst="triangle">
            <a:avLst>
              <a:gd name="adj" fmla="val 50000"/>
            </a:avLst>
          </a:prstGeom>
          <a:gradFill rotWithShape="1">
            <a:gsLst>
              <a:gs pos="0">
                <a:schemeClr val="accent2">
                  <a:gamma/>
                  <a:shade val="72941"/>
                  <a:invGamma/>
                </a:schemeClr>
              </a:gs>
              <a:gs pos="100000">
                <a:schemeClr val="accent2"/>
              </a:gs>
            </a:gsLst>
            <a:lin ang="2700000" scaled="1"/>
          </a:gradFill>
          <a:ln w="28575" algn="ctr">
            <a:solidFill>
              <a:srgbClr val="FFFFFF"/>
            </a:solidFill>
            <a:miter lim="800000"/>
            <a:headEnd/>
            <a:tailEnd/>
          </a:ln>
          <a:effectLst>
            <a:outerShdw dist="35921" dir="2700000" algn="ctr" rotWithShape="0">
              <a:schemeClr val="bg2"/>
            </a:outerShdw>
          </a:effectLst>
        </p:spPr>
        <p:txBody>
          <a:bodyPr wrap="none" lIns="68580" tIns="34290" rIns="68580" bIns="34290" anchor="ctr"/>
          <a:lstStyle/>
          <a:p>
            <a:endParaRPr lang="zh-CN" altLang="en-US"/>
          </a:p>
        </p:txBody>
      </p:sp>
      <p:sp>
        <p:nvSpPr>
          <p:cNvPr id="31" name="Rectangle 9"/>
          <p:cNvSpPr>
            <a:spLocks noChangeArrowheads="1"/>
          </p:cNvSpPr>
          <p:nvPr/>
        </p:nvSpPr>
        <p:spPr bwMode="gray">
          <a:xfrm>
            <a:off x="720671" y="3475668"/>
            <a:ext cx="1580827" cy="577081"/>
          </a:xfrm>
          <a:prstGeom prst="rect">
            <a:avLst/>
          </a:prstGeom>
          <a:noFill/>
          <a:ln>
            <a:noFill/>
          </a:ln>
          <a:effectLst/>
          <a:extLst>
            <a:ext uri="{909E8E84-426E-40DD-AFC4-6F175D3DCCD1}">
              <a14:hiddenFill xmlns:a14="http://schemas.microsoft.com/office/drawing/2010/main" xmlns="">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17961" dir="2700000" algn="ctr" rotWithShape="0">
                    <a:srgbClr val="FFFFFF">
                      <a:alpha val="50000"/>
                    </a:srgbClr>
                  </a:outerShdw>
                </a:effectLst>
              </a14:hiddenEffects>
            </a:ext>
          </a:extLst>
        </p:spPr>
        <p:txBody>
          <a:bodyPr wrap="square" lIns="68580" tIns="34290" rIns="68580" bIns="34290">
            <a:spAutoFit/>
          </a:bodyPr>
          <a:lstStyle/>
          <a:p>
            <a:pPr algn="ctr" eaLnBrk="0" hangingPunct="0"/>
            <a:r>
              <a:rPr lang="zh-CN" altLang="zh-CN" sz="1100" b="1" dirty="0" smtClean="0">
                <a:solidFill>
                  <a:schemeClr val="bg1"/>
                </a:solidFill>
              </a:rPr>
              <a:t>增加法院对仲裁庭收集证据时的协助执行义务的规定</a:t>
            </a:r>
            <a:endParaRPr lang="ko-KR" altLang="en-US" sz="1100" b="1" dirty="0">
              <a:solidFill>
                <a:schemeClr val="bg1"/>
              </a:solidFill>
              <a:latin typeface="Verdana" pitchFamily="34" charset="0"/>
              <a:ea typeface="Gulim" pitchFamily="34" charset="-127"/>
            </a:endParaRPr>
          </a:p>
        </p:txBody>
      </p:sp>
      <p:sp>
        <p:nvSpPr>
          <p:cNvPr id="32" name="Rectangle 10"/>
          <p:cNvSpPr>
            <a:spLocks noChangeArrowheads="1"/>
          </p:cNvSpPr>
          <p:nvPr/>
        </p:nvSpPr>
        <p:spPr bwMode="gray">
          <a:xfrm>
            <a:off x="3465798" y="3211936"/>
            <a:ext cx="1900436" cy="1084912"/>
          </a:xfrm>
          <a:prstGeom prst="rect">
            <a:avLst/>
          </a:prstGeom>
          <a:noFill/>
          <a:ln>
            <a:noFill/>
          </a:ln>
          <a:effectLst/>
          <a:extLst>
            <a:ext uri="{909E8E84-426E-40DD-AFC4-6F175D3DCCD1}">
              <a14:hiddenFill xmlns:a14="http://schemas.microsoft.com/office/drawing/2010/main" xmlns="">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17961" dir="2700000" algn="ctr" rotWithShape="0">
                    <a:srgbClr val="FFFFFF">
                      <a:alpha val="50000"/>
                    </a:srgbClr>
                  </a:outerShdw>
                </a:effectLst>
              </a14:hiddenEffects>
            </a:ext>
          </a:extLst>
        </p:spPr>
        <p:txBody>
          <a:bodyPr wrap="square" lIns="68580" tIns="34290" rIns="68580" bIns="34290">
            <a:spAutoFit/>
          </a:bodyPr>
          <a:lstStyle/>
          <a:p>
            <a:pPr algn="ctr" eaLnBrk="0" hangingPunct="0"/>
            <a:endParaRPr lang="en-US" altLang="zh-CN" sz="1100" dirty="0">
              <a:solidFill>
                <a:schemeClr val="bg1"/>
              </a:solidFill>
              <a:ea typeface="宋体" panose="02010600030101010101" pitchFamily="2" charset="-122"/>
              <a:cs typeface="Arial" panose="020B0604020202020204" pitchFamily="34" charset="0"/>
            </a:endParaRPr>
          </a:p>
          <a:p>
            <a:pPr algn="ctr" eaLnBrk="0" hangingPunct="0"/>
            <a:endParaRPr lang="en-US" altLang="zh-CN" sz="1100" dirty="0">
              <a:solidFill>
                <a:schemeClr val="bg1"/>
              </a:solidFill>
              <a:ea typeface="宋体" panose="02010600030101010101" pitchFamily="2" charset="-122"/>
              <a:cs typeface="Arial" panose="020B0604020202020204" pitchFamily="34" charset="0"/>
            </a:endParaRPr>
          </a:p>
          <a:p>
            <a:pPr algn="ctr" eaLnBrk="0" hangingPunct="0"/>
            <a:endParaRPr lang="en-US" altLang="zh-CN" sz="1100" dirty="0">
              <a:solidFill>
                <a:schemeClr val="bg1"/>
              </a:solidFill>
              <a:ea typeface="宋体" panose="02010600030101010101" pitchFamily="2" charset="-122"/>
              <a:cs typeface="Arial" panose="020B0604020202020204" pitchFamily="34" charset="0"/>
            </a:endParaRPr>
          </a:p>
          <a:p>
            <a:pPr algn="ctr" eaLnBrk="0" hangingPunct="0"/>
            <a:endParaRPr lang="en-US" altLang="zh-CN" sz="1100" dirty="0">
              <a:solidFill>
                <a:schemeClr val="bg1"/>
              </a:solidFill>
              <a:ea typeface="宋体" panose="02010600030101010101" pitchFamily="2" charset="-122"/>
              <a:cs typeface="Arial" panose="020B0604020202020204" pitchFamily="34" charset="0"/>
            </a:endParaRPr>
          </a:p>
          <a:p>
            <a:pPr algn="ctr" eaLnBrk="0" hangingPunct="0"/>
            <a:r>
              <a:rPr lang="zh-CN" altLang="zh-CN" sz="1100" b="1" dirty="0" smtClean="0">
                <a:solidFill>
                  <a:schemeClr val="bg1"/>
                </a:solidFill>
              </a:rPr>
              <a:t>探索引入非机构仲裁（临时仲裁）制度</a:t>
            </a:r>
            <a:endParaRPr lang="ko-KR" altLang="en-US" sz="1100" b="1" dirty="0">
              <a:solidFill>
                <a:schemeClr val="bg1"/>
              </a:solidFill>
              <a:latin typeface="Verdana" pitchFamily="34" charset="0"/>
              <a:ea typeface="Gulim" pitchFamily="34" charset="-127"/>
            </a:endParaRPr>
          </a:p>
        </p:txBody>
      </p:sp>
      <p:sp>
        <p:nvSpPr>
          <p:cNvPr id="33" name="Rectangle 11"/>
          <p:cNvSpPr>
            <a:spLocks noChangeArrowheads="1"/>
          </p:cNvSpPr>
          <p:nvPr/>
        </p:nvSpPr>
        <p:spPr bwMode="gray">
          <a:xfrm>
            <a:off x="1597871" y="3713918"/>
            <a:ext cx="2842017" cy="1084912"/>
          </a:xfrm>
          <a:prstGeom prst="rect">
            <a:avLst/>
          </a:prstGeom>
          <a:noFill/>
          <a:ln>
            <a:noFill/>
          </a:ln>
          <a:effectLst/>
          <a:extLst>
            <a:ext uri="{909E8E84-426E-40DD-AFC4-6F175D3DCCD1}">
              <a14:hiddenFill xmlns:a14="http://schemas.microsoft.com/office/drawing/2010/main" xmlns="">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17961" dir="2700000" algn="ctr" rotWithShape="0">
                    <a:srgbClr val="FFFFFF">
                      <a:alpha val="50000"/>
                    </a:srgbClr>
                  </a:outerShdw>
                </a:effectLst>
              </a14:hiddenEffects>
            </a:ext>
          </a:extLst>
        </p:spPr>
        <p:txBody>
          <a:bodyPr wrap="square" lIns="68580" tIns="34290" rIns="68580" bIns="34290">
            <a:spAutoFit/>
          </a:bodyPr>
          <a:lstStyle/>
          <a:p>
            <a:pPr algn="ctr" eaLnBrk="0" hangingPunct="0"/>
            <a:endParaRPr lang="en-US" altLang="zh-CN" sz="1100" dirty="0">
              <a:solidFill>
                <a:srgbClr val="FFFFFF"/>
              </a:solidFill>
              <a:ea typeface="宋体" panose="02010600030101010101" pitchFamily="2" charset="-122"/>
              <a:cs typeface="Arial" panose="020B0604020202020204" pitchFamily="34" charset="0"/>
            </a:endParaRPr>
          </a:p>
          <a:p>
            <a:pPr algn="ctr" eaLnBrk="0" hangingPunct="0"/>
            <a:endParaRPr lang="en-US" altLang="zh-CN" sz="1100" dirty="0">
              <a:solidFill>
                <a:srgbClr val="FFFFFF"/>
              </a:solidFill>
              <a:ea typeface="宋体" panose="02010600030101010101" pitchFamily="2" charset="-122"/>
              <a:cs typeface="Arial" panose="020B0604020202020204" pitchFamily="34" charset="0"/>
            </a:endParaRPr>
          </a:p>
          <a:p>
            <a:pPr algn="ctr" eaLnBrk="0" hangingPunct="0"/>
            <a:endParaRPr lang="en-US" altLang="zh-CN" sz="1100" dirty="0">
              <a:solidFill>
                <a:srgbClr val="FFFFFF"/>
              </a:solidFill>
              <a:ea typeface="宋体" panose="02010600030101010101" pitchFamily="2" charset="-122"/>
              <a:cs typeface="Arial" panose="020B0604020202020204" pitchFamily="34" charset="0"/>
            </a:endParaRPr>
          </a:p>
          <a:p>
            <a:pPr algn="ctr" eaLnBrk="0" hangingPunct="0"/>
            <a:endParaRPr lang="en-US" altLang="zh-CN" sz="1100" dirty="0">
              <a:solidFill>
                <a:srgbClr val="FFFFFF"/>
              </a:solidFill>
              <a:ea typeface="宋体" panose="02010600030101010101" pitchFamily="2" charset="-122"/>
              <a:cs typeface="Arial" panose="020B0604020202020204" pitchFamily="34" charset="0"/>
            </a:endParaRPr>
          </a:p>
          <a:p>
            <a:pPr algn="ctr" eaLnBrk="0" hangingPunct="0"/>
            <a:r>
              <a:rPr lang="zh-CN" altLang="zh-CN" sz="1100" b="1" dirty="0" smtClean="0">
                <a:solidFill>
                  <a:schemeClr val="bg1"/>
                </a:solidFill>
              </a:rPr>
              <a:t>完善相关财产保全措施的</a:t>
            </a:r>
            <a:endParaRPr lang="en-US" altLang="zh-CN" sz="1100" b="1" dirty="0" smtClean="0">
              <a:solidFill>
                <a:schemeClr val="bg1"/>
              </a:solidFill>
            </a:endParaRPr>
          </a:p>
          <a:p>
            <a:pPr algn="ctr" eaLnBrk="0" hangingPunct="0"/>
            <a:r>
              <a:rPr lang="zh-CN" altLang="zh-CN" sz="1100" b="1" dirty="0" smtClean="0">
                <a:solidFill>
                  <a:schemeClr val="bg1"/>
                </a:solidFill>
              </a:rPr>
              <a:t>程序规定</a:t>
            </a:r>
            <a:endParaRPr lang="ko-KR" altLang="en-US" sz="1100" b="1" dirty="0">
              <a:solidFill>
                <a:schemeClr val="bg1"/>
              </a:solidFill>
              <a:latin typeface="Verdana" pitchFamily="34" charset="0"/>
              <a:ea typeface="Gulim" pitchFamily="34" charset="-127"/>
            </a:endParaRPr>
          </a:p>
        </p:txBody>
      </p:sp>
      <p:sp>
        <p:nvSpPr>
          <p:cNvPr id="39" name="Rectangle 18"/>
          <p:cNvSpPr>
            <a:spLocks noChangeArrowheads="1"/>
          </p:cNvSpPr>
          <p:nvPr/>
        </p:nvSpPr>
        <p:spPr bwMode="gray">
          <a:xfrm>
            <a:off x="479179" y="2161393"/>
            <a:ext cx="2127059" cy="407804"/>
          </a:xfrm>
          <a:prstGeom prst="rect">
            <a:avLst/>
          </a:prstGeom>
          <a:noFill/>
          <a:ln>
            <a:noFill/>
          </a:ln>
          <a:effectLst/>
          <a:extLst>
            <a:ext uri="{909E8E84-426E-40DD-AFC4-6F175D3DCCD1}">
              <a14:hiddenFill xmlns:a14="http://schemas.microsoft.com/office/drawing/2010/main" xmlns="">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17961" dir="2700000" algn="ctr" rotWithShape="0">
                    <a:srgbClr val="FFFFFF">
                      <a:alpha val="50000"/>
                    </a:srgbClr>
                  </a:outerShdw>
                </a:effectLst>
              </a14:hiddenEffects>
            </a:ext>
          </a:extLst>
        </p:spPr>
        <p:txBody>
          <a:bodyPr wrap="square" lIns="68580" tIns="34290" rIns="68580" bIns="34290">
            <a:spAutoFit/>
          </a:bodyPr>
          <a:lstStyle/>
          <a:p>
            <a:pPr algn="ctr" eaLnBrk="0" hangingPunct="0"/>
            <a:r>
              <a:rPr lang="zh-CN" altLang="zh-CN" sz="1100" b="1" u="sng" dirty="0" smtClean="0">
                <a:solidFill>
                  <a:schemeClr val="bg1"/>
                </a:solidFill>
              </a:rPr>
              <a:t>完善相关仲裁协议效力</a:t>
            </a:r>
            <a:endParaRPr lang="en-US" altLang="zh-CN" sz="1100" b="1" u="sng" dirty="0" smtClean="0">
              <a:solidFill>
                <a:schemeClr val="bg1"/>
              </a:solidFill>
            </a:endParaRPr>
          </a:p>
          <a:p>
            <a:pPr algn="ctr" eaLnBrk="0" hangingPunct="0"/>
            <a:r>
              <a:rPr lang="zh-CN" altLang="zh-CN" sz="1100" b="1" u="sng" dirty="0" smtClean="0">
                <a:solidFill>
                  <a:schemeClr val="bg1"/>
                </a:solidFill>
              </a:rPr>
              <a:t>的法律规定</a:t>
            </a:r>
            <a:endParaRPr lang="ko-KR" altLang="en-US" sz="1100" b="1" u="sng" dirty="0">
              <a:solidFill>
                <a:schemeClr val="bg1"/>
              </a:solidFill>
              <a:latin typeface="Verdana" pitchFamily="34" charset="0"/>
              <a:ea typeface="Gulim" pitchFamily="34" charset="-127"/>
            </a:endParaRPr>
          </a:p>
        </p:txBody>
      </p:sp>
      <p:sp>
        <p:nvSpPr>
          <p:cNvPr id="40" name="Rectangle 19"/>
          <p:cNvSpPr>
            <a:spLocks noChangeArrowheads="1"/>
          </p:cNvSpPr>
          <p:nvPr/>
        </p:nvSpPr>
        <p:spPr bwMode="gray">
          <a:xfrm>
            <a:off x="3525171" y="1832529"/>
            <a:ext cx="1657678" cy="746358"/>
          </a:xfrm>
          <a:prstGeom prst="rect">
            <a:avLst/>
          </a:prstGeom>
          <a:noFill/>
          <a:ln>
            <a:noFill/>
          </a:ln>
          <a:effectLst/>
          <a:extLst>
            <a:ext uri="{909E8E84-426E-40DD-AFC4-6F175D3DCCD1}">
              <a14:hiddenFill xmlns:a14="http://schemas.microsoft.com/office/drawing/2010/main" xmlns="">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17961" dir="2700000" algn="ctr" rotWithShape="0">
                    <a:srgbClr val="FFFFFF">
                      <a:alpha val="50000"/>
                    </a:srgbClr>
                  </a:outerShdw>
                </a:effectLst>
              </a14:hiddenEffects>
            </a:ext>
          </a:extLst>
        </p:spPr>
        <p:txBody>
          <a:bodyPr wrap="square" lIns="68580" tIns="34290" rIns="68580" bIns="34290">
            <a:spAutoFit/>
          </a:bodyPr>
          <a:lstStyle/>
          <a:p>
            <a:pPr algn="ctr" eaLnBrk="0" hangingPunct="0"/>
            <a:endParaRPr lang="en-US" altLang="zh-CN" sz="1100" dirty="0">
              <a:solidFill>
                <a:srgbClr val="FFFFFF"/>
              </a:solidFill>
              <a:cs typeface="Arial" panose="020B0604020202020204" pitchFamily="34" charset="0"/>
            </a:endParaRPr>
          </a:p>
          <a:p>
            <a:pPr algn="ctr" eaLnBrk="0" hangingPunct="0"/>
            <a:endParaRPr lang="en-US" altLang="zh-CN" sz="1100" dirty="0">
              <a:solidFill>
                <a:srgbClr val="FFFFFF"/>
              </a:solidFill>
              <a:cs typeface="Arial" panose="020B0604020202020204" pitchFamily="34" charset="0"/>
            </a:endParaRPr>
          </a:p>
          <a:p>
            <a:pPr algn="ctr" eaLnBrk="0" hangingPunct="0"/>
            <a:r>
              <a:rPr lang="zh-CN" altLang="zh-CN" sz="1100" b="1" dirty="0" smtClean="0">
                <a:solidFill>
                  <a:schemeClr val="bg1"/>
                </a:solidFill>
              </a:rPr>
              <a:t>推动海事仲裁司法审查双轨制模式的统一</a:t>
            </a:r>
            <a:endParaRPr lang="ko-KR" altLang="en-US" sz="1100" b="1" dirty="0">
              <a:solidFill>
                <a:schemeClr val="bg1"/>
              </a:solidFill>
              <a:latin typeface="Verdana" pitchFamily="34" charset="0"/>
              <a:ea typeface="Gulim" pitchFamily="34" charset="-127"/>
            </a:endParaRPr>
          </a:p>
        </p:txBody>
      </p:sp>
      <p:grpSp>
        <p:nvGrpSpPr>
          <p:cNvPr id="2" name="Group 20"/>
          <p:cNvGrpSpPr>
            <a:grpSpLocks/>
          </p:cNvGrpSpPr>
          <p:nvPr/>
        </p:nvGrpSpPr>
        <p:grpSpPr bwMode="auto">
          <a:xfrm>
            <a:off x="2268084" y="2741914"/>
            <a:ext cx="1239441" cy="924165"/>
            <a:chOff x="2363" y="2075"/>
            <a:chExt cx="1210" cy="812"/>
          </a:xfrm>
        </p:grpSpPr>
        <p:sp>
          <p:nvSpPr>
            <p:cNvPr id="42" name="AutoShape 21"/>
            <p:cNvSpPr>
              <a:spLocks noChangeArrowheads="1"/>
            </p:cNvSpPr>
            <p:nvPr/>
          </p:nvSpPr>
          <p:spPr bwMode="gray">
            <a:xfrm>
              <a:off x="2363" y="2075"/>
              <a:ext cx="1210" cy="812"/>
            </a:xfrm>
            <a:prstGeom prst="hexagon">
              <a:avLst>
                <a:gd name="adj" fmla="val 37254"/>
                <a:gd name="vf" fmla="val 115470"/>
              </a:avLst>
            </a:prstGeom>
            <a:solidFill>
              <a:srgbClr val="F8F8F8">
                <a:alpha val="50000"/>
              </a:srgbClr>
            </a:solidFill>
            <a:ln w="19050" algn="ctr">
              <a:solidFill>
                <a:srgbClr val="F8F8F8"/>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43" name="AutoShape 22"/>
            <p:cNvSpPr>
              <a:spLocks noChangeArrowheads="1"/>
            </p:cNvSpPr>
            <p:nvPr/>
          </p:nvSpPr>
          <p:spPr bwMode="gray">
            <a:xfrm>
              <a:off x="2395" y="2095"/>
              <a:ext cx="1138" cy="764"/>
            </a:xfrm>
            <a:prstGeom prst="hexagon">
              <a:avLst>
                <a:gd name="adj" fmla="val 37238"/>
                <a:gd name="vf" fmla="val 115470"/>
              </a:avLst>
            </a:prstGeom>
            <a:solidFill>
              <a:srgbClr val="F8F8F8"/>
            </a:solidFill>
            <a:ln w="19050" algn="ctr">
              <a:solidFill>
                <a:srgbClr val="F8F8F8"/>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sp>
        <p:nvSpPr>
          <p:cNvPr id="44" name="Rectangle 23"/>
          <p:cNvSpPr>
            <a:spLocks noChangeArrowheads="1"/>
          </p:cNvSpPr>
          <p:nvPr/>
        </p:nvSpPr>
        <p:spPr bwMode="auto">
          <a:xfrm>
            <a:off x="2355742" y="2766447"/>
            <a:ext cx="999641" cy="9002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68580" tIns="34290" rIns="68580" bIns="34290">
            <a:spAutoFit/>
          </a:bodyPr>
          <a:lstStyle/>
          <a:p>
            <a:pPr algn="ctr"/>
            <a:r>
              <a:rPr lang="zh-CN" altLang="en-US" sz="1800" b="1" dirty="0" smtClean="0">
                <a:solidFill>
                  <a:srgbClr val="000000"/>
                </a:solidFill>
                <a:effectLst>
                  <a:outerShdw blurRad="38100" dist="38100" dir="2700000" algn="tl">
                    <a:srgbClr val="C0C0C0"/>
                  </a:outerShdw>
                </a:effectLst>
                <a:ea typeface="宋体" panose="02010600030101010101" pitchFamily="2" charset="-122"/>
                <a:cs typeface="Arial" panose="020B0604020202020204" pitchFamily="34" charset="0"/>
              </a:rPr>
              <a:t>（二）立法层面</a:t>
            </a:r>
            <a:endParaRPr lang="en-US" altLang="zh-CN" sz="1800" b="1" dirty="0">
              <a:solidFill>
                <a:srgbClr val="000000"/>
              </a:solidFill>
              <a:effectLst>
                <a:outerShdw blurRad="38100" dist="38100" dir="2700000" algn="tl">
                  <a:srgbClr val="C0C0C0"/>
                </a:outerShdw>
              </a:effectLst>
              <a:ea typeface="宋体" panose="02010600030101010101" pitchFamily="2" charset="-122"/>
              <a:cs typeface="Arial" panose="020B0604020202020204" pitchFamily="34" charset="0"/>
            </a:endParaRPr>
          </a:p>
        </p:txBody>
      </p:sp>
      <p:sp>
        <p:nvSpPr>
          <p:cNvPr id="45" name="剪去对角的矩形 44"/>
          <p:cNvSpPr/>
          <p:nvPr/>
        </p:nvSpPr>
        <p:spPr>
          <a:xfrm>
            <a:off x="5880306" y="1321302"/>
            <a:ext cx="2724003" cy="3394165"/>
          </a:xfrm>
          <a:prstGeom prst="snip2DiagRect">
            <a:avLst/>
          </a:prstGeom>
        </p:spPr>
        <p:style>
          <a:lnRef idx="2">
            <a:schemeClr val="accent1"/>
          </a:lnRef>
          <a:fillRef idx="1">
            <a:schemeClr val="lt1"/>
          </a:fillRef>
          <a:effectRef idx="0">
            <a:schemeClr val="accent1"/>
          </a:effectRef>
          <a:fontRef idx="minor">
            <a:schemeClr val="dk1"/>
          </a:fontRef>
        </p:style>
        <p:txBody>
          <a:bodyPr lIns="68580" tIns="34290" rIns="68580" bIns="34290" rtlCol="0" anchor="ctr"/>
          <a:lstStyle/>
          <a:p>
            <a:pPr algn="ctr"/>
            <a:endParaRPr lang="en-US" altLang="zh-CN" sz="1500" dirty="0"/>
          </a:p>
          <a:p>
            <a:pPr algn="ctr"/>
            <a:endParaRPr lang="en-US" altLang="zh-CN" sz="1500" dirty="0"/>
          </a:p>
          <a:p>
            <a:r>
              <a:rPr lang="en-US" altLang="zh-CN" sz="1500" dirty="0"/>
              <a:t>     </a:t>
            </a:r>
            <a:r>
              <a:rPr lang="en-US" altLang="zh-CN" dirty="0" smtClean="0"/>
              <a:t>2.</a:t>
            </a:r>
            <a:r>
              <a:rPr lang="zh-CN" altLang="zh-CN" b="1" dirty="0" smtClean="0"/>
              <a:t>在立法层面上进一步完善海事诉讼与仲裁对接机制</a:t>
            </a:r>
            <a:endParaRPr lang="ko-KR" altLang="en-US" b="1" dirty="0" smtClean="0">
              <a:latin typeface="Verdana" pitchFamily="34" charset="0"/>
              <a:ea typeface="Gulim" pitchFamily="34" charset="-127"/>
            </a:endParaRPr>
          </a:p>
          <a:p>
            <a:pPr algn="ctr"/>
            <a:endParaRPr lang="en-US" altLang="zh-CN" sz="1500" dirty="0"/>
          </a:p>
          <a:p>
            <a:pPr algn="ctr"/>
            <a:endParaRPr lang="en-US" altLang="zh-CN" sz="1500" dirty="0"/>
          </a:p>
          <a:p>
            <a:pPr algn="ctr"/>
            <a:endParaRPr lang="zh-CN" altLang="en-US" sz="1500" dirty="0"/>
          </a:p>
        </p:txBody>
      </p:sp>
      <p:sp>
        <p:nvSpPr>
          <p:cNvPr id="20" name="TextBox 19"/>
          <p:cNvSpPr txBox="1"/>
          <p:nvPr/>
        </p:nvSpPr>
        <p:spPr>
          <a:xfrm>
            <a:off x="2204358" y="1425402"/>
            <a:ext cx="1510392" cy="530915"/>
          </a:xfrm>
          <a:prstGeom prst="rect">
            <a:avLst/>
          </a:prstGeom>
          <a:noFill/>
        </p:spPr>
        <p:txBody>
          <a:bodyPr wrap="square" lIns="68580" tIns="34290" rIns="68580" bIns="34290" rtlCol="0">
            <a:spAutoFit/>
          </a:bodyPr>
          <a:lstStyle/>
          <a:p>
            <a:pPr algn="ctr" eaLnBrk="0" hangingPunct="0"/>
            <a:r>
              <a:rPr lang="zh-CN" altLang="en-US" dirty="0"/>
              <a:t>　</a:t>
            </a:r>
            <a:r>
              <a:rPr lang="zh-CN" altLang="zh-CN" sz="1200" b="1" dirty="0" smtClean="0">
                <a:solidFill>
                  <a:schemeClr val="bg1"/>
                </a:solidFill>
              </a:rPr>
              <a:t>抓紧修订现行</a:t>
            </a:r>
            <a:endParaRPr lang="en-US" altLang="zh-CN" sz="1200" b="1" dirty="0" smtClean="0">
              <a:solidFill>
                <a:schemeClr val="bg1"/>
              </a:solidFill>
            </a:endParaRPr>
          </a:p>
          <a:p>
            <a:pPr algn="ctr" eaLnBrk="0" hangingPunct="0"/>
            <a:r>
              <a:rPr lang="zh-CN" altLang="zh-CN" sz="1200" b="1" dirty="0" smtClean="0">
                <a:solidFill>
                  <a:schemeClr val="bg1"/>
                </a:solidFill>
              </a:rPr>
              <a:t>《仲裁法》</a:t>
            </a:r>
            <a:endParaRPr lang="ko-KR" altLang="en-US" sz="1200" b="1" dirty="0">
              <a:solidFill>
                <a:schemeClr val="bg1"/>
              </a:solidFill>
              <a:latin typeface="Verdana" pitchFamily="34" charset="0"/>
              <a:ea typeface="Gulim" pitchFamily="34" charset="-127"/>
            </a:endParaRPr>
          </a:p>
        </p:txBody>
      </p:sp>
      <p:sp>
        <p:nvSpPr>
          <p:cNvPr id="19" name="TextBox 6"/>
          <p:cNvSpPr/>
          <p:nvPr/>
        </p:nvSpPr>
        <p:spPr>
          <a:xfrm>
            <a:off x="100739" y="324151"/>
            <a:ext cx="8276095" cy="861774"/>
          </a:xfrm>
          <a:prstGeom prst="rect">
            <a:avLst/>
          </a:prstGeom>
          <a:noFill/>
          <a:ln w="9525">
            <a:noFill/>
          </a:ln>
        </p:spPr>
        <p:txBody>
          <a:bodyPr wrap="square" lIns="0" tIns="0" rIns="0" bIns="0" anchor="ctr">
            <a:spAutoFit/>
          </a:bodyPr>
          <a:lstStyle/>
          <a:p>
            <a:pPr lvl="0"/>
            <a:r>
              <a:rPr lang="zh-CN" altLang="en-US" sz="2400" dirty="0" smtClean="0">
                <a:solidFill>
                  <a:srgbClr val="B20400"/>
                </a:solidFill>
                <a:latin typeface="Impact" panose="020B0806030902050204" pitchFamily="34" charset="0"/>
                <a:ea typeface="微软雅黑" panose="020B0503020204020204" pitchFamily="34" charset="-122"/>
                <a:sym typeface="Impact" panose="020B0806030902050204" pitchFamily="34" charset="0"/>
              </a:rPr>
              <a:t>四、</a:t>
            </a:r>
            <a:r>
              <a:rPr lang="zh-CN" altLang="zh-CN" sz="2400" dirty="0" smtClean="0">
                <a:solidFill>
                  <a:srgbClr val="B20400"/>
                </a:solidFill>
                <a:latin typeface="Impact" panose="020B0806030902050204" pitchFamily="34" charset="0"/>
                <a:ea typeface="微软雅黑" panose="020B0503020204020204" pitchFamily="34" charset="-122"/>
                <a:sym typeface="Impact" panose="020B0806030902050204" pitchFamily="34" charset="0"/>
              </a:rPr>
              <a:t>构建海事诉讼与仲裁对接机制的对策和建议</a:t>
            </a:r>
          </a:p>
          <a:p>
            <a:endParaRPr lang="zh-CN" altLang="en-US" sz="3200" dirty="0">
              <a:solidFill>
                <a:srgbClr val="B20400"/>
              </a:solidFill>
              <a:latin typeface="Impact" panose="020B0806030902050204" pitchFamily="34" charset="0"/>
              <a:ea typeface="微软雅黑" panose="020B0503020204020204" pitchFamily="34" charset="-122"/>
              <a:sym typeface="Impact" panose="020B0806030902050204" pitchFamily="34" charset="0"/>
            </a:endParaRPr>
          </a:p>
        </p:txBody>
      </p:sp>
      <p:pic>
        <p:nvPicPr>
          <p:cNvPr id="87042" name="Picture 2" descr="C:\Users\acer\Desktop\111.jpg"/>
          <p:cNvPicPr>
            <a:picLocks noChangeAspect="1" noChangeArrowheads="1"/>
          </p:cNvPicPr>
          <p:nvPr/>
        </p:nvPicPr>
        <p:blipFill>
          <a:blip r:embed="rId3" cstate="print"/>
          <a:srcRect/>
          <a:stretch>
            <a:fillRect/>
          </a:stretch>
        </p:blipFill>
        <p:spPr bwMode="auto">
          <a:xfrm>
            <a:off x="448025" y="5461000"/>
            <a:ext cx="5294097" cy="258763"/>
          </a:xfrm>
          <a:prstGeom prst="rect">
            <a:avLst/>
          </a:prstGeom>
          <a:noFill/>
        </p:spPr>
      </p:pic>
    </p:spTree>
    <p:extLst>
      <p:ext uri="{BB962C8B-B14F-4D97-AF65-F5344CB8AC3E}">
        <p14:creationId xmlns:p14="http://schemas.microsoft.com/office/powerpoint/2010/main" xmlns="" val="416982329"/>
      </p:ext>
    </p:extLst>
  </p:cSld>
  <p:clrMapOvr>
    <a:masterClrMapping/>
  </p:clrMapOvr>
  <p:transition spd="med">
    <p:wedg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p:nvPr/>
        </p:nvSpPr>
        <p:spPr>
          <a:xfrm>
            <a:off x="100739" y="324151"/>
            <a:ext cx="8276095" cy="861774"/>
          </a:xfrm>
          <a:prstGeom prst="rect">
            <a:avLst/>
          </a:prstGeom>
          <a:noFill/>
          <a:ln w="9525">
            <a:noFill/>
          </a:ln>
        </p:spPr>
        <p:txBody>
          <a:bodyPr wrap="square" lIns="0" tIns="0" rIns="0" bIns="0" anchor="ctr">
            <a:spAutoFit/>
          </a:bodyPr>
          <a:lstStyle/>
          <a:p>
            <a:pPr lvl="0"/>
            <a:r>
              <a:rPr lang="zh-CN" altLang="en-US" sz="2400" dirty="0" smtClean="0">
                <a:solidFill>
                  <a:srgbClr val="B20400"/>
                </a:solidFill>
                <a:latin typeface="Impact" panose="020B0806030902050204" pitchFamily="34" charset="0"/>
                <a:ea typeface="微软雅黑" panose="020B0503020204020204" pitchFamily="34" charset="-122"/>
                <a:sym typeface="Impact" panose="020B0806030902050204" pitchFamily="34" charset="0"/>
              </a:rPr>
              <a:t>四、</a:t>
            </a:r>
            <a:r>
              <a:rPr lang="zh-CN" altLang="zh-CN" sz="2400" dirty="0" smtClean="0">
                <a:solidFill>
                  <a:srgbClr val="B20400"/>
                </a:solidFill>
                <a:latin typeface="Impact" panose="020B0806030902050204" pitchFamily="34" charset="0"/>
                <a:ea typeface="微软雅黑" panose="020B0503020204020204" pitchFamily="34" charset="-122"/>
                <a:sym typeface="Impact" panose="020B0806030902050204" pitchFamily="34" charset="0"/>
              </a:rPr>
              <a:t>构建海事诉讼与仲裁对接机制的对策和建议</a:t>
            </a:r>
          </a:p>
          <a:p>
            <a:endParaRPr lang="zh-CN" altLang="en-US" sz="3200" dirty="0">
              <a:solidFill>
                <a:srgbClr val="B204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 name="矩形 3"/>
          <p:cNvSpPr/>
          <p:nvPr/>
        </p:nvSpPr>
        <p:spPr>
          <a:xfrm>
            <a:off x="469400" y="783627"/>
            <a:ext cx="5995552" cy="923330"/>
          </a:xfrm>
          <a:prstGeom prst="rect">
            <a:avLst/>
          </a:prstGeom>
        </p:spPr>
        <p:txBody>
          <a:bodyPr wrap="none">
            <a:spAutoFit/>
          </a:bodyPr>
          <a:lstStyle/>
          <a:p>
            <a:r>
              <a:rPr lang="zh-CN" altLang="en-US" b="1" dirty="0" smtClean="0"/>
              <a:t>（二）</a:t>
            </a:r>
            <a:r>
              <a:rPr lang="zh-CN" altLang="zh-CN" b="1" u="sng" dirty="0" smtClean="0"/>
              <a:t>在立法层面上</a:t>
            </a:r>
            <a:r>
              <a:rPr lang="zh-CN" altLang="zh-CN" b="1" dirty="0" smtClean="0"/>
              <a:t>进一步完善海事诉讼与仲裁对接机制</a:t>
            </a:r>
            <a:endParaRPr lang="ko-KR" altLang="en-US" b="1" dirty="0" smtClean="0">
              <a:latin typeface="Verdana" pitchFamily="34" charset="0"/>
              <a:ea typeface="Gulim" pitchFamily="34" charset="-127"/>
            </a:endParaRPr>
          </a:p>
          <a:p>
            <a:endParaRPr lang="ko-KR" altLang="en-US" b="1" dirty="0" smtClean="0">
              <a:latin typeface="Verdana" pitchFamily="34" charset="0"/>
              <a:ea typeface="Gulim" pitchFamily="34" charset="-127"/>
            </a:endParaRPr>
          </a:p>
          <a:p>
            <a:endParaRPr lang="zh-CN" altLang="zh-CN" dirty="0" smtClean="0"/>
          </a:p>
        </p:txBody>
      </p:sp>
      <p:sp>
        <p:nvSpPr>
          <p:cNvPr id="5" name="TextBox 4"/>
          <p:cNvSpPr txBox="1"/>
          <p:nvPr/>
        </p:nvSpPr>
        <p:spPr>
          <a:xfrm>
            <a:off x="542443" y="1146874"/>
            <a:ext cx="7415938" cy="3970318"/>
          </a:xfrm>
          <a:prstGeom prst="rect">
            <a:avLst/>
          </a:prstGeom>
          <a:noFill/>
        </p:spPr>
        <p:txBody>
          <a:bodyPr wrap="square" rtlCol="0">
            <a:spAutoFit/>
          </a:bodyPr>
          <a:lstStyle/>
          <a:p>
            <a:r>
              <a:rPr lang="en-US" altLang="zh-CN" sz="1400" b="1" dirty="0" smtClean="0"/>
              <a:t>1</a:t>
            </a:r>
            <a:r>
              <a:rPr lang="zh-CN" altLang="zh-CN" sz="1400" b="1" dirty="0" smtClean="0"/>
              <a:t>．抓紧修订现行《仲裁法》</a:t>
            </a:r>
            <a:endParaRPr lang="zh-CN" altLang="zh-CN" sz="1400" dirty="0" smtClean="0"/>
          </a:p>
          <a:p>
            <a:r>
              <a:rPr lang="zh-CN" altLang="zh-CN" sz="1400" dirty="0" smtClean="0"/>
              <a:t>立法关注海事仲裁司法审查特殊性，删改部分落后于时代的规定；细化相关规定，增强现实可操作性；结合仲裁最新的理论与实践发展，对现行仲裁法作全面系统的修订。</a:t>
            </a:r>
          </a:p>
          <a:p>
            <a:r>
              <a:rPr lang="en-US" altLang="zh-CN" sz="1400" b="1" dirty="0" smtClean="0"/>
              <a:t>2</a:t>
            </a:r>
            <a:r>
              <a:rPr lang="zh-CN" altLang="zh-CN" sz="1400" b="1" dirty="0" smtClean="0"/>
              <a:t>．推动海事仲裁司法审查双轨制模式的统一</a:t>
            </a:r>
            <a:endParaRPr lang="zh-CN" altLang="zh-CN" sz="1400" dirty="0" smtClean="0"/>
          </a:p>
          <a:p>
            <a:r>
              <a:rPr lang="zh-CN" altLang="zh-CN" sz="1400" dirty="0" smtClean="0"/>
              <a:t>实现涉外裁决的司法审查与国内仲裁的司法审查并轨，取消对于国内仲裁实体审查内容，在审查标准上与涉外仲裁审查保持一致；实现撤销仲裁裁决制度和不予执行仲裁裁决制度的并轨，当事人向法院申请撤销仲裁裁决被驳回后，不得在执行程序中再提出不予执行申请等。</a:t>
            </a:r>
          </a:p>
          <a:p>
            <a:r>
              <a:rPr lang="en-US" altLang="zh-CN" sz="1400" b="1" dirty="0" smtClean="0"/>
              <a:t>3</a:t>
            </a:r>
            <a:r>
              <a:rPr lang="zh-CN" altLang="zh-CN" sz="1400" b="1" dirty="0" smtClean="0"/>
              <a:t>．探索引入非机构仲裁（临时仲裁）制度</a:t>
            </a:r>
            <a:endParaRPr lang="zh-CN" altLang="zh-CN" sz="1400" dirty="0" smtClean="0"/>
          </a:p>
          <a:p>
            <a:r>
              <a:rPr lang="zh-CN" altLang="zh-CN" sz="1400" dirty="0" smtClean="0"/>
              <a:t>借广东、上海等自贸区先行先试的东风，可以尝试在广东、上海等自贸区先行试点临时仲裁制度。</a:t>
            </a:r>
            <a:endParaRPr lang="en-US" altLang="zh-CN" sz="1400" dirty="0" smtClean="0"/>
          </a:p>
          <a:p>
            <a:r>
              <a:rPr lang="en-US" altLang="zh-CN" sz="1400" b="1" dirty="0" smtClean="0"/>
              <a:t>4</a:t>
            </a:r>
            <a:r>
              <a:rPr lang="zh-CN" altLang="zh-CN" sz="1400" b="1" dirty="0" smtClean="0"/>
              <a:t>．完善相关财产保全措施的程序规定</a:t>
            </a:r>
            <a:endParaRPr lang="zh-CN" altLang="zh-CN" sz="1400" dirty="0" smtClean="0"/>
          </a:p>
          <a:p>
            <a:r>
              <a:rPr lang="zh-CN" altLang="zh-CN" sz="1400" dirty="0" smtClean="0"/>
              <a:t>实务中，当事人的申请通过仲裁机构转交，耗时费力，不利于提高仲裁效率。建议借鉴我国台湾做法，由当事人凭受理通知书直接向法院申请财产保全和证据保全，在现阶段更具有可操作性。</a:t>
            </a:r>
          </a:p>
          <a:p>
            <a:r>
              <a:rPr lang="en-US" altLang="zh-CN" sz="1400" b="1" dirty="0" smtClean="0"/>
              <a:t>5</a:t>
            </a:r>
            <a:r>
              <a:rPr lang="zh-CN" altLang="zh-CN" sz="1400" b="1" dirty="0" smtClean="0"/>
              <a:t>．增加法院对仲裁庭收集证据时的协助执行义务的规定</a:t>
            </a:r>
            <a:endParaRPr lang="zh-CN" altLang="zh-CN" sz="1400" dirty="0" smtClean="0"/>
          </a:p>
          <a:p>
            <a:r>
              <a:rPr lang="zh-CN" altLang="zh-CN" sz="1400" dirty="0" smtClean="0"/>
              <a:t>仲裁庭需要证人出庭，若证人拒绝配合，仲裁庭无能为力。由于法律没有规定司法机关对仲裁庭获取证据给予支持和协助，导致该条款缺乏可操作性。笔者建议，应在《仲裁法》中增加司法机关和相关部门对于仲裁庭获取证据应当给予协助的规定。</a:t>
            </a:r>
          </a:p>
        </p:txBody>
      </p:sp>
      <p:pic>
        <p:nvPicPr>
          <p:cNvPr id="6" name="Picture 3" descr="C:\Users\acer\Desktop\111.jpg"/>
          <p:cNvPicPr>
            <a:picLocks noChangeAspect="1" noChangeArrowheads="1"/>
          </p:cNvPicPr>
          <p:nvPr/>
        </p:nvPicPr>
        <p:blipFill>
          <a:blip r:embed="rId2" cstate="print"/>
          <a:srcRect/>
          <a:stretch>
            <a:fillRect/>
          </a:stretch>
        </p:blipFill>
        <p:spPr bwMode="auto">
          <a:xfrm>
            <a:off x="463524" y="5461000"/>
            <a:ext cx="5247601" cy="258763"/>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6"/>
          <p:cNvSpPr/>
          <p:nvPr/>
        </p:nvSpPr>
        <p:spPr>
          <a:xfrm>
            <a:off x="100739" y="324151"/>
            <a:ext cx="8276095" cy="861774"/>
          </a:xfrm>
          <a:prstGeom prst="rect">
            <a:avLst/>
          </a:prstGeom>
          <a:noFill/>
          <a:ln w="9525">
            <a:noFill/>
          </a:ln>
        </p:spPr>
        <p:txBody>
          <a:bodyPr wrap="square" lIns="0" tIns="0" rIns="0" bIns="0" anchor="ctr">
            <a:spAutoFit/>
          </a:bodyPr>
          <a:lstStyle/>
          <a:p>
            <a:pPr lvl="0"/>
            <a:r>
              <a:rPr lang="zh-CN" altLang="en-US" sz="2400" dirty="0" smtClean="0">
                <a:solidFill>
                  <a:srgbClr val="B20400"/>
                </a:solidFill>
                <a:latin typeface="Impact" panose="020B0806030902050204" pitchFamily="34" charset="0"/>
                <a:ea typeface="微软雅黑" panose="020B0503020204020204" pitchFamily="34" charset="-122"/>
                <a:sym typeface="Impact" panose="020B0806030902050204" pitchFamily="34" charset="0"/>
              </a:rPr>
              <a:t>四、</a:t>
            </a:r>
            <a:r>
              <a:rPr lang="zh-CN" altLang="zh-CN" sz="2400" dirty="0" smtClean="0">
                <a:solidFill>
                  <a:srgbClr val="B20400"/>
                </a:solidFill>
                <a:latin typeface="Impact" panose="020B0806030902050204" pitchFamily="34" charset="0"/>
                <a:ea typeface="微软雅黑" panose="020B0503020204020204" pitchFamily="34" charset="-122"/>
                <a:sym typeface="Impact" panose="020B0806030902050204" pitchFamily="34" charset="0"/>
              </a:rPr>
              <a:t>构建海事诉讼与仲裁对接机制的对策和建议</a:t>
            </a:r>
          </a:p>
          <a:p>
            <a:endParaRPr lang="zh-CN" altLang="en-US" sz="3200" dirty="0">
              <a:solidFill>
                <a:srgbClr val="B204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7" name="矩形 16"/>
          <p:cNvSpPr/>
          <p:nvPr/>
        </p:nvSpPr>
        <p:spPr>
          <a:xfrm>
            <a:off x="619279" y="1124590"/>
            <a:ext cx="3863558" cy="1200329"/>
          </a:xfrm>
          <a:prstGeom prst="rect">
            <a:avLst/>
          </a:prstGeom>
        </p:spPr>
        <p:txBody>
          <a:bodyPr wrap="none">
            <a:spAutoFit/>
          </a:bodyPr>
          <a:lstStyle/>
          <a:p>
            <a:r>
              <a:rPr lang="en-US" altLang="zh-CN" u="sng" dirty="0" smtClean="0"/>
              <a:t>6.</a:t>
            </a:r>
            <a:r>
              <a:rPr lang="zh-CN" altLang="zh-CN" b="1" u="sng" dirty="0" smtClean="0"/>
              <a:t>完善相关仲裁协议效力的法律规定</a:t>
            </a:r>
            <a:endParaRPr lang="ko-KR" altLang="en-US" b="1" u="sng" dirty="0" smtClean="0">
              <a:latin typeface="Verdana" pitchFamily="34" charset="0"/>
              <a:ea typeface="Gulim" pitchFamily="34" charset="-127"/>
            </a:endParaRPr>
          </a:p>
          <a:p>
            <a:endParaRPr lang="ko-KR" altLang="en-US" b="1" dirty="0" smtClean="0">
              <a:latin typeface="Verdana" pitchFamily="34" charset="0"/>
              <a:ea typeface="Gulim" pitchFamily="34" charset="-127"/>
            </a:endParaRPr>
          </a:p>
          <a:p>
            <a:endParaRPr lang="ko-KR" altLang="en-US" b="1" dirty="0" smtClean="0">
              <a:latin typeface="Verdana" pitchFamily="34" charset="0"/>
              <a:ea typeface="Gulim" pitchFamily="34" charset="-127"/>
            </a:endParaRPr>
          </a:p>
          <a:p>
            <a:endParaRPr lang="zh-CN" altLang="zh-CN" dirty="0" smtClean="0"/>
          </a:p>
        </p:txBody>
      </p:sp>
      <p:sp>
        <p:nvSpPr>
          <p:cNvPr id="24" name="TextBox 23"/>
          <p:cNvSpPr txBox="1"/>
          <p:nvPr/>
        </p:nvSpPr>
        <p:spPr>
          <a:xfrm>
            <a:off x="526943" y="1441342"/>
            <a:ext cx="7413311" cy="4034951"/>
          </a:xfrm>
          <a:prstGeom prst="rect">
            <a:avLst/>
          </a:prstGeom>
          <a:noFill/>
        </p:spPr>
        <p:txBody>
          <a:bodyPr wrap="square" rtlCol="0">
            <a:spAutoFit/>
          </a:bodyPr>
          <a:lstStyle/>
          <a:p>
            <a:r>
              <a:rPr lang="zh-CN" altLang="zh-CN" sz="1400" b="1" dirty="0" smtClean="0"/>
              <a:t>一是放宽对仲裁协议的形式要件的规定。</a:t>
            </a:r>
            <a:r>
              <a:rPr lang="zh-CN" altLang="zh-CN" sz="1400" dirty="0" smtClean="0"/>
              <a:t>我国《仲裁法》规定有效的仲裁协议必须是书面形式，尽管在《仲裁法司法解释》中扩大了对于仲裁协议书面形式的要求，书面形式包括信件、合同书和数据电文（包括电子邮件、电子数据、传真和电报等），但对书面仲裁协议还应当尽量宽泛的解释，对于一些简单、有缺陷的仲裁协议尽可能作出有利于实现当事人的仲裁意愿、尽量使之有效的解释。</a:t>
            </a:r>
          </a:p>
          <a:p>
            <a:r>
              <a:rPr lang="zh-CN" altLang="zh-CN" sz="1400" b="1" dirty="0" smtClean="0"/>
              <a:t>二是适度放松对并入提单的仲裁条款的审查条件。</a:t>
            </a:r>
            <a:r>
              <a:rPr lang="zh-CN" altLang="zh-CN" sz="1400" dirty="0" smtClean="0"/>
              <a:t>可以有限地承认并入提单仲裁条款的有效性，或者承认选定在我国的仲裁机构进行仲裁的仲裁条款的有效性。例如，若提单持有人与承运人长期存在运输关系，或者有证据证明提单持有人应当充分知晓提单中的仲裁条款的，提单持有人再以未与承运人协商仲裁条款，不知道仲裁条款为由，申请提单仲裁条款无效的，应不予支持。</a:t>
            </a:r>
          </a:p>
          <a:p>
            <a:r>
              <a:rPr lang="zh-CN" altLang="zh-CN" sz="1400" b="1" dirty="0" smtClean="0"/>
              <a:t>三是删除“确定的仲裁机构”规定。</a:t>
            </a:r>
            <a:r>
              <a:rPr lang="zh-CN" altLang="zh-CN" sz="1400" dirty="0" smtClean="0"/>
              <a:t>不再将“确定的仲裁机构”作为有效仲裁协议的必要条件，与国际商事海事仲裁领域的通行做法保持一致，相应地，浮动仲裁条款及临时仲裁协议的效力问题也迎刃而解。</a:t>
            </a:r>
          </a:p>
          <a:p>
            <a:r>
              <a:rPr lang="zh-CN" altLang="zh-CN" sz="1400" b="1" dirty="0" smtClean="0"/>
              <a:t>四是从宽解释约定仲裁地的仲裁条款。</a:t>
            </a:r>
            <a:r>
              <a:rPr lang="zh-CN" altLang="zh-CN" sz="1400" dirty="0" smtClean="0"/>
              <a:t>在航运合同中，大量充斥着“北京仲裁”、“上海仲裁”等仲裁地设立有中国海事仲裁委员会或其分会的仲裁条款，其效力按照相关司法解释被认定为无效。对于仅约定仲裁地的仲裁条款，法院应持宽容的态度，从宽解释，尽量使之符合当事人的真实意思。</a:t>
            </a:r>
          </a:p>
          <a:p>
            <a:pPr>
              <a:lnSpc>
                <a:spcPct val="130000"/>
              </a:lnSpc>
            </a:pPr>
            <a:endParaRPr lang="zh-CN" altLang="en-US" sz="1400" dirty="0" smtClean="0">
              <a:latin typeface="Arial" panose="020B0604020202020204" pitchFamily="34" charset="0"/>
              <a:ea typeface="微软雅黑" panose="020B0503020204020204" charset="-122"/>
            </a:endParaRPr>
          </a:p>
        </p:txBody>
      </p:sp>
      <p:sp>
        <p:nvSpPr>
          <p:cNvPr id="25" name="矩形 24"/>
          <p:cNvSpPr/>
          <p:nvPr/>
        </p:nvSpPr>
        <p:spPr>
          <a:xfrm>
            <a:off x="469400" y="783627"/>
            <a:ext cx="5995552" cy="923330"/>
          </a:xfrm>
          <a:prstGeom prst="rect">
            <a:avLst/>
          </a:prstGeom>
        </p:spPr>
        <p:txBody>
          <a:bodyPr wrap="none">
            <a:spAutoFit/>
          </a:bodyPr>
          <a:lstStyle/>
          <a:p>
            <a:r>
              <a:rPr lang="zh-CN" altLang="en-US" b="1" dirty="0" smtClean="0"/>
              <a:t>（二）</a:t>
            </a:r>
            <a:r>
              <a:rPr lang="zh-CN" altLang="zh-CN" b="1" u="sng" dirty="0" smtClean="0"/>
              <a:t>在立法层面上</a:t>
            </a:r>
            <a:r>
              <a:rPr lang="zh-CN" altLang="zh-CN" b="1" dirty="0" smtClean="0"/>
              <a:t>进一步完善海事诉讼与仲裁对接机制</a:t>
            </a:r>
            <a:endParaRPr lang="ko-KR" altLang="en-US" b="1" dirty="0" smtClean="0">
              <a:latin typeface="Verdana" pitchFamily="34" charset="0"/>
              <a:ea typeface="Gulim" pitchFamily="34" charset="-127"/>
            </a:endParaRPr>
          </a:p>
          <a:p>
            <a:endParaRPr lang="ko-KR" altLang="en-US" b="1" dirty="0" smtClean="0">
              <a:latin typeface="Verdana" pitchFamily="34" charset="0"/>
              <a:ea typeface="Gulim" pitchFamily="34" charset="-127"/>
            </a:endParaRPr>
          </a:p>
          <a:p>
            <a:endParaRPr lang="zh-CN" altLang="zh-CN" dirty="0" smtClean="0"/>
          </a:p>
        </p:txBody>
      </p:sp>
      <p:pic>
        <p:nvPicPr>
          <p:cNvPr id="88066" name="Picture 2" descr="C:\Users\acer\Desktop\111.jpg"/>
          <p:cNvPicPr>
            <a:picLocks noChangeAspect="1" noChangeArrowheads="1"/>
          </p:cNvPicPr>
          <p:nvPr/>
        </p:nvPicPr>
        <p:blipFill>
          <a:blip r:embed="rId2" cstate="print"/>
          <a:srcRect/>
          <a:stretch>
            <a:fillRect/>
          </a:stretch>
        </p:blipFill>
        <p:spPr bwMode="auto">
          <a:xfrm>
            <a:off x="455774" y="5461000"/>
            <a:ext cx="5294097" cy="258763"/>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79582" y="915363"/>
            <a:ext cx="4600940" cy="646331"/>
          </a:xfrm>
          <a:prstGeom prst="rect">
            <a:avLst/>
          </a:prstGeom>
        </p:spPr>
        <p:txBody>
          <a:bodyPr wrap="none">
            <a:spAutoFit/>
          </a:bodyPr>
          <a:lstStyle/>
          <a:p>
            <a:r>
              <a:rPr lang="zh-CN" altLang="en-US" b="1" dirty="0" smtClean="0"/>
              <a:t>（三）</a:t>
            </a:r>
            <a:r>
              <a:rPr lang="zh-CN" altLang="zh-CN" b="1" dirty="0" smtClean="0"/>
              <a:t>积极构建委托仲裁委员会调解新机制</a:t>
            </a:r>
            <a:endParaRPr lang="ko-KR" altLang="en-US" b="1" dirty="0" smtClean="0">
              <a:latin typeface="Verdana" pitchFamily="34" charset="0"/>
              <a:ea typeface="Gulim" pitchFamily="34" charset="-127"/>
            </a:endParaRPr>
          </a:p>
          <a:p>
            <a:endParaRPr lang="zh-CN" altLang="zh-CN" dirty="0" smtClean="0"/>
          </a:p>
        </p:txBody>
      </p:sp>
      <p:sp>
        <p:nvSpPr>
          <p:cNvPr id="3" name="TextBox 6"/>
          <p:cNvSpPr/>
          <p:nvPr/>
        </p:nvSpPr>
        <p:spPr>
          <a:xfrm>
            <a:off x="100739" y="324151"/>
            <a:ext cx="8276095" cy="861774"/>
          </a:xfrm>
          <a:prstGeom prst="rect">
            <a:avLst/>
          </a:prstGeom>
          <a:noFill/>
          <a:ln w="9525">
            <a:noFill/>
          </a:ln>
        </p:spPr>
        <p:txBody>
          <a:bodyPr wrap="square" lIns="0" tIns="0" rIns="0" bIns="0" anchor="ctr">
            <a:spAutoFit/>
          </a:bodyPr>
          <a:lstStyle/>
          <a:p>
            <a:pPr lvl="0"/>
            <a:r>
              <a:rPr lang="zh-CN" altLang="en-US" sz="2400" dirty="0" smtClean="0">
                <a:solidFill>
                  <a:srgbClr val="B20400"/>
                </a:solidFill>
                <a:latin typeface="Impact" panose="020B0806030902050204" pitchFamily="34" charset="0"/>
                <a:ea typeface="微软雅黑" panose="020B0503020204020204" pitchFamily="34" charset="-122"/>
                <a:sym typeface="Impact" panose="020B0806030902050204" pitchFamily="34" charset="0"/>
              </a:rPr>
              <a:t>四、</a:t>
            </a:r>
            <a:r>
              <a:rPr lang="zh-CN" altLang="zh-CN" sz="2400" dirty="0" smtClean="0">
                <a:solidFill>
                  <a:srgbClr val="B20400"/>
                </a:solidFill>
                <a:latin typeface="Impact" panose="020B0806030902050204" pitchFamily="34" charset="0"/>
                <a:ea typeface="微软雅黑" panose="020B0503020204020204" pitchFamily="34" charset="-122"/>
                <a:sym typeface="Impact" panose="020B0806030902050204" pitchFamily="34" charset="0"/>
              </a:rPr>
              <a:t>构建海事诉讼与仲裁对接机制的对策和建议</a:t>
            </a:r>
          </a:p>
          <a:p>
            <a:endParaRPr lang="zh-CN" altLang="en-US" sz="3200" dirty="0">
              <a:solidFill>
                <a:srgbClr val="B20400"/>
              </a:solidFill>
              <a:latin typeface="Impact" panose="020B0806030902050204" pitchFamily="34" charset="0"/>
              <a:ea typeface="微软雅黑" panose="020B0503020204020204" pitchFamily="34" charset="-122"/>
              <a:sym typeface="Impact" panose="020B0806030902050204" pitchFamily="34" charset="0"/>
            </a:endParaRPr>
          </a:p>
        </p:txBody>
      </p:sp>
      <p:pic>
        <p:nvPicPr>
          <p:cNvPr id="76802" name="Picture 2" descr="C:\Users\acer\Desktop\101028e182474c.jpg"/>
          <p:cNvPicPr>
            <a:picLocks noChangeAspect="1" noChangeArrowheads="1"/>
          </p:cNvPicPr>
          <p:nvPr/>
        </p:nvPicPr>
        <p:blipFill>
          <a:blip r:embed="rId2" cstate="print"/>
          <a:srcRect/>
          <a:stretch>
            <a:fillRect/>
          </a:stretch>
        </p:blipFill>
        <p:spPr bwMode="auto">
          <a:xfrm>
            <a:off x="510367" y="1503335"/>
            <a:ext cx="3720147" cy="2216258"/>
          </a:xfrm>
          <a:prstGeom prst="rect">
            <a:avLst/>
          </a:prstGeom>
          <a:noFill/>
        </p:spPr>
      </p:pic>
      <p:sp>
        <p:nvSpPr>
          <p:cNvPr id="5" name="TextBox 4"/>
          <p:cNvSpPr txBox="1"/>
          <p:nvPr/>
        </p:nvSpPr>
        <p:spPr>
          <a:xfrm>
            <a:off x="4564252" y="1356102"/>
            <a:ext cx="3513398" cy="3897862"/>
          </a:xfrm>
          <a:prstGeom prst="rect">
            <a:avLst/>
          </a:prstGeom>
          <a:noFill/>
        </p:spPr>
        <p:txBody>
          <a:bodyPr wrap="square" rtlCol="0">
            <a:spAutoFit/>
          </a:bodyPr>
          <a:lstStyle/>
          <a:p>
            <a:pPr>
              <a:lnSpc>
                <a:spcPct val="130000"/>
              </a:lnSpc>
            </a:pPr>
            <a:r>
              <a:rPr lang="zh-CN" altLang="zh-CN" sz="1600" dirty="0" smtClean="0"/>
              <a:t>根据《最高人民法院关于建立健全诉讼与非诉讼相衔接的矛盾纠纷解决机制的若干意见》和《关于人民法院进一步深化多元化纠纷解决改革的意见》的精神，法院应积极构建委托调解新机制。此为多元化纠纷解决机制的完善过程中要予以重视的重要一环，能够充分发挥海事仲裁员经验丰富、专业技术领域齐全、航运界彼此认同等“专家调解”的特色和优势，既符合当事人的实际需要，又能有效减轻法院办案压力，合理配置司法资源。</a:t>
            </a:r>
            <a:endParaRPr lang="zh-CN" altLang="en-US" sz="1600" dirty="0" smtClean="0">
              <a:latin typeface="Arial" panose="020B0604020202020204" pitchFamily="34" charset="0"/>
              <a:ea typeface="微软雅黑" panose="020B0503020204020204" charset="-122"/>
            </a:endParaRPr>
          </a:p>
        </p:txBody>
      </p:sp>
      <p:sp>
        <p:nvSpPr>
          <p:cNvPr id="6" name="TextBox 5"/>
          <p:cNvSpPr txBox="1"/>
          <p:nvPr/>
        </p:nvSpPr>
        <p:spPr>
          <a:xfrm>
            <a:off x="821411" y="3797084"/>
            <a:ext cx="3184900" cy="492443"/>
          </a:xfrm>
          <a:prstGeom prst="rect">
            <a:avLst/>
          </a:prstGeom>
          <a:noFill/>
        </p:spPr>
        <p:txBody>
          <a:bodyPr wrap="square" rtlCol="0">
            <a:spAutoFit/>
          </a:bodyPr>
          <a:lstStyle/>
          <a:p>
            <a:pPr>
              <a:lnSpc>
                <a:spcPct val="130000"/>
              </a:lnSpc>
            </a:pPr>
            <a:r>
              <a:rPr lang="zh-CN" altLang="zh-CN" sz="1000" dirty="0" smtClean="0">
                <a:latin typeface="仿宋" pitchFamily="49" charset="-122"/>
                <a:ea typeface="仿宋" pitchFamily="49" charset="-122"/>
              </a:rPr>
              <a:t>我院已于</a:t>
            </a:r>
            <a:r>
              <a:rPr lang="en-US" altLang="zh-CN" sz="1000" dirty="0" smtClean="0">
                <a:latin typeface="仿宋" pitchFamily="49" charset="-122"/>
                <a:ea typeface="仿宋" pitchFamily="49" charset="-122"/>
              </a:rPr>
              <a:t>2017</a:t>
            </a:r>
            <a:r>
              <a:rPr lang="zh-CN" altLang="zh-CN" sz="1000" dirty="0" smtClean="0">
                <a:latin typeface="仿宋" pitchFamily="49" charset="-122"/>
                <a:ea typeface="仿宋" pitchFamily="49" charset="-122"/>
              </a:rPr>
              <a:t>年</a:t>
            </a:r>
            <a:r>
              <a:rPr lang="en-US" altLang="zh-CN" sz="1000" dirty="0" smtClean="0">
                <a:latin typeface="仿宋" pitchFamily="49" charset="-122"/>
                <a:ea typeface="仿宋" pitchFamily="49" charset="-122"/>
              </a:rPr>
              <a:t>8</a:t>
            </a:r>
            <a:r>
              <a:rPr lang="zh-CN" altLang="zh-CN" sz="1000" dirty="0" smtClean="0">
                <a:latin typeface="仿宋" pitchFamily="49" charset="-122"/>
                <a:ea typeface="仿宋" pitchFamily="49" charset="-122"/>
              </a:rPr>
              <a:t>月</a:t>
            </a:r>
            <a:r>
              <a:rPr lang="en-US" altLang="zh-CN" sz="1000" dirty="0" smtClean="0">
                <a:latin typeface="仿宋" pitchFamily="49" charset="-122"/>
                <a:ea typeface="仿宋" pitchFamily="49" charset="-122"/>
              </a:rPr>
              <a:t>4</a:t>
            </a:r>
            <a:r>
              <a:rPr lang="zh-CN" altLang="zh-CN" sz="1000" dirty="0" smtClean="0">
                <a:latin typeface="仿宋" pitchFamily="49" charset="-122"/>
                <a:ea typeface="仿宋" pitchFamily="49" charset="-122"/>
              </a:rPr>
              <a:t>日与中国海事仲裁委员会签署《关于建立海事纠纷委托调解工作机制合作备忘录》</a:t>
            </a:r>
            <a:endParaRPr lang="zh-CN" altLang="en-US" sz="1000" dirty="0" smtClean="0">
              <a:latin typeface="仿宋" pitchFamily="49" charset="-122"/>
              <a:ea typeface="仿宋" pitchFamily="49" charset="-122"/>
            </a:endParaRPr>
          </a:p>
        </p:txBody>
      </p:sp>
      <p:pic>
        <p:nvPicPr>
          <p:cNvPr id="76803" name="Picture 3" descr="C:\Users\acer\Desktop\111.jpg"/>
          <p:cNvPicPr>
            <a:picLocks noChangeAspect="1" noChangeArrowheads="1"/>
          </p:cNvPicPr>
          <p:nvPr/>
        </p:nvPicPr>
        <p:blipFill>
          <a:blip r:embed="rId3" cstate="print"/>
          <a:srcRect/>
          <a:stretch>
            <a:fillRect/>
          </a:stretch>
        </p:blipFill>
        <p:spPr bwMode="auto">
          <a:xfrm>
            <a:off x="479022" y="5461000"/>
            <a:ext cx="5286347" cy="258763"/>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22960" y="2589939"/>
            <a:ext cx="7543800" cy="2305048"/>
          </a:xfrm>
        </p:spPr>
        <p:txBody>
          <a:bodyPr/>
          <a:lstStyle/>
          <a:p>
            <a:endParaRPr lang="en-US" altLang="zh-CN" dirty="0"/>
          </a:p>
          <a:p>
            <a:endParaRPr lang="en-US" altLang="zh-CN" dirty="0"/>
          </a:p>
          <a:p>
            <a:endParaRPr lang="en-US" altLang="zh-CN" dirty="0"/>
          </a:p>
          <a:p>
            <a:endParaRPr lang="en-US" altLang="zh-CN" dirty="0"/>
          </a:p>
        </p:txBody>
      </p:sp>
      <p:pic>
        <p:nvPicPr>
          <p:cNvPr id="4" name="图片 3" descr="t01ecbd4fd96dafff3b.png"/>
          <p:cNvPicPr>
            <a:picLocks noChangeAspect="1"/>
          </p:cNvPicPr>
          <p:nvPr/>
        </p:nvPicPr>
        <p:blipFill>
          <a:blip r:embed="rId2" cstate="print"/>
          <a:stretch>
            <a:fillRect/>
          </a:stretch>
        </p:blipFill>
        <p:spPr>
          <a:xfrm>
            <a:off x="762754" y="3418644"/>
            <a:ext cx="2743200" cy="1525270"/>
          </a:xfrm>
          <a:prstGeom prst="rect">
            <a:avLst/>
          </a:prstGeom>
        </p:spPr>
      </p:pic>
      <p:graphicFrame>
        <p:nvGraphicFramePr>
          <p:cNvPr id="7" name="图示 6"/>
          <p:cNvGraphicFramePr/>
          <p:nvPr/>
        </p:nvGraphicFramePr>
        <p:xfrm>
          <a:off x="1526583" y="728420"/>
          <a:ext cx="6256380" cy="21031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圆角矩形 7"/>
          <p:cNvSpPr/>
          <p:nvPr/>
        </p:nvSpPr>
        <p:spPr>
          <a:xfrm>
            <a:off x="3177152" y="2771954"/>
            <a:ext cx="5067946" cy="7151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zh-CN" altLang="zh-CN" b="1" dirty="0" smtClean="0"/>
              <a:t>四、构建海事诉讼与仲裁对接机制的对策和建议</a:t>
            </a:r>
            <a:endParaRPr lang="zh-CN" altLang="zh-CN" dirty="0"/>
          </a:p>
        </p:txBody>
      </p:sp>
      <p:pic>
        <p:nvPicPr>
          <p:cNvPr id="79874" name="Picture 2" descr="C:\Users\acer\Desktop\111.jpg"/>
          <p:cNvPicPr>
            <a:picLocks noChangeAspect="1" noChangeArrowheads="1"/>
          </p:cNvPicPr>
          <p:nvPr/>
        </p:nvPicPr>
        <p:blipFill>
          <a:blip r:embed="rId8" cstate="print"/>
          <a:srcRect/>
          <a:stretch>
            <a:fillRect/>
          </a:stretch>
        </p:blipFill>
        <p:spPr bwMode="auto">
          <a:xfrm>
            <a:off x="448027" y="5461000"/>
            <a:ext cx="5286346" cy="258763"/>
          </a:xfrm>
          <a:prstGeom prst="rect">
            <a:avLst/>
          </a:prstGeom>
          <a:noFill/>
        </p:spPr>
      </p:pic>
    </p:spTree>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p:nvPr/>
        </p:nvSpPr>
        <p:spPr>
          <a:xfrm>
            <a:off x="100739" y="324151"/>
            <a:ext cx="8276095" cy="861774"/>
          </a:xfrm>
          <a:prstGeom prst="rect">
            <a:avLst/>
          </a:prstGeom>
          <a:noFill/>
          <a:ln w="9525">
            <a:noFill/>
          </a:ln>
        </p:spPr>
        <p:txBody>
          <a:bodyPr wrap="square" lIns="0" tIns="0" rIns="0" bIns="0" anchor="ctr">
            <a:spAutoFit/>
          </a:bodyPr>
          <a:lstStyle/>
          <a:p>
            <a:pPr lvl="0"/>
            <a:r>
              <a:rPr lang="zh-CN" altLang="en-US" sz="2400" dirty="0" smtClean="0">
                <a:solidFill>
                  <a:srgbClr val="B20400"/>
                </a:solidFill>
                <a:latin typeface="Impact" panose="020B0806030902050204" pitchFamily="34" charset="0"/>
                <a:ea typeface="微软雅黑" panose="020B0503020204020204" pitchFamily="34" charset="-122"/>
                <a:sym typeface="Impact" panose="020B0806030902050204" pitchFamily="34" charset="0"/>
              </a:rPr>
              <a:t>四、</a:t>
            </a:r>
            <a:r>
              <a:rPr lang="zh-CN" altLang="zh-CN" sz="2400" dirty="0" smtClean="0">
                <a:solidFill>
                  <a:srgbClr val="B20400"/>
                </a:solidFill>
                <a:latin typeface="Impact" panose="020B0806030902050204" pitchFamily="34" charset="0"/>
                <a:ea typeface="微软雅黑" panose="020B0503020204020204" pitchFamily="34" charset="-122"/>
                <a:sym typeface="Impact" panose="020B0806030902050204" pitchFamily="34" charset="0"/>
              </a:rPr>
              <a:t>构建海事诉讼与仲裁对接机制的对策和建议</a:t>
            </a:r>
          </a:p>
          <a:p>
            <a:endParaRPr lang="zh-CN" altLang="en-US" sz="3200" dirty="0">
              <a:solidFill>
                <a:srgbClr val="B204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 name="矩形 2"/>
          <p:cNvSpPr/>
          <p:nvPr/>
        </p:nvSpPr>
        <p:spPr>
          <a:xfrm>
            <a:off x="779582" y="915363"/>
            <a:ext cx="5530681" cy="646331"/>
          </a:xfrm>
          <a:prstGeom prst="rect">
            <a:avLst/>
          </a:prstGeom>
        </p:spPr>
        <p:txBody>
          <a:bodyPr wrap="none">
            <a:spAutoFit/>
          </a:bodyPr>
          <a:lstStyle/>
          <a:p>
            <a:r>
              <a:rPr lang="zh-CN" altLang="en-US" b="1" dirty="0" smtClean="0"/>
              <a:t>（四）</a:t>
            </a:r>
            <a:r>
              <a:rPr lang="zh-CN" altLang="zh-CN" b="1" dirty="0" smtClean="0"/>
              <a:t>加强与仲裁机构沟通交流，提高仲裁工作质量</a:t>
            </a:r>
            <a:endParaRPr lang="ko-KR" altLang="en-US" b="1" dirty="0" smtClean="0">
              <a:latin typeface="Verdana" pitchFamily="34" charset="0"/>
              <a:ea typeface="Gulim" pitchFamily="34" charset="-127"/>
            </a:endParaRPr>
          </a:p>
          <a:p>
            <a:endParaRPr lang="zh-CN" altLang="zh-CN" dirty="0" smtClean="0"/>
          </a:p>
        </p:txBody>
      </p:sp>
      <p:sp>
        <p:nvSpPr>
          <p:cNvPr id="4" name="TextBox 3"/>
          <p:cNvSpPr txBox="1"/>
          <p:nvPr/>
        </p:nvSpPr>
        <p:spPr>
          <a:xfrm>
            <a:off x="4192292" y="1348353"/>
            <a:ext cx="4037308" cy="4013406"/>
          </a:xfrm>
          <a:prstGeom prst="rect">
            <a:avLst/>
          </a:prstGeom>
          <a:noFill/>
        </p:spPr>
        <p:txBody>
          <a:bodyPr wrap="square" rtlCol="0">
            <a:spAutoFit/>
          </a:bodyPr>
          <a:lstStyle/>
          <a:p>
            <a:pPr>
              <a:lnSpc>
                <a:spcPct val="130000"/>
              </a:lnSpc>
            </a:pPr>
            <a:r>
              <a:rPr lang="zh-CN" altLang="zh-CN" sz="1400" dirty="0" smtClean="0"/>
              <a:t>海事诉讼与海事仲裁对接机制离不开两部门之间的配合协调工作。例如定期建立协调会、座谈会、研讨会制度和互派联络员制度，通过司法建议、书面函件等形式向仲裁委员会提出改进建议，以及举办海事仲裁员与海事仲裁司法审查的法官共同培训等。这一点是现阶段海事诉讼与仲裁对接制度中最应该实现的目标。只有通过有效的沟通交流，才能使得仲裁工作人员、仲裁员、法院的仲裁司法审查法官取得共识，在相关问题上达成一致，而不会因为认识上的错误或偏差造成彼此的误解，从而影响海事仲裁的工作质量。海事仲裁与海事诉讼两种制度要相互借鉴，相互支持，在加强沟通的同时，实现两种制度的双赢。</a:t>
            </a:r>
          </a:p>
          <a:p>
            <a:pPr>
              <a:lnSpc>
                <a:spcPct val="130000"/>
              </a:lnSpc>
            </a:pPr>
            <a:endParaRPr lang="zh-CN" altLang="en-US" sz="1400" dirty="0" smtClean="0">
              <a:latin typeface="Arial" panose="020B0604020202020204" pitchFamily="34" charset="0"/>
              <a:ea typeface="微软雅黑" panose="020B0503020204020204" charset="-122"/>
            </a:endParaRPr>
          </a:p>
        </p:txBody>
      </p:sp>
      <p:pic>
        <p:nvPicPr>
          <p:cNvPr id="77826" name="Picture 2" descr="C:\Users\acer\Desktop\640.webp.jpg"/>
          <p:cNvPicPr>
            <a:picLocks noChangeAspect="1" noChangeArrowheads="1"/>
          </p:cNvPicPr>
          <p:nvPr/>
        </p:nvPicPr>
        <p:blipFill>
          <a:blip r:embed="rId2" cstate="print"/>
          <a:srcRect/>
          <a:stretch>
            <a:fillRect/>
          </a:stretch>
        </p:blipFill>
        <p:spPr bwMode="auto">
          <a:xfrm>
            <a:off x="268638" y="1666067"/>
            <a:ext cx="3915438" cy="2936579"/>
          </a:xfrm>
          <a:prstGeom prst="rect">
            <a:avLst/>
          </a:prstGeom>
          <a:noFill/>
        </p:spPr>
      </p:pic>
      <p:pic>
        <p:nvPicPr>
          <p:cNvPr id="77827" name="Picture 3" descr="C:\Users\acer\Desktop\111.jpg"/>
          <p:cNvPicPr>
            <a:picLocks noChangeAspect="1" noChangeArrowheads="1"/>
          </p:cNvPicPr>
          <p:nvPr/>
        </p:nvPicPr>
        <p:blipFill>
          <a:blip r:embed="rId3" cstate="print"/>
          <a:srcRect/>
          <a:stretch>
            <a:fillRect/>
          </a:stretch>
        </p:blipFill>
        <p:spPr bwMode="auto">
          <a:xfrm>
            <a:off x="448025" y="5461000"/>
            <a:ext cx="5317344" cy="258763"/>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p:nvPr/>
        </p:nvSpPr>
        <p:spPr>
          <a:xfrm>
            <a:off x="100739" y="324151"/>
            <a:ext cx="8276095" cy="861774"/>
          </a:xfrm>
          <a:prstGeom prst="rect">
            <a:avLst/>
          </a:prstGeom>
          <a:noFill/>
          <a:ln w="9525">
            <a:noFill/>
          </a:ln>
        </p:spPr>
        <p:txBody>
          <a:bodyPr wrap="square" lIns="0" tIns="0" rIns="0" bIns="0" anchor="ctr">
            <a:spAutoFit/>
          </a:bodyPr>
          <a:lstStyle/>
          <a:p>
            <a:pPr lvl="0"/>
            <a:r>
              <a:rPr lang="zh-CN" altLang="en-US" sz="2400" dirty="0" smtClean="0">
                <a:solidFill>
                  <a:srgbClr val="B20400"/>
                </a:solidFill>
                <a:latin typeface="Impact" panose="020B0806030902050204" pitchFamily="34" charset="0"/>
                <a:ea typeface="微软雅黑" panose="020B0503020204020204" pitchFamily="34" charset="-122"/>
                <a:sym typeface="Impact" panose="020B0806030902050204" pitchFamily="34" charset="0"/>
              </a:rPr>
              <a:t>四、</a:t>
            </a:r>
            <a:r>
              <a:rPr lang="zh-CN" altLang="zh-CN" sz="2400" dirty="0" smtClean="0">
                <a:solidFill>
                  <a:srgbClr val="B20400"/>
                </a:solidFill>
                <a:latin typeface="Impact" panose="020B0806030902050204" pitchFamily="34" charset="0"/>
                <a:ea typeface="微软雅黑" panose="020B0503020204020204" pitchFamily="34" charset="-122"/>
                <a:sym typeface="Impact" panose="020B0806030902050204" pitchFamily="34" charset="0"/>
              </a:rPr>
              <a:t>构建海事诉讼与仲裁对接机制的对策和建议</a:t>
            </a:r>
          </a:p>
          <a:p>
            <a:endParaRPr lang="zh-CN" altLang="en-US" sz="3200" dirty="0">
              <a:solidFill>
                <a:srgbClr val="B204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 name="矩形 2"/>
          <p:cNvSpPr/>
          <p:nvPr/>
        </p:nvSpPr>
        <p:spPr>
          <a:xfrm>
            <a:off x="787331" y="969607"/>
            <a:ext cx="6227987" cy="646331"/>
          </a:xfrm>
          <a:prstGeom prst="rect">
            <a:avLst/>
          </a:prstGeom>
        </p:spPr>
        <p:txBody>
          <a:bodyPr wrap="none">
            <a:spAutoFit/>
          </a:bodyPr>
          <a:lstStyle/>
          <a:p>
            <a:r>
              <a:rPr lang="zh-CN" altLang="en-US" b="1" dirty="0" smtClean="0"/>
              <a:t>（五）</a:t>
            </a:r>
            <a:r>
              <a:rPr lang="zh-CN" altLang="zh-CN" b="1" dirty="0" smtClean="0"/>
              <a:t>推动中国本土海事仲裁品牌建设，强化人才队伍培养</a:t>
            </a:r>
            <a:endParaRPr lang="ko-KR" altLang="en-US" b="1" dirty="0" smtClean="0">
              <a:latin typeface="Verdana" pitchFamily="34" charset="0"/>
              <a:ea typeface="Gulim" pitchFamily="34" charset="-127"/>
            </a:endParaRPr>
          </a:p>
          <a:p>
            <a:endParaRPr lang="zh-CN" altLang="zh-CN" dirty="0" smtClean="0"/>
          </a:p>
        </p:txBody>
      </p:sp>
      <p:sp>
        <p:nvSpPr>
          <p:cNvPr id="4" name="TextBox 3"/>
          <p:cNvSpPr txBox="1"/>
          <p:nvPr/>
        </p:nvSpPr>
        <p:spPr>
          <a:xfrm>
            <a:off x="3742839" y="1356102"/>
            <a:ext cx="4083805" cy="3933384"/>
          </a:xfrm>
          <a:prstGeom prst="rect">
            <a:avLst/>
          </a:prstGeom>
          <a:noFill/>
        </p:spPr>
        <p:txBody>
          <a:bodyPr wrap="square" rtlCol="0">
            <a:spAutoFit/>
          </a:bodyPr>
          <a:lstStyle/>
          <a:p>
            <a:pPr>
              <a:lnSpc>
                <a:spcPct val="130000"/>
              </a:lnSpc>
            </a:pPr>
            <a:r>
              <a:rPr lang="zh-CN" altLang="zh-CN" sz="1600" dirty="0" smtClean="0"/>
              <a:t>我国的海事仲裁机构应走国际化与本土化相结合的发展道路，尊重仲裁行业的发展规律，构建机制灵活、独立高效的管理运行模式，坚持仲裁机构的独立性、公益性和民间性，提高竞争力和公信力；在总结自身仲裁实践的基础上，吸纳国际上市、海事仲裁机构的最新发展成果、固化于仲裁规则当中，并在实践中不断完善；积极响应并贴合海洋经济发展以及“一带一路”建设的需要，继续发挥仲裁机构平台优势作用，为企业选择仲裁解决“走出去”过程中可能遇到的法律风险，提供优质的法律服务</a:t>
            </a:r>
            <a:r>
              <a:rPr lang="zh-CN" altLang="en-US" sz="1600" dirty="0" smtClean="0"/>
              <a:t>。</a:t>
            </a:r>
            <a:endParaRPr lang="zh-CN" altLang="en-US" sz="1600" dirty="0" smtClean="0">
              <a:latin typeface="Arial" panose="020B0604020202020204" pitchFamily="34" charset="0"/>
              <a:ea typeface="微软雅黑" panose="020B0503020204020204" charset="-122"/>
            </a:endParaRPr>
          </a:p>
        </p:txBody>
      </p:sp>
      <p:pic>
        <p:nvPicPr>
          <p:cNvPr id="78850" name="Picture 2" descr="C:\Users\acer\Desktop\360截图20181103121717846.jpg"/>
          <p:cNvPicPr>
            <a:picLocks noChangeAspect="1" noChangeArrowheads="1"/>
          </p:cNvPicPr>
          <p:nvPr/>
        </p:nvPicPr>
        <p:blipFill>
          <a:blip r:embed="rId2" cstate="print"/>
          <a:srcRect/>
          <a:stretch>
            <a:fillRect/>
          </a:stretch>
        </p:blipFill>
        <p:spPr bwMode="auto">
          <a:xfrm>
            <a:off x="619931" y="1408221"/>
            <a:ext cx="2797445" cy="3619324"/>
          </a:xfrm>
          <a:prstGeom prst="rect">
            <a:avLst/>
          </a:prstGeom>
          <a:noFill/>
        </p:spPr>
      </p:pic>
      <p:pic>
        <p:nvPicPr>
          <p:cNvPr id="8" name="Picture 2"/>
          <p:cNvPicPr>
            <a:picLocks noChangeAspect="1"/>
          </p:cNvPicPr>
          <p:nvPr/>
        </p:nvPicPr>
        <p:blipFill>
          <a:blip r:embed="rId3" cstate="print"/>
          <a:stretch>
            <a:fillRect/>
          </a:stretch>
        </p:blipFill>
        <p:spPr>
          <a:xfrm>
            <a:off x="7649353" y="3541363"/>
            <a:ext cx="1494647" cy="921379"/>
          </a:xfrm>
          <a:prstGeom prst="rect">
            <a:avLst/>
          </a:prstGeom>
          <a:noFill/>
          <a:ln w="9525">
            <a:noFill/>
          </a:ln>
        </p:spPr>
      </p:pic>
      <p:pic>
        <p:nvPicPr>
          <p:cNvPr id="78851" name="Picture 3" descr="C:\Users\acer\Desktop\111.jpg"/>
          <p:cNvPicPr>
            <a:picLocks noChangeAspect="1" noChangeArrowheads="1"/>
          </p:cNvPicPr>
          <p:nvPr/>
        </p:nvPicPr>
        <p:blipFill>
          <a:blip r:embed="rId4" cstate="print"/>
          <a:srcRect/>
          <a:stretch>
            <a:fillRect/>
          </a:stretch>
        </p:blipFill>
        <p:spPr bwMode="auto">
          <a:xfrm>
            <a:off x="472699" y="5461000"/>
            <a:ext cx="5263102" cy="2587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filter="randombar(horizontal)">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p:nvPr/>
        </p:nvSpPr>
        <p:spPr>
          <a:xfrm>
            <a:off x="100739" y="324151"/>
            <a:ext cx="8276095" cy="861774"/>
          </a:xfrm>
          <a:prstGeom prst="rect">
            <a:avLst/>
          </a:prstGeom>
          <a:noFill/>
          <a:ln w="9525">
            <a:noFill/>
          </a:ln>
        </p:spPr>
        <p:txBody>
          <a:bodyPr wrap="square" lIns="0" tIns="0" rIns="0" bIns="0" anchor="ctr">
            <a:spAutoFit/>
          </a:bodyPr>
          <a:lstStyle/>
          <a:p>
            <a:pPr lvl="0"/>
            <a:r>
              <a:rPr lang="zh-CN" altLang="en-US" sz="2400" dirty="0" smtClean="0">
                <a:solidFill>
                  <a:srgbClr val="B20400"/>
                </a:solidFill>
                <a:latin typeface="Impact" panose="020B0806030902050204" pitchFamily="34" charset="0"/>
                <a:ea typeface="微软雅黑" panose="020B0503020204020204" pitchFamily="34" charset="-122"/>
                <a:sym typeface="Impact" panose="020B0806030902050204" pitchFamily="34" charset="0"/>
              </a:rPr>
              <a:t>四、</a:t>
            </a:r>
            <a:r>
              <a:rPr lang="zh-CN" altLang="zh-CN" sz="2400" dirty="0" smtClean="0">
                <a:solidFill>
                  <a:srgbClr val="B20400"/>
                </a:solidFill>
                <a:latin typeface="Impact" panose="020B0806030902050204" pitchFamily="34" charset="0"/>
                <a:ea typeface="微软雅黑" panose="020B0503020204020204" pitchFamily="34" charset="-122"/>
                <a:sym typeface="Impact" panose="020B0806030902050204" pitchFamily="34" charset="0"/>
              </a:rPr>
              <a:t>构建海事诉讼与仲裁对接机制的对策和建议</a:t>
            </a:r>
          </a:p>
          <a:p>
            <a:endParaRPr lang="zh-CN" altLang="en-US" sz="3200" dirty="0">
              <a:solidFill>
                <a:srgbClr val="B204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 name="矩形 2"/>
          <p:cNvSpPr/>
          <p:nvPr/>
        </p:nvSpPr>
        <p:spPr>
          <a:xfrm>
            <a:off x="787331" y="969607"/>
            <a:ext cx="4600940" cy="646331"/>
          </a:xfrm>
          <a:prstGeom prst="rect">
            <a:avLst/>
          </a:prstGeom>
        </p:spPr>
        <p:txBody>
          <a:bodyPr wrap="none">
            <a:spAutoFit/>
          </a:bodyPr>
          <a:lstStyle/>
          <a:p>
            <a:r>
              <a:rPr lang="zh-CN" altLang="en-US" b="1" dirty="0" smtClean="0"/>
              <a:t>（六）</a:t>
            </a:r>
            <a:r>
              <a:rPr lang="zh-CN" altLang="zh-CN" b="1" dirty="0" smtClean="0"/>
              <a:t>社会多方主体共同推动海事仲裁发展</a:t>
            </a:r>
            <a:endParaRPr lang="ko-KR" altLang="en-US" b="1" dirty="0" smtClean="0">
              <a:latin typeface="Verdana" pitchFamily="34" charset="0"/>
              <a:ea typeface="Gulim" pitchFamily="34" charset="-127"/>
            </a:endParaRPr>
          </a:p>
          <a:p>
            <a:endParaRPr lang="zh-CN" altLang="zh-CN" dirty="0" smtClean="0"/>
          </a:p>
        </p:txBody>
      </p:sp>
      <p:sp>
        <p:nvSpPr>
          <p:cNvPr id="4" name="矩形 3"/>
          <p:cNvSpPr/>
          <p:nvPr/>
        </p:nvSpPr>
        <p:spPr>
          <a:xfrm>
            <a:off x="1092631" y="1348459"/>
            <a:ext cx="6509287" cy="3970318"/>
          </a:xfrm>
          <a:prstGeom prst="rect">
            <a:avLst/>
          </a:prstGeom>
        </p:spPr>
        <p:txBody>
          <a:bodyPr wrap="square">
            <a:spAutoFit/>
          </a:bodyPr>
          <a:lstStyle/>
          <a:p>
            <a:r>
              <a:rPr lang="zh-CN" altLang="zh-CN" dirty="0" smtClean="0"/>
              <a:t>推广海事仲裁是一个长期的、需要几代人不遗余力的“转变思维、建立制度”的过程。长期以来，中国海事仲裁委员会及其上级主管单位中国国际贸易促进委员会为此作出了巨大奉献，投入了大量的人力、物力和财力，但单一靠商会一家的宣传推广是远远不够的，推广仲裁应该是国家的一项大工程、大事业，需要整个立法、司法及国家行政主管部门的大力支持。让航运当事人接受并使用海事仲裁，已不仅仅是一个宣传问题，而是一项培养海事仲裁观念、使海事仲裁深入人心的普法教育工作。鉴于我国航运当事人法律风险防范意识普遍淡薄，以及国际航运格式合同普遍订立外国仲裁条款，政府主管部门应当学习英国、新加坡大力推动海事仲裁，借助行业协会组织的影响力，引导航运当事人通过我国的海事仲裁解决航运纠纷，维护我国航运当事人的合法权益，这是我国发展海事仲裁直接有效的办法之一。</a:t>
            </a:r>
            <a:endParaRPr lang="zh-CN" altLang="en-US" dirty="0"/>
          </a:p>
        </p:txBody>
      </p:sp>
      <p:pic>
        <p:nvPicPr>
          <p:cNvPr id="5" name="图片 4" descr="u=2054879993,2685417752&amp;fm=27&amp;gp=0"/>
          <p:cNvPicPr>
            <a:picLocks noChangeAspect="1"/>
          </p:cNvPicPr>
          <p:nvPr/>
        </p:nvPicPr>
        <p:blipFill>
          <a:blip r:embed="rId2" cstate="print"/>
          <a:stretch>
            <a:fillRect/>
          </a:stretch>
        </p:blipFill>
        <p:spPr>
          <a:xfrm>
            <a:off x="7563171" y="3676758"/>
            <a:ext cx="1419053" cy="935841"/>
          </a:xfrm>
          <a:prstGeom prst="rect">
            <a:avLst/>
          </a:prstGeom>
        </p:spPr>
      </p:pic>
      <p:pic>
        <p:nvPicPr>
          <p:cNvPr id="89090" name="Picture 2" descr="C:\Users\acer\Desktop\111.jpg"/>
          <p:cNvPicPr>
            <a:picLocks noChangeAspect="1" noChangeArrowheads="1"/>
          </p:cNvPicPr>
          <p:nvPr/>
        </p:nvPicPr>
        <p:blipFill>
          <a:blip r:embed="rId3" cstate="print"/>
          <a:srcRect/>
          <a:stretch>
            <a:fillRect/>
          </a:stretch>
        </p:blipFill>
        <p:spPr bwMode="auto">
          <a:xfrm>
            <a:off x="455775" y="5461000"/>
            <a:ext cx="5278598" cy="258763"/>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p:nvPr/>
        </p:nvSpPr>
        <p:spPr>
          <a:xfrm>
            <a:off x="100739" y="324151"/>
            <a:ext cx="8276095" cy="861774"/>
          </a:xfrm>
          <a:prstGeom prst="rect">
            <a:avLst/>
          </a:prstGeom>
          <a:noFill/>
          <a:ln w="9525">
            <a:noFill/>
          </a:ln>
        </p:spPr>
        <p:txBody>
          <a:bodyPr wrap="square" lIns="0" tIns="0" rIns="0" bIns="0" anchor="ctr">
            <a:spAutoFit/>
          </a:bodyPr>
          <a:lstStyle/>
          <a:p>
            <a:pPr lvl="0"/>
            <a:r>
              <a:rPr lang="zh-CN" altLang="en-US" sz="2400" dirty="0" smtClean="0">
                <a:solidFill>
                  <a:srgbClr val="B20400"/>
                </a:solidFill>
                <a:latin typeface="Impact" panose="020B0806030902050204" pitchFamily="34" charset="0"/>
                <a:ea typeface="微软雅黑" panose="020B0503020204020204" pitchFamily="34" charset="-122"/>
                <a:sym typeface="Impact" panose="020B0806030902050204" pitchFamily="34" charset="0"/>
              </a:rPr>
              <a:t>四、</a:t>
            </a:r>
            <a:r>
              <a:rPr lang="zh-CN" altLang="zh-CN" sz="2400" dirty="0" smtClean="0">
                <a:solidFill>
                  <a:srgbClr val="B20400"/>
                </a:solidFill>
                <a:latin typeface="Impact" panose="020B0806030902050204" pitchFamily="34" charset="0"/>
                <a:ea typeface="微软雅黑" panose="020B0503020204020204" pitchFamily="34" charset="-122"/>
                <a:sym typeface="Impact" panose="020B0806030902050204" pitchFamily="34" charset="0"/>
              </a:rPr>
              <a:t>构建海事诉讼与仲裁对接机制的对策和建议</a:t>
            </a:r>
          </a:p>
          <a:p>
            <a:endParaRPr lang="zh-CN" altLang="en-US" sz="3200" dirty="0">
              <a:solidFill>
                <a:srgbClr val="B204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 name="矩形 2"/>
          <p:cNvSpPr/>
          <p:nvPr/>
        </p:nvSpPr>
        <p:spPr>
          <a:xfrm>
            <a:off x="787331" y="969607"/>
            <a:ext cx="5298245" cy="646331"/>
          </a:xfrm>
          <a:prstGeom prst="rect">
            <a:avLst/>
          </a:prstGeom>
        </p:spPr>
        <p:txBody>
          <a:bodyPr wrap="none">
            <a:spAutoFit/>
          </a:bodyPr>
          <a:lstStyle/>
          <a:p>
            <a:r>
              <a:rPr lang="zh-CN" altLang="en-US" b="1" dirty="0" smtClean="0"/>
              <a:t>（七）</a:t>
            </a:r>
            <a:r>
              <a:rPr lang="zh-CN" altLang="zh-CN" b="1" dirty="0" smtClean="0"/>
              <a:t>以规范航运合同、推广仲裁条款为首要工作</a:t>
            </a:r>
            <a:endParaRPr lang="ko-KR" altLang="en-US" b="1" dirty="0" smtClean="0">
              <a:latin typeface="Verdana" pitchFamily="34" charset="0"/>
              <a:ea typeface="Gulim" pitchFamily="34" charset="-127"/>
            </a:endParaRPr>
          </a:p>
          <a:p>
            <a:endParaRPr lang="zh-CN" altLang="zh-CN" dirty="0" smtClean="0"/>
          </a:p>
        </p:txBody>
      </p:sp>
      <p:sp>
        <p:nvSpPr>
          <p:cNvPr id="4" name="矩形 3"/>
          <p:cNvSpPr/>
          <p:nvPr/>
        </p:nvSpPr>
        <p:spPr>
          <a:xfrm>
            <a:off x="1092631" y="1348459"/>
            <a:ext cx="6509287" cy="3139321"/>
          </a:xfrm>
          <a:prstGeom prst="rect">
            <a:avLst/>
          </a:prstGeom>
        </p:spPr>
        <p:txBody>
          <a:bodyPr wrap="square">
            <a:spAutoFit/>
          </a:bodyPr>
          <a:lstStyle/>
          <a:p>
            <a:r>
              <a:rPr lang="zh-CN" altLang="zh-CN" dirty="0" smtClean="0"/>
              <a:t>仲裁协议是国际商事仲裁的基石。仲裁协议也是仲裁机构受理海事案件的前提条件。因此，推动海事仲裁的首要工作就是规范各类航运合同、推广我国的海事仲裁条款。例如，政府有关主管部门及相关行业协会组织有责任对各类航运合同进行审查，并推荐规范的仲裁条款，在推动我国海事仲裁发展的同时，也有利维护国内航运企业的利益。而我国的海事律师在合同谈判阶段应积极为国内当事人争取仲裁主动权，订立我国的仲裁条款。据悉，目前上海航运交易所己经为无船承运人会员企业制作了无船承运人提单格式，其中订立了标准的中国海事仲裁委员会仲裁条款，并已被</a:t>
            </a:r>
            <a:r>
              <a:rPr lang="en-US" altLang="zh-CN" dirty="0" smtClean="0"/>
              <a:t>40</a:t>
            </a:r>
            <a:r>
              <a:rPr lang="zh-CN" altLang="zh-CN" dirty="0" smtClean="0"/>
              <a:t>多家国内无船承运人选用，中国海事仲裁委员会因此受理了一批采用该提单格式的仲裁案件。</a:t>
            </a:r>
            <a:endParaRPr lang="zh-CN" altLang="en-US" dirty="0"/>
          </a:p>
        </p:txBody>
      </p:sp>
      <p:pic>
        <p:nvPicPr>
          <p:cNvPr id="5" name="图片 4" descr="u=1965148512,2255163172&amp;fm=27&amp;gp=0"/>
          <p:cNvPicPr>
            <a:picLocks noChangeAspect="1"/>
          </p:cNvPicPr>
          <p:nvPr/>
        </p:nvPicPr>
        <p:blipFill>
          <a:blip r:embed="rId2" cstate="print"/>
          <a:stretch>
            <a:fillRect/>
          </a:stretch>
        </p:blipFill>
        <p:spPr>
          <a:xfrm>
            <a:off x="7612264" y="3029919"/>
            <a:ext cx="1531736" cy="1353285"/>
          </a:xfrm>
          <a:prstGeom prst="rect">
            <a:avLst/>
          </a:prstGeom>
        </p:spPr>
      </p:pic>
      <p:pic>
        <p:nvPicPr>
          <p:cNvPr id="90114" name="Picture 2" descr="C:\Users\acer\Desktop\111.jpg"/>
          <p:cNvPicPr>
            <a:picLocks noChangeAspect="1" noChangeArrowheads="1"/>
          </p:cNvPicPr>
          <p:nvPr/>
        </p:nvPicPr>
        <p:blipFill>
          <a:blip r:embed="rId3" cstate="print"/>
          <a:srcRect/>
          <a:stretch>
            <a:fillRect/>
          </a:stretch>
        </p:blipFill>
        <p:spPr bwMode="auto">
          <a:xfrm>
            <a:off x="471273" y="5461000"/>
            <a:ext cx="5270849" cy="258763"/>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矩形 1"/>
          <p:cNvSpPr/>
          <p:nvPr/>
        </p:nvSpPr>
        <p:spPr>
          <a:xfrm>
            <a:off x="4352924" y="733429"/>
            <a:ext cx="3892173" cy="3861817"/>
          </a:xfrm>
          <a:prstGeom prst="rect">
            <a:avLst/>
          </a:prstGeom>
          <a:solidFill>
            <a:schemeClr val="bg1"/>
          </a:solidFill>
          <a:ln w="9525">
            <a:noFill/>
          </a:ln>
        </p:spPr>
        <p:txBody>
          <a:bodyPr anchor="ctr"/>
          <a:lstStyle/>
          <a:p>
            <a:pPr algn="ctr"/>
            <a:endParaRPr lang="en-US" altLang="zh-CN" sz="1400" dirty="0" smtClean="0">
              <a:latin typeface="微软雅黑" panose="020B0503020204020204" pitchFamily="34" charset="-122"/>
              <a:ea typeface="微软雅黑" panose="020B0503020204020204" pitchFamily="34" charset="-122"/>
              <a:sym typeface="微软雅黑" panose="020B0503020204020204" pitchFamily="34" charset="-122"/>
            </a:endParaRPr>
          </a:p>
          <a:p>
            <a:pPr algn="ctr"/>
            <a:endParaRPr lang="en-US" altLang="zh-CN" sz="1400" dirty="0" smtClean="0">
              <a:latin typeface="微软雅黑" panose="020B0503020204020204" pitchFamily="34" charset="-122"/>
              <a:ea typeface="微软雅黑" panose="020B0503020204020204" pitchFamily="34" charset="-122"/>
              <a:sym typeface="微软雅黑" panose="020B0503020204020204" pitchFamily="34" charset="-122"/>
            </a:endParaRPr>
          </a:p>
          <a:p>
            <a:pPr algn="ctr"/>
            <a:endParaRPr lang="en-US" altLang="zh-CN" sz="1400" dirty="0" smtClean="0">
              <a:latin typeface="微软雅黑" panose="020B0503020204020204" pitchFamily="34" charset="-122"/>
              <a:ea typeface="微软雅黑" panose="020B0503020204020204" pitchFamily="34" charset="-122"/>
              <a:sym typeface="微软雅黑" panose="020B0503020204020204" pitchFamily="34" charset="-122"/>
            </a:endParaRPr>
          </a:p>
          <a:p>
            <a:pPr algn="ctr"/>
            <a:endParaRPr lang="en-US" altLang="zh-CN" sz="1400" dirty="0" smtClean="0">
              <a:latin typeface="微软雅黑" panose="020B0503020204020204" pitchFamily="34" charset="-122"/>
              <a:ea typeface="微软雅黑" panose="020B0503020204020204" pitchFamily="34" charset="-122"/>
              <a:sym typeface="微软雅黑" panose="020B0503020204020204" pitchFamily="34" charset="-122"/>
            </a:endParaRPr>
          </a:p>
          <a:p>
            <a:pPr algn="ctr"/>
            <a:endParaRPr lang="en-US" altLang="zh-CN" sz="1400" dirty="0" smtClean="0">
              <a:latin typeface="微软雅黑" panose="020B0503020204020204" pitchFamily="34" charset="-122"/>
              <a:ea typeface="微软雅黑" panose="020B0503020204020204" pitchFamily="34" charset="-122"/>
              <a:sym typeface="微软雅黑" panose="020B0503020204020204" pitchFamily="34" charset="-122"/>
            </a:endParaRPr>
          </a:p>
          <a:p>
            <a:pPr algn="ctr"/>
            <a:endParaRPr lang="en-US" altLang="zh-CN" sz="1400" dirty="0" smtClean="0">
              <a:latin typeface="微软雅黑" panose="020B0503020204020204" pitchFamily="34" charset="-122"/>
              <a:ea typeface="微软雅黑" panose="020B0503020204020204" pitchFamily="34" charset="-122"/>
              <a:sym typeface="微软雅黑" panose="020B0503020204020204" pitchFamily="34" charset="-122"/>
            </a:endParaRPr>
          </a:p>
          <a:p>
            <a:pPr algn="ctr"/>
            <a:endParaRPr lang="en-US" altLang="zh-CN" sz="1400" dirty="0" smtClean="0">
              <a:latin typeface="微软雅黑" panose="020B0503020204020204" pitchFamily="34" charset="-122"/>
              <a:ea typeface="微软雅黑" panose="020B0503020204020204" pitchFamily="34" charset="-122"/>
              <a:sym typeface="微软雅黑" panose="020B0503020204020204" pitchFamily="34" charset="-122"/>
            </a:endParaRPr>
          </a:p>
          <a:p>
            <a:pPr algn="ctr"/>
            <a:endParaRPr lang="en-US" altLang="zh-CN" sz="1400" dirty="0" smtClean="0">
              <a:latin typeface="微软雅黑" panose="020B0503020204020204" pitchFamily="34" charset="-122"/>
              <a:ea typeface="微软雅黑" panose="020B0503020204020204" pitchFamily="34" charset="-122"/>
              <a:sym typeface="微软雅黑" panose="020B0503020204020204" pitchFamily="34" charset="-122"/>
            </a:endParaRPr>
          </a:p>
          <a:p>
            <a:pPr algn="ctr"/>
            <a:endParaRPr lang="en-US" altLang="zh-CN" sz="1400" dirty="0" smtClean="0">
              <a:latin typeface="微软雅黑" panose="020B0503020204020204" pitchFamily="34" charset="-122"/>
              <a:ea typeface="微软雅黑" panose="020B0503020204020204" pitchFamily="34" charset="-122"/>
              <a:sym typeface="微软雅黑" panose="020B0503020204020204" pitchFamily="34" charset="-122"/>
            </a:endParaRPr>
          </a:p>
          <a:p>
            <a:pPr algn="ctr"/>
            <a:endParaRPr lang="en-US" altLang="zh-CN" sz="1400" dirty="0" smtClean="0">
              <a:latin typeface="微软雅黑" panose="020B0503020204020204" pitchFamily="34" charset="-122"/>
              <a:ea typeface="微软雅黑" panose="020B0503020204020204" pitchFamily="34" charset="-122"/>
              <a:sym typeface="微软雅黑" panose="020B0503020204020204" pitchFamily="34" charset="-122"/>
            </a:endParaRPr>
          </a:p>
          <a:p>
            <a:pPr algn="ctr"/>
            <a:endParaRPr lang="en-US" altLang="zh-CN" sz="1400" dirty="0" smtClean="0">
              <a:latin typeface="微软雅黑" panose="020B0503020204020204" pitchFamily="34" charset="-122"/>
              <a:ea typeface="微软雅黑" panose="020B0503020204020204" pitchFamily="34" charset="-122"/>
              <a:sym typeface="微软雅黑" panose="020B0503020204020204" pitchFamily="34" charset="-122"/>
            </a:endParaRPr>
          </a:p>
          <a:p>
            <a:pPr algn="ctr"/>
            <a:endParaRPr lang="en-US" altLang="zh-CN" sz="1400" dirty="0" smtClean="0">
              <a:latin typeface="微软雅黑" panose="020B0503020204020204" pitchFamily="34" charset="-122"/>
              <a:ea typeface="微软雅黑" panose="020B0503020204020204" pitchFamily="34" charset="-122"/>
              <a:sym typeface="微软雅黑" panose="020B0503020204020204" pitchFamily="34" charset="-122"/>
            </a:endParaRPr>
          </a:p>
          <a:p>
            <a:pPr algn="ctr"/>
            <a:endParaRPr lang="en-US" altLang="zh-CN" sz="1400" dirty="0" smtClean="0">
              <a:latin typeface="微软雅黑" panose="020B0503020204020204" pitchFamily="34" charset="-122"/>
              <a:ea typeface="微软雅黑" panose="020B0503020204020204" pitchFamily="34" charset="-122"/>
              <a:sym typeface="微软雅黑" panose="020B0503020204020204" pitchFamily="34" charset="-122"/>
            </a:endParaRPr>
          </a:p>
          <a:p>
            <a:pPr algn="ctr"/>
            <a:endParaRPr lang="en-US" altLang="zh-CN" sz="1400" dirty="0" smtClean="0">
              <a:latin typeface="微软雅黑" panose="020B0503020204020204" pitchFamily="34" charset="-122"/>
              <a:ea typeface="微软雅黑" panose="020B0503020204020204" pitchFamily="34" charset="-122"/>
              <a:sym typeface="微软雅黑" panose="020B0503020204020204" pitchFamily="34" charset="-122"/>
            </a:endParaRPr>
          </a:p>
          <a:p>
            <a:pPr algn="ctr"/>
            <a:endParaRPr lang="en-US" altLang="zh-CN" sz="1400" dirty="0" smtClean="0">
              <a:latin typeface="微软雅黑" panose="020B0503020204020204" pitchFamily="34" charset="-122"/>
              <a:ea typeface="微软雅黑" panose="020B0503020204020204" pitchFamily="34" charset="-122"/>
              <a:sym typeface="微软雅黑" panose="020B0503020204020204" pitchFamily="34" charset="-122"/>
            </a:endParaRPr>
          </a:p>
          <a:p>
            <a:pPr algn="ctr"/>
            <a:r>
              <a:rPr lang="en-US" altLang="zh-CN" sz="1400" dirty="0" smtClean="0">
                <a:latin typeface="微软雅黑" panose="020B0503020204020204" pitchFamily="34" charset="-122"/>
                <a:ea typeface="微软雅黑" panose="020B0503020204020204" pitchFamily="34" charset="-122"/>
                <a:sym typeface="微软雅黑" panose="020B0503020204020204" pitchFamily="34" charset="-122"/>
              </a:rPr>
              <a:t>                </a:t>
            </a:r>
          </a:p>
          <a:p>
            <a:pPr algn="ctr"/>
            <a:r>
              <a:rPr lang="en-US" altLang="zh-CN" sz="1400" dirty="0" smtClean="0">
                <a:latin typeface="微软雅黑" panose="020B0503020204020204" pitchFamily="34" charset="-122"/>
                <a:ea typeface="微软雅黑" panose="020B0503020204020204" pitchFamily="34" charset="-122"/>
                <a:sym typeface="微软雅黑" panose="020B0503020204020204" pitchFamily="34" charset="-122"/>
              </a:rPr>
              <a:t>             2018</a:t>
            </a:r>
            <a:r>
              <a:rPr lang="zh-CN" altLang="zh-CN" sz="1400" dirty="0" smtClean="0">
                <a:latin typeface="微软雅黑" panose="020B0503020204020204" pitchFamily="34" charset="-122"/>
                <a:ea typeface="微软雅黑" panose="020B0503020204020204" pitchFamily="34" charset="-122"/>
                <a:sym typeface="微软雅黑" panose="020B0503020204020204" pitchFamily="34" charset="-122"/>
              </a:rPr>
              <a:t>年</a:t>
            </a:r>
            <a:r>
              <a:rPr lang="en-US" altLang="zh-CN" sz="1400" dirty="0" smtClean="0">
                <a:latin typeface="微软雅黑" panose="020B0503020204020204" pitchFamily="34" charset="-122"/>
                <a:ea typeface="微软雅黑" panose="020B0503020204020204" pitchFamily="34" charset="-122"/>
                <a:sym typeface="微软雅黑" panose="020B0503020204020204" pitchFamily="34" charset="-122"/>
              </a:rPr>
              <a:t>11</a:t>
            </a:r>
            <a:r>
              <a:rPr lang="zh-CN" altLang="en-US" sz="1400" dirty="0" smtClean="0">
                <a:latin typeface="微软雅黑" panose="020B0503020204020204" pitchFamily="34" charset="-122"/>
                <a:ea typeface="微软雅黑" panose="020B0503020204020204" pitchFamily="34" charset="-122"/>
                <a:sym typeface="微软雅黑" panose="020B0503020204020204" pitchFamily="34" charset="-122"/>
              </a:rPr>
              <a:t>月</a:t>
            </a:r>
            <a:r>
              <a:rPr lang="en-US" altLang="zh-CN" sz="1400" dirty="0" smtClean="0">
                <a:latin typeface="微软雅黑" panose="020B0503020204020204" pitchFamily="34" charset="-122"/>
                <a:ea typeface="微软雅黑" panose="020B0503020204020204" pitchFamily="34" charset="-122"/>
                <a:sym typeface="微软雅黑" panose="020B0503020204020204" pitchFamily="34" charset="-122"/>
              </a:rPr>
              <a:t>4</a:t>
            </a:r>
            <a:r>
              <a:rPr lang="zh-CN" altLang="en-US" sz="1400" dirty="0" smtClean="0">
                <a:latin typeface="微软雅黑" panose="020B0503020204020204" pitchFamily="34" charset="-122"/>
                <a:ea typeface="微软雅黑" panose="020B0503020204020204" pitchFamily="34" charset="-122"/>
                <a:sym typeface="微软雅黑" panose="020B0503020204020204" pitchFamily="34" charset="-122"/>
              </a:rPr>
              <a:t>日</a:t>
            </a:r>
          </a:p>
          <a:p>
            <a:pPr algn="ctr"/>
            <a:endParaRPr lang="zh-CN" altLang="en-US" sz="1500"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074" name="TextBox 3"/>
          <p:cNvSpPr/>
          <p:nvPr/>
        </p:nvSpPr>
        <p:spPr>
          <a:xfrm>
            <a:off x="4210685" y="1639574"/>
            <a:ext cx="4850765" cy="1015663"/>
          </a:xfrm>
          <a:prstGeom prst="rect">
            <a:avLst/>
          </a:prstGeom>
          <a:noFill/>
          <a:ln w="9525">
            <a:noFill/>
          </a:ln>
        </p:spPr>
        <p:txBody>
          <a:bodyPr wrap="square" anchor="t">
            <a:spAutoFit/>
          </a:bodyPr>
          <a:lstStyle/>
          <a:p>
            <a:pPr algn="ctr">
              <a:lnSpc>
                <a:spcPct val="150000"/>
              </a:lnSpc>
            </a:pPr>
            <a:r>
              <a:rPr lang="zh-CN" altLang="zh-CN" sz="400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谢   谢</a:t>
            </a:r>
          </a:p>
        </p:txBody>
      </p:sp>
      <p:pic>
        <p:nvPicPr>
          <p:cNvPr id="3076" name="图片 3076" descr="IMG_1337"/>
          <p:cNvPicPr>
            <a:picLocks noChangeAspect="1"/>
          </p:cNvPicPr>
          <p:nvPr/>
        </p:nvPicPr>
        <p:blipFill>
          <a:blip r:embed="rId2" cstate="print"/>
          <a:stretch>
            <a:fillRect/>
          </a:stretch>
        </p:blipFill>
        <p:spPr>
          <a:xfrm>
            <a:off x="-4761" y="4767"/>
            <a:ext cx="3621087" cy="5437187"/>
          </a:xfrm>
          <a:prstGeom prst="rect">
            <a:avLst/>
          </a:prstGeom>
          <a:noFill/>
          <a:ln w="9525">
            <a:noFill/>
          </a:ln>
        </p:spPr>
      </p:pic>
      <p:pic>
        <p:nvPicPr>
          <p:cNvPr id="2" name="图片 1"/>
          <p:cNvPicPr>
            <a:picLocks noChangeAspect="1"/>
          </p:cNvPicPr>
          <p:nvPr/>
        </p:nvPicPr>
        <p:blipFill>
          <a:blip r:embed="rId3" cstate="print"/>
          <a:stretch>
            <a:fillRect/>
          </a:stretch>
        </p:blipFill>
        <p:spPr>
          <a:xfrm>
            <a:off x="-116205" y="-16510"/>
            <a:ext cx="4080054" cy="5440917"/>
          </a:xfrm>
          <a:prstGeom prst="rect">
            <a:avLst/>
          </a:prstGeom>
        </p:spPr>
      </p:pic>
      <p:pic>
        <p:nvPicPr>
          <p:cNvPr id="66561" name="Picture 1" descr="C:\Users\acer\Desktop\111.jpg"/>
          <p:cNvPicPr>
            <a:picLocks noChangeAspect="1" noChangeArrowheads="1"/>
          </p:cNvPicPr>
          <p:nvPr/>
        </p:nvPicPr>
        <p:blipFill>
          <a:blip r:embed="rId4" cstate="print"/>
          <a:srcRect/>
          <a:stretch>
            <a:fillRect/>
          </a:stretch>
        </p:blipFill>
        <p:spPr bwMode="auto">
          <a:xfrm>
            <a:off x="418455" y="5461000"/>
            <a:ext cx="5325094" cy="258763"/>
          </a:xfrm>
          <a:prstGeom prst="rect">
            <a:avLst/>
          </a:prstGeom>
          <a:noFill/>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C:\Users\acer\Desktop\1378579870765_1.jpg"/>
          <p:cNvPicPr>
            <a:picLocks noChangeAspect="1" noChangeArrowheads="1"/>
          </p:cNvPicPr>
          <p:nvPr/>
        </p:nvPicPr>
        <p:blipFill>
          <a:blip r:embed="rId2" cstate="print"/>
          <a:srcRect/>
          <a:stretch>
            <a:fillRect/>
          </a:stretch>
        </p:blipFill>
        <p:spPr bwMode="auto">
          <a:xfrm>
            <a:off x="399566" y="1452598"/>
            <a:ext cx="2758571" cy="3303819"/>
          </a:xfrm>
          <a:prstGeom prst="rect">
            <a:avLst/>
          </a:prstGeom>
          <a:noFill/>
        </p:spPr>
      </p:pic>
      <p:sp>
        <p:nvSpPr>
          <p:cNvPr id="4" name="TextBox 3"/>
          <p:cNvSpPr txBox="1"/>
          <p:nvPr/>
        </p:nvSpPr>
        <p:spPr>
          <a:xfrm>
            <a:off x="414938" y="4771786"/>
            <a:ext cx="2650991" cy="553998"/>
          </a:xfrm>
          <a:prstGeom prst="rect">
            <a:avLst/>
          </a:prstGeom>
          <a:noFill/>
        </p:spPr>
        <p:txBody>
          <a:bodyPr wrap="square" rtlCol="0">
            <a:spAutoFit/>
          </a:bodyPr>
          <a:lstStyle/>
          <a:p>
            <a:r>
              <a:rPr lang="zh-CN" altLang="en-US" sz="1000" dirty="0" smtClean="0">
                <a:latin typeface="华文仿宋" pitchFamily="2" charset="-122"/>
                <a:ea typeface="华文仿宋" pitchFamily="2" charset="-122"/>
              </a:rPr>
              <a:t>（</a:t>
            </a:r>
            <a:r>
              <a:rPr lang="en-US" altLang="zh-CN" sz="1000" dirty="0" smtClean="0">
                <a:latin typeface="华文仿宋" pitchFamily="2" charset="-122"/>
                <a:ea typeface="华文仿宋" pitchFamily="2" charset="-122"/>
              </a:rPr>
              <a:t>2013</a:t>
            </a:r>
            <a:r>
              <a:rPr lang="zh-CN" altLang="zh-CN" sz="1000" dirty="0" smtClean="0">
                <a:latin typeface="华文仿宋" pitchFamily="2" charset="-122"/>
                <a:ea typeface="华文仿宋" pitchFamily="2" charset="-122"/>
              </a:rPr>
              <a:t>年</a:t>
            </a:r>
            <a:r>
              <a:rPr lang="en-US" altLang="zh-CN" sz="1000" dirty="0" smtClean="0">
                <a:latin typeface="华文仿宋" pitchFamily="2" charset="-122"/>
                <a:ea typeface="华文仿宋" pitchFamily="2" charset="-122"/>
              </a:rPr>
              <a:t>9</a:t>
            </a:r>
            <a:r>
              <a:rPr lang="zh-CN" altLang="zh-CN" sz="1000" dirty="0" smtClean="0">
                <a:latin typeface="华文仿宋" pitchFamily="2" charset="-122"/>
                <a:ea typeface="华文仿宋" pitchFamily="2" charset="-122"/>
              </a:rPr>
              <a:t>月</a:t>
            </a:r>
            <a:r>
              <a:rPr lang="en-US" altLang="zh-CN" sz="1000" dirty="0" smtClean="0">
                <a:latin typeface="华文仿宋" pitchFamily="2" charset="-122"/>
                <a:ea typeface="华文仿宋" pitchFamily="2" charset="-122"/>
              </a:rPr>
              <a:t>7</a:t>
            </a:r>
            <a:r>
              <a:rPr lang="zh-CN" altLang="zh-CN" sz="1000" dirty="0" smtClean="0">
                <a:latin typeface="华文仿宋" pitchFamily="2" charset="-122"/>
                <a:ea typeface="华文仿宋" pitchFamily="2" charset="-122"/>
              </a:rPr>
              <a:t>日，中国国家主席习近平在哈萨克斯坦纳扎尔巴耶夫大学发表题为《弘扬人民友谊 共创美好未来》的重要演讲</a:t>
            </a:r>
            <a:r>
              <a:rPr lang="zh-CN" altLang="en-US" sz="1000" dirty="0" smtClean="0">
                <a:latin typeface="华文仿宋" pitchFamily="2" charset="-122"/>
                <a:ea typeface="华文仿宋" pitchFamily="2" charset="-122"/>
              </a:rPr>
              <a:t>。）</a:t>
            </a:r>
            <a:endParaRPr lang="zh-CN" altLang="en-US" sz="1000" dirty="0">
              <a:latin typeface="华文仿宋" pitchFamily="2" charset="-122"/>
              <a:ea typeface="华文仿宋" pitchFamily="2" charset="-122"/>
            </a:endParaRPr>
          </a:p>
        </p:txBody>
      </p:sp>
      <p:sp>
        <p:nvSpPr>
          <p:cNvPr id="5" name="TextBox 6"/>
          <p:cNvSpPr/>
          <p:nvPr/>
        </p:nvSpPr>
        <p:spPr>
          <a:xfrm>
            <a:off x="419268" y="376269"/>
            <a:ext cx="4106628" cy="369332"/>
          </a:xfrm>
          <a:prstGeom prst="rect">
            <a:avLst/>
          </a:prstGeom>
          <a:noFill/>
          <a:ln w="9525">
            <a:noFill/>
          </a:ln>
        </p:spPr>
        <p:txBody>
          <a:bodyPr wrap="square" lIns="0" tIns="0" rIns="0" bIns="0" anchor="ctr">
            <a:spAutoFit/>
          </a:bodyPr>
          <a:lstStyle/>
          <a:p>
            <a:r>
              <a:rPr lang="zh-CN" altLang="en-US" sz="2400" dirty="0">
                <a:solidFill>
                  <a:srgbClr val="B20400"/>
                </a:solidFill>
                <a:latin typeface="Impact" panose="020B0806030902050204" pitchFamily="34" charset="0"/>
                <a:ea typeface="微软雅黑" panose="020B0503020204020204" pitchFamily="34" charset="-122"/>
                <a:sym typeface="Impact" panose="020B0806030902050204" pitchFamily="34" charset="0"/>
              </a:rPr>
              <a:t>一</a:t>
            </a:r>
            <a:r>
              <a:rPr lang="zh-CN" altLang="en-US" sz="2400" dirty="0" smtClean="0">
                <a:solidFill>
                  <a:srgbClr val="B20400"/>
                </a:solidFill>
                <a:latin typeface="Impact" panose="020B0806030902050204" pitchFamily="34" charset="0"/>
                <a:ea typeface="微软雅黑" panose="020B0503020204020204" pitchFamily="34" charset="-122"/>
                <a:sym typeface="Impact" panose="020B0806030902050204" pitchFamily="34" charset="0"/>
              </a:rPr>
              <a:t>、引言</a:t>
            </a:r>
            <a:endParaRPr lang="zh-CN" altLang="en-US" sz="2400" dirty="0">
              <a:solidFill>
                <a:srgbClr val="B204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6" name="TextBox 5"/>
          <p:cNvSpPr txBox="1"/>
          <p:nvPr/>
        </p:nvSpPr>
        <p:spPr>
          <a:xfrm>
            <a:off x="2259108" y="722299"/>
            <a:ext cx="4310742" cy="646331"/>
          </a:xfrm>
          <a:prstGeom prst="rect">
            <a:avLst/>
          </a:prstGeom>
          <a:noFill/>
        </p:spPr>
        <p:txBody>
          <a:bodyPr wrap="square" rtlCol="0">
            <a:spAutoFit/>
          </a:bodyPr>
          <a:lstStyle/>
          <a:p>
            <a:r>
              <a:rPr lang="zh-CN" altLang="zh-CN" dirty="0" smtClean="0"/>
              <a:t>“一带一路”是“丝绸之路经济带”和“</a:t>
            </a:r>
            <a:r>
              <a:rPr lang="en-US" altLang="zh-CN" dirty="0" smtClean="0"/>
              <a:t>21</a:t>
            </a:r>
            <a:r>
              <a:rPr lang="zh-CN" altLang="zh-CN" dirty="0" smtClean="0"/>
              <a:t>世纪海上丝绸之路”的简称。</a:t>
            </a:r>
            <a:endParaRPr lang="zh-CN" altLang="en-US" dirty="0"/>
          </a:p>
        </p:txBody>
      </p:sp>
      <p:pic>
        <p:nvPicPr>
          <p:cNvPr id="8" name="Picture 2" descr="C:\Users\acer\Desktop\154a22094a0a13b7c0dd0c.jpg"/>
          <p:cNvPicPr>
            <a:picLocks noChangeAspect="1" noChangeArrowheads="1"/>
          </p:cNvPicPr>
          <p:nvPr/>
        </p:nvPicPr>
        <p:blipFill>
          <a:blip r:embed="rId3" cstate="print"/>
          <a:srcRect/>
          <a:stretch>
            <a:fillRect/>
          </a:stretch>
        </p:blipFill>
        <p:spPr bwMode="auto">
          <a:xfrm>
            <a:off x="3855227" y="1444598"/>
            <a:ext cx="3705108" cy="3327187"/>
          </a:xfrm>
          <a:prstGeom prst="rect">
            <a:avLst/>
          </a:prstGeom>
          <a:noFill/>
        </p:spPr>
      </p:pic>
      <p:sp>
        <p:nvSpPr>
          <p:cNvPr id="9" name="TextBox 8"/>
          <p:cNvSpPr txBox="1"/>
          <p:nvPr/>
        </p:nvSpPr>
        <p:spPr>
          <a:xfrm>
            <a:off x="3884311" y="4873481"/>
            <a:ext cx="4023293" cy="400110"/>
          </a:xfrm>
          <a:prstGeom prst="rect">
            <a:avLst/>
          </a:prstGeom>
          <a:noFill/>
        </p:spPr>
        <p:txBody>
          <a:bodyPr wrap="square" rtlCol="0">
            <a:spAutoFit/>
          </a:bodyPr>
          <a:lstStyle/>
          <a:p>
            <a:r>
              <a:rPr lang="en-US" altLang="zh-CN" sz="1000" dirty="0" smtClean="0">
                <a:latin typeface="华文仿宋" pitchFamily="2" charset="-122"/>
                <a:ea typeface="华文仿宋" pitchFamily="2" charset="-122"/>
              </a:rPr>
              <a:t>2017</a:t>
            </a:r>
            <a:r>
              <a:rPr lang="zh-CN" altLang="en-US" sz="1000" dirty="0" smtClean="0">
                <a:latin typeface="华文仿宋" pitchFamily="2" charset="-122"/>
                <a:ea typeface="华文仿宋" pitchFamily="2" charset="-122"/>
              </a:rPr>
              <a:t>年</a:t>
            </a:r>
            <a:r>
              <a:rPr lang="en-US" altLang="zh-CN" sz="1000" dirty="0" smtClean="0">
                <a:latin typeface="华文仿宋" pitchFamily="2" charset="-122"/>
                <a:ea typeface="华文仿宋" pitchFamily="2" charset="-122"/>
              </a:rPr>
              <a:t>10</a:t>
            </a:r>
            <a:r>
              <a:rPr lang="zh-CN" altLang="zh-CN" sz="1000" dirty="0" smtClean="0">
                <a:latin typeface="华文仿宋" pitchFamily="2" charset="-122"/>
                <a:ea typeface="华文仿宋" pitchFamily="2" charset="-122"/>
              </a:rPr>
              <a:t>月</a:t>
            </a:r>
            <a:r>
              <a:rPr lang="en-US" altLang="zh-CN" sz="1000" dirty="0" smtClean="0">
                <a:latin typeface="华文仿宋" pitchFamily="2" charset="-122"/>
                <a:ea typeface="华文仿宋" pitchFamily="2" charset="-122"/>
              </a:rPr>
              <a:t>3</a:t>
            </a:r>
            <a:r>
              <a:rPr lang="zh-CN" altLang="zh-CN" sz="1000" dirty="0" smtClean="0">
                <a:latin typeface="华文仿宋" pitchFamily="2" charset="-122"/>
                <a:ea typeface="华文仿宋" pitchFamily="2" charset="-122"/>
              </a:rPr>
              <a:t>日，中国国家主席习近平</a:t>
            </a:r>
            <a:r>
              <a:rPr lang="zh-CN" altLang="en-US" sz="1000" dirty="0" smtClean="0">
                <a:latin typeface="华文仿宋" pitchFamily="2" charset="-122"/>
                <a:ea typeface="华文仿宋" pitchFamily="2" charset="-122"/>
              </a:rPr>
              <a:t>在印度尼西亚国会发表题为</a:t>
            </a:r>
            <a:r>
              <a:rPr lang="en-US" altLang="zh-CN" sz="1000" dirty="0" smtClean="0">
                <a:latin typeface="华文仿宋" pitchFamily="2" charset="-122"/>
                <a:ea typeface="华文仿宋" pitchFamily="2" charset="-122"/>
              </a:rPr>
              <a:t>《</a:t>
            </a:r>
            <a:r>
              <a:rPr lang="zh-CN" altLang="en-US" sz="1000" dirty="0" smtClean="0">
                <a:latin typeface="华文仿宋" pitchFamily="2" charset="-122"/>
                <a:ea typeface="华文仿宋" pitchFamily="2" charset="-122"/>
              </a:rPr>
              <a:t>携手建设中国－东盟命运共同体</a:t>
            </a:r>
            <a:r>
              <a:rPr lang="en-US" altLang="zh-CN" sz="1000" dirty="0" smtClean="0">
                <a:latin typeface="华文仿宋" pitchFamily="2" charset="-122"/>
                <a:ea typeface="华文仿宋" pitchFamily="2" charset="-122"/>
              </a:rPr>
              <a:t>》</a:t>
            </a:r>
            <a:r>
              <a:rPr lang="zh-CN" altLang="en-US" sz="1000" dirty="0" smtClean="0">
                <a:latin typeface="华文仿宋" pitchFamily="2" charset="-122"/>
                <a:ea typeface="华文仿宋" pitchFamily="2" charset="-122"/>
              </a:rPr>
              <a:t>的重要演讲。</a:t>
            </a:r>
            <a:endParaRPr lang="zh-CN" altLang="en-US" sz="1000" dirty="0">
              <a:latin typeface="华文仿宋" pitchFamily="2" charset="-122"/>
              <a:ea typeface="华文仿宋" pitchFamily="2" charset="-122"/>
            </a:endParaRPr>
          </a:p>
        </p:txBody>
      </p:sp>
      <p:pic>
        <p:nvPicPr>
          <p:cNvPr id="7170" name="Picture 2" descr="C:\Users\acer\Desktop\111.jpg"/>
          <p:cNvPicPr>
            <a:picLocks noChangeAspect="1" noChangeArrowheads="1"/>
          </p:cNvPicPr>
          <p:nvPr/>
        </p:nvPicPr>
        <p:blipFill>
          <a:blip r:embed="rId4" cstate="print"/>
          <a:srcRect/>
          <a:stretch>
            <a:fillRect/>
          </a:stretch>
        </p:blipFill>
        <p:spPr bwMode="auto">
          <a:xfrm>
            <a:off x="463524" y="5461000"/>
            <a:ext cx="5270849" cy="258763"/>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6"/>
          <p:cNvSpPr/>
          <p:nvPr/>
        </p:nvSpPr>
        <p:spPr>
          <a:xfrm>
            <a:off x="419270" y="376269"/>
            <a:ext cx="4106628" cy="369332"/>
          </a:xfrm>
          <a:prstGeom prst="rect">
            <a:avLst/>
          </a:prstGeom>
          <a:noFill/>
          <a:ln w="9525">
            <a:noFill/>
          </a:ln>
        </p:spPr>
        <p:txBody>
          <a:bodyPr wrap="square" lIns="0" tIns="0" rIns="0" bIns="0" anchor="ctr">
            <a:spAutoFit/>
          </a:bodyPr>
          <a:lstStyle/>
          <a:p>
            <a:r>
              <a:rPr lang="zh-CN" altLang="en-US" sz="2400" dirty="0">
                <a:solidFill>
                  <a:srgbClr val="B20400"/>
                </a:solidFill>
                <a:latin typeface="Impact" panose="020B0806030902050204" pitchFamily="34" charset="0"/>
                <a:ea typeface="微软雅黑" panose="020B0503020204020204" pitchFamily="34" charset="-122"/>
                <a:sym typeface="Impact" panose="020B0806030902050204" pitchFamily="34" charset="0"/>
              </a:rPr>
              <a:t>一</a:t>
            </a:r>
            <a:r>
              <a:rPr lang="zh-CN" altLang="en-US" sz="2400" dirty="0" smtClean="0">
                <a:solidFill>
                  <a:srgbClr val="B20400"/>
                </a:solidFill>
                <a:latin typeface="Impact" panose="020B0806030902050204" pitchFamily="34" charset="0"/>
                <a:ea typeface="微软雅黑" panose="020B0503020204020204" pitchFamily="34" charset="-122"/>
                <a:sym typeface="Impact" panose="020B0806030902050204" pitchFamily="34" charset="0"/>
              </a:rPr>
              <a:t>、引言</a:t>
            </a:r>
            <a:endParaRPr lang="zh-CN" altLang="en-US" sz="2400" dirty="0">
              <a:solidFill>
                <a:srgbClr val="B204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5" name="TextBox 4"/>
          <p:cNvSpPr txBox="1"/>
          <p:nvPr/>
        </p:nvSpPr>
        <p:spPr>
          <a:xfrm>
            <a:off x="760720" y="1037345"/>
            <a:ext cx="7299833" cy="2339102"/>
          </a:xfrm>
          <a:prstGeom prst="rect">
            <a:avLst/>
          </a:prstGeom>
          <a:noFill/>
        </p:spPr>
        <p:txBody>
          <a:bodyPr wrap="square" rtlCol="0">
            <a:spAutoFit/>
          </a:bodyPr>
          <a:lstStyle/>
          <a:p>
            <a:r>
              <a:rPr lang="en-US" altLang="zh-CN" sz="1600" dirty="0" smtClean="0"/>
              <a:t>        </a:t>
            </a:r>
            <a:r>
              <a:rPr lang="zh-CN" altLang="zh-CN" sz="1600" dirty="0" smtClean="0"/>
              <a:t>海运业是紧密服务“一带一路”建设的执行者，海运业的发展也是推进“一带一路”建设实施的重要动力。目前，我国无论是海运船队运力规模，海事港口货物吞吐量、集装箱吞吐量在世界范围内均名列前茅，是不折不扣的海运大国，但还不是海运强国。差距关键在于海运软实力。伴随着海运业快速发展，海事纠纷案件也呈现出数量爆发式增长、技术难度系数提高、涉外因素比例攀升等“新时代”个性化特征，涉海案件当事人对于选择纠纷解决方式的自愿性、争议处理的专业性、灵活性、快捷性、保密性、经济性以及裁判结果可执行性的要求越来越高。</a:t>
            </a:r>
          </a:p>
          <a:p>
            <a:endParaRPr lang="zh-CN" altLang="en-US" dirty="0"/>
          </a:p>
        </p:txBody>
      </p:sp>
      <p:pic>
        <p:nvPicPr>
          <p:cNvPr id="37891" name="Picture 3" descr="C:\Users\acer\Desktop\W020160929590084065050.jpg"/>
          <p:cNvPicPr>
            <a:picLocks noChangeAspect="1" noChangeArrowheads="1"/>
          </p:cNvPicPr>
          <p:nvPr/>
        </p:nvPicPr>
        <p:blipFill>
          <a:blip r:embed="rId2" cstate="print"/>
          <a:srcRect/>
          <a:stretch>
            <a:fillRect/>
          </a:stretch>
        </p:blipFill>
        <p:spPr bwMode="auto">
          <a:xfrm>
            <a:off x="826315" y="3123251"/>
            <a:ext cx="7199376" cy="2331720"/>
          </a:xfrm>
          <a:prstGeom prst="rect">
            <a:avLst/>
          </a:prstGeom>
          <a:noFill/>
        </p:spPr>
      </p:pic>
      <p:pic>
        <p:nvPicPr>
          <p:cNvPr id="6145" name="Picture 1" descr="C:\Users\acer\Desktop\111.jpg"/>
          <p:cNvPicPr>
            <a:picLocks noChangeAspect="1" noChangeArrowheads="1"/>
          </p:cNvPicPr>
          <p:nvPr/>
        </p:nvPicPr>
        <p:blipFill>
          <a:blip r:embed="rId3" cstate="print"/>
          <a:srcRect/>
          <a:stretch>
            <a:fillRect/>
          </a:stretch>
        </p:blipFill>
        <p:spPr bwMode="auto">
          <a:xfrm>
            <a:off x="448025" y="5461000"/>
            <a:ext cx="5301846" cy="258763"/>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4"/>
          <p:cNvSpPr>
            <a:spLocks noChangeArrowheads="1"/>
          </p:cNvSpPr>
          <p:nvPr/>
        </p:nvSpPr>
        <p:spPr bwMode="invGray">
          <a:xfrm>
            <a:off x="2203690" y="525305"/>
            <a:ext cx="4530324" cy="799800"/>
          </a:xfrm>
          <a:prstGeom prst="roundRect">
            <a:avLst>
              <a:gd name="adj" fmla="val 50000"/>
            </a:avLst>
          </a:prstGeom>
          <a:solidFill>
            <a:schemeClr val="tx2">
              <a:lumMod val="20000"/>
              <a:lumOff val="80000"/>
            </a:schemeClr>
          </a:solidFill>
          <a:ln w="25400">
            <a:solidFill>
              <a:schemeClr val="tx1"/>
            </a:solidFill>
            <a:round/>
            <a:headEnd/>
            <a:tailEnd/>
          </a:ln>
          <a:effectLst>
            <a:outerShdw dist="107763" dir="2700000" algn="ctr" rotWithShape="0">
              <a:srgbClr val="000000">
                <a:alpha val="50000"/>
              </a:srgbClr>
            </a:outerShdw>
          </a:effectLst>
        </p:spPr>
        <p:txBody>
          <a:bodyPr lIns="68580" tIns="34290" rIns="68580" bIns="34290" anchor="ctr"/>
          <a:lstStyle/>
          <a:p>
            <a:pPr algn="ctr"/>
            <a:r>
              <a:rPr lang="zh-CN" altLang="en-US" sz="1500" b="1" dirty="0">
                <a:latin typeface="Gungsuh" pitchFamily="18" charset="-127"/>
                <a:ea typeface="Gungsuh" pitchFamily="18" charset="-127"/>
                <a:cs typeface="Times New Roman" pitchFamily="18" charset="0"/>
              </a:rPr>
              <a:t>最高法院司法</a:t>
            </a:r>
            <a:r>
              <a:rPr lang="zh-CN" altLang="en-US" sz="1500" b="1" dirty="0" smtClean="0">
                <a:latin typeface="Gungsuh" pitchFamily="18" charset="-127"/>
                <a:ea typeface="Gungsuh" pitchFamily="18" charset="-127"/>
                <a:cs typeface="Times New Roman" pitchFamily="18" charset="0"/>
              </a:rPr>
              <a:t>解释及文件</a:t>
            </a:r>
            <a:endParaRPr lang="en-US" altLang="zh-CN" sz="1500" b="1" dirty="0">
              <a:latin typeface="Gungsuh" pitchFamily="18" charset="-127"/>
              <a:ea typeface="Gungsuh" pitchFamily="18" charset="-127"/>
              <a:cs typeface="Times New Roman" pitchFamily="18" charset="0"/>
            </a:endParaRPr>
          </a:p>
          <a:p>
            <a:pPr algn="ctr"/>
            <a:r>
              <a:rPr lang="en-US" sz="1500" dirty="0">
                <a:latin typeface="Gungsuh" pitchFamily="18" charset="-127"/>
                <a:ea typeface="Gungsuh" pitchFamily="18" charset="-127"/>
                <a:cs typeface="Times New Roman" pitchFamily="18" charset="0"/>
              </a:rPr>
              <a:t>Maritime Judicial </a:t>
            </a:r>
            <a:r>
              <a:rPr lang="en-US" sz="1500" dirty="0" smtClean="0">
                <a:latin typeface="Gungsuh" pitchFamily="18" charset="-127"/>
                <a:ea typeface="Gungsuh" pitchFamily="18" charset="-127"/>
                <a:cs typeface="Times New Roman" pitchFamily="18" charset="0"/>
              </a:rPr>
              <a:t>Interpretations </a:t>
            </a:r>
          </a:p>
          <a:p>
            <a:pPr algn="ctr"/>
            <a:r>
              <a:rPr lang="en-US" altLang="zh-CN" sz="1500" dirty="0" smtClean="0">
                <a:latin typeface="Gungsuh" pitchFamily="18" charset="-127"/>
                <a:ea typeface="Gungsuh" pitchFamily="18" charset="-127"/>
                <a:cs typeface="Times New Roman" pitchFamily="18" charset="0"/>
              </a:rPr>
              <a:t>and Document</a:t>
            </a:r>
            <a:endParaRPr lang="en-US" sz="1500" dirty="0">
              <a:latin typeface="Gungsuh" pitchFamily="18" charset="-127"/>
              <a:ea typeface="Gungsuh" pitchFamily="18" charset="-127"/>
              <a:cs typeface="Times New Roman" pitchFamily="18" charset="0"/>
            </a:endParaRPr>
          </a:p>
        </p:txBody>
      </p:sp>
      <p:sp>
        <p:nvSpPr>
          <p:cNvPr id="3" name="AutoShape 23"/>
          <p:cNvSpPr>
            <a:spLocks noChangeArrowheads="1"/>
          </p:cNvSpPr>
          <p:nvPr/>
        </p:nvSpPr>
        <p:spPr bwMode="ltGray">
          <a:xfrm>
            <a:off x="310101" y="1441342"/>
            <a:ext cx="8531682" cy="3242928"/>
          </a:xfrm>
          <a:prstGeom prst="bevel">
            <a:avLst>
              <a:gd name="adj" fmla="val 4134"/>
            </a:avLst>
          </a:prstGeom>
          <a:solidFill>
            <a:schemeClr val="accent1">
              <a:lumMod val="20000"/>
              <a:lumOff val="80000"/>
            </a:schemeClr>
          </a:solidFill>
          <a:ln w="9525">
            <a:solidFill>
              <a:schemeClr val="accent1">
                <a:lumMod val="20000"/>
                <a:lumOff val="80000"/>
              </a:schemeClr>
            </a:solidFill>
            <a:miter lim="800000"/>
            <a:headEnd/>
            <a:tailEnd/>
          </a:ln>
          <a:effectLst/>
        </p:spPr>
        <p:txBody>
          <a:bodyPr wrap="none" lIns="68580" tIns="34290" rIns="68580" bIns="34290" anchor="ctr"/>
          <a:lstStyle/>
          <a:p>
            <a:endParaRPr lang="en-US" altLang="zh-CN" b="1" dirty="0">
              <a:latin typeface="Times New Roman" pitchFamily="18" charset="0"/>
              <a:cs typeface="Times New Roman" pitchFamily="18" charset="0"/>
            </a:endParaRPr>
          </a:p>
          <a:p>
            <a:r>
              <a:rPr lang="zh-CN" altLang="en-US" b="1" dirty="0" smtClean="0">
                <a:latin typeface="+mn-ea"/>
                <a:ea typeface="+mn-ea"/>
                <a:cs typeface="Times New Roman" pitchFamily="18" charset="0"/>
              </a:rPr>
              <a:t>最高人民法院</a:t>
            </a:r>
            <a:r>
              <a:rPr lang="zh-CN" altLang="zh-CN" b="1" dirty="0" smtClean="0">
                <a:latin typeface="+mn-ea"/>
                <a:ea typeface="+mn-ea"/>
              </a:rPr>
              <a:t>关于仲裁司法审查案件</a:t>
            </a:r>
            <a:r>
              <a:rPr lang="zh-CN" altLang="en-US" b="1" dirty="0" smtClean="0">
                <a:latin typeface="+mn-ea"/>
                <a:ea typeface="+mn-ea"/>
              </a:rPr>
              <a:t>归口办理有关问题在通知</a:t>
            </a:r>
            <a:r>
              <a:rPr lang="zh-CN" altLang="zh-CN" b="1" dirty="0" smtClean="0">
                <a:latin typeface="+mn-ea"/>
                <a:ea typeface="+mn-ea"/>
              </a:rPr>
              <a:t>（法</a:t>
            </a:r>
            <a:r>
              <a:rPr lang="en-US" altLang="zh-CN" b="1" dirty="0" smtClean="0">
                <a:latin typeface="+mn-ea"/>
                <a:ea typeface="+mn-ea"/>
              </a:rPr>
              <a:t>[2017]152</a:t>
            </a:r>
            <a:r>
              <a:rPr lang="zh-CN" altLang="zh-CN" b="1" dirty="0" smtClean="0">
                <a:latin typeface="+mn-ea"/>
                <a:ea typeface="+mn-ea"/>
              </a:rPr>
              <a:t>号）</a:t>
            </a:r>
            <a:endParaRPr lang="en-US" altLang="zh-CN" b="1" dirty="0" smtClean="0">
              <a:latin typeface="+mn-ea"/>
              <a:ea typeface="+mn-ea"/>
            </a:endParaRPr>
          </a:p>
          <a:p>
            <a:endParaRPr lang="en-US" altLang="zh-CN" b="1" dirty="0" smtClean="0">
              <a:latin typeface="+mn-ea"/>
              <a:cs typeface="Times New Roman" pitchFamily="18" charset="0"/>
            </a:endParaRPr>
          </a:p>
          <a:p>
            <a:r>
              <a:rPr lang="zh-CN" altLang="en-US" b="1" dirty="0" smtClean="0">
                <a:latin typeface="+mn-ea"/>
                <a:cs typeface="Times New Roman" pitchFamily="18" charset="0"/>
              </a:rPr>
              <a:t>最高人民法院</a:t>
            </a:r>
            <a:r>
              <a:rPr lang="zh-CN" altLang="zh-CN" b="1" dirty="0" smtClean="0">
                <a:latin typeface="+mn-ea"/>
              </a:rPr>
              <a:t>关于仲裁司法审查案件报核问题的有关规定（法释</a:t>
            </a:r>
            <a:r>
              <a:rPr lang="en-US" altLang="zh-CN" b="1" dirty="0" smtClean="0">
                <a:latin typeface="+mn-ea"/>
              </a:rPr>
              <a:t>[2017]21</a:t>
            </a:r>
            <a:r>
              <a:rPr lang="zh-CN" altLang="zh-CN" b="1" dirty="0" smtClean="0">
                <a:latin typeface="+mn-ea"/>
              </a:rPr>
              <a:t>号）</a:t>
            </a:r>
            <a:endParaRPr lang="en-US" altLang="zh-CN" b="1" dirty="0" smtClean="0">
              <a:latin typeface="+mn-ea"/>
            </a:endParaRPr>
          </a:p>
          <a:p>
            <a:endParaRPr lang="en-US" altLang="zh-CN" b="1" dirty="0" smtClean="0">
              <a:latin typeface="+mn-ea"/>
              <a:ea typeface="+mn-ea"/>
            </a:endParaRPr>
          </a:p>
          <a:p>
            <a:r>
              <a:rPr lang="zh-CN" altLang="en-US" b="1" dirty="0" smtClean="0">
                <a:latin typeface="+mn-ea"/>
                <a:ea typeface="+mn-ea"/>
              </a:rPr>
              <a:t>最高人民法院关于审理仲裁司法审查案件若干问题的规定</a:t>
            </a:r>
            <a:r>
              <a:rPr lang="zh-CN" altLang="zh-CN" b="1" dirty="0" smtClean="0">
                <a:latin typeface="+mn-ea"/>
                <a:ea typeface="+mn-ea"/>
              </a:rPr>
              <a:t>（法释</a:t>
            </a:r>
            <a:r>
              <a:rPr lang="en-US" altLang="zh-CN" b="1" dirty="0" smtClean="0">
                <a:latin typeface="+mn-ea"/>
                <a:ea typeface="+mn-ea"/>
              </a:rPr>
              <a:t>[2017]22</a:t>
            </a:r>
            <a:r>
              <a:rPr lang="zh-CN" altLang="zh-CN" b="1" dirty="0" smtClean="0">
                <a:latin typeface="+mn-ea"/>
                <a:ea typeface="+mn-ea"/>
              </a:rPr>
              <a:t>号）</a:t>
            </a:r>
            <a:endParaRPr lang="en-US" altLang="zh-CN" b="1" dirty="0" smtClean="0">
              <a:latin typeface="+mn-ea"/>
              <a:ea typeface="+mn-ea"/>
            </a:endParaRPr>
          </a:p>
          <a:p>
            <a:endParaRPr lang="en-US" altLang="zh-CN" b="1" dirty="0" smtClean="0">
              <a:latin typeface="+mn-ea"/>
              <a:ea typeface="+mn-ea"/>
            </a:endParaRPr>
          </a:p>
          <a:p>
            <a:r>
              <a:rPr lang="zh-CN" altLang="en-US" b="1" dirty="0" smtClean="0">
                <a:latin typeface="+mn-ea"/>
                <a:cs typeface="Times New Roman" pitchFamily="18" charset="0"/>
              </a:rPr>
              <a:t>最高人民法院</a:t>
            </a:r>
            <a:r>
              <a:rPr lang="zh-CN" altLang="zh-CN" b="1" dirty="0" smtClean="0">
                <a:latin typeface="+mn-ea"/>
              </a:rPr>
              <a:t>关于</a:t>
            </a:r>
            <a:r>
              <a:rPr lang="zh-CN" altLang="en-US" b="1" dirty="0" smtClean="0">
                <a:latin typeface="+mn-ea"/>
              </a:rPr>
              <a:t>人民法院办理仲裁裁决执行案件若干问题的规定</a:t>
            </a:r>
            <a:endParaRPr lang="en-US" altLang="zh-CN" b="1" dirty="0" smtClean="0">
              <a:latin typeface="+mn-ea"/>
            </a:endParaRPr>
          </a:p>
          <a:p>
            <a:endParaRPr lang="en-US" altLang="zh-CN" b="1" dirty="0" smtClean="0">
              <a:latin typeface="+mn-ea"/>
              <a:ea typeface="+mn-ea"/>
            </a:endParaRPr>
          </a:p>
          <a:p>
            <a:endParaRPr lang="en-US" altLang="zh-CN" b="1" dirty="0">
              <a:latin typeface="+mn-ea"/>
              <a:ea typeface="+mn-ea"/>
              <a:cs typeface="Times New Roman" pitchFamily="18" charset="0"/>
            </a:endParaRPr>
          </a:p>
          <a:p>
            <a:endParaRPr lang="zh-CN" altLang="en-US" dirty="0">
              <a:latin typeface="Times New Roman" pitchFamily="18" charset="0"/>
              <a:cs typeface="Times New Roman" pitchFamily="18" charset="0"/>
            </a:endParaRPr>
          </a:p>
        </p:txBody>
      </p:sp>
      <p:pic>
        <p:nvPicPr>
          <p:cNvPr id="5121" name="Picture 1" descr="C:\Users\acer\Desktop\111.jpg"/>
          <p:cNvPicPr>
            <a:picLocks noChangeAspect="1" noChangeArrowheads="1"/>
          </p:cNvPicPr>
          <p:nvPr/>
        </p:nvPicPr>
        <p:blipFill>
          <a:blip r:embed="rId2" cstate="print"/>
          <a:srcRect/>
          <a:stretch>
            <a:fillRect/>
          </a:stretch>
        </p:blipFill>
        <p:spPr bwMode="auto">
          <a:xfrm>
            <a:off x="486771" y="5461000"/>
            <a:ext cx="5255351" cy="258763"/>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6"/>
          <p:cNvSpPr/>
          <p:nvPr/>
        </p:nvSpPr>
        <p:spPr>
          <a:xfrm>
            <a:off x="100739" y="139485"/>
            <a:ext cx="4227513" cy="1231106"/>
          </a:xfrm>
          <a:prstGeom prst="rect">
            <a:avLst/>
          </a:prstGeom>
          <a:noFill/>
          <a:ln w="9525">
            <a:noFill/>
          </a:ln>
        </p:spPr>
        <p:txBody>
          <a:bodyPr wrap="square" lIns="0" tIns="0" rIns="0" bIns="0" anchor="ctr">
            <a:spAutoFit/>
          </a:bodyPr>
          <a:lstStyle/>
          <a:p>
            <a:pPr lvl="0"/>
            <a:r>
              <a:rPr lang="zh-CN" altLang="en-US" sz="2400" dirty="0">
                <a:solidFill>
                  <a:srgbClr val="B20400"/>
                </a:solidFill>
                <a:latin typeface="Impact" panose="020B0806030902050204" pitchFamily="34" charset="0"/>
                <a:ea typeface="微软雅黑" panose="020B0503020204020204" pitchFamily="34" charset="-122"/>
                <a:sym typeface="Impact" panose="020B0806030902050204" pitchFamily="34" charset="0"/>
              </a:rPr>
              <a:t>二</a:t>
            </a:r>
            <a:r>
              <a:rPr lang="zh-CN" altLang="en-US" sz="2400" dirty="0" smtClean="0">
                <a:solidFill>
                  <a:srgbClr val="B20400"/>
                </a:solidFill>
                <a:latin typeface="Impact" panose="020B0806030902050204" pitchFamily="34" charset="0"/>
                <a:ea typeface="微软雅黑" panose="020B0503020204020204" pitchFamily="34" charset="-122"/>
                <a:sym typeface="Impact" panose="020B0806030902050204" pitchFamily="34" charset="0"/>
              </a:rPr>
              <a:t>、</a:t>
            </a:r>
            <a:r>
              <a:rPr lang="zh-CN" altLang="zh-CN" sz="2400" dirty="0" smtClean="0">
                <a:solidFill>
                  <a:srgbClr val="B20400"/>
                </a:solidFill>
                <a:latin typeface="Impact" panose="020B0806030902050204" pitchFamily="34" charset="0"/>
                <a:ea typeface="微软雅黑" panose="020B0503020204020204" pitchFamily="34" charset="-122"/>
                <a:sym typeface="Impact" panose="020B0806030902050204" pitchFamily="34" charset="0"/>
              </a:rPr>
              <a:t>广州海事法院对海事仲裁支持与监督的基本情况和特点</a:t>
            </a:r>
          </a:p>
          <a:p>
            <a:endParaRPr lang="zh-CN" altLang="en-US" sz="3200" dirty="0">
              <a:solidFill>
                <a:srgbClr val="B204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5" name="TextBox 4"/>
          <p:cNvSpPr txBox="1"/>
          <p:nvPr/>
        </p:nvSpPr>
        <p:spPr>
          <a:xfrm>
            <a:off x="4130299" y="984143"/>
            <a:ext cx="3914129" cy="4184287"/>
          </a:xfrm>
          <a:prstGeom prst="rect">
            <a:avLst/>
          </a:prstGeom>
          <a:noFill/>
        </p:spPr>
        <p:txBody>
          <a:bodyPr wrap="square" rtlCol="0">
            <a:spAutoFit/>
          </a:bodyPr>
          <a:lstStyle/>
          <a:p>
            <a:pPr>
              <a:lnSpc>
                <a:spcPct val="130000"/>
              </a:lnSpc>
            </a:pPr>
            <a:r>
              <a:rPr lang="en-US" altLang="zh-CN" sz="1600" dirty="0" smtClean="0"/>
              <a:t>        2013</a:t>
            </a:r>
            <a:r>
              <a:rPr lang="zh-CN" altLang="zh-CN" sz="1600" dirty="0" smtClean="0"/>
              <a:t>年至</a:t>
            </a:r>
            <a:r>
              <a:rPr lang="en-US" altLang="zh-CN" sz="1600" dirty="0" smtClean="0"/>
              <a:t>2018</a:t>
            </a:r>
            <a:r>
              <a:rPr lang="zh-CN" altLang="zh-CN" sz="1600" dirty="0" smtClean="0"/>
              <a:t>年第一季度末，全院共受理各类涉海事仲裁案件</a:t>
            </a:r>
            <a:r>
              <a:rPr lang="en-US" altLang="zh-CN" sz="1600" dirty="0" smtClean="0"/>
              <a:t>35</a:t>
            </a:r>
            <a:r>
              <a:rPr lang="zh-CN" altLang="zh-CN" sz="1600" dirty="0" smtClean="0"/>
              <a:t>件，审结</a:t>
            </a:r>
            <a:r>
              <a:rPr lang="en-US" altLang="zh-CN" sz="1600" dirty="0" smtClean="0"/>
              <a:t>33</a:t>
            </a:r>
            <a:r>
              <a:rPr lang="zh-CN" altLang="zh-CN" sz="1600" dirty="0" smtClean="0"/>
              <a:t>件，未结案件</a:t>
            </a:r>
            <a:r>
              <a:rPr lang="en-US" altLang="zh-CN" sz="1600" dirty="0" smtClean="0"/>
              <a:t>2</a:t>
            </a:r>
            <a:r>
              <a:rPr lang="zh-CN" altLang="zh-CN" sz="1600" dirty="0" smtClean="0"/>
              <a:t>件。受理的</a:t>
            </a:r>
            <a:r>
              <a:rPr lang="en-US" altLang="zh-CN" sz="1600" dirty="0" smtClean="0"/>
              <a:t>35</a:t>
            </a:r>
            <a:r>
              <a:rPr lang="zh-CN" altLang="zh-CN" sz="1600" dirty="0" smtClean="0"/>
              <a:t>涉海事仲裁案件包括：申请承认和执行外国仲裁裁决案件</a:t>
            </a:r>
            <a:r>
              <a:rPr lang="en-US" altLang="zh-CN" sz="1600" dirty="0" smtClean="0"/>
              <a:t>6</a:t>
            </a:r>
            <a:r>
              <a:rPr lang="zh-CN" altLang="zh-CN" sz="1600" dirty="0" smtClean="0"/>
              <a:t>件、申请确认仲裁协议效力案件</a:t>
            </a:r>
            <a:r>
              <a:rPr lang="en-US" altLang="zh-CN" sz="1600" dirty="0" smtClean="0"/>
              <a:t>4</a:t>
            </a:r>
            <a:r>
              <a:rPr lang="zh-CN" altLang="zh-CN" sz="1600" dirty="0" smtClean="0"/>
              <a:t>件、申请撤销仲裁裁决案件</a:t>
            </a:r>
            <a:r>
              <a:rPr lang="en-US" altLang="zh-CN" sz="1600" dirty="0" smtClean="0"/>
              <a:t>4</a:t>
            </a:r>
            <a:r>
              <a:rPr lang="zh-CN" altLang="zh-CN" sz="1600" dirty="0" smtClean="0"/>
              <a:t>件、申请仲裁程序中财产保全案件</a:t>
            </a:r>
            <a:r>
              <a:rPr lang="en-US" altLang="zh-CN" sz="1600" dirty="0" smtClean="0"/>
              <a:t>4</a:t>
            </a:r>
            <a:r>
              <a:rPr lang="zh-CN" altLang="zh-CN" sz="1600" dirty="0" smtClean="0"/>
              <a:t>件、申请执行海事仲裁裁决案件</a:t>
            </a:r>
            <a:r>
              <a:rPr lang="en-US" altLang="zh-CN" sz="1600" dirty="0" smtClean="0"/>
              <a:t>17</a:t>
            </a:r>
            <a:r>
              <a:rPr lang="zh-CN" altLang="zh-CN" sz="1600" dirty="0" smtClean="0"/>
              <a:t>件。案件标的总额达</a:t>
            </a:r>
            <a:r>
              <a:rPr lang="en-US" altLang="zh-CN" sz="1600" dirty="0" smtClean="0"/>
              <a:t>494111813.61</a:t>
            </a:r>
            <a:r>
              <a:rPr lang="zh-CN" altLang="zh-CN" sz="1600" dirty="0" smtClean="0"/>
              <a:t>元；平均审理周期为</a:t>
            </a:r>
            <a:r>
              <a:rPr lang="en-US" altLang="zh-CN" sz="1600" dirty="0" smtClean="0"/>
              <a:t>96.4</a:t>
            </a:r>
            <a:r>
              <a:rPr lang="zh-CN" altLang="zh-CN" sz="1600" dirty="0" smtClean="0"/>
              <a:t>天 统计数据不包含申请撤销仲裁裁决、申请确认仲裁裁决效力案件，以及目前正在审理案件的标的额。</a:t>
            </a:r>
          </a:p>
          <a:p>
            <a:pPr>
              <a:lnSpc>
                <a:spcPct val="130000"/>
              </a:lnSpc>
            </a:pPr>
            <a:endParaRPr lang="zh-CN" altLang="en-US" sz="1400" dirty="0" smtClean="0">
              <a:latin typeface="Arial" panose="020B0604020202020204" pitchFamily="34" charset="0"/>
              <a:ea typeface="微软雅黑" panose="020B0503020204020204" charset="-122"/>
            </a:endParaRPr>
          </a:p>
        </p:txBody>
      </p:sp>
      <p:graphicFrame>
        <p:nvGraphicFramePr>
          <p:cNvPr id="6" name="对象 5"/>
          <p:cNvGraphicFramePr/>
          <p:nvPr/>
        </p:nvGraphicFramePr>
        <p:xfrm>
          <a:off x="105807" y="1022886"/>
          <a:ext cx="4024491" cy="4052809"/>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4215539" y="697424"/>
            <a:ext cx="1441420" cy="372410"/>
          </a:xfrm>
          <a:prstGeom prst="rect">
            <a:avLst/>
          </a:prstGeom>
          <a:noFill/>
        </p:spPr>
        <p:txBody>
          <a:bodyPr wrap="none" rtlCol="0">
            <a:spAutoFit/>
          </a:bodyPr>
          <a:lstStyle/>
          <a:p>
            <a:pPr>
              <a:lnSpc>
                <a:spcPct val="130000"/>
              </a:lnSpc>
            </a:pPr>
            <a:r>
              <a:rPr lang="zh-CN" altLang="en-US" sz="1400" dirty="0" smtClean="0">
                <a:latin typeface="Arial" panose="020B0604020202020204" pitchFamily="34" charset="0"/>
                <a:ea typeface="微软雅黑" panose="020B0503020204020204" charset="-122"/>
              </a:rPr>
              <a:t>（一）基本情况</a:t>
            </a:r>
          </a:p>
        </p:txBody>
      </p:sp>
      <p:pic>
        <p:nvPicPr>
          <p:cNvPr id="2" name="Picture 1" descr="C:\Users\acer\Desktop\111.jpg"/>
          <p:cNvPicPr>
            <a:picLocks noChangeAspect="1" noChangeArrowheads="1"/>
          </p:cNvPicPr>
          <p:nvPr/>
        </p:nvPicPr>
        <p:blipFill>
          <a:blip r:embed="rId3" cstate="print"/>
          <a:srcRect/>
          <a:stretch>
            <a:fillRect/>
          </a:stretch>
        </p:blipFill>
        <p:spPr bwMode="auto">
          <a:xfrm>
            <a:off x="441702" y="5461000"/>
            <a:ext cx="5308169" cy="258763"/>
          </a:xfrm>
          <a:prstGeom prst="rect">
            <a:avLst/>
          </a:prstGeom>
          <a:noFill/>
        </p:spPr>
      </p:pic>
    </p:spTree>
  </p:cSld>
  <p:clrMapOvr>
    <a:masterClrMapping/>
  </p:clrMapOvr>
  <p:transition>
    <p:pull dir="l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6"/>
          <p:cNvSpPr/>
          <p:nvPr/>
        </p:nvSpPr>
        <p:spPr>
          <a:xfrm>
            <a:off x="100739" y="139485"/>
            <a:ext cx="4227513" cy="1231106"/>
          </a:xfrm>
          <a:prstGeom prst="rect">
            <a:avLst/>
          </a:prstGeom>
          <a:noFill/>
          <a:ln w="9525">
            <a:noFill/>
          </a:ln>
        </p:spPr>
        <p:txBody>
          <a:bodyPr wrap="square" lIns="0" tIns="0" rIns="0" bIns="0" anchor="ctr">
            <a:spAutoFit/>
          </a:bodyPr>
          <a:lstStyle/>
          <a:p>
            <a:pPr lvl="0"/>
            <a:r>
              <a:rPr lang="zh-CN" altLang="en-US" sz="2400" dirty="0">
                <a:solidFill>
                  <a:srgbClr val="B20400"/>
                </a:solidFill>
                <a:latin typeface="Impact" panose="020B0806030902050204" pitchFamily="34" charset="0"/>
                <a:ea typeface="微软雅黑" panose="020B0503020204020204" pitchFamily="34" charset="-122"/>
                <a:sym typeface="Impact" panose="020B0806030902050204" pitchFamily="34" charset="0"/>
              </a:rPr>
              <a:t>二</a:t>
            </a:r>
            <a:r>
              <a:rPr lang="zh-CN" altLang="en-US" sz="2400" dirty="0" smtClean="0">
                <a:solidFill>
                  <a:srgbClr val="B20400"/>
                </a:solidFill>
                <a:latin typeface="Impact" panose="020B0806030902050204" pitchFamily="34" charset="0"/>
                <a:ea typeface="微软雅黑" panose="020B0503020204020204" pitchFamily="34" charset="-122"/>
                <a:sym typeface="Impact" panose="020B0806030902050204" pitchFamily="34" charset="0"/>
              </a:rPr>
              <a:t>、</a:t>
            </a:r>
            <a:r>
              <a:rPr lang="zh-CN" altLang="zh-CN" sz="2400" dirty="0" smtClean="0">
                <a:solidFill>
                  <a:srgbClr val="B20400"/>
                </a:solidFill>
                <a:latin typeface="Impact" panose="020B0806030902050204" pitchFamily="34" charset="0"/>
                <a:ea typeface="微软雅黑" panose="020B0503020204020204" pitchFamily="34" charset="-122"/>
                <a:sym typeface="Impact" panose="020B0806030902050204" pitchFamily="34" charset="0"/>
              </a:rPr>
              <a:t>广州海事法院对海事仲裁支持与监督的基本情况和特点</a:t>
            </a:r>
          </a:p>
          <a:p>
            <a:endParaRPr lang="zh-CN" altLang="en-US" sz="3200" dirty="0">
              <a:solidFill>
                <a:srgbClr val="B204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 name="TextBox 3"/>
          <p:cNvSpPr txBox="1"/>
          <p:nvPr/>
        </p:nvSpPr>
        <p:spPr>
          <a:xfrm>
            <a:off x="4781228" y="526943"/>
            <a:ext cx="1082348" cy="372410"/>
          </a:xfrm>
          <a:prstGeom prst="rect">
            <a:avLst/>
          </a:prstGeom>
          <a:noFill/>
        </p:spPr>
        <p:txBody>
          <a:bodyPr wrap="none" rtlCol="0">
            <a:spAutoFit/>
          </a:bodyPr>
          <a:lstStyle/>
          <a:p>
            <a:pPr>
              <a:lnSpc>
                <a:spcPct val="130000"/>
              </a:lnSpc>
            </a:pPr>
            <a:r>
              <a:rPr lang="zh-CN" altLang="en-US" sz="1400" dirty="0" smtClean="0">
                <a:latin typeface="Arial" panose="020B0604020202020204" pitchFamily="34" charset="0"/>
                <a:ea typeface="微软雅黑" panose="020B0503020204020204" charset="-122"/>
              </a:rPr>
              <a:t>（二）特点</a:t>
            </a:r>
          </a:p>
        </p:txBody>
      </p:sp>
      <p:sp>
        <p:nvSpPr>
          <p:cNvPr id="7" name="TextBox 6"/>
          <p:cNvSpPr txBox="1"/>
          <p:nvPr/>
        </p:nvSpPr>
        <p:spPr>
          <a:xfrm>
            <a:off x="4812225" y="960896"/>
            <a:ext cx="3967565" cy="2062103"/>
          </a:xfrm>
          <a:prstGeom prst="rect">
            <a:avLst/>
          </a:prstGeom>
          <a:noFill/>
        </p:spPr>
        <p:txBody>
          <a:bodyPr wrap="square" rtlCol="0">
            <a:spAutoFit/>
          </a:bodyPr>
          <a:lstStyle/>
          <a:p>
            <a:r>
              <a:rPr lang="en-US" altLang="zh-CN" sz="1600" dirty="0" smtClean="0"/>
              <a:t>1</a:t>
            </a:r>
            <a:r>
              <a:rPr lang="zh-CN" altLang="zh-CN" sz="1600" dirty="0" smtClean="0"/>
              <a:t>．案件数量不多但影响重大</a:t>
            </a:r>
            <a:endParaRPr lang="en-US" altLang="zh-CN" sz="1600" dirty="0" smtClean="0"/>
          </a:p>
          <a:p>
            <a:r>
              <a:rPr lang="en-US" altLang="zh-CN" sz="1600" dirty="0" smtClean="0"/>
              <a:t>        2013</a:t>
            </a:r>
            <a:r>
              <a:rPr lang="zh-CN" altLang="zh-CN" sz="1600" dirty="0" smtClean="0"/>
              <a:t>年以来全院受理的涉海事仲裁案件总数不多，占一审案件总数的比重并不大。但从案件性质来看，案情都比较复杂，案件标的额较大。近五年全院受理的涉海事仲裁案件年平均标的额均不少于千万元，最高达上亿元，故裁判结果对当事人而言更是关系甚巨、利益攸关。</a:t>
            </a:r>
            <a:endParaRPr lang="zh-CN" altLang="en-US" sz="1600" dirty="0" smtClean="0">
              <a:latin typeface="Arial" panose="020B0604020202020204" pitchFamily="34" charset="0"/>
              <a:ea typeface="微软雅黑" panose="020B0503020204020204" charset="-122"/>
            </a:endParaRPr>
          </a:p>
        </p:txBody>
      </p:sp>
      <p:sp>
        <p:nvSpPr>
          <p:cNvPr id="8" name="TextBox 7"/>
          <p:cNvSpPr txBox="1"/>
          <p:nvPr/>
        </p:nvSpPr>
        <p:spPr>
          <a:xfrm>
            <a:off x="4889716" y="2913681"/>
            <a:ext cx="3959816" cy="2308324"/>
          </a:xfrm>
          <a:prstGeom prst="rect">
            <a:avLst/>
          </a:prstGeom>
          <a:noFill/>
        </p:spPr>
        <p:txBody>
          <a:bodyPr wrap="square" rtlCol="0">
            <a:spAutoFit/>
          </a:bodyPr>
          <a:lstStyle/>
          <a:p>
            <a:r>
              <a:rPr lang="en-US" altLang="zh-CN" sz="1600" dirty="0" smtClean="0"/>
              <a:t>2</a:t>
            </a:r>
            <a:r>
              <a:rPr lang="zh-CN" altLang="zh-CN" sz="1600" dirty="0" smtClean="0"/>
              <a:t>．案件类型多样化</a:t>
            </a:r>
          </a:p>
          <a:p>
            <a:r>
              <a:rPr lang="en-US" altLang="zh-CN" sz="1600" dirty="0" smtClean="0"/>
              <a:t>        </a:t>
            </a:r>
            <a:r>
              <a:rPr lang="zh-CN" altLang="zh-CN" sz="1600" dirty="0" smtClean="0"/>
              <a:t>由于引起仲裁司法审查的原因各有不同，原、被告之间的法律关系也各异，因此，海事法院受理的涉海事仲裁案件的类型呈现多样化的形态，例如申请执行我国内地仲裁机构的仲裁裁决、申请撤销我国内地仲裁机构的仲裁裁决、申请认可和执行香港、澳门、台湾仲裁裁决、申请承认和执行外国仲裁裁决等等。</a:t>
            </a:r>
            <a:endParaRPr lang="zh-CN" altLang="en-US" sz="1600" dirty="0" smtClean="0">
              <a:latin typeface="Arial" panose="020B0604020202020204" pitchFamily="34" charset="0"/>
              <a:ea typeface="微软雅黑" panose="020B0503020204020204" charset="-122"/>
            </a:endParaRPr>
          </a:p>
        </p:txBody>
      </p:sp>
      <p:graphicFrame>
        <p:nvGraphicFramePr>
          <p:cNvPr id="37889" name="Object 1" descr="image10"/>
          <p:cNvGraphicFramePr>
            <a:graphicFrameLocks/>
          </p:cNvGraphicFramePr>
          <p:nvPr/>
        </p:nvGraphicFramePr>
        <p:xfrm>
          <a:off x="269874" y="1100380"/>
          <a:ext cx="4147142" cy="3843956"/>
        </p:xfrm>
        <a:graphic>
          <a:graphicData uri="http://schemas.openxmlformats.org/presentationml/2006/ole">
            <p:oleObj spid="_x0000_s37889" r:id="rId3" imgW="11887200" imgH="10972800" progId="">
              <p:embed/>
            </p:oleObj>
          </a:graphicData>
        </a:graphic>
      </p:graphicFrame>
      <p:pic>
        <p:nvPicPr>
          <p:cNvPr id="37890" name="Picture 2" descr="C:\Users\acer\Desktop\111.jpg"/>
          <p:cNvPicPr>
            <a:picLocks noChangeAspect="1" noChangeArrowheads="1"/>
          </p:cNvPicPr>
          <p:nvPr/>
        </p:nvPicPr>
        <p:blipFill>
          <a:blip r:embed="rId4" cstate="print"/>
          <a:srcRect/>
          <a:stretch>
            <a:fillRect/>
          </a:stretch>
        </p:blipFill>
        <p:spPr bwMode="auto">
          <a:xfrm>
            <a:off x="455776" y="5461000"/>
            <a:ext cx="5294096" cy="258763"/>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p:nvPr/>
        </p:nvSpPr>
        <p:spPr>
          <a:xfrm>
            <a:off x="100739" y="139485"/>
            <a:ext cx="4227513" cy="1231106"/>
          </a:xfrm>
          <a:prstGeom prst="rect">
            <a:avLst/>
          </a:prstGeom>
          <a:noFill/>
          <a:ln w="9525">
            <a:noFill/>
          </a:ln>
        </p:spPr>
        <p:txBody>
          <a:bodyPr wrap="square" lIns="0" tIns="0" rIns="0" bIns="0" anchor="ctr">
            <a:spAutoFit/>
          </a:bodyPr>
          <a:lstStyle/>
          <a:p>
            <a:pPr lvl="0"/>
            <a:r>
              <a:rPr lang="zh-CN" altLang="en-US" sz="2400" dirty="0">
                <a:solidFill>
                  <a:srgbClr val="B20400"/>
                </a:solidFill>
                <a:latin typeface="Impact" panose="020B0806030902050204" pitchFamily="34" charset="0"/>
                <a:ea typeface="微软雅黑" panose="020B0503020204020204" pitchFamily="34" charset="-122"/>
                <a:sym typeface="Impact" panose="020B0806030902050204" pitchFamily="34" charset="0"/>
              </a:rPr>
              <a:t>二</a:t>
            </a:r>
            <a:r>
              <a:rPr lang="zh-CN" altLang="en-US" sz="2400" dirty="0" smtClean="0">
                <a:solidFill>
                  <a:srgbClr val="B20400"/>
                </a:solidFill>
                <a:latin typeface="Impact" panose="020B0806030902050204" pitchFamily="34" charset="0"/>
                <a:ea typeface="微软雅黑" panose="020B0503020204020204" pitchFamily="34" charset="-122"/>
                <a:sym typeface="Impact" panose="020B0806030902050204" pitchFamily="34" charset="0"/>
              </a:rPr>
              <a:t>、</a:t>
            </a:r>
            <a:r>
              <a:rPr lang="zh-CN" altLang="zh-CN" sz="2400" dirty="0" smtClean="0">
                <a:solidFill>
                  <a:srgbClr val="B20400"/>
                </a:solidFill>
                <a:latin typeface="Impact" panose="020B0806030902050204" pitchFamily="34" charset="0"/>
                <a:ea typeface="微软雅黑" panose="020B0503020204020204" pitchFamily="34" charset="-122"/>
                <a:sym typeface="Impact" panose="020B0806030902050204" pitchFamily="34" charset="0"/>
              </a:rPr>
              <a:t>广州海事法院对海事仲裁支持与监督的基本情况和特点</a:t>
            </a:r>
          </a:p>
          <a:p>
            <a:endParaRPr lang="zh-CN" altLang="en-US" sz="3200" dirty="0">
              <a:solidFill>
                <a:srgbClr val="B20400"/>
              </a:solidFill>
              <a:latin typeface="Impact" panose="020B0806030902050204" pitchFamily="34" charset="0"/>
              <a:ea typeface="微软雅黑" panose="020B0503020204020204" pitchFamily="34" charset="-122"/>
              <a:sym typeface="Impact" panose="020B0806030902050204" pitchFamily="34" charset="0"/>
            </a:endParaRPr>
          </a:p>
        </p:txBody>
      </p:sp>
      <p:graphicFrame>
        <p:nvGraphicFramePr>
          <p:cNvPr id="3" name="对象 7"/>
          <p:cNvGraphicFramePr/>
          <p:nvPr/>
        </p:nvGraphicFramePr>
        <p:xfrm>
          <a:off x="231856" y="1131375"/>
          <a:ext cx="3859698" cy="352586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4781228" y="526943"/>
            <a:ext cx="1082348" cy="372410"/>
          </a:xfrm>
          <a:prstGeom prst="rect">
            <a:avLst/>
          </a:prstGeom>
          <a:noFill/>
        </p:spPr>
        <p:txBody>
          <a:bodyPr wrap="none" rtlCol="0">
            <a:spAutoFit/>
          </a:bodyPr>
          <a:lstStyle/>
          <a:p>
            <a:pPr>
              <a:lnSpc>
                <a:spcPct val="130000"/>
              </a:lnSpc>
            </a:pPr>
            <a:r>
              <a:rPr lang="zh-CN" altLang="en-US" sz="1400" dirty="0" smtClean="0">
                <a:latin typeface="Arial" panose="020B0604020202020204" pitchFamily="34" charset="0"/>
                <a:ea typeface="微软雅黑" panose="020B0503020204020204" charset="-122"/>
              </a:rPr>
              <a:t>（二）特点</a:t>
            </a:r>
          </a:p>
        </p:txBody>
      </p:sp>
      <p:sp>
        <p:nvSpPr>
          <p:cNvPr id="9" name="TextBox 8"/>
          <p:cNvSpPr txBox="1"/>
          <p:nvPr/>
        </p:nvSpPr>
        <p:spPr>
          <a:xfrm>
            <a:off x="4734126" y="914402"/>
            <a:ext cx="3937176" cy="4278094"/>
          </a:xfrm>
          <a:prstGeom prst="rect">
            <a:avLst/>
          </a:prstGeom>
          <a:noFill/>
        </p:spPr>
        <p:txBody>
          <a:bodyPr wrap="square" rtlCol="0">
            <a:spAutoFit/>
          </a:bodyPr>
          <a:lstStyle/>
          <a:p>
            <a:r>
              <a:rPr lang="en-US" altLang="zh-CN" sz="1600" dirty="0" smtClean="0"/>
              <a:t>3</a:t>
            </a:r>
            <a:r>
              <a:rPr lang="zh-CN" altLang="zh-CN" sz="1600" dirty="0" smtClean="0"/>
              <a:t>．审理周期较长</a:t>
            </a:r>
          </a:p>
          <a:p>
            <a:r>
              <a:rPr lang="en-US" altLang="zh-CN" sz="1600" dirty="0" smtClean="0"/>
              <a:t>        2013</a:t>
            </a:r>
            <a:r>
              <a:rPr lang="zh-CN" altLang="zh-CN" sz="1600" dirty="0" smtClean="0"/>
              <a:t>年以来全院涉海事仲裁案件的平均审理周期居高不下，多数集中在一个月到六个月之间。部分案件程序性事项较繁琐，比如说，经法院审查拟认定仲裁协议无效，不予执行或者撤销仲裁机构的仲裁裁决，需向上级法院报核，大大增长了审理周期，降低审判效率，使仲裁程序本身的效率优先价值追求落空，也不利于当事人权益的快速实现。</a:t>
            </a:r>
            <a:endParaRPr lang="en-US" altLang="zh-CN" sz="1600" dirty="0" smtClean="0">
              <a:latin typeface="Arial" panose="020B0604020202020204" pitchFamily="34" charset="0"/>
              <a:ea typeface="微软雅黑" panose="020B0503020204020204" charset="-122"/>
            </a:endParaRPr>
          </a:p>
          <a:p>
            <a:r>
              <a:rPr lang="en-US" altLang="zh-CN" sz="1600" dirty="0" smtClean="0"/>
              <a:t>4</a:t>
            </a:r>
            <a:r>
              <a:rPr lang="zh-CN" altLang="zh-CN" sz="1600" dirty="0" smtClean="0"/>
              <a:t>．受国际条约、双边协定和司法解释影响较大</a:t>
            </a:r>
          </a:p>
          <a:p>
            <a:r>
              <a:rPr lang="en-US" altLang="zh-CN" sz="1600" dirty="0" smtClean="0"/>
              <a:t>        </a:t>
            </a:r>
            <a:r>
              <a:rPr lang="zh-CN" altLang="zh-CN" sz="1600" dirty="0" smtClean="0"/>
              <a:t>此类案件，特别是申请承认和执行涉外、涉港澳台仲裁裁决案件的审理易受仲裁司法审查相关的国际条约、双边协定和司法解释的影响，在不同历史时期裁判标准并不相同。</a:t>
            </a:r>
            <a:endParaRPr lang="zh-CN" altLang="en-US" sz="1600" dirty="0" smtClean="0">
              <a:latin typeface="Arial" panose="020B0604020202020204" pitchFamily="34" charset="0"/>
              <a:ea typeface="微软雅黑" panose="020B0503020204020204" charset="-122"/>
            </a:endParaRPr>
          </a:p>
        </p:txBody>
      </p:sp>
      <p:pic>
        <p:nvPicPr>
          <p:cNvPr id="36868" name="Picture 4" descr="C:\Users\acer\Desktop\111.jpg"/>
          <p:cNvPicPr>
            <a:picLocks noChangeAspect="1" noChangeArrowheads="1"/>
          </p:cNvPicPr>
          <p:nvPr/>
        </p:nvPicPr>
        <p:blipFill>
          <a:blip r:embed="rId3" cstate="print"/>
          <a:srcRect/>
          <a:stretch>
            <a:fillRect/>
          </a:stretch>
        </p:blipFill>
        <p:spPr bwMode="auto">
          <a:xfrm>
            <a:off x="455774" y="5461000"/>
            <a:ext cx="5286348" cy="258763"/>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p:nvPr/>
        </p:nvSpPr>
        <p:spPr>
          <a:xfrm>
            <a:off x="100739" y="324151"/>
            <a:ext cx="8276095" cy="861774"/>
          </a:xfrm>
          <a:prstGeom prst="rect">
            <a:avLst/>
          </a:prstGeom>
          <a:noFill/>
          <a:ln w="9525">
            <a:noFill/>
          </a:ln>
        </p:spPr>
        <p:txBody>
          <a:bodyPr wrap="square" lIns="0" tIns="0" rIns="0" bIns="0" anchor="ctr">
            <a:spAutoFit/>
          </a:bodyPr>
          <a:lstStyle/>
          <a:p>
            <a:pPr lvl="0"/>
            <a:r>
              <a:rPr lang="zh-CN" altLang="en-US" sz="2400" dirty="0" smtClean="0">
                <a:solidFill>
                  <a:srgbClr val="B20400"/>
                </a:solidFill>
                <a:latin typeface="Impact" panose="020B0806030902050204" pitchFamily="34" charset="0"/>
                <a:ea typeface="微软雅黑" panose="020B0503020204020204" pitchFamily="34" charset="-122"/>
                <a:sym typeface="Impact" panose="020B0806030902050204" pitchFamily="34" charset="0"/>
              </a:rPr>
              <a:t>三、</a:t>
            </a:r>
            <a:r>
              <a:rPr lang="zh-CN" altLang="zh-CN" sz="2400" dirty="0" smtClean="0">
                <a:solidFill>
                  <a:srgbClr val="B20400"/>
                </a:solidFill>
                <a:latin typeface="Impact" panose="020B0806030902050204" pitchFamily="34" charset="0"/>
                <a:ea typeface="微软雅黑" panose="020B0503020204020204" pitchFamily="34" charset="-122"/>
                <a:sym typeface="Impact" panose="020B0806030902050204" pitchFamily="34" charset="0"/>
              </a:rPr>
              <a:t>海事诉讼与仲裁对接的困境分析</a:t>
            </a:r>
          </a:p>
          <a:p>
            <a:endParaRPr lang="zh-CN" altLang="en-US" sz="3200" dirty="0">
              <a:solidFill>
                <a:srgbClr val="B204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4" name="TextBox 3"/>
          <p:cNvSpPr txBox="1"/>
          <p:nvPr/>
        </p:nvSpPr>
        <p:spPr>
          <a:xfrm>
            <a:off x="209227" y="759417"/>
            <a:ext cx="8059119" cy="4250394"/>
          </a:xfrm>
          <a:prstGeom prst="rect">
            <a:avLst/>
          </a:prstGeom>
          <a:noFill/>
        </p:spPr>
        <p:txBody>
          <a:bodyPr wrap="square" rtlCol="0">
            <a:spAutoFit/>
          </a:bodyPr>
          <a:lstStyle/>
          <a:p>
            <a:r>
              <a:rPr lang="zh-CN" altLang="zh-CN" sz="1400" b="1" dirty="0" smtClean="0"/>
              <a:t>（一）从总体上看，诉讼强仲裁弱趋势不断拉大</a:t>
            </a:r>
            <a:endParaRPr lang="zh-CN" altLang="zh-CN" sz="1400" dirty="0" smtClean="0"/>
          </a:p>
          <a:p>
            <a:r>
              <a:rPr lang="zh-CN" altLang="zh-CN" sz="1400" dirty="0" smtClean="0"/>
              <a:t>自</a:t>
            </a:r>
            <a:r>
              <a:rPr lang="en-US" altLang="zh-CN" sz="1400" dirty="0" smtClean="0"/>
              <a:t>1999</a:t>
            </a:r>
            <a:r>
              <a:rPr lang="zh-CN" altLang="zh-CN" sz="1400" dirty="0" smtClean="0"/>
              <a:t>年《仲裁法》实施以来，全国仲裁机构虽然受案数量持续增长，从受案量来看，</a:t>
            </a:r>
            <a:r>
              <a:rPr lang="en-US" altLang="zh-CN" sz="1400" dirty="0" smtClean="0"/>
              <a:t>20</a:t>
            </a:r>
            <a:r>
              <a:rPr lang="zh-CN" altLang="zh-CN" sz="1400" dirty="0" smtClean="0"/>
              <a:t>年间增长也达到</a:t>
            </a:r>
            <a:r>
              <a:rPr lang="en-US" altLang="zh-CN" sz="1400" dirty="0" smtClean="0"/>
              <a:t>100</a:t>
            </a:r>
            <a:r>
              <a:rPr lang="zh-CN" altLang="zh-CN" sz="1400" dirty="0" smtClean="0"/>
              <a:t>倍，但仍不好与法院相比。</a:t>
            </a:r>
            <a:r>
              <a:rPr lang="en-US" altLang="zh-CN" sz="1400" dirty="0" smtClean="0"/>
              <a:t>2008</a:t>
            </a:r>
            <a:r>
              <a:rPr lang="zh-CN" altLang="zh-CN" sz="1400" dirty="0" smtClean="0"/>
              <a:t>年至</a:t>
            </a:r>
            <a:r>
              <a:rPr lang="en-US" altLang="zh-CN" sz="1400" dirty="0" smtClean="0"/>
              <a:t>2013</a:t>
            </a:r>
            <a:r>
              <a:rPr lang="zh-CN" altLang="zh-CN" sz="1400" dirty="0" smtClean="0"/>
              <a:t>年，中国海事仲裁委员会受理案件数量为</a:t>
            </a:r>
            <a:r>
              <a:rPr lang="en-US" altLang="zh-CN" sz="1400" dirty="0" smtClean="0"/>
              <a:t>491</a:t>
            </a:r>
            <a:r>
              <a:rPr lang="zh-CN" altLang="zh-CN" sz="1400" dirty="0" smtClean="0"/>
              <a:t>件，审结案件数量为</a:t>
            </a:r>
            <a:r>
              <a:rPr lang="en-US" altLang="zh-CN" sz="1400" dirty="0" smtClean="0"/>
              <a:t>343</a:t>
            </a:r>
            <a:r>
              <a:rPr lang="zh-CN" altLang="zh-CN" sz="1400" dirty="0" smtClean="0"/>
              <a:t>件，年平均受理和审结案件数量不到</a:t>
            </a:r>
            <a:r>
              <a:rPr lang="en-US" altLang="zh-CN" sz="1400" dirty="0" smtClean="0"/>
              <a:t>100</a:t>
            </a:r>
            <a:r>
              <a:rPr lang="zh-CN" altLang="zh-CN" sz="1400" dirty="0" smtClean="0"/>
              <a:t>件。伦敦海事仲裁员协会同一时期接受指定</a:t>
            </a:r>
            <a:r>
              <a:rPr lang="en-US" altLang="zh-CN" sz="1400" dirty="0" smtClean="0"/>
              <a:t>21991</a:t>
            </a:r>
            <a:r>
              <a:rPr lang="zh-CN" altLang="zh-CN" sz="1400" dirty="0" smtClean="0"/>
              <a:t>次，作出裁决</a:t>
            </a:r>
            <a:r>
              <a:rPr lang="en-US" altLang="zh-CN" sz="1400" dirty="0" smtClean="0"/>
              <a:t>3542</a:t>
            </a:r>
            <a:r>
              <a:rPr lang="zh-CN" altLang="zh-CN" sz="1400" dirty="0" smtClean="0"/>
              <a:t>件，数量上远远高于中国海事仲裁委员会。反观海事诉讼，自</a:t>
            </a:r>
            <a:r>
              <a:rPr lang="en-US" altLang="zh-CN" sz="1400" dirty="0" smtClean="0"/>
              <a:t>2012</a:t>
            </a:r>
            <a:r>
              <a:rPr lang="zh-CN" altLang="zh-CN" sz="1400" dirty="0" smtClean="0"/>
              <a:t>年以来，中国受理一审海事案件年均</a:t>
            </a:r>
            <a:r>
              <a:rPr lang="en-US" altLang="zh-CN" sz="1400" dirty="0" smtClean="0"/>
              <a:t>2</a:t>
            </a:r>
            <a:r>
              <a:rPr lang="zh-CN" altLang="zh-CN" sz="1400" dirty="0" smtClean="0"/>
              <a:t>万多件，远超英美等西方传统航运打过，中国已经成为世界上受理海事案件数量最多的国家。与海事诉讼相比，海事仲裁的受理案件数量仅是其的二百分之一左右，标的额也远远低于诉讼。</a:t>
            </a:r>
            <a:endParaRPr lang="en-US" altLang="zh-CN" sz="1400" dirty="0" smtClean="0"/>
          </a:p>
          <a:p>
            <a:endParaRPr lang="zh-CN" altLang="zh-CN" sz="1400" dirty="0" smtClean="0"/>
          </a:p>
          <a:p>
            <a:r>
              <a:rPr lang="zh-CN" altLang="zh-CN" sz="1400" b="1" dirty="0" smtClean="0"/>
              <a:t>（二）从海事仲裁角度看，相关法律规定滞后于实践</a:t>
            </a:r>
            <a:endParaRPr lang="zh-CN" altLang="zh-CN" sz="1400" dirty="0" smtClean="0"/>
          </a:p>
          <a:p>
            <a:r>
              <a:rPr lang="zh-CN" altLang="zh-CN" sz="1400" dirty="0" smtClean="0"/>
              <a:t>目前，我国海事诉讼与仲裁对接的主要依据是：我国于</a:t>
            </a:r>
            <a:r>
              <a:rPr lang="en-US" altLang="zh-CN" sz="1400" dirty="0" smtClean="0"/>
              <a:t>1986</a:t>
            </a:r>
            <a:r>
              <a:rPr lang="zh-CN" altLang="zh-CN" sz="1400" dirty="0" smtClean="0"/>
              <a:t>年加入的《承认与执行外国仲裁裁决公约》（以下简称《纽约公约》），</a:t>
            </a:r>
            <a:r>
              <a:rPr lang="en-US" altLang="zh-CN" sz="1400" dirty="0" smtClean="0"/>
              <a:t>1991</a:t>
            </a:r>
            <a:r>
              <a:rPr lang="zh-CN" altLang="zh-CN" sz="1400" dirty="0" smtClean="0"/>
              <a:t>年通过、</a:t>
            </a:r>
            <a:r>
              <a:rPr lang="en-US" altLang="zh-CN" sz="1400" dirty="0" smtClean="0"/>
              <a:t>2007</a:t>
            </a:r>
            <a:r>
              <a:rPr lang="zh-CN" altLang="zh-CN" sz="1400" dirty="0" smtClean="0"/>
              <a:t>年修订的《中华人民共和国民事诉讼法》（以下简称《民事诉讼法》），</a:t>
            </a:r>
            <a:r>
              <a:rPr lang="en-US" altLang="zh-CN" sz="1400" dirty="0" smtClean="0"/>
              <a:t>1994</a:t>
            </a:r>
            <a:r>
              <a:rPr lang="zh-CN" altLang="zh-CN" sz="1400" dirty="0" smtClean="0"/>
              <a:t>年发布的《中华人民共和国仲裁法》（以下简称《仲裁法》）、</a:t>
            </a:r>
            <a:r>
              <a:rPr lang="en-US" altLang="zh-CN" sz="1400" dirty="0" smtClean="0"/>
              <a:t>1999</a:t>
            </a:r>
            <a:r>
              <a:rPr lang="zh-CN" altLang="zh-CN" sz="1400" dirty="0" smtClean="0"/>
              <a:t>年发布的《中华人民共和国海事诉讼特别程序法》（以下简称《海事诉讼特别程序法》）、</a:t>
            </a:r>
            <a:r>
              <a:rPr lang="en-US" altLang="zh-CN" sz="1400" dirty="0" smtClean="0"/>
              <a:t>2006</a:t>
            </a:r>
            <a:r>
              <a:rPr lang="zh-CN" altLang="zh-CN" sz="1400" dirty="0" smtClean="0"/>
              <a:t>年发布的《最高人民法院关于适用</a:t>
            </a:r>
            <a:r>
              <a:rPr lang="en-US" altLang="zh-CN" sz="1400" dirty="0" smtClean="0"/>
              <a:t>&lt;</a:t>
            </a:r>
            <a:r>
              <a:rPr lang="zh-CN" altLang="zh-CN" sz="1400" dirty="0" smtClean="0"/>
              <a:t>中华人民共和国仲裁法</a:t>
            </a:r>
            <a:r>
              <a:rPr lang="en-US" altLang="zh-CN" sz="1400" dirty="0" smtClean="0"/>
              <a:t>&gt;</a:t>
            </a:r>
            <a:r>
              <a:rPr lang="zh-CN" altLang="zh-CN" sz="1400" dirty="0" smtClean="0"/>
              <a:t>若干问题的解释》（法释</a:t>
            </a:r>
            <a:r>
              <a:rPr lang="en-US" altLang="zh-CN" sz="1400" dirty="0" smtClean="0"/>
              <a:t>[2006]7</a:t>
            </a:r>
            <a:r>
              <a:rPr lang="zh-CN" altLang="zh-CN" sz="1400" dirty="0" smtClean="0"/>
              <a:t>号）（以下简称《仲裁法司法解释》）及其他的相关司法解释等。可见，上述法律及司法解释的颁布时间大多距今较为久远。对于海事仲裁司法审查至关重要的《仲裁法》颁布于</a:t>
            </a:r>
            <a:r>
              <a:rPr lang="en-US" altLang="zh-CN" sz="1400" dirty="0" smtClean="0"/>
              <a:t>1994</a:t>
            </a:r>
            <a:r>
              <a:rPr lang="zh-CN" altLang="zh-CN" sz="1400" dirty="0" smtClean="0"/>
              <a:t>年，距今有</a:t>
            </a:r>
            <a:r>
              <a:rPr lang="en-US" altLang="zh-CN" sz="1400" dirty="0" smtClean="0"/>
              <a:t>24</a:t>
            </a:r>
            <a:r>
              <a:rPr lang="zh-CN" altLang="zh-CN" sz="1400" dirty="0" smtClean="0"/>
              <a:t>年未进行修改，滞后于海事仲裁实践。</a:t>
            </a:r>
          </a:p>
          <a:p>
            <a:pPr>
              <a:lnSpc>
                <a:spcPct val="130000"/>
              </a:lnSpc>
            </a:pPr>
            <a:endParaRPr lang="zh-CN" altLang="en-US" sz="1400" dirty="0" smtClean="0">
              <a:latin typeface="Arial" panose="020B0604020202020204" pitchFamily="34" charset="0"/>
              <a:ea typeface="微软雅黑" panose="020B0503020204020204" charset="-122"/>
            </a:endParaRPr>
          </a:p>
        </p:txBody>
      </p:sp>
      <p:pic>
        <p:nvPicPr>
          <p:cNvPr id="80898" name="Picture 2" descr="C:\Users\acer\Desktop\111.jpg"/>
          <p:cNvPicPr>
            <a:picLocks noChangeAspect="1" noChangeArrowheads="1"/>
          </p:cNvPicPr>
          <p:nvPr/>
        </p:nvPicPr>
        <p:blipFill>
          <a:blip r:embed="rId2" cstate="print"/>
          <a:srcRect/>
          <a:stretch>
            <a:fillRect/>
          </a:stretch>
        </p:blipFill>
        <p:spPr bwMode="auto">
          <a:xfrm>
            <a:off x="448026" y="5461000"/>
            <a:ext cx="5317343" cy="258763"/>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A000120140530A60PPBG">
  <a:themeElements>
    <a:clrScheme name="自定义 234">
      <a:dk1>
        <a:srgbClr val="5F5F5F"/>
      </a:dk1>
      <a:lt1>
        <a:srgbClr val="FFFFFF"/>
      </a:lt1>
      <a:dk2>
        <a:srgbClr val="FFFFFF"/>
      </a:dk2>
      <a:lt2>
        <a:srgbClr val="4D4D4D"/>
      </a:lt2>
      <a:accent1>
        <a:srgbClr val="046FB6"/>
      </a:accent1>
      <a:accent2>
        <a:srgbClr val="22B1DE"/>
      </a:accent2>
      <a:accent3>
        <a:srgbClr val="7B93D7"/>
      </a:accent3>
      <a:accent4>
        <a:srgbClr val="5D76BA"/>
      </a:accent4>
      <a:accent5>
        <a:srgbClr val="3DBFD1"/>
      </a:accent5>
      <a:accent6>
        <a:srgbClr val="FFC000"/>
      </a:accent6>
      <a:hlink>
        <a:srgbClr val="00B0F0"/>
      </a:hlink>
      <a:folHlink>
        <a:srgbClr val="AFB2B4"/>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charset="-122"/>
          </a:defRPr>
        </a:defPPr>
      </a:lstStyle>
    </a:tx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自定义 1">
      <a:dk1>
        <a:srgbClr val="FFFFFF"/>
      </a:dk1>
      <a:lt1>
        <a:srgbClr val="595959"/>
      </a:lt1>
      <a:dk2>
        <a:srgbClr val="FFFFFF"/>
      </a:dk2>
      <a:lt2>
        <a:srgbClr val="595959"/>
      </a:lt2>
      <a:accent1>
        <a:srgbClr val="5B9BD5"/>
      </a:accent1>
      <a:accent2>
        <a:srgbClr val="ED7D31"/>
      </a:accent2>
      <a:accent3>
        <a:srgbClr val="FFC000"/>
      </a:accent3>
      <a:accent4>
        <a:srgbClr val="4472C4"/>
      </a:accent4>
      <a:accent5>
        <a:srgbClr val="70AD47"/>
      </a:accent5>
      <a:accent6>
        <a:srgbClr val="C00000"/>
      </a:accent6>
      <a:hlink>
        <a:srgbClr val="0563C1"/>
      </a:hlink>
      <a:folHlink>
        <a:srgbClr val="954F72"/>
      </a:folHlink>
    </a:clrScheme>
    <a:fontScheme name="自定义 2">
      <a:majorFont>
        <a:latin typeface="Baskerville Old Face"/>
        <a:ea typeface="微软雅黑"/>
        <a:cs typeface=""/>
      </a:majorFont>
      <a:minorFont>
        <a:latin typeface="Calibri"/>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研究室（审监庭）2017年度工作总结</Template>
  <TotalTime>339</TotalTime>
  <Words>3758</Words>
  <Application>Microsoft Office PowerPoint</Application>
  <PresentationFormat>自定义</PresentationFormat>
  <Paragraphs>174</Paragraphs>
  <Slides>24</Slides>
  <Notes>1</Notes>
  <HiddenSlides>0</HiddenSlides>
  <MMClips>0</MMClips>
  <ScaleCrop>false</ScaleCrop>
  <HeadingPairs>
    <vt:vector size="6" baseType="variant">
      <vt:variant>
        <vt:lpstr>主题</vt:lpstr>
      </vt:variant>
      <vt:variant>
        <vt:i4>2</vt:i4>
      </vt:variant>
      <vt:variant>
        <vt:lpstr>嵌入 OLE 服务器</vt:lpstr>
      </vt:variant>
      <vt:variant>
        <vt:i4>0</vt:i4>
      </vt:variant>
      <vt:variant>
        <vt:lpstr>幻灯片标题</vt:lpstr>
      </vt:variant>
      <vt:variant>
        <vt:i4>24</vt:i4>
      </vt:variant>
    </vt:vector>
  </HeadingPairs>
  <TitlesOfParts>
    <vt:vector size="26" baseType="lpstr">
      <vt:lpstr>A000120140530A60PPBG</vt:lpstr>
      <vt:lpstr>自定义设计方案</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@teliss</dc:creator>
  <cp:lastModifiedBy>acer</cp:lastModifiedBy>
  <cp:revision>632</cp:revision>
  <dcterms:created xsi:type="dcterms:W3CDTF">2013-10-18T12:56:00Z</dcterms:created>
  <dcterms:modified xsi:type="dcterms:W3CDTF">2018-11-03T06:02:16Z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2052-10.1.0.6929</vt:lpwstr>
  </property>
</Properties>
</file>