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9" r:id="rId3"/>
    <p:sldMasterId id="2147483711" r:id="rId4"/>
    <p:sldMasterId id="2147483743" r:id="rId5"/>
    <p:sldMasterId id="2147483768" r:id="rId6"/>
    <p:sldMasterId id="2147483780" r:id="rId7"/>
    <p:sldMasterId id="2147483798" r:id="rId8"/>
    <p:sldMasterId id="2147483811" r:id="rId9"/>
    <p:sldMasterId id="2147483821" r:id="rId10"/>
  </p:sldMasterIdLst>
  <p:notesMasterIdLst>
    <p:notesMasterId r:id="rId29"/>
  </p:notesMasterIdLst>
  <p:sldIdLst>
    <p:sldId id="283" r:id="rId11"/>
    <p:sldId id="286" r:id="rId12"/>
    <p:sldId id="336" r:id="rId13"/>
    <p:sldId id="335" r:id="rId14"/>
    <p:sldId id="337" r:id="rId15"/>
    <p:sldId id="332" r:id="rId16"/>
    <p:sldId id="1168" r:id="rId17"/>
    <p:sldId id="1170" r:id="rId18"/>
    <p:sldId id="1171" r:id="rId19"/>
    <p:sldId id="342" r:id="rId20"/>
    <p:sldId id="339" r:id="rId21"/>
    <p:sldId id="343" r:id="rId22"/>
    <p:sldId id="346" r:id="rId23"/>
    <p:sldId id="347" r:id="rId24"/>
    <p:sldId id="516" r:id="rId25"/>
    <p:sldId id="479" r:id="rId26"/>
    <p:sldId id="338" r:id="rId27"/>
    <p:sldId id="341" r:id="rId28"/>
  </p:sldIdLst>
  <p:sldSz cx="12190413" cy="6858000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6565"/>
    <a:srgbClr val="FFFFFF"/>
    <a:srgbClr val="19C3FF"/>
    <a:srgbClr val="00A1DA"/>
    <a:srgbClr val="00C0A9"/>
    <a:srgbClr val="FF6600"/>
    <a:srgbClr val="F9FF0D"/>
    <a:srgbClr val="FF9933"/>
    <a:srgbClr val="DDE2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2982" autoAdjust="0"/>
  </p:normalViewPr>
  <p:slideViewPr>
    <p:cSldViewPr>
      <p:cViewPr varScale="1">
        <p:scale>
          <a:sx n="86" d="100"/>
          <a:sy n="86" d="100"/>
        </p:scale>
        <p:origin x="4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7EDBAE-D47A-4D52-A877-4EF424BC06E3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D871E268-8A50-4E4C-89EB-C258BBAD9ACB}">
      <dgm:prSet phldrT="[文本]" custT="1"/>
      <dgm:spPr/>
      <dgm:t>
        <a:bodyPr/>
        <a:lstStyle/>
        <a:p>
          <a:r>
            <a:rPr lang="zh-CN" altLang="en-US" sz="1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广州仲裁</a:t>
          </a:r>
          <a:br>
            <a:rPr lang="en-US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中国特色</a:t>
          </a:r>
        </a:p>
      </dgm:t>
    </dgm:pt>
    <dgm:pt modelId="{C6484A2B-79BC-463B-92A9-934FCC47A498}" type="parTrans" cxnId="{64B7352D-978C-4495-9280-EF96DB330CC4}">
      <dgm:prSet/>
      <dgm:spPr/>
      <dgm:t>
        <a:bodyPr/>
        <a:lstStyle/>
        <a:p>
          <a:endParaRPr lang="zh-CN" altLang="en-US" sz="1400" b="1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2948F47-D249-421F-AAEF-C0721769F384}" type="sibTrans" cxnId="{64B7352D-978C-4495-9280-EF96DB330CC4}">
      <dgm:prSet/>
      <dgm:spPr/>
      <dgm:t>
        <a:bodyPr/>
        <a:lstStyle/>
        <a:p>
          <a:endParaRPr lang="zh-CN" altLang="en-US" sz="1400" b="1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3A45642-59FD-47C5-A0B2-EFCB46537A05}">
      <dgm:prSet phldrT="[文本]" custT="1"/>
      <dgm:spPr/>
      <dgm:t>
        <a:bodyPr/>
        <a:lstStyle/>
        <a:p>
          <a:r>
            <a:rPr lang="zh-CN" altLang="en-US" sz="1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香港仲裁</a:t>
          </a:r>
          <a:br>
            <a:rPr lang="en-US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英美法系</a:t>
          </a:r>
        </a:p>
      </dgm:t>
    </dgm:pt>
    <dgm:pt modelId="{3BB729E6-103B-492E-8405-89AE9A030258}" type="parTrans" cxnId="{D68D843C-DFA6-4BC3-A2BF-2424A6D25ED5}">
      <dgm:prSet/>
      <dgm:spPr/>
      <dgm:t>
        <a:bodyPr/>
        <a:lstStyle/>
        <a:p>
          <a:endParaRPr lang="zh-CN" altLang="en-US" sz="1400" b="1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B231D45-111E-49EF-88FA-9DE4A48494AB}" type="sibTrans" cxnId="{D68D843C-DFA6-4BC3-A2BF-2424A6D25ED5}">
      <dgm:prSet/>
      <dgm:spPr/>
      <dgm:t>
        <a:bodyPr/>
        <a:lstStyle/>
        <a:p>
          <a:endParaRPr lang="zh-CN" altLang="en-US" sz="1400" b="1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C64AFF9-E94A-494C-A755-61AA8D5C1BE7}">
      <dgm:prSet phldrT="[文本]" custT="1"/>
      <dgm:spPr/>
      <dgm:t>
        <a:bodyPr/>
        <a:lstStyle/>
        <a:p>
          <a:r>
            <a:rPr lang="zh-CN" altLang="en-US" sz="1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澳门仲裁</a:t>
          </a:r>
          <a:br>
            <a:rPr lang="en-US" altLang="zh-CN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大陆法系</a:t>
          </a:r>
        </a:p>
      </dgm:t>
    </dgm:pt>
    <dgm:pt modelId="{077E24B8-263B-4387-9D8A-962D13D47066}" type="parTrans" cxnId="{97EFCD41-4BA0-4160-9018-946D21EE9CAB}">
      <dgm:prSet/>
      <dgm:spPr/>
      <dgm:t>
        <a:bodyPr/>
        <a:lstStyle/>
        <a:p>
          <a:endParaRPr lang="zh-CN" altLang="en-US" sz="1400" b="1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5FB91DD-46E5-4690-9508-EB0957F75162}" type="sibTrans" cxnId="{97EFCD41-4BA0-4160-9018-946D21EE9CAB}">
      <dgm:prSet/>
      <dgm:spPr/>
      <dgm:t>
        <a:bodyPr/>
        <a:lstStyle/>
        <a:p>
          <a:endParaRPr lang="zh-CN" altLang="en-US" sz="1400" b="1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97AB484-B054-497A-9948-53F3999F4E6D}" type="pres">
      <dgm:prSet presAssocID="{A57EDBAE-D47A-4D52-A877-4EF424BC06E3}" presName="compositeShape" presStyleCnt="0">
        <dgm:presLayoutVars>
          <dgm:chMax val="7"/>
          <dgm:dir/>
          <dgm:resizeHandles val="exact"/>
        </dgm:presLayoutVars>
      </dgm:prSet>
      <dgm:spPr/>
    </dgm:pt>
    <dgm:pt modelId="{F47BF764-947C-473C-A343-4EE712D38872}" type="pres">
      <dgm:prSet presAssocID="{D871E268-8A50-4E4C-89EB-C258BBAD9ACB}" presName="circ1" presStyleLbl="vennNode1" presStyleIdx="0" presStyleCnt="3"/>
      <dgm:spPr/>
    </dgm:pt>
    <dgm:pt modelId="{86D93B21-3681-480E-ADBB-02EEFDA79EC7}" type="pres">
      <dgm:prSet presAssocID="{D871E268-8A50-4E4C-89EB-C258BBAD9AC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3C70350-13D3-4EC8-92DD-056382B468B5}" type="pres">
      <dgm:prSet presAssocID="{33A45642-59FD-47C5-A0B2-EFCB46537A05}" presName="circ2" presStyleLbl="vennNode1" presStyleIdx="1" presStyleCnt="3"/>
      <dgm:spPr/>
    </dgm:pt>
    <dgm:pt modelId="{115300EC-CECA-4798-9635-EF3021582CFA}" type="pres">
      <dgm:prSet presAssocID="{33A45642-59FD-47C5-A0B2-EFCB46537A0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BD079EA-1A9B-4CE1-83A0-D8B627A91337}" type="pres">
      <dgm:prSet presAssocID="{4C64AFF9-E94A-494C-A755-61AA8D5C1BE7}" presName="circ3" presStyleLbl="vennNode1" presStyleIdx="2" presStyleCnt="3"/>
      <dgm:spPr/>
    </dgm:pt>
    <dgm:pt modelId="{14B79D40-C49E-4535-9FAF-E3A3144FB531}" type="pres">
      <dgm:prSet presAssocID="{4C64AFF9-E94A-494C-A755-61AA8D5C1BE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4B7352D-978C-4495-9280-EF96DB330CC4}" srcId="{A57EDBAE-D47A-4D52-A877-4EF424BC06E3}" destId="{D871E268-8A50-4E4C-89EB-C258BBAD9ACB}" srcOrd="0" destOrd="0" parTransId="{C6484A2B-79BC-463B-92A9-934FCC47A498}" sibTransId="{42948F47-D249-421F-AAEF-C0721769F384}"/>
    <dgm:cxn modelId="{B1879C36-C8DE-47F2-AF63-0D5EFE30EAF2}" type="presOf" srcId="{4C64AFF9-E94A-494C-A755-61AA8D5C1BE7}" destId="{14B79D40-C49E-4535-9FAF-E3A3144FB531}" srcOrd="1" destOrd="0" presId="urn:microsoft.com/office/officeart/2005/8/layout/venn1"/>
    <dgm:cxn modelId="{D68D843C-DFA6-4BC3-A2BF-2424A6D25ED5}" srcId="{A57EDBAE-D47A-4D52-A877-4EF424BC06E3}" destId="{33A45642-59FD-47C5-A0B2-EFCB46537A05}" srcOrd="1" destOrd="0" parTransId="{3BB729E6-103B-492E-8405-89AE9A030258}" sibTransId="{EB231D45-111E-49EF-88FA-9DE4A48494AB}"/>
    <dgm:cxn modelId="{D096CF5C-2789-4E4E-BE82-A5EC49B848D2}" type="presOf" srcId="{D871E268-8A50-4E4C-89EB-C258BBAD9ACB}" destId="{86D93B21-3681-480E-ADBB-02EEFDA79EC7}" srcOrd="1" destOrd="0" presId="urn:microsoft.com/office/officeart/2005/8/layout/venn1"/>
    <dgm:cxn modelId="{C355F35D-CA04-4B0D-B583-4841C6AF1BC7}" type="presOf" srcId="{4C64AFF9-E94A-494C-A755-61AA8D5C1BE7}" destId="{CBD079EA-1A9B-4CE1-83A0-D8B627A91337}" srcOrd="0" destOrd="0" presId="urn:microsoft.com/office/officeart/2005/8/layout/venn1"/>
    <dgm:cxn modelId="{97EFCD41-4BA0-4160-9018-946D21EE9CAB}" srcId="{A57EDBAE-D47A-4D52-A877-4EF424BC06E3}" destId="{4C64AFF9-E94A-494C-A755-61AA8D5C1BE7}" srcOrd="2" destOrd="0" parTransId="{077E24B8-263B-4387-9D8A-962D13D47066}" sibTransId="{75FB91DD-46E5-4690-9508-EB0957F75162}"/>
    <dgm:cxn modelId="{7381086B-8AD9-4362-AE12-26AB461F7E37}" type="presOf" srcId="{D871E268-8A50-4E4C-89EB-C258BBAD9ACB}" destId="{F47BF764-947C-473C-A343-4EE712D38872}" srcOrd="0" destOrd="0" presId="urn:microsoft.com/office/officeart/2005/8/layout/venn1"/>
    <dgm:cxn modelId="{C0EA829C-86A0-4293-A1D7-E7BEB44E558D}" type="presOf" srcId="{33A45642-59FD-47C5-A0B2-EFCB46537A05}" destId="{115300EC-CECA-4798-9635-EF3021582CFA}" srcOrd="1" destOrd="0" presId="urn:microsoft.com/office/officeart/2005/8/layout/venn1"/>
    <dgm:cxn modelId="{071FEDAE-C334-4933-8FCE-9ABB1F0B80F8}" type="presOf" srcId="{33A45642-59FD-47C5-A0B2-EFCB46537A05}" destId="{83C70350-13D3-4EC8-92DD-056382B468B5}" srcOrd="0" destOrd="0" presId="urn:microsoft.com/office/officeart/2005/8/layout/venn1"/>
    <dgm:cxn modelId="{80C10AB7-3860-48B4-B906-D9CA46DBEDFE}" type="presOf" srcId="{A57EDBAE-D47A-4D52-A877-4EF424BC06E3}" destId="{697AB484-B054-497A-9948-53F3999F4E6D}" srcOrd="0" destOrd="0" presId="urn:microsoft.com/office/officeart/2005/8/layout/venn1"/>
    <dgm:cxn modelId="{E84BBDB2-0951-4FCE-8775-723C8F6FB623}" type="presParOf" srcId="{697AB484-B054-497A-9948-53F3999F4E6D}" destId="{F47BF764-947C-473C-A343-4EE712D38872}" srcOrd="0" destOrd="0" presId="urn:microsoft.com/office/officeart/2005/8/layout/venn1"/>
    <dgm:cxn modelId="{94646873-2ACE-4D95-BD4A-73C29C32C761}" type="presParOf" srcId="{697AB484-B054-497A-9948-53F3999F4E6D}" destId="{86D93B21-3681-480E-ADBB-02EEFDA79EC7}" srcOrd="1" destOrd="0" presId="urn:microsoft.com/office/officeart/2005/8/layout/venn1"/>
    <dgm:cxn modelId="{64B32F44-9155-42C0-93C0-52DED8982490}" type="presParOf" srcId="{697AB484-B054-497A-9948-53F3999F4E6D}" destId="{83C70350-13D3-4EC8-92DD-056382B468B5}" srcOrd="2" destOrd="0" presId="urn:microsoft.com/office/officeart/2005/8/layout/venn1"/>
    <dgm:cxn modelId="{D4D0E4A3-5317-4A7B-BC01-E387766D2100}" type="presParOf" srcId="{697AB484-B054-497A-9948-53F3999F4E6D}" destId="{115300EC-CECA-4798-9635-EF3021582CFA}" srcOrd="3" destOrd="0" presId="urn:microsoft.com/office/officeart/2005/8/layout/venn1"/>
    <dgm:cxn modelId="{52CDD232-B249-424D-90CE-C1F113D94A16}" type="presParOf" srcId="{697AB484-B054-497A-9948-53F3999F4E6D}" destId="{CBD079EA-1A9B-4CE1-83A0-D8B627A91337}" srcOrd="4" destOrd="0" presId="urn:microsoft.com/office/officeart/2005/8/layout/venn1"/>
    <dgm:cxn modelId="{7116E62B-C211-495A-9254-80375D2AA513}" type="presParOf" srcId="{697AB484-B054-497A-9948-53F3999F4E6D}" destId="{14B79D40-C49E-4535-9FAF-E3A3144FB53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52F855-504A-4972-9CF7-7373920A0155}" type="doc">
      <dgm:prSet loTypeId="urn:microsoft.com/office/officeart/2005/8/layout/radial6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C3AE89D1-A69D-4C3F-87FC-54C204602890}">
      <dgm:prSet phldrT="[文本]"/>
      <dgm:spPr/>
      <dgm:t>
        <a:bodyPr/>
        <a:lstStyle/>
        <a:p>
          <a:r>
            <a:rPr lang="zh-CN" altLang="en-US" b="1" dirty="0">
              <a:latin typeface="+mj-ea"/>
              <a:ea typeface="+mj-ea"/>
            </a:rPr>
            <a:t>社会各界</a:t>
          </a:r>
        </a:p>
      </dgm:t>
    </dgm:pt>
    <dgm:pt modelId="{1167012B-4196-4AA0-B831-0D63B778C00E}" type="parTrans" cxnId="{E18F3759-A95E-4A12-BA5E-7B93313C8EFF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26843FCF-13F5-4614-94EA-C8348EE72DBA}" type="sibTrans" cxnId="{E18F3759-A95E-4A12-BA5E-7B93313C8EFF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9FC99EA7-DCE1-43D6-ACE6-6B0827E00DEF}">
      <dgm:prSet phldrT="[文本]"/>
      <dgm:spPr/>
      <dgm:t>
        <a:bodyPr/>
        <a:lstStyle/>
        <a:p>
          <a:r>
            <a:rPr lang="zh-CN" altLang="en-US" b="1" dirty="0">
              <a:latin typeface="+mj-ea"/>
              <a:ea typeface="+mj-ea"/>
            </a:rPr>
            <a:t>港口</a:t>
          </a:r>
        </a:p>
      </dgm:t>
    </dgm:pt>
    <dgm:pt modelId="{7D6F5A63-262E-45BC-A7DD-CD0EC03614FC}" type="parTrans" cxnId="{94BA7D0F-A631-4742-9F99-467DCD699EF3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5366A383-A81E-413A-B921-8C4D7EC6A85B}" type="sibTrans" cxnId="{94BA7D0F-A631-4742-9F99-467DCD699EF3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2C01AF49-8BDB-4CA5-8B0B-83E821042C92}">
      <dgm:prSet phldrT="[文本]"/>
      <dgm:spPr/>
      <dgm:t>
        <a:bodyPr/>
        <a:lstStyle/>
        <a:p>
          <a:r>
            <a:rPr lang="zh-CN" altLang="en-US" b="1" dirty="0">
              <a:latin typeface="+mj-ea"/>
              <a:ea typeface="+mj-ea"/>
            </a:rPr>
            <a:t>航运</a:t>
          </a:r>
        </a:p>
      </dgm:t>
    </dgm:pt>
    <dgm:pt modelId="{F59D4395-DADD-4ABB-8565-EF44ABFE2380}" type="parTrans" cxnId="{DFE30060-DAC0-49B2-AA59-8A67ECD0625E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FDD632D1-363C-44F6-A4CD-D20625D7FD5E}" type="sibTrans" cxnId="{DFE30060-DAC0-49B2-AA59-8A67ECD0625E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0935774A-9711-4852-9C65-2418287518B8}">
      <dgm:prSet phldrT="[文本]"/>
      <dgm:spPr/>
      <dgm:t>
        <a:bodyPr/>
        <a:lstStyle/>
        <a:p>
          <a:r>
            <a:rPr lang="zh-CN" altLang="en-US" b="1" dirty="0">
              <a:latin typeface="+mj-ea"/>
              <a:ea typeface="+mj-ea"/>
            </a:rPr>
            <a:t>律所</a:t>
          </a:r>
        </a:p>
      </dgm:t>
    </dgm:pt>
    <dgm:pt modelId="{08FC6F30-A8B1-4724-BBD0-18A79E12E88B}" type="parTrans" cxnId="{186648A5-FE35-43DE-A2F1-1FC9F141B656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FA3E6FFF-E59F-41BB-990C-2EBC98199077}" type="sibTrans" cxnId="{186648A5-FE35-43DE-A2F1-1FC9F141B656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2FC06BB9-23DE-4156-A8C5-46D309523E3F}">
      <dgm:prSet phldrT="[文本]" phldr="1"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3661070A-1038-4B17-AAC0-D834096EB413}" type="parTrans" cxnId="{C1CCE4D9-34E8-4A9B-92B5-E58AFC85FE8A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D8E03346-D9DE-4625-B03E-330ED1D1EF15}" type="sibTrans" cxnId="{C1CCE4D9-34E8-4A9B-92B5-E58AFC85FE8A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E983B7DF-5FE0-45BB-9B85-C59F0785C0EF}">
      <dgm:prSet phldrT="[文本]"/>
      <dgm:spPr/>
      <dgm:t>
        <a:bodyPr/>
        <a:lstStyle/>
        <a:p>
          <a:r>
            <a:rPr lang="zh-CN" altLang="en-US" b="1" dirty="0">
              <a:latin typeface="+mj-ea"/>
              <a:ea typeface="+mj-ea"/>
            </a:rPr>
            <a:t>仲裁</a:t>
          </a:r>
        </a:p>
      </dgm:t>
    </dgm:pt>
    <dgm:pt modelId="{ACBF884C-B76B-4DAD-8EDE-14DD090124B8}" type="parTrans" cxnId="{A0833FA1-8DB3-45EA-9EFF-B85924474600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96E14797-17C8-4F02-BEFD-EB8DF6821D26}" type="sibTrans" cxnId="{A0833FA1-8DB3-45EA-9EFF-B85924474600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CE9FFDEC-104B-45C0-9A1A-6BE6687D7DCF}">
      <dgm:prSet phldrT="[文本]"/>
      <dgm:spPr/>
      <dgm:t>
        <a:bodyPr/>
        <a:lstStyle/>
        <a:p>
          <a:r>
            <a:rPr lang="zh-CN" altLang="en-US" b="1" dirty="0">
              <a:latin typeface="+mj-ea"/>
              <a:ea typeface="+mj-ea"/>
            </a:rPr>
            <a:t>法院</a:t>
          </a:r>
        </a:p>
      </dgm:t>
    </dgm:pt>
    <dgm:pt modelId="{C4633791-435D-4CFE-88F2-19DF679A1F40}" type="parTrans" cxnId="{1AE38F02-B29A-4617-B8FF-AF6BD4E76C7B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FB56586D-CF39-45D6-87E2-B0D0D81D1779}" type="sibTrans" cxnId="{1AE38F02-B29A-4617-B8FF-AF6BD4E76C7B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87C1900B-8BB2-4845-8DA3-90ED2C780B0F}">
      <dgm:prSet phldrT="[文本]"/>
      <dgm:spPr/>
      <dgm:t>
        <a:bodyPr/>
        <a:lstStyle/>
        <a:p>
          <a:r>
            <a:rPr lang="zh-CN" altLang="en-US" b="1" dirty="0">
              <a:latin typeface="+mj-ea"/>
              <a:ea typeface="+mj-ea"/>
            </a:rPr>
            <a:t>政府</a:t>
          </a:r>
        </a:p>
      </dgm:t>
    </dgm:pt>
    <dgm:pt modelId="{04CFEDA7-65A4-4395-9121-1B0FDCD659E2}" type="parTrans" cxnId="{BDA64A0F-620D-4D9D-8C34-4CFA1FE8AD4F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210DA4EA-58FC-4BCB-8B47-02302607CA0F}" type="sibTrans" cxnId="{BDA64A0F-620D-4D9D-8C34-4CFA1FE8AD4F}">
      <dgm:prSet/>
      <dgm:spPr/>
      <dgm:t>
        <a:bodyPr/>
        <a:lstStyle/>
        <a:p>
          <a:endParaRPr lang="zh-CN" altLang="en-US" b="1">
            <a:latin typeface="+mj-ea"/>
            <a:ea typeface="+mj-ea"/>
          </a:endParaRPr>
        </a:p>
      </dgm:t>
    </dgm:pt>
    <dgm:pt modelId="{0AC0AFC0-2DE5-4AB4-A299-E532A9BC7803}" type="pres">
      <dgm:prSet presAssocID="{8D52F855-504A-4972-9CF7-7373920A015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0ABF0C8-8090-4B39-9C0F-DC3FB2EA50D5}" type="pres">
      <dgm:prSet presAssocID="{C3AE89D1-A69D-4C3F-87FC-54C204602890}" presName="centerShape" presStyleLbl="node0" presStyleIdx="0" presStyleCnt="1"/>
      <dgm:spPr/>
    </dgm:pt>
    <dgm:pt modelId="{80E355BB-3F4D-44D1-BBC8-653FAB8E7AF1}" type="pres">
      <dgm:prSet presAssocID="{9FC99EA7-DCE1-43D6-ACE6-6B0827E00DEF}" presName="node" presStyleLbl="node1" presStyleIdx="0" presStyleCnt="6">
        <dgm:presLayoutVars>
          <dgm:bulletEnabled val="1"/>
        </dgm:presLayoutVars>
      </dgm:prSet>
      <dgm:spPr/>
    </dgm:pt>
    <dgm:pt modelId="{F8CC7913-6E91-4FEF-857A-17551997C20E}" type="pres">
      <dgm:prSet presAssocID="{9FC99EA7-DCE1-43D6-ACE6-6B0827E00DEF}" presName="dummy" presStyleCnt="0"/>
      <dgm:spPr/>
    </dgm:pt>
    <dgm:pt modelId="{CA336102-8700-461F-8850-21496F6D250C}" type="pres">
      <dgm:prSet presAssocID="{5366A383-A81E-413A-B921-8C4D7EC6A85B}" presName="sibTrans" presStyleLbl="sibTrans2D1" presStyleIdx="0" presStyleCnt="6"/>
      <dgm:spPr/>
    </dgm:pt>
    <dgm:pt modelId="{E117194E-A928-4922-B571-255EDC237D81}" type="pres">
      <dgm:prSet presAssocID="{2C01AF49-8BDB-4CA5-8B0B-83E821042C92}" presName="node" presStyleLbl="node1" presStyleIdx="1" presStyleCnt="6">
        <dgm:presLayoutVars>
          <dgm:bulletEnabled val="1"/>
        </dgm:presLayoutVars>
      </dgm:prSet>
      <dgm:spPr/>
    </dgm:pt>
    <dgm:pt modelId="{26E2513C-0BB6-4589-A0DD-6E26D29F4F4A}" type="pres">
      <dgm:prSet presAssocID="{2C01AF49-8BDB-4CA5-8B0B-83E821042C92}" presName="dummy" presStyleCnt="0"/>
      <dgm:spPr/>
    </dgm:pt>
    <dgm:pt modelId="{46DFFFB1-34E5-48AD-81AE-C64C6ABD2B1E}" type="pres">
      <dgm:prSet presAssocID="{FDD632D1-363C-44F6-A4CD-D20625D7FD5E}" presName="sibTrans" presStyleLbl="sibTrans2D1" presStyleIdx="1" presStyleCnt="6"/>
      <dgm:spPr/>
    </dgm:pt>
    <dgm:pt modelId="{BDB11268-3C86-4BCA-9AAF-53C60B46AFE4}" type="pres">
      <dgm:prSet presAssocID="{0935774A-9711-4852-9C65-2418287518B8}" presName="node" presStyleLbl="node1" presStyleIdx="2" presStyleCnt="6">
        <dgm:presLayoutVars>
          <dgm:bulletEnabled val="1"/>
        </dgm:presLayoutVars>
      </dgm:prSet>
      <dgm:spPr/>
    </dgm:pt>
    <dgm:pt modelId="{4FB58B2F-AB38-4F54-91E9-0D27EC9B542E}" type="pres">
      <dgm:prSet presAssocID="{0935774A-9711-4852-9C65-2418287518B8}" presName="dummy" presStyleCnt="0"/>
      <dgm:spPr/>
    </dgm:pt>
    <dgm:pt modelId="{3D48E109-DB2D-404C-81B0-4901F76F2506}" type="pres">
      <dgm:prSet presAssocID="{FA3E6FFF-E59F-41BB-990C-2EBC98199077}" presName="sibTrans" presStyleLbl="sibTrans2D1" presStyleIdx="2" presStyleCnt="6"/>
      <dgm:spPr/>
    </dgm:pt>
    <dgm:pt modelId="{15914CDE-1BEC-4798-844B-A39C636513F3}" type="pres">
      <dgm:prSet presAssocID="{E983B7DF-5FE0-45BB-9B85-C59F0785C0EF}" presName="node" presStyleLbl="node1" presStyleIdx="3" presStyleCnt="6">
        <dgm:presLayoutVars>
          <dgm:bulletEnabled val="1"/>
        </dgm:presLayoutVars>
      </dgm:prSet>
      <dgm:spPr/>
    </dgm:pt>
    <dgm:pt modelId="{104133CB-F202-4BAB-BC3E-417844AC15AD}" type="pres">
      <dgm:prSet presAssocID="{E983B7DF-5FE0-45BB-9B85-C59F0785C0EF}" presName="dummy" presStyleCnt="0"/>
      <dgm:spPr/>
    </dgm:pt>
    <dgm:pt modelId="{2CD0908B-D1AF-4BE0-9201-507F59B4953E}" type="pres">
      <dgm:prSet presAssocID="{96E14797-17C8-4F02-BEFD-EB8DF6821D26}" presName="sibTrans" presStyleLbl="sibTrans2D1" presStyleIdx="3" presStyleCnt="6"/>
      <dgm:spPr/>
    </dgm:pt>
    <dgm:pt modelId="{22ABF43A-D752-4A27-8A0F-F2E962B77DC6}" type="pres">
      <dgm:prSet presAssocID="{CE9FFDEC-104B-45C0-9A1A-6BE6687D7DCF}" presName="node" presStyleLbl="node1" presStyleIdx="4" presStyleCnt="6">
        <dgm:presLayoutVars>
          <dgm:bulletEnabled val="1"/>
        </dgm:presLayoutVars>
      </dgm:prSet>
      <dgm:spPr/>
    </dgm:pt>
    <dgm:pt modelId="{C6F23945-1D1E-4A9A-8976-8645EF52D274}" type="pres">
      <dgm:prSet presAssocID="{CE9FFDEC-104B-45C0-9A1A-6BE6687D7DCF}" presName="dummy" presStyleCnt="0"/>
      <dgm:spPr/>
    </dgm:pt>
    <dgm:pt modelId="{75943A67-A064-44D9-9E2A-CF584CE7B3BC}" type="pres">
      <dgm:prSet presAssocID="{FB56586D-CF39-45D6-87E2-B0D0D81D1779}" presName="sibTrans" presStyleLbl="sibTrans2D1" presStyleIdx="4" presStyleCnt="6"/>
      <dgm:spPr/>
    </dgm:pt>
    <dgm:pt modelId="{AC802EAA-4309-473B-AC19-D1FD2A37BBD5}" type="pres">
      <dgm:prSet presAssocID="{87C1900B-8BB2-4845-8DA3-90ED2C780B0F}" presName="node" presStyleLbl="node1" presStyleIdx="5" presStyleCnt="6">
        <dgm:presLayoutVars>
          <dgm:bulletEnabled val="1"/>
        </dgm:presLayoutVars>
      </dgm:prSet>
      <dgm:spPr/>
    </dgm:pt>
    <dgm:pt modelId="{4512525B-9040-426D-96DC-A931C4093006}" type="pres">
      <dgm:prSet presAssocID="{87C1900B-8BB2-4845-8DA3-90ED2C780B0F}" presName="dummy" presStyleCnt="0"/>
      <dgm:spPr/>
    </dgm:pt>
    <dgm:pt modelId="{61BFDA6E-02B6-4EF0-94A6-BBE227078A4B}" type="pres">
      <dgm:prSet presAssocID="{210DA4EA-58FC-4BCB-8B47-02302607CA0F}" presName="sibTrans" presStyleLbl="sibTrans2D1" presStyleIdx="5" presStyleCnt="6"/>
      <dgm:spPr/>
    </dgm:pt>
  </dgm:ptLst>
  <dgm:cxnLst>
    <dgm:cxn modelId="{DBAA2F01-C95C-430C-A9B9-3EC8F3E362D8}" type="presOf" srcId="{9FC99EA7-DCE1-43D6-ACE6-6B0827E00DEF}" destId="{80E355BB-3F4D-44D1-BBC8-653FAB8E7AF1}" srcOrd="0" destOrd="0" presId="urn:microsoft.com/office/officeart/2005/8/layout/radial6"/>
    <dgm:cxn modelId="{1AE38F02-B29A-4617-B8FF-AF6BD4E76C7B}" srcId="{C3AE89D1-A69D-4C3F-87FC-54C204602890}" destId="{CE9FFDEC-104B-45C0-9A1A-6BE6687D7DCF}" srcOrd="4" destOrd="0" parTransId="{C4633791-435D-4CFE-88F2-19DF679A1F40}" sibTransId="{FB56586D-CF39-45D6-87E2-B0D0D81D1779}"/>
    <dgm:cxn modelId="{BDA64A0F-620D-4D9D-8C34-4CFA1FE8AD4F}" srcId="{C3AE89D1-A69D-4C3F-87FC-54C204602890}" destId="{87C1900B-8BB2-4845-8DA3-90ED2C780B0F}" srcOrd="5" destOrd="0" parTransId="{04CFEDA7-65A4-4395-9121-1B0FDCD659E2}" sibTransId="{210DA4EA-58FC-4BCB-8B47-02302607CA0F}"/>
    <dgm:cxn modelId="{94BA7D0F-A631-4742-9F99-467DCD699EF3}" srcId="{C3AE89D1-A69D-4C3F-87FC-54C204602890}" destId="{9FC99EA7-DCE1-43D6-ACE6-6B0827E00DEF}" srcOrd="0" destOrd="0" parTransId="{7D6F5A63-262E-45BC-A7DD-CD0EC03614FC}" sibTransId="{5366A383-A81E-413A-B921-8C4D7EC6A85B}"/>
    <dgm:cxn modelId="{B2717715-9941-40FC-BFC1-C6C9B23DEBB4}" type="presOf" srcId="{96E14797-17C8-4F02-BEFD-EB8DF6821D26}" destId="{2CD0908B-D1AF-4BE0-9201-507F59B4953E}" srcOrd="0" destOrd="0" presId="urn:microsoft.com/office/officeart/2005/8/layout/radial6"/>
    <dgm:cxn modelId="{162D6319-8088-4BA7-9FA0-5F9C16FF4A95}" type="presOf" srcId="{FB56586D-CF39-45D6-87E2-B0D0D81D1779}" destId="{75943A67-A064-44D9-9E2A-CF584CE7B3BC}" srcOrd="0" destOrd="0" presId="urn:microsoft.com/office/officeart/2005/8/layout/radial6"/>
    <dgm:cxn modelId="{2FB82930-7BD3-49B0-BAC9-CB78430CD756}" type="presOf" srcId="{E983B7DF-5FE0-45BB-9B85-C59F0785C0EF}" destId="{15914CDE-1BEC-4798-844B-A39C636513F3}" srcOrd="0" destOrd="0" presId="urn:microsoft.com/office/officeart/2005/8/layout/radial6"/>
    <dgm:cxn modelId="{6913963D-FC63-4F02-BA27-8F6D7A3AAC79}" type="presOf" srcId="{87C1900B-8BB2-4845-8DA3-90ED2C780B0F}" destId="{AC802EAA-4309-473B-AC19-D1FD2A37BBD5}" srcOrd="0" destOrd="0" presId="urn:microsoft.com/office/officeart/2005/8/layout/radial6"/>
    <dgm:cxn modelId="{DFE30060-DAC0-49B2-AA59-8A67ECD0625E}" srcId="{C3AE89D1-A69D-4C3F-87FC-54C204602890}" destId="{2C01AF49-8BDB-4CA5-8B0B-83E821042C92}" srcOrd="1" destOrd="0" parTransId="{F59D4395-DADD-4ABB-8565-EF44ABFE2380}" sibTransId="{FDD632D1-363C-44F6-A4CD-D20625D7FD5E}"/>
    <dgm:cxn modelId="{3F5CA044-F17E-49CC-A60C-C80C150050E3}" type="presOf" srcId="{FDD632D1-363C-44F6-A4CD-D20625D7FD5E}" destId="{46DFFFB1-34E5-48AD-81AE-C64C6ABD2B1E}" srcOrd="0" destOrd="0" presId="urn:microsoft.com/office/officeart/2005/8/layout/radial6"/>
    <dgm:cxn modelId="{DF618C52-233A-4A04-8BFB-74BE6C4419E0}" type="presOf" srcId="{FA3E6FFF-E59F-41BB-990C-2EBC98199077}" destId="{3D48E109-DB2D-404C-81B0-4901F76F2506}" srcOrd="0" destOrd="0" presId="urn:microsoft.com/office/officeart/2005/8/layout/radial6"/>
    <dgm:cxn modelId="{E18F3759-A95E-4A12-BA5E-7B93313C8EFF}" srcId="{8D52F855-504A-4972-9CF7-7373920A0155}" destId="{C3AE89D1-A69D-4C3F-87FC-54C204602890}" srcOrd="0" destOrd="0" parTransId="{1167012B-4196-4AA0-B831-0D63B778C00E}" sibTransId="{26843FCF-13F5-4614-94EA-C8348EE72DBA}"/>
    <dgm:cxn modelId="{31395680-5099-4C97-A68E-DE43AAAE28F8}" type="presOf" srcId="{5366A383-A81E-413A-B921-8C4D7EC6A85B}" destId="{CA336102-8700-461F-8850-21496F6D250C}" srcOrd="0" destOrd="0" presId="urn:microsoft.com/office/officeart/2005/8/layout/radial6"/>
    <dgm:cxn modelId="{BFA655A0-5694-48E2-A715-D8922F7F8F4F}" type="presOf" srcId="{0935774A-9711-4852-9C65-2418287518B8}" destId="{BDB11268-3C86-4BCA-9AAF-53C60B46AFE4}" srcOrd="0" destOrd="0" presId="urn:microsoft.com/office/officeart/2005/8/layout/radial6"/>
    <dgm:cxn modelId="{A0833FA1-8DB3-45EA-9EFF-B85924474600}" srcId="{C3AE89D1-A69D-4C3F-87FC-54C204602890}" destId="{E983B7DF-5FE0-45BB-9B85-C59F0785C0EF}" srcOrd="3" destOrd="0" parTransId="{ACBF884C-B76B-4DAD-8EDE-14DD090124B8}" sibTransId="{96E14797-17C8-4F02-BEFD-EB8DF6821D26}"/>
    <dgm:cxn modelId="{186648A5-FE35-43DE-A2F1-1FC9F141B656}" srcId="{C3AE89D1-A69D-4C3F-87FC-54C204602890}" destId="{0935774A-9711-4852-9C65-2418287518B8}" srcOrd="2" destOrd="0" parTransId="{08FC6F30-A8B1-4724-BBD0-18A79E12E88B}" sibTransId="{FA3E6FFF-E59F-41BB-990C-2EBC98199077}"/>
    <dgm:cxn modelId="{7BE343AB-99DC-4FC7-9C81-7102BC9B6ACF}" type="presOf" srcId="{C3AE89D1-A69D-4C3F-87FC-54C204602890}" destId="{B0ABF0C8-8090-4B39-9C0F-DC3FB2EA50D5}" srcOrd="0" destOrd="0" presId="urn:microsoft.com/office/officeart/2005/8/layout/radial6"/>
    <dgm:cxn modelId="{94598FAB-657F-42C9-AE35-DB335307604E}" type="presOf" srcId="{210DA4EA-58FC-4BCB-8B47-02302607CA0F}" destId="{61BFDA6E-02B6-4EF0-94A6-BBE227078A4B}" srcOrd="0" destOrd="0" presId="urn:microsoft.com/office/officeart/2005/8/layout/radial6"/>
    <dgm:cxn modelId="{BFF0FEBB-9C83-42B6-A97D-3D3C1D51024B}" type="presOf" srcId="{CE9FFDEC-104B-45C0-9A1A-6BE6687D7DCF}" destId="{22ABF43A-D752-4A27-8A0F-F2E962B77DC6}" srcOrd="0" destOrd="0" presId="urn:microsoft.com/office/officeart/2005/8/layout/radial6"/>
    <dgm:cxn modelId="{C1CCE4D9-34E8-4A9B-92B5-E58AFC85FE8A}" srcId="{8D52F855-504A-4972-9CF7-7373920A0155}" destId="{2FC06BB9-23DE-4156-A8C5-46D309523E3F}" srcOrd="1" destOrd="0" parTransId="{3661070A-1038-4B17-AAC0-D834096EB413}" sibTransId="{D8E03346-D9DE-4625-B03E-330ED1D1EF15}"/>
    <dgm:cxn modelId="{E53D9BE1-7080-4E40-A9EB-5BDB08563C86}" type="presOf" srcId="{2C01AF49-8BDB-4CA5-8B0B-83E821042C92}" destId="{E117194E-A928-4922-B571-255EDC237D81}" srcOrd="0" destOrd="0" presId="urn:microsoft.com/office/officeart/2005/8/layout/radial6"/>
    <dgm:cxn modelId="{6A8FAEF6-DB85-49FC-8195-EDFE76FBEA47}" type="presOf" srcId="{8D52F855-504A-4972-9CF7-7373920A0155}" destId="{0AC0AFC0-2DE5-4AB4-A299-E532A9BC7803}" srcOrd="0" destOrd="0" presId="urn:microsoft.com/office/officeart/2005/8/layout/radial6"/>
    <dgm:cxn modelId="{8712CC10-9144-46BE-852A-851333EC1D70}" type="presParOf" srcId="{0AC0AFC0-2DE5-4AB4-A299-E532A9BC7803}" destId="{B0ABF0C8-8090-4B39-9C0F-DC3FB2EA50D5}" srcOrd="0" destOrd="0" presId="urn:microsoft.com/office/officeart/2005/8/layout/radial6"/>
    <dgm:cxn modelId="{14C91A3B-B8C7-4E97-9863-E406EF4CD25C}" type="presParOf" srcId="{0AC0AFC0-2DE5-4AB4-A299-E532A9BC7803}" destId="{80E355BB-3F4D-44D1-BBC8-653FAB8E7AF1}" srcOrd="1" destOrd="0" presId="urn:microsoft.com/office/officeart/2005/8/layout/radial6"/>
    <dgm:cxn modelId="{958B837A-348C-4226-955C-E23325340515}" type="presParOf" srcId="{0AC0AFC0-2DE5-4AB4-A299-E532A9BC7803}" destId="{F8CC7913-6E91-4FEF-857A-17551997C20E}" srcOrd="2" destOrd="0" presId="urn:microsoft.com/office/officeart/2005/8/layout/radial6"/>
    <dgm:cxn modelId="{7E32FEC3-2753-4A9B-AF41-DFD4525C45A4}" type="presParOf" srcId="{0AC0AFC0-2DE5-4AB4-A299-E532A9BC7803}" destId="{CA336102-8700-461F-8850-21496F6D250C}" srcOrd="3" destOrd="0" presId="urn:microsoft.com/office/officeart/2005/8/layout/radial6"/>
    <dgm:cxn modelId="{3DE7395D-CBE1-4DC3-9127-D3EBA198CAAC}" type="presParOf" srcId="{0AC0AFC0-2DE5-4AB4-A299-E532A9BC7803}" destId="{E117194E-A928-4922-B571-255EDC237D81}" srcOrd="4" destOrd="0" presId="urn:microsoft.com/office/officeart/2005/8/layout/radial6"/>
    <dgm:cxn modelId="{8A9BF9C6-383E-46B4-8D46-E8B2EE80C86F}" type="presParOf" srcId="{0AC0AFC0-2DE5-4AB4-A299-E532A9BC7803}" destId="{26E2513C-0BB6-4589-A0DD-6E26D29F4F4A}" srcOrd="5" destOrd="0" presId="urn:microsoft.com/office/officeart/2005/8/layout/radial6"/>
    <dgm:cxn modelId="{56D2C1BC-1C45-40A4-8C4A-615FF843E8E8}" type="presParOf" srcId="{0AC0AFC0-2DE5-4AB4-A299-E532A9BC7803}" destId="{46DFFFB1-34E5-48AD-81AE-C64C6ABD2B1E}" srcOrd="6" destOrd="0" presId="urn:microsoft.com/office/officeart/2005/8/layout/radial6"/>
    <dgm:cxn modelId="{04483258-AE18-4E62-B61C-FC50D29AB28C}" type="presParOf" srcId="{0AC0AFC0-2DE5-4AB4-A299-E532A9BC7803}" destId="{BDB11268-3C86-4BCA-9AAF-53C60B46AFE4}" srcOrd="7" destOrd="0" presId="urn:microsoft.com/office/officeart/2005/8/layout/radial6"/>
    <dgm:cxn modelId="{7AD75853-2279-49A8-8965-F7561B3D2A82}" type="presParOf" srcId="{0AC0AFC0-2DE5-4AB4-A299-E532A9BC7803}" destId="{4FB58B2F-AB38-4F54-91E9-0D27EC9B542E}" srcOrd="8" destOrd="0" presId="urn:microsoft.com/office/officeart/2005/8/layout/radial6"/>
    <dgm:cxn modelId="{8ADA04AD-7D4C-4264-B18B-A56BB92FF7CF}" type="presParOf" srcId="{0AC0AFC0-2DE5-4AB4-A299-E532A9BC7803}" destId="{3D48E109-DB2D-404C-81B0-4901F76F2506}" srcOrd="9" destOrd="0" presId="urn:microsoft.com/office/officeart/2005/8/layout/radial6"/>
    <dgm:cxn modelId="{9D7A2319-63D1-48DD-92D8-2F1A4FDFDDD6}" type="presParOf" srcId="{0AC0AFC0-2DE5-4AB4-A299-E532A9BC7803}" destId="{15914CDE-1BEC-4798-844B-A39C636513F3}" srcOrd="10" destOrd="0" presId="urn:microsoft.com/office/officeart/2005/8/layout/radial6"/>
    <dgm:cxn modelId="{C2E3F5CA-EA88-47B8-BF93-D9546773D731}" type="presParOf" srcId="{0AC0AFC0-2DE5-4AB4-A299-E532A9BC7803}" destId="{104133CB-F202-4BAB-BC3E-417844AC15AD}" srcOrd="11" destOrd="0" presId="urn:microsoft.com/office/officeart/2005/8/layout/radial6"/>
    <dgm:cxn modelId="{9583BB16-9F75-41CE-BD11-494DE9C2CFD2}" type="presParOf" srcId="{0AC0AFC0-2DE5-4AB4-A299-E532A9BC7803}" destId="{2CD0908B-D1AF-4BE0-9201-507F59B4953E}" srcOrd="12" destOrd="0" presId="urn:microsoft.com/office/officeart/2005/8/layout/radial6"/>
    <dgm:cxn modelId="{2CE4C8E0-4C44-4092-AB13-5852627A3167}" type="presParOf" srcId="{0AC0AFC0-2DE5-4AB4-A299-E532A9BC7803}" destId="{22ABF43A-D752-4A27-8A0F-F2E962B77DC6}" srcOrd="13" destOrd="0" presId="urn:microsoft.com/office/officeart/2005/8/layout/radial6"/>
    <dgm:cxn modelId="{8E55A0F6-A769-4D90-904C-555BBA1BDDB0}" type="presParOf" srcId="{0AC0AFC0-2DE5-4AB4-A299-E532A9BC7803}" destId="{C6F23945-1D1E-4A9A-8976-8645EF52D274}" srcOrd="14" destOrd="0" presId="urn:microsoft.com/office/officeart/2005/8/layout/radial6"/>
    <dgm:cxn modelId="{BDF21D63-869C-4072-A33E-2AADBBAF6531}" type="presParOf" srcId="{0AC0AFC0-2DE5-4AB4-A299-E532A9BC7803}" destId="{75943A67-A064-44D9-9E2A-CF584CE7B3BC}" srcOrd="15" destOrd="0" presId="urn:microsoft.com/office/officeart/2005/8/layout/radial6"/>
    <dgm:cxn modelId="{ED801F7A-0D57-4DF2-9934-940EB5A7881E}" type="presParOf" srcId="{0AC0AFC0-2DE5-4AB4-A299-E532A9BC7803}" destId="{AC802EAA-4309-473B-AC19-D1FD2A37BBD5}" srcOrd="16" destOrd="0" presId="urn:microsoft.com/office/officeart/2005/8/layout/radial6"/>
    <dgm:cxn modelId="{7917374A-5162-49B1-9CF8-6D2740D22167}" type="presParOf" srcId="{0AC0AFC0-2DE5-4AB4-A299-E532A9BC7803}" destId="{4512525B-9040-426D-96DC-A931C4093006}" srcOrd="17" destOrd="0" presId="urn:microsoft.com/office/officeart/2005/8/layout/radial6"/>
    <dgm:cxn modelId="{9D08E6E2-7A73-490C-BFF4-75E4E6E14DF5}" type="presParOf" srcId="{0AC0AFC0-2DE5-4AB4-A299-E532A9BC7803}" destId="{61BFDA6E-02B6-4EF0-94A6-BBE227078A4B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7BF764-947C-473C-A343-4EE712D38872}">
      <dsp:nvSpPr>
        <dsp:cNvPr id="0" name=""/>
        <dsp:cNvSpPr/>
      </dsp:nvSpPr>
      <dsp:spPr>
        <a:xfrm>
          <a:off x="1832546" y="54158"/>
          <a:ext cx="2599602" cy="259960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广州仲裁</a:t>
          </a:r>
          <a:br>
            <a:rPr lang="en-US" altLang="zh-CN" sz="2400" b="1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2800" b="1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中国特色</a:t>
          </a:r>
        </a:p>
      </dsp:txBody>
      <dsp:txXfrm>
        <a:off x="2179160" y="509088"/>
        <a:ext cx="1906375" cy="1169821"/>
      </dsp:txXfrm>
    </dsp:sp>
    <dsp:sp modelId="{83C70350-13D3-4EC8-92DD-056382B468B5}">
      <dsp:nvSpPr>
        <dsp:cNvPr id="0" name=""/>
        <dsp:cNvSpPr/>
      </dsp:nvSpPr>
      <dsp:spPr>
        <a:xfrm>
          <a:off x="2770569" y="1678910"/>
          <a:ext cx="2599602" cy="2599602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香港仲裁</a:t>
          </a:r>
          <a:br>
            <a:rPr lang="en-US" altLang="zh-CN" sz="2400" b="1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2800" b="1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英美法系</a:t>
          </a:r>
        </a:p>
      </dsp:txBody>
      <dsp:txXfrm>
        <a:off x="3565615" y="2350474"/>
        <a:ext cx="1559761" cy="1429781"/>
      </dsp:txXfrm>
    </dsp:sp>
    <dsp:sp modelId="{CBD079EA-1A9B-4CE1-83A0-D8B627A91337}">
      <dsp:nvSpPr>
        <dsp:cNvPr id="0" name=""/>
        <dsp:cNvSpPr/>
      </dsp:nvSpPr>
      <dsp:spPr>
        <a:xfrm>
          <a:off x="894523" y="1678910"/>
          <a:ext cx="2599602" cy="2599602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澳门仲裁</a:t>
          </a:r>
          <a:br>
            <a:rPr lang="en-US" altLang="zh-CN" sz="2400" b="1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</a:br>
          <a:r>
            <a:rPr lang="zh-CN" altLang="en-US" sz="2800" b="1" kern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大陆法系</a:t>
          </a:r>
        </a:p>
      </dsp:txBody>
      <dsp:txXfrm>
        <a:off x="1139319" y="2350474"/>
        <a:ext cx="1559761" cy="1429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BFDA6E-02B6-4EF0-94A6-BBE227078A4B}">
      <dsp:nvSpPr>
        <dsp:cNvPr id="0" name=""/>
        <dsp:cNvSpPr/>
      </dsp:nvSpPr>
      <dsp:spPr>
        <a:xfrm>
          <a:off x="2049438" y="604134"/>
          <a:ext cx="4143065" cy="4143065"/>
        </a:xfrm>
        <a:prstGeom prst="blockArc">
          <a:avLst>
            <a:gd name="adj1" fmla="val 12600000"/>
            <a:gd name="adj2" fmla="val 16200000"/>
            <a:gd name="adj3" fmla="val 4524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943A67-A064-44D9-9E2A-CF584CE7B3BC}">
      <dsp:nvSpPr>
        <dsp:cNvPr id="0" name=""/>
        <dsp:cNvSpPr/>
      </dsp:nvSpPr>
      <dsp:spPr>
        <a:xfrm>
          <a:off x="2049438" y="604134"/>
          <a:ext cx="4143065" cy="4143065"/>
        </a:xfrm>
        <a:prstGeom prst="blockArc">
          <a:avLst>
            <a:gd name="adj1" fmla="val 9000000"/>
            <a:gd name="adj2" fmla="val 12600000"/>
            <a:gd name="adj3" fmla="val 4524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D0908B-D1AF-4BE0-9201-507F59B4953E}">
      <dsp:nvSpPr>
        <dsp:cNvPr id="0" name=""/>
        <dsp:cNvSpPr/>
      </dsp:nvSpPr>
      <dsp:spPr>
        <a:xfrm>
          <a:off x="2049438" y="604134"/>
          <a:ext cx="4143065" cy="4143065"/>
        </a:xfrm>
        <a:prstGeom prst="blockArc">
          <a:avLst>
            <a:gd name="adj1" fmla="val 5400000"/>
            <a:gd name="adj2" fmla="val 9000000"/>
            <a:gd name="adj3" fmla="val 4524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D48E109-DB2D-404C-81B0-4901F76F2506}">
      <dsp:nvSpPr>
        <dsp:cNvPr id="0" name=""/>
        <dsp:cNvSpPr/>
      </dsp:nvSpPr>
      <dsp:spPr>
        <a:xfrm>
          <a:off x="2049438" y="604134"/>
          <a:ext cx="4143065" cy="4143065"/>
        </a:xfrm>
        <a:prstGeom prst="blockArc">
          <a:avLst>
            <a:gd name="adj1" fmla="val 1800000"/>
            <a:gd name="adj2" fmla="val 5400000"/>
            <a:gd name="adj3" fmla="val 4524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DFFFB1-34E5-48AD-81AE-C64C6ABD2B1E}">
      <dsp:nvSpPr>
        <dsp:cNvPr id="0" name=""/>
        <dsp:cNvSpPr/>
      </dsp:nvSpPr>
      <dsp:spPr>
        <a:xfrm>
          <a:off x="2049438" y="604134"/>
          <a:ext cx="4143065" cy="4143065"/>
        </a:xfrm>
        <a:prstGeom prst="blockArc">
          <a:avLst>
            <a:gd name="adj1" fmla="val 19800000"/>
            <a:gd name="adj2" fmla="val 1800000"/>
            <a:gd name="adj3" fmla="val 4524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336102-8700-461F-8850-21496F6D250C}">
      <dsp:nvSpPr>
        <dsp:cNvPr id="0" name=""/>
        <dsp:cNvSpPr/>
      </dsp:nvSpPr>
      <dsp:spPr>
        <a:xfrm>
          <a:off x="2049438" y="604134"/>
          <a:ext cx="4143065" cy="4143065"/>
        </a:xfrm>
        <a:prstGeom prst="blockArc">
          <a:avLst>
            <a:gd name="adj1" fmla="val 16200000"/>
            <a:gd name="adj2" fmla="val 19800000"/>
            <a:gd name="adj3" fmla="val 4524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0ABF0C8-8090-4B39-9C0F-DC3FB2EA50D5}">
      <dsp:nvSpPr>
        <dsp:cNvPr id="0" name=""/>
        <dsp:cNvSpPr/>
      </dsp:nvSpPr>
      <dsp:spPr>
        <a:xfrm>
          <a:off x="3191337" y="1746034"/>
          <a:ext cx="1859266" cy="18592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b="1" kern="1200" dirty="0">
              <a:latin typeface="+mj-ea"/>
              <a:ea typeface="+mj-ea"/>
            </a:rPr>
            <a:t>社会各界</a:t>
          </a:r>
        </a:p>
      </dsp:txBody>
      <dsp:txXfrm>
        <a:off x="3463620" y="2018317"/>
        <a:ext cx="1314700" cy="1314700"/>
      </dsp:txXfrm>
    </dsp:sp>
    <dsp:sp modelId="{80E355BB-3F4D-44D1-BBC8-653FAB8E7AF1}">
      <dsp:nvSpPr>
        <dsp:cNvPr id="0" name=""/>
        <dsp:cNvSpPr/>
      </dsp:nvSpPr>
      <dsp:spPr>
        <a:xfrm>
          <a:off x="3470227" y="244"/>
          <a:ext cx="1301486" cy="130148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b="1" kern="1200" dirty="0">
              <a:latin typeface="+mj-ea"/>
              <a:ea typeface="+mj-ea"/>
            </a:rPr>
            <a:t>港口</a:t>
          </a:r>
        </a:p>
      </dsp:txBody>
      <dsp:txXfrm>
        <a:off x="3660825" y="190842"/>
        <a:ext cx="920290" cy="920290"/>
      </dsp:txXfrm>
    </dsp:sp>
    <dsp:sp modelId="{E117194E-A928-4922-B571-255EDC237D81}">
      <dsp:nvSpPr>
        <dsp:cNvPr id="0" name=""/>
        <dsp:cNvSpPr/>
      </dsp:nvSpPr>
      <dsp:spPr>
        <a:xfrm>
          <a:off x="5223651" y="1012584"/>
          <a:ext cx="1301486" cy="130148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b="1" kern="1200" dirty="0">
              <a:latin typeface="+mj-ea"/>
              <a:ea typeface="+mj-ea"/>
            </a:rPr>
            <a:t>航运</a:t>
          </a:r>
        </a:p>
      </dsp:txBody>
      <dsp:txXfrm>
        <a:off x="5414249" y="1203182"/>
        <a:ext cx="920290" cy="920290"/>
      </dsp:txXfrm>
    </dsp:sp>
    <dsp:sp modelId="{BDB11268-3C86-4BCA-9AAF-53C60B46AFE4}">
      <dsp:nvSpPr>
        <dsp:cNvPr id="0" name=""/>
        <dsp:cNvSpPr/>
      </dsp:nvSpPr>
      <dsp:spPr>
        <a:xfrm>
          <a:off x="5223651" y="3037264"/>
          <a:ext cx="1301486" cy="130148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b="1" kern="1200" dirty="0">
              <a:latin typeface="+mj-ea"/>
              <a:ea typeface="+mj-ea"/>
            </a:rPr>
            <a:t>律所</a:t>
          </a:r>
        </a:p>
      </dsp:txBody>
      <dsp:txXfrm>
        <a:off x="5414249" y="3227862"/>
        <a:ext cx="920290" cy="920290"/>
      </dsp:txXfrm>
    </dsp:sp>
    <dsp:sp modelId="{15914CDE-1BEC-4798-844B-A39C636513F3}">
      <dsp:nvSpPr>
        <dsp:cNvPr id="0" name=""/>
        <dsp:cNvSpPr/>
      </dsp:nvSpPr>
      <dsp:spPr>
        <a:xfrm>
          <a:off x="3470227" y="4049603"/>
          <a:ext cx="1301486" cy="130148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b="1" kern="1200" dirty="0">
              <a:latin typeface="+mj-ea"/>
              <a:ea typeface="+mj-ea"/>
            </a:rPr>
            <a:t>仲裁</a:t>
          </a:r>
        </a:p>
      </dsp:txBody>
      <dsp:txXfrm>
        <a:off x="3660825" y="4240201"/>
        <a:ext cx="920290" cy="920290"/>
      </dsp:txXfrm>
    </dsp:sp>
    <dsp:sp modelId="{22ABF43A-D752-4A27-8A0F-F2E962B77DC6}">
      <dsp:nvSpPr>
        <dsp:cNvPr id="0" name=""/>
        <dsp:cNvSpPr/>
      </dsp:nvSpPr>
      <dsp:spPr>
        <a:xfrm>
          <a:off x="1716803" y="3037264"/>
          <a:ext cx="1301486" cy="130148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b="1" kern="1200" dirty="0">
              <a:latin typeface="+mj-ea"/>
              <a:ea typeface="+mj-ea"/>
            </a:rPr>
            <a:t>法院</a:t>
          </a:r>
        </a:p>
      </dsp:txBody>
      <dsp:txXfrm>
        <a:off x="1907401" y="3227862"/>
        <a:ext cx="920290" cy="920290"/>
      </dsp:txXfrm>
    </dsp:sp>
    <dsp:sp modelId="{AC802EAA-4309-473B-AC19-D1FD2A37BBD5}">
      <dsp:nvSpPr>
        <dsp:cNvPr id="0" name=""/>
        <dsp:cNvSpPr/>
      </dsp:nvSpPr>
      <dsp:spPr>
        <a:xfrm>
          <a:off x="1716803" y="1012584"/>
          <a:ext cx="1301486" cy="130148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b="1" kern="1200" dirty="0">
              <a:latin typeface="+mj-ea"/>
              <a:ea typeface="+mj-ea"/>
            </a:rPr>
            <a:t>政府</a:t>
          </a:r>
        </a:p>
      </dsp:txBody>
      <dsp:txXfrm>
        <a:off x="1907401" y="1203182"/>
        <a:ext cx="920290" cy="920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AED0-7D10-4239-9B56-C55805060B86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7A23-5BA8-44CE-9215-79B767159C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3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545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A83835-5FA0-4497-8FBE-4A089E5F9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557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C0120-174E-497B-BB86-D3E349170D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15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45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7A23-5BA8-44CE-9215-79B767159C4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633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>
            <a:extLst>
              <a:ext uri="{FF2B5EF4-FFF2-40B4-BE49-F238E27FC236}">
                <a16:creationId xmlns:a16="http://schemas.microsoft.com/office/drawing/2014/main" id="{D11D12E9-7B34-40E1-A083-5B3ECFE2D5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31775" y="804863"/>
            <a:ext cx="7138988" cy="4016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>
            <a:extLst>
              <a:ext uri="{FF2B5EF4-FFF2-40B4-BE49-F238E27FC236}">
                <a16:creationId xmlns:a16="http://schemas.microsoft.com/office/drawing/2014/main" id="{8B9D4E08-5141-4EAB-8919-F421D3FE7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>
            <a:extLst>
              <a:ext uri="{FF2B5EF4-FFF2-40B4-BE49-F238E27FC236}">
                <a16:creationId xmlns:a16="http://schemas.microsoft.com/office/drawing/2014/main" id="{7DB2DFDE-AD09-4138-8112-2B5E8620E9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348ABE7-82B9-4773-B24D-7B6773C6C28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>
            <a:extLst>
              <a:ext uri="{FF2B5EF4-FFF2-40B4-BE49-F238E27FC236}">
                <a16:creationId xmlns:a16="http://schemas.microsoft.com/office/drawing/2014/main" id="{D11D12E9-7B34-40E1-A083-5B3ECFE2D5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31775" y="804863"/>
            <a:ext cx="7138988" cy="4016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>
            <a:extLst>
              <a:ext uri="{FF2B5EF4-FFF2-40B4-BE49-F238E27FC236}">
                <a16:creationId xmlns:a16="http://schemas.microsoft.com/office/drawing/2014/main" id="{8B9D4E08-5141-4EAB-8919-F421D3FE7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>
            <a:extLst>
              <a:ext uri="{FF2B5EF4-FFF2-40B4-BE49-F238E27FC236}">
                <a16:creationId xmlns:a16="http://schemas.microsoft.com/office/drawing/2014/main" id="{7DB2DFDE-AD09-4138-8112-2B5E8620E9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348ABE7-82B9-4773-B24D-7B6773C6C28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711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>
            <a:extLst>
              <a:ext uri="{FF2B5EF4-FFF2-40B4-BE49-F238E27FC236}">
                <a16:creationId xmlns:a16="http://schemas.microsoft.com/office/drawing/2014/main" id="{D11D12E9-7B34-40E1-A083-5B3ECFE2D5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31775" y="804863"/>
            <a:ext cx="7138988" cy="4016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>
            <a:extLst>
              <a:ext uri="{FF2B5EF4-FFF2-40B4-BE49-F238E27FC236}">
                <a16:creationId xmlns:a16="http://schemas.microsoft.com/office/drawing/2014/main" id="{8B9D4E08-5141-4EAB-8919-F421D3FE7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>
            <a:extLst>
              <a:ext uri="{FF2B5EF4-FFF2-40B4-BE49-F238E27FC236}">
                <a16:creationId xmlns:a16="http://schemas.microsoft.com/office/drawing/2014/main" id="{7DB2DFDE-AD09-4138-8112-2B5E8620E9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348ABE7-82B9-4773-B24D-7B6773C6C28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856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A83835-5FA0-4497-8FBE-4A089E5F9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A83835-5FA0-4497-8FBE-4A089E5F9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825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A83835-5FA0-4497-8FBE-4A089E5F9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43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A83835-5FA0-4497-8FBE-4A089E5F9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1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304" y="2130472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85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3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6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0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1470" cy="6860627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41186397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539" indent="0">
              <a:buNone/>
              <a:defRPr sz="3733"/>
            </a:lvl2pPr>
            <a:lvl3pPr marL="1219078" indent="0">
              <a:buNone/>
              <a:defRPr sz="3200"/>
            </a:lvl3pPr>
            <a:lvl4pPr marL="1828617" indent="0">
              <a:buNone/>
              <a:defRPr sz="2666"/>
            </a:lvl4pPr>
            <a:lvl5pPr marL="2438156" indent="0">
              <a:buNone/>
              <a:defRPr sz="2666"/>
            </a:lvl5pPr>
            <a:lvl6pPr marL="3047695" indent="0">
              <a:buNone/>
              <a:defRPr sz="2666"/>
            </a:lvl6pPr>
            <a:lvl7pPr marL="3657234" indent="0">
              <a:buNone/>
              <a:defRPr sz="2666"/>
            </a:lvl7pPr>
            <a:lvl8pPr marL="4266773" indent="0">
              <a:buNone/>
              <a:defRPr sz="2666"/>
            </a:lvl8pPr>
            <a:lvl9pPr marL="4876312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539" indent="0">
              <a:buNone/>
              <a:defRPr sz="1600"/>
            </a:lvl2pPr>
            <a:lvl3pPr marL="1219078" indent="0">
              <a:buNone/>
              <a:defRPr sz="1333"/>
            </a:lvl3pPr>
            <a:lvl4pPr marL="1828617" indent="0">
              <a:buNone/>
              <a:defRPr sz="1200"/>
            </a:lvl4pPr>
            <a:lvl5pPr marL="2438156" indent="0">
              <a:buNone/>
              <a:defRPr sz="1200"/>
            </a:lvl5pPr>
            <a:lvl6pPr marL="3047695" indent="0">
              <a:buNone/>
              <a:defRPr sz="1200"/>
            </a:lvl6pPr>
            <a:lvl7pPr marL="3657234" indent="0">
              <a:buNone/>
              <a:defRPr sz="1200"/>
            </a:lvl7pPr>
            <a:lvl8pPr marL="4266773" indent="0">
              <a:buNone/>
              <a:defRPr sz="1200"/>
            </a:lvl8pPr>
            <a:lvl9pPr marL="4876312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3955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1013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06375"/>
            <a:ext cx="2742843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06375"/>
            <a:ext cx="8025355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932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85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85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3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23" y="2130471"/>
            <a:ext cx="10361613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23" y="3886200"/>
            <a:ext cx="85328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23" y="6356396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1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3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23" y="1600206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23" y="6356396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1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46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23" y="6356396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7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3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23" y="1600206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6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23" y="6356396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9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3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61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61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23" y="6356396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84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3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23" y="6356396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5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23" y="6356396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3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98" y="273096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3" y="1435103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23" y="6356396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5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6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8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23" y="6356396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3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23" y="1600206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23" y="6356396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3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84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84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36EC894D-09CB-4DE7-A121-44A8E704B94B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23" y="6356396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96"/>
            <a:ext cx="2844800" cy="365125"/>
          </a:xfrm>
          <a:prstGeom prst="rect">
            <a:avLst/>
          </a:prstGeom>
        </p:spPr>
        <p:txBody>
          <a:bodyPr/>
          <a:lstStyle/>
          <a:p>
            <a:fld id="{FAB2F72D-0145-4728-BBF6-AFA599DFD9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5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304" y="2130474"/>
            <a:ext cx="1036185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85" y="3886200"/>
            <a:ext cx="853328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478" indent="0" algn="ctr">
              <a:buNone/>
              <a:defRPr/>
            </a:lvl2pPr>
            <a:lvl3pPr marL="1218957" indent="0" algn="ctr">
              <a:buNone/>
              <a:defRPr/>
            </a:lvl3pPr>
            <a:lvl4pPr marL="1828434" indent="0" algn="ctr">
              <a:buNone/>
              <a:defRPr/>
            </a:lvl4pPr>
            <a:lvl5pPr marL="2437912" indent="0" algn="ctr">
              <a:buNone/>
              <a:defRPr/>
            </a:lvl5pPr>
            <a:lvl6pPr marL="3047390" indent="0" algn="ctr">
              <a:buNone/>
              <a:defRPr/>
            </a:lvl6pPr>
            <a:lvl7pPr marL="3656869" indent="0" algn="ctr">
              <a:buNone/>
              <a:defRPr/>
            </a:lvl7pPr>
            <a:lvl8pPr marL="4266347" indent="0" algn="ctr">
              <a:buNone/>
              <a:defRPr/>
            </a:lvl8pPr>
            <a:lvl9pPr marL="4875824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71D0C-3810-45F2-938E-8A3651626BE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721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53A46-F515-4B83-A58E-AFBAAAFCD38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02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83" y="4406947"/>
            <a:ext cx="1036185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83" y="2906713"/>
            <a:ext cx="10361851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478" indent="0">
              <a:buNone/>
              <a:defRPr sz="2400"/>
            </a:lvl2pPr>
            <a:lvl3pPr marL="1218957" indent="0">
              <a:buNone/>
              <a:defRPr sz="2100"/>
            </a:lvl3pPr>
            <a:lvl4pPr marL="1828434" indent="0">
              <a:buNone/>
              <a:defRPr sz="1900"/>
            </a:lvl4pPr>
            <a:lvl5pPr marL="2437912" indent="0">
              <a:buNone/>
              <a:defRPr sz="1900"/>
            </a:lvl5pPr>
            <a:lvl6pPr marL="3047390" indent="0">
              <a:buNone/>
              <a:defRPr sz="1900"/>
            </a:lvl6pPr>
            <a:lvl7pPr marL="3656869" indent="0">
              <a:buNone/>
              <a:defRPr sz="1900"/>
            </a:lvl7pPr>
            <a:lvl8pPr marL="4266347" indent="0">
              <a:buNone/>
              <a:defRPr sz="1900"/>
            </a:lvl8pPr>
            <a:lvl9pPr marL="4875824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21BC5-8FA9-46FD-AD84-5A98E9F2C2D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694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45" y="1600206"/>
            <a:ext cx="5384099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6"/>
            <a:ext cx="5384099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8DA56-D581-49C8-8B1D-928BED1D924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96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7"/>
            <a:ext cx="5386216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8" indent="0">
              <a:buNone/>
              <a:defRPr sz="2700" b="1"/>
            </a:lvl2pPr>
            <a:lvl3pPr marL="1218957" indent="0">
              <a:buNone/>
              <a:defRPr sz="2400" b="1"/>
            </a:lvl3pPr>
            <a:lvl4pPr marL="1828434" indent="0">
              <a:buNone/>
              <a:defRPr sz="2100" b="1"/>
            </a:lvl4pPr>
            <a:lvl5pPr marL="2437912" indent="0">
              <a:buNone/>
              <a:defRPr sz="2100" b="1"/>
            </a:lvl5pPr>
            <a:lvl6pPr marL="3047390" indent="0">
              <a:buNone/>
              <a:defRPr sz="2100" b="1"/>
            </a:lvl6pPr>
            <a:lvl7pPr marL="3656869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2" y="1535117"/>
            <a:ext cx="53883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8" indent="0">
              <a:buNone/>
              <a:defRPr sz="2700" b="1"/>
            </a:lvl2pPr>
            <a:lvl3pPr marL="1218957" indent="0">
              <a:buNone/>
              <a:defRPr sz="2400" b="1"/>
            </a:lvl3pPr>
            <a:lvl4pPr marL="1828434" indent="0">
              <a:buNone/>
              <a:defRPr sz="2100" b="1"/>
            </a:lvl4pPr>
            <a:lvl5pPr marL="2437912" indent="0">
              <a:buNone/>
              <a:defRPr sz="2100" b="1"/>
            </a:lvl5pPr>
            <a:lvl6pPr marL="3047390" indent="0">
              <a:buNone/>
              <a:defRPr sz="2100" b="1"/>
            </a:lvl6pPr>
            <a:lvl7pPr marL="3656869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2EDEF-6FD8-4561-A4C4-29E304083B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123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35C1-A0BF-4802-ABC8-9151A4AFA6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09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416DC-0C01-42A1-95D9-80AACDD28D6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98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82" y="4406947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82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6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4" y="273095"/>
            <a:ext cx="4010562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99"/>
            <a:ext cx="6814779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4" y="1435103"/>
            <a:ext cx="4010562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7" indent="0">
              <a:buNone/>
              <a:defRPr sz="13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9" indent="0">
              <a:buNone/>
              <a:defRPr sz="1200"/>
            </a:lvl7pPr>
            <a:lvl8pPr marL="4266347" indent="0">
              <a:buNone/>
              <a:defRPr sz="1200"/>
            </a:lvl8pPr>
            <a:lvl9pPr marL="487582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6921F-DF87-4304-9DC8-8D6428D4779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517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47"/>
            <a:ext cx="7314248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78" indent="0">
              <a:buNone/>
              <a:defRPr sz="3700"/>
            </a:lvl2pPr>
            <a:lvl3pPr marL="1218957" indent="0">
              <a:buNone/>
              <a:defRPr sz="3200"/>
            </a:lvl3pPr>
            <a:lvl4pPr marL="1828434" indent="0">
              <a:buNone/>
              <a:defRPr sz="2700"/>
            </a:lvl4pPr>
            <a:lvl5pPr marL="2437912" indent="0">
              <a:buNone/>
              <a:defRPr sz="2700"/>
            </a:lvl5pPr>
            <a:lvl6pPr marL="3047390" indent="0">
              <a:buNone/>
              <a:defRPr sz="2700"/>
            </a:lvl6pPr>
            <a:lvl7pPr marL="3656869" indent="0">
              <a:buNone/>
              <a:defRPr sz="2700"/>
            </a:lvl7pPr>
            <a:lvl8pPr marL="4266347" indent="0">
              <a:buNone/>
              <a:defRPr sz="2700"/>
            </a:lvl8pPr>
            <a:lvl9pPr marL="4875824" indent="0">
              <a:buNone/>
              <a:defRPr sz="27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85"/>
            <a:ext cx="7314248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7" indent="0">
              <a:buNone/>
              <a:defRPr sz="13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9" indent="0">
              <a:buNone/>
              <a:defRPr sz="1200"/>
            </a:lvl7pPr>
            <a:lvl8pPr marL="4266347" indent="0">
              <a:buNone/>
              <a:defRPr sz="1200"/>
            </a:lvl8pPr>
            <a:lvl9pPr marL="487582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B83B3-32BB-4323-BE58-5D4987FA42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085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9146C-91AC-4006-8AE3-EF567956923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421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86"/>
            <a:ext cx="274284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45" y="274686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45185-8427-484B-BF72-BD672028744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12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216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0673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65" y="1709785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65" y="4589510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27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49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02" y="365129"/>
            <a:ext cx="1051423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02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02" y="2505075"/>
            <a:ext cx="51571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420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420" y="2505075"/>
            <a:ext cx="518251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9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9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6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6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78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02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472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02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466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02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472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02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48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24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44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461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239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64" y="1709783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64" y="4589508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546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27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01" y="365129"/>
            <a:ext cx="1051423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01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01" y="2505075"/>
            <a:ext cx="51571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419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419" y="2505075"/>
            <a:ext cx="518251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5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0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75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196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01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470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01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90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01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470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01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386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07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832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304" y="2130472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85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pPr/>
              <a:t>2018-11-2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6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pPr/>
              <a:t>2018-11-2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1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82" y="4406947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82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pPr/>
              <a:t>2018-11-2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695" y="1600206"/>
            <a:ext cx="721054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6413" y="1600206"/>
            <a:ext cx="721266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pPr/>
              <a:t>2018-11-2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9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pPr/>
              <a:t>2018-11-2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pPr/>
              <a:t>2018-11-2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2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pPr/>
              <a:t>2018-11-2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97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pPr/>
              <a:t>2018-11-2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5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pPr/>
              <a:t>2018-11-2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1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6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pPr/>
              <a:t>2018-11-2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4067" y="274685"/>
            <a:ext cx="3655008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94" y="274685"/>
            <a:ext cx="1076819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>
                <a:solidFill>
                  <a:prstClr val="black"/>
                </a:solidFill>
              </a:rPr>
              <a:pPr/>
              <a:t>2018-11-2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3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601C-FD21-434A-A486-83A55A8B2E32}" type="datetimeFigureOut">
              <a:rPr lang="zh-CN" altLang="en-US" smtClean="0"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3CBB-3DD3-44D7-A6CB-12C5A9732C6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-42680" y="0"/>
            <a:ext cx="12233094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4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7C601C-FD21-434A-A486-83A55A8B2E32}" type="datetimeFigureOut">
              <a:rPr lang="zh-CN" altLang="en-US" smtClean="0"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EC3CBB-3DD3-44D7-A6CB-12C5A9732C6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hape 1551"/>
          <p:cNvSpPr/>
          <p:nvPr userDrawn="1"/>
        </p:nvSpPr>
        <p:spPr>
          <a:xfrm>
            <a:off x="682604" y="431216"/>
            <a:ext cx="33848" cy="597519"/>
          </a:xfrm>
          <a:prstGeom prst="roundRect">
            <a:avLst>
              <a:gd name="adj" fmla="val 50000"/>
            </a:avLst>
          </a:prstGeom>
          <a:solidFill>
            <a:schemeClr val="bg1">
              <a:alpha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38921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</a:defRPr>
            </a:pPr>
            <a:endParaRPr kumimoji="0" sz="305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579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601C-FD21-434A-A486-83A55A8B2E32}" type="datetimeFigureOut">
              <a:rPr lang="zh-CN" altLang="en-US" smtClean="0"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3CBB-3DD3-44D7-A6CB-12C5A9732C6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7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C601C-FD21-434A-A486-83A55A8B2E32}" type="datetimeFigureOut">
              <a:rPr lang="zh-CN" altLang="en-US" smtClean="0"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C3CBB-3DD3-44D7-A6CB-12C5A9732C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8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6353"/>
            <a:ext cx="2742843" cy="365125"/>
          </a:xfrm>
          <a:prstGeom prst="rect">
            <a:avLst/>
          </a:prstGeom>
        </p:spPr>
        <p:txBody>
          <a:bodyPr/>
          <a:lstStyle/>
          <a:p>
            <a:fld id="{AE17F04C-CC66-472A-9AB0-B3B9B8A68DE8}" type="datetimeFigureOut">
              <a:rPr lang="zh-CN" altLang="en-US" smtClean="0"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6353"/>
            <a:ext cx="4114264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6353"/>
            <a:ext cx="2742843" cy="365125"/>
          </a:xfrm>
          <a:prstGeom prst="rect">
            <a:avLst/>
          </a:prstGeom>
        </p:spPr>
        <p:txBody>
          <a:bodyPr/>
          <a:lstStyle/>
          <a:p>
            <a:fld id="{C9E27EAC-7A95-421B-A75A-8973E838D0A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日期占位符 3"/>
          <p:cNvSpPr txBox="1"/>
          <p:nvPr userDrawn="1"/>
        </p:nvSpPr>
        <p:spPr>
          <a:xfrm>
            <a:off x="838091" y="6356353"/>
            <a:ext cx="2742843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17F04C-CC66-472A-9AB0-B3B9B8A68DE8}" type="datetimeFigureOut">
              <a:rPr lang="zh-CN" altLang="en-US" sz="1200" smtClean="0"/>
              <a:t>2018-11-2</a:t>
            </a:fld>
            <a:endParaRPr lang="zh-CN" altLang="en-US" sz="1200"/>
          </a:p>
        </p:txBody>
      </p:sp>
      <p:sp>
        <p:nvSpPr>
          <p:cNvPr id="11" name="灯片编号占位符 5"/>
          <p:cNvSpPr txBox="1"/>
          <p:nvPr userDrawn="1"/>
        </p:nvSpPr>
        <p:spPr>
          <a:xfrm>
            <a:off x="8609479" y="6356353"/>
            <a:ext cx="2742843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E27EAC-7A95-421B-A75A-8973E838D0A2}" type="slidenum">
              <a:rPr lang="zh-CN" altLang="en-US" sz="1200" smtClean="0"/>
              <a:t>‹#›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409791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7" indent="0" algn="ctr">
              <a:buNone/>
              <a:defRPr sz="2000"/>
            </a:lvl2pPr>
            <a:lvl3pPr marL="913953" indent="0" algn="ctr">
              <a:buNone/>
              <a:defRPr sz="1800"/>
            </a:lvl3pPr>
            <a:lvl4pPr marL="1370931" indent="0" algn="ctr">
              <a:buNone/>
              <a:defRPr sz="1600"/>
            </a:lvl4pPr>
            <a:lvl5pPr marL="1827908" indent="0" algn="ctr">
              <a:buNone/>
              <a:defRPr sz="1600"/>
            </a:lvl5pPr>
            <a:lvl6pPr marL="2284886" indent="0" algn="ctr">
              <a:buNone/>
              <a:defRPr sz="1600"/>
            </a:lvl6pPr>
            <a:lvl7pPr marL="2741862" indent="0" algn="ctr">
              <a:buNone/>
              <a:defRPr sz="1600"/>
            </a:lvl7pPr>
            <a:lvl8pPr marL="3198840" indent="0" algn="ctr">
              <a:buNone/>
              <a:defRPr sz="1600"/>
            </a:lvl8pPr>
            <a:lvl9pPr marL="36558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7C2-3A8D-4D53-B58F-A3D53BDF1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CB53-B17E-47A1-A72E-026C034C60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7C2-3A8D-4D53-B58F-A3D53BDF1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CB53-B17E-47A1-A72E-026C034C60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5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52" y="1709829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52" y="4589553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7C2-3A8D-4D53-B58F-A3D53BDF1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CB53-B17E-47A1-A72E-026C034C60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7C2-3A8D-4D53-B58F-A3D53BDF1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CB53-B17E-47A1-A72E-026C034C60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8" y="365129"/>
            <a:ext cx="1051423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8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7" indent="0">
              <a:buNone/>
              <a:defRPr sz="2000" b="1"/>
            </a:lvl2pPr>
            <a:lvl3pPr marL="913953" indent="0">
              <a:buNone/>
              <a:defRPr sz="1800" b="1"/>
            </a:lvl3pPr>
            <a:lvl4pPr marL="1370931" indent="0">
              <a:buNone/>
              <a:defRPr sz="1600" b="1"/>
            </a:lvl4pPr>
            <a:lvl5pPr marL="1827908" indent="0">
              <a:buNone/>
              <a:defRPr sz="1600" b="1"/>
            </a:lvl5pPr>
            <a:lvl6pPr marL="2284886" indent="0">
              <a:buNone/>
              <a:defRPr sz="1600" b="1"/>
            </a:lvl6pPr>
            <a:lvl7pPr marL="2741862" indent="0">
              <a:buNone/>
              <a:defRPr sz="1600" b="1"/>
            </a:lvl7pPr>
            <a:lvl8pPr marL="3198840" indent="0">
              <a:buNone/>
              <a:defRPr sz="1600" b="1"/>
            </a:lvl8pPr>
            <a:lvl9pPr marL="36558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89" y="2505076"/>
            <a:ext cx="5157116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409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7" indent="0">
              <a:buNone/>
              <a:defRPr sz="2000" b="1"/>
            </a:lvl2pPr>
            <a:lvl3pPr marL="913953" indent="0">
              <a:buNone/>
              <a:defRPr sz="1800" b="1"/>
            </a:lvl3pPr>
            <a:lvl4pPr marL="1370931" indent="0">
              <a:buNone/>
              <a:defRPr sz="1600" b="1"/>
            </a:lvl4pPr>
            <a:lvl5pPr marL="1827908" indent="0">
              <a:buNone/>
              <a:defRPr sz="1600" b="1"/>
            </a:lvl5pPr>
            <a:lvl6pPr marL="2284886" indent="0">
              <a:buNone/>
              <a:defRPr sz="1600" b="1"/>
            </a:lvl6pPr>
            <a:lvl7pPr marL="2741862" indent="0">
              <a:buNone/>
              <a:defRPr sz="1600" b="1"/>
            </a:lvl7pPr>
            <a:lvl8pPr marL="3198840" indent="0">
              <a:buNone/>
              <a:defRPr sz="1600" b="1"/>
            </a:lvl8pPr>
            <a:lvl9pPr marL="36558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409" y="2505076"/>
            <a:ext cx="5182513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7C2-3A8D-4D53-B58F-A3D53BDF1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CB53-B17E-47A1-A72E-026C034C60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7C2-3A8D-4D53-B58F-A3D53BDF1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CB53-B17E-47A1-A72E-026C034C60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7C2-3A8D-4D53-B58F-A3D53BDF1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CB53-B17E-47A1-A72E-026C034C60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92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518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92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7" indent="0">
              <a:buNone/>
              <a:defRPr sz="1400"/>
            </a:lvl2pPr>
            <a:lvl3pPr marL="913953" indent="0">
              <a:buNone/>
              <a:defRPr sz="1200"/>
            </a:lvl3pPr>
            <a:lvl4pPr marL="1370931" indent="0">
              <a:buNone/>
              <a:defRPr sz="1000"/>
            </a:lvl4pPr>
            <a:lvl5pPr marL="1827908" indent="0">
              <a:buNone/>
              <a:defRPr sz="1000"/>
            </a:lvl5pPr>
            <a:lvl6pPr marL="2284886" indent="0">
              <a:buNone/>
              <a:defRPr sz="1000"/>
            </a:lvl6pPr>
            <a:lvl7pPr marL="2741862" indent="0">
              <a:buNone/>
              <a:defRPr sz="1000"/>
            </a:lvl7pPr>
            <a:lvl8pPr marL="3198840" indent="0">
              <a:buNone/>
              <a:defRPr sz="1000"/>
            </a:lvl8pPr>
            <a:lvl9pPr marL="36558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7C2-3A8D-4D53-B58F-A3D53BDF1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CB53-B17E-47A1-A72E-026C034C60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8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97"/>
            <a:ext cx="681477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8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92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518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7" indent="0">
              <a:buNone/>
              <a:defRPr sz="2800"/>
            </a:lvl2pPr>
            <a:lvl3pPr marL="913953" indent="0">
              <a:buNone/>
              <a:defRPr sz="2400"/>
            </a:lvl3pPr>
            <a:lvl4pPr marL="1370931" indent="0">
              <a:buNone/>
              <a:defRPr sz="2000"/>
            </a:lvl4pPr>
            <a:lvl5pPr marL="1827908" indent="0">
              <a:buNone/>
              <a:defRPr sz="2000"/>
            </a:lvl5pPr>
            <a:lvl6pPr marL="2284886" indent="0">
              <a:buNone/>
              <a:defRPr sz="2000"/>
            </a:lvl6pPr>
            <a:lvl7pPr marL="2741862" indent="0">
              <a:buNone/>
              <a:defRPr sz="2000"/>
            </a:lvl7pPr>
            <a:lvl8pPr marL="3198840" indent="0">
              <a:buNone/>
              <a:defRPr sz="2000"/>
            </a:lvl8pPr>
            <a:lvl9pPr marL="36558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92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7" indent="0">
              <a:buNone/>
              <a:defRPr sz="1400"/>
            </a:lvl2pPr>
            <a:lvl3pPr marL="913953" indent="0">
              <a:buNone/>
              <a:defRPr sz="1200"/>
            </a:lvl3pPr>
            <a:lvl4pPr marL="1370931" indent="0">
              <a:buNone/>
              <a:defRPr sz="1000"/>
            </a:lvl4pPr>
            <a:lvl5pPr marL="1827908" indent="0">
              <a:buNone/>
              <a:defRPr sz="1000"/>
            </a:lvl5pPr>
            <a:lvl6pPr marL="2284886" indent="0">
              <a:buNone/>
              <a:defRPr sz="1000"/>
            </a:lvl6pPr>
            <a:lvl7pPr marL="2741862" indent="0">
              <a:buNone/>
              <a:defRPr sz="1000"/>
            </a:lvl7pPr>
            <a:lvl8pPr marL="3198840" indent="0">
              <a:buNone/>
              <a:defRPr sz="1000"/>
            </a:lvl8pPr>
            <a:lvl9pPr marL="36558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7C2-3A8D-4D53-B58F-A3D53BDF1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CB53-B17E-47A1-A72E-026C034C60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7C2-3A8D-4D53-B58F-A3D53BDF1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CB53-B17E-47A1-A72E-026C034C60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8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6" y="365125"/>
            <a:ext cx="2628558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4" y="365125"/>
            <a:ext cx="7733293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57C2-3A8D-4D53-B58F-A3D53BDF1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BCB53-B17E-47A1-A72E-026C034C60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2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5167"/>
            <a:ext cx="10971372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3DF60-56FA-4C22-9CB9-EE3FC73F908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2018-11-2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42607-4CC8-451C-8BDD-615BED17077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35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314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FD52B5CB-E209-4B21-982C-F8F6372EFDC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548217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283F8A7-4675-4837-BBF3-81FC5696A71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1189567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0154B53-E31B-4784-A737-68FE81616F1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1828800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A74DEA3-8952-40DF-AB4C-BF5282EC3F3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2468033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76B741C-E4C7-44CD-984F-A584E319E96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3109384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194AB73-D2D8-4608-BC54-E7A1E7B44B8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3748617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9C24A08-FA62-40FA-B6AC-FB84B91A1A2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4389967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E0F4135-1F65-4E61-93D9-4660DA63AE7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5029200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6D9DC413-843C-4B4A-B3F8-0B6B12A820A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5668433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D06D166-A2D3-4D76-90E7-9B549320CD3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6309784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34BE164-08CF-4414-93D2-7EC8F342026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98409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65F8D79-B31E-4BEE-8E51-C26220DF9EB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417982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9E710D4-2463-4E89-8317-6FDC279980D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2137555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B4E7398D-1ECA-43CB-88E1-BD948604779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2857128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6A55A467-C430-42DC-86AA-A17C35FB1F5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576701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9E7C8B32-BED9-4450-9F63-D8DEE963B51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4296274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A8157395-DD9C-4172-9995-DD77554E151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5015847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5897A47-6397-4DE5-8F35-84FDE32B69C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5735420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EA43C9F-1B94-425D-8CDF-31F6340BA2D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454993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D779F540-AC14-4F76-92F7-76E9025B5EC5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174566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654FBDA5-75FB-4773-A527-D9146D9B7DB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894139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7F7E58EA-61EB-474E-81B4-685845D8F84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8613712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A6B7D7CC-2A20-47F8-8665-7D11D021309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333285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661F893-362B-4113-8554-61E4E18B735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0052858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802F816-1262-40F2-9903-43E8A601371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0772431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B5A8718B-334D-49E9-8143-29FEA8E2825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492004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39999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29032C2-C78F-49E6-AA3A-825AC089C95E}"/>
              </a:ext>
            </a:extLst>
          </p:cNvPr>
          <p:cNvCxnSpPr/>
          <p:nvPr userDrawn="1"/>
        </p:nvCxnSpPr>
        <p:spPr>
          <a:xfrm rot="5400000">
            <a:off x="2307683" y="3427943"/>
            <a:ext cx="3786716" cy="0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BA55EB5B-2F28-4BBD-9CA1-58EBBE3DAFC1}"/>
              </a:ext>
            </a:extLst>
          </p:cNvPr>
          <p:cNvCxnSpPr/>
          <p:nvPr userDrawn="1"/>
        </p:nvCxnSpPr>
        <p:spPr>
          <a:xfrm rot="10800000">
            <a:off x="4201037" y="1534595"/>
            <a:ext cx="3784107" cy="2116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B3CAF0F4-8BE2-4866-BF99-FBAE62DC5988}"/>
              </a:ext>
            </a:extLst>
          </p:cNvPr>
          <p:cNvCxnSpPr/>
          <p:nvPr userDrawn="1"/>
        </p:nvCxnSpPr>
        <p:spPr>
          <a:xfrm rot="10800000">
            <a:off x="4201037" y="5321300"/>
            <a:ext cx="3784107" cy="211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28393B12-424D-495F-BA44-E2BAE6F4598C}"/>
              </a:ext>
            </a:extLst>
          </p:cNvPr>
          <p:cNvCxnSpPr/>
          <p:nvPr userDrawn="1"/>
        </p:nvCxnSpPr>
        <p:spPr>
          <a:xfrm rot="5400000">
            <a:off x="6090731" y="3429000"/>
            <a:ext cx="3786717" cy="211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>
            <a:extLst>
              <a:ext uri="{FF2B5EF4-FFF2-40B4-BE49-F238E27FC236}">
                <a16:creationId xmlns:a16="http://schemas.microsoft.com/office/drawing/2014/main" id="{BAF0FD76-0463-4258-90FB-24DEA65CA838}"/>
              </a:ext>
            </a:extLst>
          </p:cNvPr>
          <p:cNvSpPr/>
          <p:nvPr userDrawn="1"/>
        </p:nvSpPr>
        <p:spPr>
          <a:xfrm>
            <a:off x="4165083" y="5287455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81013560-E32B-4DFE-9ECA-02D10AE61223}"/>
              </a:ext>
            </a:extLst>
          </p:cNvPr>
          <p:cNvSpPr/>
          <p:nvPr userDrawn="1"/>
        </p:nvSpPr>
        <p:spPr>
          <a:xfrm>
            <a:off x="7947074" y="5287455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8CA6FCF4-1910-40F8-89E3-BDD506AB1A4E}"/>
              </a:ext>
            </a:extLst>
          </p:cNvPr>
          <p:cNvSpPr/>
          <p:nvPr userDrawn="1"/>
        </p:nvSpPr>
        <p:spPr>
          <a:xfrm>
            <a:off x="7947074" y="1498622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1A09D4CB-0C7D-4C3A-B9D7-FE5D844A17A7}"/>
              </a:ext>
            </a:extLst>
          </p:cNvPr>
          <p:cNvSpPr/>
          <p:nvPr userDrawn="1"/>
        </p:nvSpPr>
        <p:spPr>
          <a:xfrm>
            <a:off x="4165083" y="1504973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334490F-2484-4F04-B2DD-09B8600FF494}"/>
              </a:ext>
            </a:extLst>
          </p:cNvPr>
          <p:cNvSpPr/>
          <p:nvPr userDrawn="1"/>
        </p:nvSpPr>
        <p:spPr>
          <a:xfrm>
            <a:off x="4205294" y="1534584"/>
            <a:ext cx="3779875" cy="3790949"/>
          </a:xfrm>
          <a:prstGeom prst="rect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black"/>
              </a:solidFill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D5DA1F76-7FE1-4FF8-9F0B-7438176A183B}"/>
              </a:ext>
            </a:extLst>
          </p:cNvPr>
          <p:cNvCxnSpPr/>
          <p:nvPr userDrawn="1"/>
        </p:nvCxnSpPr>
        <p:spPr>
          <a:xfrm>
            <a:off x="3121678" y="2201336"/>
            <a:ext cx="0" cy="2455333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FF95D4AD-4156-4B64-BA9B-6A6E4C427117}"/>
              </a:ext>
            </a:extLst>
          </p:cNvPr>
          <p:cNvCxnSpPr/>
          <p:nvPr userDrawn="1"/>
        </p:nvCxnSpPr>
        <p:spPr>
          <a:xfrm rot="2700000">
            <a:off x="3998922" y="109180"/>
            <a:ext cx="0" cy="2452898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674A5ABD-BD72-4EC4-A843-DF4E97573C0A}"/>
              </a:ext>
            </a:extLst>
          </p:cNvPr>
          <p:cNvCxnSpPr/>
          <p:nvPr userDrawn="1"/>
        </p:nvCxnSpPr>
        <p:spPr>
          <a:xfrm rot="5400000">
            <a:off x="6093091" y="-757607"/>
            <a:ext cx="0" cy="2450781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6FA77B7D-BC68-4D8E-9B4E-0094A37B0C52}"/>
              </a:ext>
            </a:extLst>
          </p:cNvPr>
          <p:cNvCxnSpPr/>
          <p:nvPr userDrawn="1"/>
        </p:nvCxnSpPr>
        <p:spPr>
          <a:xfrm rot="18900000" flipV="1">
            <a:off x="3988339" y="4295776"/>
            <a:ext cx="0" cy="2453216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F8E90783-7FD5-4D90-B61D-F7D4B1FD0395}"/>
              </a:ext>
            </a:extLst>
          </p:cNvPr>
          <p:cNvCxnSpPr/>
          <p:nvPr userDrawn="1"/>
        </p:nvCxnSpPr>
        <p:spPr>
          <a:xfrm rot="5400000">
            <a:off x="6086742" y="5164834"/>
            <a:ext cx="0" cy="2450781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6C43BB8F-20BC-4F25-8E93-6516F1CFB872}"/>
              </a:ext>
            </a:extLst>
          </p:cNvPr>
          <p:cNvCxnSpPr/>
          <p:nvPr userDrawn="1"/>
        </p:nvCxnSpPr>
        <p:spPr>
          <a:xfrm rot="2700000">
            <a:off x="8186202" y="4296998"/>
            <a:ext cx="0" cy="2450781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90ECEB60-B97E-454B-954D-233C844E3607}"/>
              </a:ext>
            </a:extLst>
          </p:cNvPr>
          <p:cNvCxnSpPr/>
          <p:nvPr userDrawn="1"/>
        </p:nvCxnSpPr>
        <p:spPr>
          <a:xfrm>
            <a:off x="9053921" y="2201336"/>
            <a:ext cx="0" cy="2455333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477D8F45-8E28-41B7-AA9C-ADA8E1F35087}"/>
              </a:ext>
            </a:extLst>
          </p:cNvPr>
          <p:cNvCxnSpPr/>
          <p:nvPr userDrawn="1"/>
        </p:nvCxnSpPr>
        <p:spPr>
          <a:xfrm rot="18900000" flipV="1">
            <a:off x="8186201" y="107952"/>
            <a:ext cx="0" cy="2455333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椭圆 44">
            <a:extLst>
              <a:ext uri="{FF2B5EF4-FFF2-40B4-BE49-F238E27FC236}">
                <a16:creationId xmlns:a16="http://schemas.microsoft.com/office/drawing/2014/main" id="{A770FE90-BA80-4679-B12D-AE39CAA87105}"/>
              </a:ext>
            </a:extLst>
          </p:cNvPr>
          <p:cNvSpPr/>
          <p:nvPr userDrawn="1"/>
        </p:nvSpPr>
        <p:spPr>
          <a:xfrm>
            <a:off x="4829629" y="6358489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0DB9128B-9237-4F7A-8947-089E97F81A72}"/>
              </a:ext>
            </a:extLst>
          </p:cNvPr>
          <p:cNvSpPr/>
          <p:nvPr userDrawn="1"/>
        </p:nvSpPr>
        <p:spPr>
          <a:xfrm>
            <a:off x="4829629" y="6358489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7496B34E-ECB1-419B-970D-AC9FADBAC680}"/>
              </a:ext>
            </a:extLst>
          </p:cNvPr>
          <p:cNvSpPr/>
          <p:nvPr userDrawn="1"/>
        </p:nvSpPr>
        <p:spPr>
          <a:xfrm>
            <a:off x="3087840" y="4616473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70684DC9-84EE-4CB8-AD6A-8E8E44448814}"/>
              </a:ext>
            </a:extLst>
          </p:cNvPr>
          <p:cNvSpPr/>
          <p:nvPr userDrawn="1"/>
        </p:nvSpPr>
        <p:spPr>
          <a:xfrm>
            <a:off x="7280408" y="427589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49" name="八边形 48">
            <a:extLst>
              <a:ext uri="{FF2B5EF4-FFF2-40B4-BE49-F238E27FC236}">
                <a16:creationId xmlns:a16="http://schemas.microsoft.com/office/drawing/2014/main" id="{BEBD0915-906E-40F6-935B-7E0626BEADF0}"/>
              </a:ext>
            </a:extLst>
          </p:cNvPr>
          <p:cNvSpPr/>
          <p:nvPr userDrawn="1"/>
        </p:nvSpPr>
        <p:spPr>
          <a:xfrm>
            <a:off x="3132284" y="467800"/>
            <a:ext cx="5921662" cy="5922433"/>
          </a:xfrm>
          <a:prstGeom prst="octagon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black"/>
              </a:solidFill>
            </a:endParaRP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81FE6676-5817-43C2-B5CD-5F6A0AAE9BAC}"/>
              </a:ext>
            </a:extLst>
          </p:cNvPr>
          <p:cNvCxnSpPr/>
          <p:nvPr userDrawn="1"/>
        </p:nvCxnSpPr>
        <p:spPr>
          <a:xfrm rot="2700000">
            <a:off x="5482253" y="1956859"/>
            <a:ext cx="4163484" cy="0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D3372499-B9C0-402E-996F-D17ECFAFA3FA}"/>
              </a:ext>
            </a:extLst>
          </p:cNvPr>
          <p:cNvCxnSpPr/>
          <p:nvPr userDrawn="1"/>
        </p:nvCxnSpPr>
        <p:spPr>
          <a:xfrm rot="8100000">
            <a:off x="2539686" y="1955800"/>
            <a:ext cx="4162942" cy="211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1B1B6AAF-A659-4DAB-BEB4-4A9F0287C805}"/>
              </a:ext>
            </a:extLst>
          </p:cNvPr>
          <p:cNvCxnSpPr/>
          <p:nvPr userDrawn="1"/>
        </p:nvCxnSpPr>
        <p:spPr>
          <a:xfrm rot="2700000">
            <a:off x="2539412" y="4900090"/>
            <a:ext cx="4163484" cy="2116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04B73534-8497-4C1E-A3B1-A31438C25341}"/>
              </a:ext>
            </a:extLst>
          </p:cNvPr>
          <p:cNvCxnSpPr/>
          <p:nvPr userDrawn="1"/>
        </p:nvCxnSpPr>
        <p:spPr>
          <a:xfrm rot="8100000">
            <a:off x="5483571" y="4900095"/>
            <a:ext cx="4162941" cy="2116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>
            <a:extLst>
              <a:ext uri="{FF2B5EF4-FFF2-40B4-BE49-F238E27FC236}">
                <a16:creationId xmlns:a16="http://schemas.microsoft.com/office/drawing/2014/main" id="{FE94939D-3D2F-404B-A7C5-5957A5585FD3}"/>
              </a:ext>
            </a:extLst>
          </p:cNvPr>
          <p:cNvSpPr/>
          <p:nvPr userDrawn="1"/>
        </p:nvSpPr>
        <p:spPr>
          <a:xfrm rot="2700000">
            <a:off x="6059248" y="444527"/>
            <a:ext cx="71967" cy="71957"/>
          </a:xfrm>
          <a:prstGeom prst="ellipse">
            <a:avLst/>
          </a:prstGeom>
          <a:solidFill>
            <a:schemeClr val="tx1"/>
          </a:solidFill>
          <a:ln w="3175">
            <a:solidFill>
              <a:srgbClr val="006BBC">
                <a:alpha val="5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white"/>
              </a:solidFill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0D3CBB1F-651E-4AB6-BCBF-A597A8BE7ED4}"/>
              </a:ext>
            </a:extLst>
          </p:cNvPr>
          <p:cNvSpPr/>
          <p:nvPr userDrawn="1"/>
        </p:nvSpPr>
        <p:spPr>
          <a:xfrm rot="2700000">
            <a:off x="6059248" y="444527"/>
            <a:ext cx="71967" cy="71957"/>
          </a:xfrm>
          <a:prstGeom prst="ellipse">
            <a:avLst/>
          </a:prstGeom>
          <a:solidFill>
            <a:schemeClr val="tx1"/>
          </a:solidFill>
          <a:ln w="3175">
            <a:solidFill>
              <a:srgbClr val="006BBC">
                <a:alpha val="5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white"/>
              </a:solidFill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F094D0F4-98B3-4B79-AA97-39962AD2E554}"/>
              </a:ext>
            </a:extLst>
          </p:cNvPr>
          <p:cNvSpPr/>
          <p:nvPr userDrawn="1"/>
        </p:nvSpPr>
        <p:spPr>
          <a:xfrm rot="2700000">
            <a:off x="6055016" y="6335211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ADEA3A0F-B1EA-45FF-B8EC-368E64DF352D}"/>
              </a:ext>
            </a:extLst>
          </p:cNvPr>
          <p:cNvSpPr/>
          <p:nvPr userDrawn="1"/>
        </p:nvSpPr>
        <p:spPr>
          <a:xfrm rot="2700000">
            <a:off x="6055016" y="6335211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8C59A0EC-334E-4AC4-AAA8-73E4D4F55B53}"/>
              </a:ext>
            </a:extLst>
          </p:cNvPr>
          <p:cNvSpPr/>
          <p:nvPr userDrawn="1"/>
        </p:nvSpPr>
        <p:spPr>
          <a:xfrm rot="2700000">
            <a:off x="4009232" y="1347532"/>
            <a:ext cx="4165600" cy="4162941"/>
          </a:xfrm>
          <a:prstGeom prst="rect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black"/>
              </a:solidFill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46FFFF7E-41C7-4581-B807-AB716C608CD7}"/>
              </a:ext>
            </a:extLst>
          </p:cNvPr>
          <p:cNvCxnSpPr>
            <a:stCxn id="451" idx="4"/>
            <a:endCxn id="451" idx="5"/>
          </p:cNvCxnSpPr>
          <p:nvPr userDrawn="1"/>
        </p:nvCxnSpPr>
        <p:spPr>
          <a:xfrm rot="5400000" flipH="1" flipV="1">
            <a:off x="6093091" y="-746956"/>
            <a:ext cx="0" cy="3487813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C8419796-86C2-4040-A0D0-B6FAA67EB7CC}"/>
              </a:ext>
            </a:extLst>
          </p:cNvPr>
          <p:cNvCxnSpPr>
            <a:stCxn id="451" idx="4"/>
            <a:endCxn id="451" idx="3"/>
          </p:cNvCxnSpPr>
          <p:nvPr userDrawn="1"/>
        </p:nvCxnSpPr>
        <p:spPr>
          <a:xfrm rot="16200000" flipH="1" flipV="1">
            <a:off x="2525780" y="1605582"/>
            <a:ext cx="2432049" cy="1214809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29A0703C-7D6C-4D4D-B450-6455C33741C4}"/>
              </a:ext>
            </a:extLst>
          </p:cNvPr>
          <p:cNvCxnSpPr>
            <a:stCxn id="451" idx="3"/>
            <a:endCxn id="451" idx="2"/>
          </p:cNvCxnSpPr>
          <p:nvPr userDrawn="1"/>
        </p:nvCxnSpPr>
        <p:spPr>
          <a:xfrm rot="10800000" flipH="1" flipV="1">
            <a:off x="3134391" y="3429001"/>
            <a:ext cx="1214809" cy="2432051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F14C3B50-3546-4C2D-9F76-E9E0EDF36F1A}"/>
              </a:ext>
            </a:extLst>
          </p:cNvPr>
          <p:cNvCxnSpPr>
            <a:stCxn id="451" idx="2"/>
            <a:endCxn id="451" idx="1"/>
          </p:cNvCxnSpPr>
          <p:nvPr userDrawn="1"/>
        </p:nvCxnSpPr>
        <p:spPr>
          <a:xfrm rot="16200000" flipH="1">
            <a:off x="6093091" y="4117144"/>
            <a:ext cx="0" cy="3487813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B41F605B-62AF-4736-B020-E371B197425F}"/>
              </a:ext>
            </a:extLst>
          </p:cNvPr>
          <p:cNvCxnSpPr>
            <a:stCxn id="451" idx="1"/>
            <a:endCxn id="451" idx="0"/>
          </p:cNvCxnSpPr>
          <p:nvPr userDrawn="1"/>
        </p:nvCxnSpPr>
        <p:spPr>
          <a:xfrm rot="5400000" flipH="1" flipV="1">
            <a:off x="7228381" y="4037634"/>
            <a:ext cx="2432051" cy="1214809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18681695-CE13-4173-BCB2-5CF7DBD6E0AC}"/>
              </a:ext>
            </a:extLst>
          </p:cNvPr>
          <p:cNvCxnSpPr>
            <a:stCxn id="451" idx="5"/>
            <a:endCxn id="451" idx="0"/>
          </p:cNvCxnSpPr>
          <p:nvPr userDrawn="1"/>
        </p:nvCxnSpPr>
        <p:spPr>
          <a:xfrm rot="16200000" flipH="1">
            <a:off x="7228399" y="1605582"/>
            <a:ext cx="2432049" cy="1214809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椭圆 64">
            <a:extLst>
              <a:ext uri="{FF2B5EF4-FFF2-40B4-BE49-F238E27FC236}">
                <a16:creationId xmlns:a16="http://schemas.microsoft.com/office/drawing/2014/main" id="{12F74F19-5E04-4C0B-BBA8-816B6FF1237B}"/>
              </a:ext>
            </a:extLst>
          </p:cNvPr>
          <p:cNvSpPr/>
          <p:nvPr userDrawn="1"/>
        </p:nvSpPr>
        <p:spPr>
          <a:xfrm>
            <a:off x="4315347" y="960989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FCDF31EA-CEFD-4E54-B9A3-7C9E93315160}"/>
              </a:ext>
            </a:extLst>
          </p:cNvPr>
          <p:cNvSpPr/>
          <p:nvPr userDrawn="1"/>
        </p:nvSpPr>
        <p:spPr>
          <a:xfrm>
            <a:off x="4315347" y="960989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86A24168-FF89-46F7-951E-A14323213CE9}"/>
              </a:ext>
            </a:extLst>
          </p:cNvPr>
          <p:cNvSpPr/>
          <p:nvPr userDrawn="1"/>
        </p:nvSpPr>
        <p:spPr>
          <a:xfrm>
            <a:off x="3104771" y="3395155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6FD818E8-A93A-418C-AA44-17147A4C6FB2}"/>
              </a:ext>
            </a:extLst>
          </p:cNvPr>
          <p:cNvSpPr/>
          <p:nvPr userDrawn="1"/>
        </p:nvSpPr>
        <p:spPr>
          <a:xfrm>
            <a:off x="7803160" y="5822973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EAE9D72E-B3D1-4DDF-A4CC-5136B9273B9A}"/>
              </a:ext>
            </a:extLst>
          </p:cNvPr>
          <p:cNvSpPr/>
          <p:nvPr userDrawn="1"/>
        </p:nvSpPr>
        <p:spPr>
          <a:xfrm>
            <a:off x="7803160" y="5822973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70" name="六边形 69">
            <a:extLst>
              <a:ext uri="{FF2B5EF4-FFF2-40B4-BE49-F238E27FC236}">
                <a16:creationId xmlns:a16="http://schemas.microsoft.com/office/drawing/2014/main" id="{81DC47CF-38AB-4345-AAD4-25715D4175D3}"/>
              </a:ext>
            </a:extLst>
          </p:cNvPr>
          <p:cNvSpPr/>
          <p:nvPr userDrawn="1"/>
        </p:nvSpPr>
        <p:spPr>
          <a:xfrm>
            <a:off x="3134376" y="996963"/>
            <a:ext cx="5917430" cy="4864100"/>
          </a:xfrm>
          <a:prstGeom prst="hexagon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black"/>
              </a:solidFill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06C0085B-E408-42FB-9E5C-D9DE49EEC97E}"/>
              </a:ext>
            </a:extLst>
          </p:cNvPr>
          <p:cNvSpPr/>
          <p:nvPr userDrawn="1"/>
        </p:nvSpPr>
        <p:spPr>
          <a:xfrm>
            <a:off x="2931202" y="264606"/>
            <a:ext cx="6323777" cy="6328833"/>
          </a:xfrm>
          <a:prstGeom prst="ellips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black"/>
              </a:solidFill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267F2D41-7C7D-4BB9-9EDC-85557AFFAEBB}"/>
              </a:ext>
            </a:extLst>
          </p:cNvPr>
          <p:cNvSpPr/>
          <p:nvPr userDrawn="1"/>
        </p:nvSpPr>
        <p:spPr>
          <a:xfrm>
            <a:off x="6057136" y="6557455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BF9547E9-64E7-46EB-9419-1784ED209EC2}"/>
              </a:ext>
            </a:extLst>
          </p:cNvPr>
          <p:cNvCxnSpPr/>
          <p:nvPr userDrawn="1"/>
        </p:nvCxnSpPr>
        <p:spPr>
          <a:xfrm rot="2700000">
            <a:off x="3926965" y="-7225"/>
            <a:ext cx="0" cy="2533320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07322917-1AA9-4DE1-A80B-C876DD3743E5}"/>
              </a:ext>
            </a:extLst>
          </p:cNvPr>
          <p:cNvCxnSpPr/>
          <p:nvPr userDrawn="1"/>
        </p:nvCxnSpPr>
        <p:spPr>
          <a:xfrm rot="5400000">
            <a:off x="6096265" y="-896243"/>
            <a:ext cx="0" cy="2533321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DDAC0E34-AEBE-4EA1-A62D-FF78409237CD}"/>
              </a:ext>
            </a:extLst>
          </p:cNvPr>
          <p:cNvCxnSpPr/>
          <p:nvPr userDrawn="1"/>
        </p:nvCxnSpPr>
        <p:spPr>
          <a:xfrm rot="8100000">
            <a:off x="8260275" y="14"/>
            <a:ext cx="0" cy="253576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9D8C2726-D394-4F9D-B5C8-A245F0DAD742}"/>
              </a:ext>
            </a:extLst>
          </p:cNvPr>
          <p:cNvCxnSpPr/>
          <p:nvPr userDrawn="1"/>
        </p:nvCxnSpPr>
        <p:spPr>
          <a:xfrm flipV="1">
            <a:off x="3030672" y="2154778"/>
            <a:ext cx="0" cy="253576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B1D87727-9A9D-4273-A0F7-189E78BAA11F}"/>
              </a:ext>
            </a:extLst>
          </p:cNvPr>
          <p:cNvCxnSpPr/>
          <p:nvPr userDrawn="1"/>
        </p:nvCxnSpPr>
        <p:spPr>
          <a:xfrm rot="8100000">
            <a:off x="3930139" y="4322245"/>
            <a:ext cx="0" cy="253576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FE0C2B49-15B9-4D43-87D4-46FB252F768E}"/>
              </a:ext>
            </a:extLst>
          </p:cNvPr>
          <p:cNvCxnSpPr/>
          <p:nvPr userDrawn="1"/>
        </p:nvCxnSpPr>
        <p:spPr>
          <a:xfrm rot="5400000">
            <a:off x="6096265" y="5225158"/>
            <a:ext cx="0" cy="2533321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18E2B36E-06C2-4112-8E25-5A47F3219606}"/>
              </a:ext>
            </a:extLst>
          </p:cNvPr>
          <p:cNvCxnSpPr/>
          <p:nvPr userDrawn="1"/>
        </p:nvCxnSpPr>
        <p:spPr>
          <a:xfrm rot="2700000">
            <a:off x="8259217" y="4327690"/>
            <a:ext cx="0" cy="2533321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01E0CB9C-7C3E-48C1-B458-B232DEAABBCF}"/>
              </a:ext>
            </a:extLst>
          </p:cNvPr>
          <p:cNvCxnSpPr/>
          <p:nvPr userDrawn="1"/>
        </p:nvCxnSpPr>
        <p:spPr>
          <a:xfrm flipV="1">
            <a:off x="9155508" y="2163236"/>
            <a:ext cx="0" cy="253576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椭圆 80">
            <a:extLst>
              <a:ext uri="{FF2B5EF4-FFF2-40B4-BE49-F238E27FC236}">
                <a16:creationId xmlns:a16="http://schemas.microsoft.com/office/drawing/2014/main" id="{77827DBA-4365-4910-8E43-DEE628C79363}"/>
              </a:ext>
            </a:extLst>
          </p:cNvPr>
          <p:cNvSpPr/>
          <p:nvPr userDrawn="1"/>
        </p:nvSpPr>
        <p:spPr>
          <a:xfrm rot="2700000">
            <a:off x="2998947" y="2118811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C1C5CDA4-EBAD-438B-BEE7-706F358881D9}"/>
              </a:ext>
            </a:extLst>
          </p:cNvPr>
          <p:cNvSpPr/>
          <p:nvPr userDrawn="1"/>
        </p:nvSpPr>
        <p:spPr>
          <a:xfrm rot="2700000">
            <a:off x="2994714" y="4654578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8E850D35-3F7C-42D1-97A1-DBBDE03C12C4}"/>
              </a:ext>
            </a:extLst>
          </p:cNvPr>
          <p:cNvSpPr/>
          <p:nvPr userDrawn="1"/>
        </p:nvSpPr>
        <p:spPr>
          <a:xfrm rot="2700000">
            <a:off x="2994714" y="4654578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11A0850C-9E7A-4368-BE45-DDA35217CEB8}"/>
              </a:ext>
            </a:extLst>
          </p:cNvPr>
          <p:cNvSpPr/>
          <p:nvPr userDrawn="1"/>
        </p:nvSpPr>
        <p:spPr>
          <a:xfrm rot="2700000">
            <a:off x="9117433" y="2123044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85" name="八边形 84">
            <a:extLst>
              <a:ext uri="{FF2B5EF4-FFF2-40B4-BE49-F238E27FC236}">
                <a16:creationId xmlns:a16="http://schemas.microsoft.com/office/drawing/2014/main" id="{BF15A828-883E-4F26-BDBD-04923AC1BC52}"/>
              </a:ext>
            </a:extLst>
          </p:cNvPr>
          <p:cNvSpPr/>
          <p:nvPr userDrawn="1"/>
        </p:nvSpPr>
        <p:spPr>
          <a:xfrm>
            <a:off x="3037024" y="372533"/>
            <a:ext cx="6112138" cy="6115051"/>
          </a:xfrm>
          <a:prstGeom prst="octagon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black"/>
              </a:solidFill>
            </a:endParaRPr>
          </a:p>
        </p:txBody>
      </p: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EAD267CF-70D4-4D65-9945-3F330F218A19}"/>
              </a:ext>
            </a:extLst>
          </p:cNvPr>
          <p:cNvCxnSpPr/>
          <p:nvPr userDrawn="1"/>
        </p:nvCxnSpPr>
        <p:spPr>
          <a:xfrm rot="5400000">
            <a:off x="1754276" y="3433233"/>
            <a:ext cx="3276600" cy="0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5581A9A4-8695-46CB-A96D-4983CB3A4B0A}"/>
              </a:ext>
            </a:extLst>
          </p:cNvPr>
          <p:cNvCxnSpPr/>
          <p:nvPr userDrawn="1"/>
        </p:nvCxnSpPr>
        <p:spPr>
          <a:xfrm>
            <a:off x="3392576" y="5069440"/>
            <a:ext cx="2700515" cy="1452033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31C7EEB3-359F-4839-99E8-15B083641E1A}"/>
              </a:ext>
            </a:extLst>
          </p:cNvPr>
          <p:cNvCxnSpPr/>
          <p:nvPr userDrawn="1"/>
        </p:nvCxnSpPr>
        <p:spPr>
          <a:xfrm flipH="1">
            <a:off x="3392576" y="336573"/>
            <a:ext cx="2700515" cy="1452033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5F1117EE-7965-4282-89C6-0567CA9CA442}"/>
              </a:ext>
            </a:extLst>
          </p:cNvPr>
          <p:cNvCxnSpPr/>
          <p:nvPr userDrawn="1"/>
        </p:nvCxnSpPr>
        <p:spPr>
          <a:xfrm rot="16200000" flipH="1">
            <a:off x="7154247" y="3432176"/>
            <a:ext cx="3276600" cy="211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D7426418-7F6D-4C72-9046-DD8B088544DC}"/>
              </a:ext>
            </a:extLst>
          </p:cNvPr>
          <p:cNvCxnSpPr/>
          <p:nvPr userDrawn="1"/>
        </p:nvCxnSpPr>
        <p:spPr>
          <a:xfrm flipH="1">
            <a:off x="6093092" y="5069440"/>
            <a:ext cx="2700515" cy="1452033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7C765064-20E2-4A74-A45B-3CE6F205EE59}"/>
              </a:ext>
            </a:extLst>
          </p:cNvPr>
          <p:cNvCxnSpPr/>
          <p:nvPr userDrawn="1"/>
        </p:nvCxnSpPr>
        <p:spPr>
          <a:xfrm>
            <a:off x="6093092" y="336573"/>
            <a:ext cx="2700515" cy="1452033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椭圆 91">
            <a:extLst>
              <a:ext uri="{FF2B5EF4-FFF2-40B4-BE49-F238E27FC236}">
                <a16:creationId xmlns:a16="http://schemas.microsoft.com/office/drawing/2014/main" id="{8E6FA9A7-3D78-4879-9AD9-7C02EE71A6FF}"/>
              </a:ext>
            </a:extLst>
          </p:cNvPr>
          <p:cNvSpPr/>
          <p:nvPr userDrawn="1"/>
        </p:nvSpPr>
        <p:spPr>
          <a:xfrm rot="2700000">
            <a:off x="3365082" y="5035578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B24BF7E6-DB5B-4DFA-B0F9-2378EE9EC3DB}"/>
              </a:ext>
            </a:extLst>
          </p:cNvPr>
          <p:cNvSpPr/>
          <p:nvPr userDrawn="1"/>
        </p:nvSpPr>
        <p:spPr>
          <a:xfrm rot="2700000">
            <a:off x="6060306" y="299514"/>
            <a:ext cx="71967" cy="74073"/>
          </a:xfrm>
          <a:prstGeom prst="ellipse">
            <a:avLst/>
          </a:prstGeom>
          <a:solidFill>
            <a:srgbClr val="006BB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7289DDF6-FDCF-4C87-8306-DE6CCE0543C5}"/>
              </a:ext>
            </a:extLst>
          </p:cNvPr>
          <p:cNvSpPr/>
          <p:nvPr userDrawn="1"/>
        </p:nvSpPr>
        <p:spPr>
          <a:xfrm rot="2700000">
            <a:off x="8753414" y="1748393"/>
            <a:ext cx="71967" cy="71957"/>
          </a:xfrm>
          <a:prstGeom prst="ellipse">
            <a:avLst/>
          </a:prstGeom>
          <a:solidFill>
            <a:schemeClr val="tx1"/>
          </a:solidFill>
          <a:ln w="3175">
            <a:solidFill>
              <a:srgbClr val="006BBC">
                <a:alpha val="5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white"/>
              </a:solidFill>
            </a:endParaRPr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D78BF01F-C51B-4028-BFD4-701835E8A9FD}"/>
              </a:ext>
            </a:extLst>
          </p:cNvPr>
          <p:cNvSpPr/>
          <p:nvPr userDrawn="1"/>
        </p:nvSpPr>
        <p:spPr>
          <a:xfrm rot="2700000">
            <a:off x="8753414" y="1748393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D743B649-7095-4091-A1D4-ED409CBE8976}"/>
              </a:ext>
            </a:extLst>
          </p:cNvPr>
          <p:cNvSpPr/>
          <p:nvPr userDrawn="1"/>
        </p:nvSpPr>
        <p:spPr>
          <a:xfrm rot="2700000">
            <a:off x="3365082" y="5035578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A21EAB73-0F34-41AC-BA88-4BFBBC7D900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392578" y="336563"/>
            <a:ext cx="5401030" cy="6184900"/>
            <a:chOff x="9489281" y="337563"/>
            <a:chExt cx="5404608" cy="6182874"/>
          </a:xfrm>
        </p:grpSpPr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C59C7638-A38A-44D1-BD5B-EB2ADE9F241F}"/>
                </a:ext>
              </a:extLst>
            </p:cNvPr>
            <p:cNvCxnSpPr/>
            <p:nvPr/>
          </p:nvCxnSpPr>
          <p:spPr>
            <a:xfrm rot="5400000">
              <a:off x="7852577" y="3432172"/>
              <a:ext cx="3275527" cy="2117"/>
            </a:xfrm>
            <a:prstGeom prst="line">
              <a:avLst/>
            </a:prstGeom>
            <a:ln>
              <a:solidFill>
                <a:srgbClr val="006BBC">
                  <a:alpha val="5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9D5A5FD8-EC1D-4D41-9033-D6CF6BB54A53}"/>
                </a:ext>
              </a:extLst>
            </p:cNvPr>
            <p:cNvCxnSpPr/>
            <p:nvPr/>
          </p:nvCxnSpPr>
          <p:spPr>
            <a:xfrm>
              <a:off x="9489281" y="5068879"/>
              <a:ext cx="2702304" cy="1451558"/>
            </a:xfrm>
            <a:prstGeom prst="line">
              <a:avLst/>
            </a:prstGeom>
            <a:ln>
              <a:solidFill>
                <a:srgbClr val="006BBC">
                  <a:alpha val="5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AAEF3C96-2EB2-47AC-9155-40DE81FA55D6}"/>
                </a:ext>
              </a:extLst>
            </p:cNvPr>
            <p:cNvCxnSpPr/>
            <p:nvPr/>
          </p:nvCxnSpPr>
          <p:spPr>
            <a:xfrm flipH="1">
              <a:off x="9489281" y="337563"/>
              <a:ext cx="2702304" cy="1451558"/>
            </a:xfrm>
            <a:prstGeom prst="line">
              <a:avLst/>
            </a:prstGeom>
            <a:ln>
              <a:solidFill>
                <a:srgbClr val="006BBC">
                  <a:alpha val="5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554FFA98-FB12-4204-8C09-897D5C68590A}"/>
                </a:ext>
              </a:extLst>
            </p:cNvPr>
            <p:cNvCxnSpPr/>
            <p:nvPr/>
          </p:nvCxnSpPr>
          <p:spPr>
            <a:xfrm rot="16200000" flipH="1">
              <a:off x="13255066" y="3432172"/>
              <a:ext cx="3275527" cy="2118"/>
            </a:xfrm>
            <a:prstGeom prst="line">
              <a:avLst/>
            </a:prstGeom>
            <a:ln>
              <a:solidFill>
                <a:srgbClr val="006BBC">
                  <a:alpha val="5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DB2A39B3-9A6B-42EB-B42A-9EE446B8DD31}"/>
                </a:ext>
              </a:extLst>
            </p:cNvPr>
            <p:cNvCxnSpPr/>
            <p:nvPr/>
          </p:nvCxnSpPr>
          <p:spPr>
            <a:xfrm flipH="1">
              <a:off x="12191585" y="5068879"/>
              <a:ext cx="2702304" cy="1451558"/>
            </a:xfrm>
            <a:prstGeom prst="line">
              <a:avLst/>
            </a:prstGeom>
            <a:ln>
              <a:solidFill>
                <a:srgbClr val="006BBC">
                  <a:alpha val="5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C701A01B-33F0-48BA-AAC4-330210872515}"/>
                </a:ext>
              </a:extLst>
            </p:cNvPr>
            <p:cNvCxnSpPr/>
            <p:nvPr/>
          </p:nvCxnSpPr>
          <p:spPr>
            <a:xfrm>
              <a:off x="12191585" y="337563"/>
              <a:ext cx="2702304" cy="1451558"/>
            </a:xfrm>
            <a:prstGeom prst="line">
              <a:avLst/>
            </a:prstGeom>
            <a:ln>
              <a:solidFill>
                <a:srgbClr val="006BBC">
                  <a:alpha val="5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8602D8A4-DB61-4C0A-9155-93DBB808F013}"/>
              </a:ext>
            </a:extLst>
          </p:cNvPr>
          <p:cNvCxnSpPr/>
          <p:nvPr userDrawn="1"/>
        </p:nvCxnSpPr>
        <p:spPr>
          <a:xfrm rot="5400000">
            <a:off x="848420" y="3429006"/>
            <a:ext cx="3939117" cy="2116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3E955912-4F15-4213-8E58-09B10ED9A58F}"/>
              </a:ext>
            </a:extLst>
          </p:cNvPr>
          <p:cNvCxnSpPr/>
          <p:nvPr userDrawn="1"/>
        </p:nvCxnSpPr>
        <p:spPr>
          <a:xfrm>
            <a:off x="2816919" y="1460500"/>
            <a:ext cx="6550230" cy="211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id="{765C45A0-7D43-4014-85BD-47B814F2D5B1}"/>
              </a:ext>
            </a:extLst>
          </p:cNvPr>
          <p:cNvCxnSpPr/>
          <p:nvPr userDrawn="1"/>
        </p:nvCxnSpPr>
        <p:spPr>
          <a:xfrm rot="5400000">
            <a:off x="7397591" y="3430059"/>
            <a:ext cx="3939117" cy="0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058461BA-251E-4BAA-8200-DC2A1EBA02F5}"/>
              </a:ext>
            </a:extLst>
          </p:cNvPr>
          <p:cNvCxnSpPr/>
          <p:nvPr userDrawn="1"/>
        </p:nvCxnSpPr>
        <p:spPr>
          <a:xfrm>
            <a:off x="2816919" y="5395395"/>
            <a:ext cx="6550230" cy="2116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椭圆 107">
            <a:extLst>
              <a:ext uri="{FF2B5EF4-FFF2-40B4-BE49-F238E27FC236}">
                <a16:creationId xmlns:a16="http://schemas.microsoft.com/office/drawing/2014/main" id="{64E558B6-40FD-4E83-9CF5-D88C9254AE39}"/>
              </a:ext>
            </a:extLst>
          </p:cNvPr>
          <p:cNvSpPr/>
          <p:nvPr userDrawn="1"/>
        </p:nvSpPr>
        <p:spPr>
          <a:xfrm>
            <a:off x="2783080" y="5359422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085810E8-8B25-4175-8B5B-87AA7F6D0649}"/>
              </a:ext>
            </a:extLst>
          </p:cNvPr>
          <p:cNvSpPr/>
          <p:nvPr userDrawn="1"/>
        </p:nvSpPr>
        <p:spPr>
          <a:xfrm>
            <a:off x="9329077" y="5359422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ADDD3D81-FA1A-4D75-AAD2-FC9908ABE110}"/>
              </a:ext>
            </a:extLst>
          </p:cNvPr>
          <p:cNvSpPr/>
          <p:nvPr userDrawn="1"/>
        </p:nvSpPr>
        <p:spPr>
          <a:xfrm>
            <a:off x="2783080" y="1424539"/>
            <a:ext cx="71957" cy="71967"/>
          </a:xfrm>
          <a:prstGeom prst="ellipse">
            <a:avLst/>
          </a:prstGeom>
          <a:solidFill>
            <a:schemeClr val="tx1"/>
          </a:solidFill>
          <a:ln w="3175">
            <a:solidFill>
              <a:srgbClr val="006BBC">
                <a:alpha val="5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white"/>
              </a:solidFill>
            </a:endParaRPr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945DF588-F735-4C91-9D19-B9F388216BCF}"/>
              </a:ext>
            </a:extLst>
          </p:cNvPr>
          <p:cNvSpPr/>
          <p:nvPr userDrawn="1"/>
        </p:nvSpPr>
        <p:spPr>
          <a:xfrm>
            <a:off x="9329077" y="1422422"/>
            <a:ext cx="71957" cy="71967"/>
          </a:xfrm>
          <a:prstGeom prst="ellipse">
            <a:avLst/>
          </a:prstGeom>
          <a:solidFill>
            <a:schemeClr val="tx1"/>
          </a:solidFill>
          <a:ln w="3175">
            <a:solidFill>
              <a:srgbClr val="006BBC">
                <a:alpha val="5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white"/>
              </a:solidFill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EE1AFEF5-DDCF-4702-99FB-B844D8FB2C52}"/>
              </a:ext>
            </a:extLst>
          </p:cNvPr>
          <p:cNvSpPr/>
          <p:nvPr userDrawn="1"/>
        </p:nvSpPr>
        <p:spPr>
          <a:xfrm>
            <a:off x="2816919" y="1460501"/>
            <a:ext cx="6550230" cy="3937000"/>
          </a:xfrm>
          <a:prstGeom prst="rect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black"/>
              </a:solidFill>
            </a:endParaRPr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81FA1956-8848-4382-A1B7-5FC9A5C5B84B}"/>
              </a:ext>
            </a:extLst>
          </p:cNvPr>
          <p:cNvCxnSpPr/>
          <p:nvPr userDrawn="1"/>
        </p:nvCxnSpPr>
        <p:spPr>
          <a:xfrm rot="2700000">
            <a:off x="5482253" y="1956859"/>
            <a:ext cx="4163484" cy="0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C0665BD1-F51C-4D9F-BE48-64A658CAB7A8}"/>
              </a:ext>
            </a:extLst>
          </p:cNvPr>
          <p:cNvCxnSpPr/>
          <p:nvPr userDrawn="1"/>
        </p:nvCxnSpPr>
        <p:spPr>
          <a:xfrm rot="8100000">
            <a:off x="2539686" y="1955800"/>
            <a:ext cx="4162942" cy="211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连接符 114">
            <a:extLst>
              <a:ext uri="{FF2B5EF4-FFF2-40B4-BE49-F238E27FC236}">
                <a16:creationId xmlns:a16="http://schemas.microsoft.com/office/drawing/2014/main" id="{DEAB8B06-D285-4648-AABA-3303310DF48E}"/>
              </a:ext>
            </a:extLst>
          </p:cNvPr>
          <p:cNvCxnSpPr/>
          <p:nvPr userDrawn="1"/>
        </p:nvCxnSpPr>
        <p:spPr>
          <a:xfrm rot="2700000">
            <a:off x="2539412" y="4900090"/>
            <a:ext cx="4163484" cy="2116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5D89954C-FA8F-4454-A425-DCAE8588A318}"/>
              </a:ext>
            </a:extLst>
          </p:cNvPr>
          <p:cNvCxnSpPr/>
          <p:nvPr userDrawn="1"/>
        </p:nvCxnSpPr>
        <p:spPr>
          <a:xfrm rot="8100000">
            <a:off x="5483571" y="4900095"/>
            <a:ext cx="4162941" cy="2116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>
            <a:extLst>
              <a:ext uri="{FF2B5EF4-FFF2-40B4-BE49-F238E27FC236}">
                <a16:creationId xmlns:a16="http://schemas.microsoft.com/office/drawing/2014/main" id="{01C8B0D2-A770-4350-9164-AFC2203D4573}"/>
              </a:ext>
            </a:extLst>
          </p:cNvPr>
          <p:cNvSpPr/>
          <p:nvPr userDrawn="1"/>
        </p:nvSpPr>
        <p:spPr>
          <a:xfrm rot="2700000">
            <a:off x="3113232" y="3390927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81C69505-D0E5-44C1-A003-6F8E30BAC89E}"/>
              </a:ext>
            </a:extLst>
          </p:cNvPr>
          <p:cNvSpPr/>
          <p:nvPr userDrawn="1"/>
        </p:nvSpPr>
        <p:spPr>
          <a:xfrm rot="2700000">
            <a:off x="3113232" y="3390927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19" name="椭圆 118">
            <a:extLst>
              <a:ext uri="{FF2B5EF4-FFF2-40B4-BE49-F238E27FC236}">
                <a16:creationId xmlns:a16="http://schemas.microsoft.com/office/drawing/2014/main" id="{360BE496-9CE9-491B-ABDF-20956D30DC71}"/>
              </a:ext>
            </a:extLst>
          </p:cNvPr>
          <p:cNvSpPr/>
          <p:nvPr userDrawn="1"/>
        </p:nvSpPr>
        <p:spPr>
          <a:xfrm rot="2700000">
            <a:off x="8996799" y="3395160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E4FD9DC4-7209-4DCD-9A2A-6FC05AAD2EDA}"/>
              </a:ext>
            </a:extLst>
          </p:cNvPr>
          <p:cNvSpPr/>
          <p:nvPr userDrawn="1"/>
        </p:nvSpPr>
        <p:spPr>
          <a:xfrm rot="2700000">
            <a:off x="8996799" y="3395160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6E26D4B9-215F-44BD-ABD5-AB5B30FC7771}"/>
              </a:ext>
            </a:extLst>
          </p:cNvPr>
          <p:cNvSpPr/>
          <p:nvPr userDrawn="1"/>
        </p:nvSpPr>
        <p:spPr>
          <a:xfrm rot="2700000">
            <a:off x="4009232" y="1347532"/>
            <a:ext cx="4165600" cy="4162941"/>
          </a:xfrm>
          <a:prstGeom prst="rect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black"/>
              </a:solidFill>
            </a:endParaRPr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7AB8F690-B141-4E46-B09A-1353E4B840EC}"/>
              </a:ext>
            </a:extLst>
          </p:cNvPr>
          <p:cNvCxnSpPr>
            <a:stCxn id="514" idx="4"/>
            <a:endCxn id="514" idx="5"/>
          </p:cNvCxnSpPr>
          <p:nvPr userDrawn="1"/>
        </p:nvCxnSpPr>
        <p:spPr>
          <a:xfrm rot="5400000" flipH="1" flipV="1">
            <a:off x="6093091" y="-746956"/>
            <a:ext cx="0" cy="3487813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>
            <a:extLst>
              <a:ext uri="{FF2B5EF4-FFF2-40B4-BE49-F238E27FC236}">
                <a16:creationId xmlns:a16="http://schemas.microsoft.com/office/drawing/2014/main" id="{128CC691-7B8F-4D63-BD7A-7FAA7252EECF}"/>
              </a:ext>
            </a:extLst>
          </p:cNvPr>
          <p:cNvCxnSpPr>
            <a:stCxn id="514" idx="4"/>
            <a:endCxn id="514" idx="3"/>
          </p:cNvCxnSpPr>
          <p:nvPr userDrawn="1"/>
        </p:nvCxnSpPr>
        <p:spPr>
          <a:xfrm rot="16200000" flipH="1" flipV="1">
            <a:off x="2525780" y="1605582"/>
            <a:ext cx="2432049" cy="1214809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>
            <a:extLst>
              <a:ext uri="{FF2B5EF4-FFF2-40B4-BE49-F238E27FC236}">
                <a16:creationId xmlns:a16="http://schemas.microsoft.com/office/drawing/2014/main" id="{47A286C6-4309-4BA1-A609-DCDAB5C130E3}"/>
              </a:ext>
            </a:extLst>
          </p:cNvPr>
          <p:cNvCxnSpPr>
            <a:stCxn id="514" idx="3"/>
            <a:endCxn id="514" idx="2"/>
          </p:cNvCxnSpPr>
          <p:nvPr userDrawn="1"/>
        </p:nvCxnSpPr>
        <p:spPr>
          <a:xfrm rot="10800000" flipH="1" flipV="1">
            <a:off x="3134391" y="3429001"/>
            <a:ext cx="1214809" cy="2432051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D7E81CF3-2614-4118-9230-DDB8B10D1804}"/>
              </a:ext>
            </a:extLst>
          </p:cNvPr>
          <p:cNvCxnSpPr>
            <a:stCxn id="514" idx="2"/>
            <a:endCxn id="514" idx="1"/>
          </p:cNvCxnSpPr>
          <p:nvPr userDrawn="1"/>
        </p:nvCxnSpPr>
        <p:spPr>
          <a:xfrm rot="16200000" flipH="1">
            <a:off x="6093091" y="4117144"/>
            <a:ext cx="0" cy="3487813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695F3B54-A8D5-4B07-AE95-773871175A90}"/>
              </a:ext>
            </a:extLst>
          </p:cNvPr>
          <p:cNvCxnSpPr>
            <a:stCxn id="514" idx="1"/>
            <a:endCxn id="514" idx="0"/>
          </p:cNvCxnSpPr>
          <p:nvPr userDrawn="1"/>
        </p:nvCxnSpPr>
        <p:spPr>
          <a:xfrm rot="5400000" flipH="1" flipV="1">
            <a:off x="7228381" y="4037634"/>
            <a:ext cx="2432051" cy="1214809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63A28A0B-C2D9-4F97-8857-81541594B034}"/>
              </a:ext>
            </a:extLst>
          </p:cNvPr>
          <p:cNvCxnSpPr>
            <a:stCxn id="514" idx="5"/>
            <a:endCxn id="514" idx="0"/>
          </p:cNvCxnSpPr>
          <p:nvPr userDrawn="1"/>
        </p:nvCxnSpPr>
        <p:spPr>
          <a:xfrm rot="16200000" flipH="1">
            <a:off x="7228399" y="1605582"/>
            <a:ext cx="2432049" cy="1214809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椭圆 127">
            <a:extLst>
              <a:ext uri="{FF2B5EF4-FFF2-40B4-BE49-F238E27FC236}">
                <a16:creationId xmlns:a16="http://schemas.microsoft.com/office/drawing/2014/main" id="{34E75D1A-44EE-49A4-AC95-478518E9EC24}"/>
              </a:ext>
            </a:extLst>
          </p:cNvPr>
          <p:cNvSpPr/>
          <p:nvPr userDrawn="1"/>
        </p:nvSpPr>
        <p:spPr>
          <a:xfrm>
            <a:off x="4315347" y="960989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29" name="椭圆 128">
            <a:extLst>
              <a:ext uri="{FF2B5EF4-FFF2-40B4-BE49-F238E27FC236}">
                <a16:creationId xmlns:a16="http://schemas.microsoft.com/office/drawing/2014/main" id="{11FFF2EE-A3A9-4606-80D9-4DCD7441E872}"/>
              </a:ext>
            </a:extLst>
          </p:cNvPr>
          <p:cNvSpPr/>
          <p:nvPr userDrawn="1"/>
        </p:nvSpPr>
        <p:spPr>
          <a:xfrm>
            <a:off x="4315347" y="960989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30" name="椭圆 129">
            <a:extLst>
              <a:ext uri="{FF2B5EF4-FFF2-40B4-BE49-F238E27FC236}">
                <a16:creationId xmlns:a16="http://schemas.microsoft.com/office/drawing/2014/main" id="{7F095750-F056-4D4A-9F46-D499A8178EEA}"/>
              </a:ext>
            </a:extLst>
          </p:cNvPr>
          <p:cNvSpPr/>
          <p:nvPr userDrawn="1"/>
        </p:nvSpPr>
        <p:spPr>
          <a:xfrm>
            <a:off x="9013735" y="3395155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31" name="椭圆 130">
            <a:extLst>
              <a:ext uri="{FF2B5EF4-FFF2-40B4-BE49-F238E27FC236}">
                <a16:creationId xmlns:a16="http://schemas.microsoft.com/office/drawing/2014/main" id="{F298695D-9C87-437E-95AF-A2EBBF4FA469}"/>
              </a:ext>
            </a:extLst>
          </p:cNvPr>
          <p:cNvSpPr/>
          <p:nvPr userDrawn="1"/>
        </p:nvSpPr>
        <p:spPr>
          <a:xfrm>
            <a:off x="7803160" y="5822973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32" name="椭圆 131">
            <a:extLst>
              <a:ext uri="{FF2B5EF4-FFF2-40B4-BE49-F238E27FC236}">
                <a16:creationId xmlns:a16="http://schemas.microsoft.com/office/drawing/2014/main" id="{C5F80BD3-091B-41E7-98C7-201F04D0A9ED}"/>
              </a:ext>
            </a:extLst>
          </p:cNvPr>
          <p:cNvSpPr/>
          <p:nvPr userDrawn="1"/>
        </p:nvSpPr>
        <p:spPr>
          <a:xfrm>
            <a:off x="7803160" y="5822973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33" name="六边形 132">
            <a:extLst>
              <a:ext uri="{FF2B5EF4-FFF2-40B4-BE49-F238E27FC236}">
                <a16:creationId xmlns:a16="http://schemas.microsoft.com/office/drawing/2014/main" id="{CCCC7A9A-387E-420E-BE57-78BDE8B4E908}"/>
              </a:ext>
            </a:extLst>
          </p:cNvPr>
          <p:cNvSpPr/>
          <p:nvPr userDrawn="1"/>
        </p:nvSpPr>
        <p:spPr>
          <a:xfrm>
            <a:off x="3134376" y="996963"/>
            <a:ext cx="5917430" cy="4864100"/>
          </a:xfrm>
          <a:prstGeom prst="hexagon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black"/>
              </a:solidFill>
            </a:endParaRPr>
          </a:p>
        </p:txBody>
      </p:sp>
      <p:cxnSp>
        <p:nvCxnSpPr>
          <p:cNvPr id="134" name="直接连接符 133">
            <a:extLst>
              <a:ext uri="{FF2B5EF4-FFF2-40B4-BE49-F238E27FC236}">
                <a16:creationId xmlns:a16="http://schemas.microsoft.com/office/drawing/2014/main" id="{B508B3A9-7703-4FC7-8936-77E755FEBD34}"/>
              </a:ext>
            </a:extLst>
          </p:cNvPr>
          <p:cNvCxnSpPr/>
          <p:nvPr userDrawn="1"/>
        </p:nvCxnSpPr>
        <p:spPr>
          <a:xfrm>
            <a:off x="3119561" y="2209813"/>
            <a:ext cx="0" cy="245321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>
            <a:extLst>
              <a:ext uri="{FF2B5EF4-FFF2-40B4-BE49-F238E27FC236}">
                <a16:creationId xmlns:a16="http://schemas.microsoft.com/office/drawing/2014/main" id="{829CC6CA-4578-4EEF-8276-34560EB8A859}"/>
              </a:ext>
            </a:extLst>
          </p:cNvPr>
          <p:cNvCxnSpPr/>
          <p:nvPr userDrawn="1"/>
        </p:nvCxnSpPr>
        <p:spPr>
          <a:xfrm rot="2700000">
            <a:off x="3997864" y="116582"/>
            <a:ext cx="0" cy="2450781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8590AAAA-CC80-454C-A363-ECA50AAE45DF}"/>
              </a:ext>
            </a:extLst>
          </p:cNvPr>
          <p:cNvCxnSpPr/>
          <p:nvPr userDrawn="1"/>
        </p:nvCxnSpPr>
        <p:spPr>
          <a:xfrm rot="5400000">
            <a:off x="6092032" y="-752315"/>
            <a:ext cx="0" cy="245289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>
            <a:extLst>
              <a:ext uri="{FF2B5EF4-FFF2-40B4-BE49-F238E27FC236}">
                <a16:creationId xmlns:a16="http://schemas.microsoft.com/office/drawing/2014/main" id="{C1A9A21E-9E72-4A1B-98FF-72011C0B3ED4}"/>
              </a:ext>
            </a:extLst>
          </p:cNvPr>
          <p:cNvCxnSpPr/>
          <p:nvPr userDrawn="1"/>
        </p:nvCxnSpPr>
        <p:spPr>
          <a:xfrm rot="18900000" flipV="1">
            <a:off x="3986224" y="4304253"/>
            <a:ext cx="0" cy="245321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>
            <a:extLst>
              <a:ext uri="{FF2B5EF4-FFF2-40B4-BE49-F238E27FC236}">
                <a16:creationId xmlns:a16="http://schemas.microsoft.com/office/drawing/2014/main" id="{FD06195A-1C5C-4465-AFA3-943D4E3EC653}"/>
              </a:ext>
            </a:extLst>
          </p:cNvPr>
          <p:cNvCxnSpPr/>
          <p:nvPr userDrawn="1"/>
        </p:nvCxnSpPr>
        <p:spPr>
          <a:xfrm rot="5400000">
            <a:off x="6085684" y="5172248"/>
            <a:ext cx="0" cy="2452898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>
            <a:extLst>
              <a:ext uri="{FF2B5EF4-FFF2-40B4-BE49-F238E27FC236}">
                <a16:creationId xmlns:a16="http://schemas.microsoft.com/office/drawing/2014/main" id="{6A852E81-8ECE-4F00-BDAE-F7CB56FD6D82}"/>
              </a:ext>
            </a:extLst>
          </p:cNvPr>
          <p:cNvCxnSpPr/>
          <p:nvPr userDrawn="1"/>
        </p:nvCxnSpPr>
        <p:spPr>
          <a:xfrm rot="2700000">
            <a:off x="8185144" y="4304412"/>
            <a:ext cx="0" cy="2452898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接连接符 139">
            <a:extLst>
              <a:ext uri="{FF2B5EF4-FFF2-40B4-BE49-F238E27FC236}">
                <a16:creationId xmlns:a16="http://schemas.microsoft.com/office/drawing/2014/main" id="{4EA29552-2292-4E8F-A196-3EE62C1787DF}"/>
              </a:ext>
            </a:extLst>
          </p:cNvPr>
          <p:cNvCxnSpPr/>
          <p:nvPr userDrawn="1"/>
        </p:nvCxnSpPr>
        <p:spPr>
          <a:xfrm>
            <a:off x="9051806" y="2209813"/>
            <a:ext cx="0" cy="245321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连接符 140">
            <a:extLst>
              <a:ext uri="{FF2B5EF4-FFF2-40B4-BE49-F238E27FC236}">
                <a16:creationId xmlns:a16="http://schemas.microsoft.com/office/drawing/2014/main" id="{932F0F67-311A-4135-8826-7A889C0BDF6F}"/>
              </a:ext>
            </a:extLst>
          </p:cNvPr>
          <p:cNvCxnSpPr/>
          <p:nvPr userDrawn="1"/>
        </p:nvCxnSpPr>
        <p:spPr>
          <a:xfrm rot="18900000" flipV="1">
            <a:off x="8185144" y="115369"/>
            <a:ext cx="0" cy="245321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椭圆 141">
            <a:extLst>
              <a:ext uri="{FF2B5EF4-FFF2-40B4-BE49-F238E27FC236}">
                <a16:creationId xmlns:a16="http://schemas.microsoft.com/office/drawing/2014/main" id="{D2007A20-7DEE-4A21-A0C4-5E94824CFE28}"/>
              </a:ext>
            </a:extLst>
          </p:cNvPr>
          <p:cNvSpPr/>
          <p:nvPr userDrawn="1"/>
        </p:nvSpPr>
        <p:spPr>
          <a:xfrm>
            <a:off x="3085723" y="2175955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C31B6216-F18B-4CDB-A162-052DDBBCF6B4}"/>
              </a:ext>
            </a:extLst>
          </p:cNvPr>
          <p:cNvSpPr/>
          <p:nvPr userDrawn="1"/>
        </p:nvSpPr>
        <p:spPr>
          <a:xfrm>
            <a:off x="3085723" y="2175955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44" name="椭圆 143">
            <a:extLst>
              <a:ext uri="{FF2B5EF4-FFF2-40B4-BE49-F238E27FC236}">
                <a16:creationId xmlns:a16="http://schemas.microsoft.com/office/drawing/2014/main" id="{365EDDEE-1FB0-416F-9F74-CE101210BBC7}"/>
              </a:ext>
            </a:extLst>
          </p:cNvPr>
          <p:cNvSpPr/>
          <p:nvPr userDrawn="1"/>
        </p:nvSpPr>
        <p:spPr>
          <a:xfrm>
            <a:off x="9011618" y="4624939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45" name="八边形 144">
            <a:extLst>
              <a:ext uri="{FF2B5EF4-FFF2-40B4-BE49-F238E27FC236}">
                <a16:creationId xmlns:a16="http://schemas.microsoft.com/office/drawing/2014/main" id="{F801F1F8-92A0-4A9E-A304-165B84AA6E70}"/>
              </a:ext>
            </a:extLst>
          </p:cNvPr>
          <p:cNvSpPr/>
          <p:nvPr userDrawn="1"/>
        </p:nvSpPr>
        <p:spPr>
          <a:xfrm>
            <a:off x="3130168" y="474146"/>
            <a:ext cx="5921662" cy="5924551"/>
          </a:xfrm>
          <a:prstGeom prst="octagon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black"/>
              </a:solidFill>
            </a:endParaRPr>
          </a:p>
        </p:txBody>
      </p:sp>
      <p:cxnSp>
        <p:nvCxnSpPr>
          <p:cNvPr id="146" name="直接连接符 145">
            <a:extLst>
              <a:ext uri="{FF2B5EF4-FFF2-40B4-BE49-F238E27FC236}">
                <a16:creationId xmlns:a16="http://schemas.microsoft.com/office/drawing/2014/main" id="{534A3BCA-0E63-475A-A142-1E0C28A842C9}"/>
              </a:ext>
            </a:extLst>
          </p:cNvPr>
          <p:cNvCxnSpPr/>
          <p:nvPr userDrawn="1"/>
        </p:nvCxnSpPr>
        <p:spPr>
          <a:xfrm rot="5400000">
            <a:off x="848420" y="3429006"/>
            <a:ext cx="3939117" cy="2116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连接符 146">
            <a:extLst>
              <a:ext uri="{FF2B5EF4-FFF2-40B4-BE49-F238E27FC236}">
                <a16:creationId xmlns:a16="http://schemas.microsoft.com/office/drawing/2014/main" id="{826639BB-E048-463B-9EE3-92EADB9AB839}"/>
              </a:ext>
            </a:extLst>
          </p:cNvPr>
          <p:cNvCxnSpPr/>
          <p:nvPr userDrawn="1"/>
        </p:nvCxnSpPr>
        <p:spPr>
          <a:xfrm>
            <a:off x="2816919" y="1460500"/>
            <a:ext cx="6550230" cy="211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连接符 147">
            <a:extLst>
              <a:ext uri="{FF2B5EF4-FFF2-40B4-BE49-F238E27FC236}">
                <a16:creationId xmlns:a16="http://schemas.microsoft.com/office/drawing/2014/main" id="{4C709199-CD2A-4F53-B649-CA41EF5CF33E}"/>
              </a:ext>
            </a:extLst>
          </p:cNvPr>
          <p:cNvCxnSpPr/>
          <p:nvPr userDrawn="1"/>
        </p:nvCxnSpPr>
        <p:spPr>
          <a:xfrm rot="5400000">
            <a:off x="7397591" y="3430059"/>
            <a:ext cx="3939117" cy="0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连接符 148">
            <a:extLst>
              <a:ext uri="{FF2B5EF4-FFF2-40B4-BE49-F238E27FC236}">
                <a16:creationId xmlns:a16="http://schemas.microsoft.com/office/drawing/2014/main" id="{4AC2D659-6ECA-40FF-B270-BA7B889540FA}"/>
              </a:ext>
            </a:extLst>
          </p:cNvPr>
          <p:cNvCxnSpPr/>
          <p:nvPr userDrawn="1"/>
        </p:nvCxnSpPr>
        <p:spPr>
          <a:xfrm>
            <a:off x="2816919" y="5395395"/>
            <a:ext cx="6550230" cy="2116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椭圆 149">
            <a:extLst>
              <a:ext uri="{FF2B5EF4-FFF2-40B4-BE49-F238E27FC236}">
                <a16:creationId xmlns:a16="http://schemas.microsoft.com/office/drawing/2014/main" id="{3667620E-852C-40F7-B06C-B3FB6BF84BE1}"/>
              </a:ext>
            </a:extLst>
          </p:cNvPr>
          <p:cNvSpPr/>
          <p:nvPr userDrawn="1"/>
        </p:nvSpPr>
        <p:spPr>
          <a:xfrm>
            <a:off x="2783080" y="5359422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51" name="椭圆 150">
            <a:extLst>
              <a:ext uri="{FF2B5EF4-FFF2-40B4-BE49-F238E27FC236}">
                <a16:creationId xmlns:a16="http://schemas.microsoft.com/office/drawing/2014/main" id="{22C26C2D-8304-4E5E-9A08-7E2FDE9177AE}"/>
              </a:ext>
            </a:extLst>
          </p:cNvPr>
          <p:cNvSpPr/>
          <p:nvPr userDrawn="1"/>
        </p:nvSpPr>
        <p:spPr>
          <a:xfrm>
            <a:off x="9329077" y="5359422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52" name="椭圆 151">
            <a:extLst>
              <a:ext uri="{FF2B5EF4-FFF2-40B4-BE49-F238E27FC236}">
                <a16:creationId xmlns:a16="http://schemas.microsoft.com/office/drawing/2014/main" id="{4E225ACA-D0E4-415D-AACE-9FB5543432D0}"/>
              </a:ext>
            </a:extLst>
          </p:cNvPr>
          <p:cNvSpPr/>
          <p:nvPr userDrawn="1"/>
        </p:nvSpPr>
        <p:spPr>
          <a:xfrm>
            <a:off x="2783080" y="1424539"/>
            <a:ext cx="71957" cy="71967"/>
          </a:xfrm>
          <a:prstGeom prst="ellipse">
            <a:avLst/>
          </a:prstGeom>
          <a:solidFill>
            <a:schemeClr val="tx1"/>
          </a:solidFill>
          <a:ln w="3175">
            <a:solidFill>
              <a:srgbClr val="006BBC">
                <a:alpha val="5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white"/>
              </a:solidFill>
            </a:endParaRPr>
          </a:p>
        </p:txBody>
      </p:sp>
      <p:sp>
        <p:nvSpPr>
          <p:cNvPr id="153" name="椭圆 152">
            <a:extLst>
              <a:ext uri="{FF2B5EF4-FFF2-40B4-BE49-F238E27FC236}">
                <a16:creationId xmlns:a16="http://schemas.microsoft.com/office/drawing/2014/main" id="{DE6F477E-E969-40F2-934C-59931CEAC63B}"/>
              </a:ext>
            </a:extLst>
          </p:cNvPr>
          <p:cNvSpPr/>
          <p:nvPr userDrawn="1"/>
        </p:nvSpPr>
        <p:spPr>
          <a:xfrm>
            <a:off x="9329077" y="1422422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01BF3C56-0F3B-4227-8476-C29220BC44F7}"/>
              </a:ext>
            </a:extLst>
          </p:cNvPr>
          <p:cNvSpPr/>
          <p:nvPr userDrawn="1"/>
        </p:nvSpPr>
        <p:spPr>
          <a:xfrm>
            <a:off x="2816919" y="1460501"/>
            <a:ext cx="6550230" cy="3937000"/>
          </a:xfrm>
          <a:prstGeom prst="rect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black"/>
              </a:solidFill>
            </a:endParaRPr>
          </a:p>
        </p:txBody>
      </p:sp>
      <p:cxnSp>
        <p:nvCxnSpPr>
          <p:cNvPr id="155" name="直接连接符 154">
            <a:extLst>
              <a:ext uri="{FF2B5EF4-FFF2-40B4-BE49-F238E27FC236}">
                <a16:creationId xmlns:a16="http://schemas.microsoft.com/office/drawing/2014/main" id="{623FB395-7BFC-4C6F-9F62-914F4685F4C7}"/>
              </a:ext>
            </a:extLst>
          </p:cNvPr>
          <p:cNvCxnSpPr/>
          <p:nvPr userDrawn="1"/>
        </p:nvCxnSpPr>
        <p:spPr>
          <a:xfrm rot="2700000">
            <a:off x="5482253" y="1956859"/>
            <a:ext cx="4163484" cy="0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>
            <a:extLst>
              <a:ext uri="{FF2B5EF4-FFF2-40B4-BE49-F238E27FC236}">
                <a16:creationId xmlns:a16="http://schemas.microsoft.com/office/drawing/2014/main" id="{68785867-7754-4B37-8DC8-78EEB199DAF9}"/>
              </a:ext>
            </a:extLst>
          </p:cNvPr>
          <p:cNvCxnSpPr/>
          <p:nvPr userDrawn="1"/>
        </p:nvCxnSpPr>
        <p:spPr>
          <a:xfrm rot="8100000">
            <a:off x="2539686" y="1955800"/>
            <a:ext cx="4162942" cy="2117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>
            <a:extLst>
              <a:ext uri="{FF2B5EF4-FFF2-40B4-BE49-F238E27FC236}">
                <a16:creationId xmlns:a16="http://schemas.microsoft.com/office/drawing/2014/main" id="{FBF9E6BB-3679-49FD-BA93-D67E5AA66FB8}"/>
              </a:ext>
            </a:extLst>
          </p:cNvPr>
          <p:cNvCxnSpPr/>
          <p:nvPr userDrawn="1"/>
        </p:nvCxnSpPr>
        <p:spPr>
          <a:xfrm rot="2700000">
            <a:off x="2539412" y="4900090"/>
            <a:ext cx="4163484" cy="2116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>
            <a:extLst>
              <a:ext uri="{FF2B5EF4-FFF2-40B4-BE49-F238E27FC236}">
                <a16:creationId xmlns:a16="http://schemas.microsoft.com/office/drawing/2014/main" id="{B1159F25-A0A7-4924-B2C7-D7644D6179E5}"/>
              </a:ext>
            </a:extLst>
          </p:cNvPr>
          <p:cNvCxnSpPr/>
          <p:nvPr userDrawn="1"/>
        </p:nvCxnSpPr>
        <p:spPr>
          <a:xfrm rot="8100000">
            <a:off x="5483571" y="4900095"/>
            <a:ext cx="4162941" cy="2116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椭圆 158">
            <a:extLst>
              <a:ext uri="{FF2B5EF4-FFF2-40B4-BE49-F238E27FC236}">
                <a16:creationId xmlns:a16="http://schemas.microsoft.com/office/drawing/2014/main" id="{EBF5B770-F443-4841-935A-37571CC67572}"/>
              </a:ext>
            </a:extLst>
          </p:cNvPr>
          <p:cNvSpPr/>
          <p:nvPr userDrawn="1"/>
        </p:nvSpPr>
        <p:spPr>
          <a:xfrm rot="2700000">
            <a:off x="6059248" y="444527"/>
            <a:ext cx="71967" cy="71957"/>
          </a:xfrm>
          <a:prstGeom prst="ellipse">
            <a:avLst/>
          </a:prstGeom>
          <a:solidFill>
            <a:schemeClr val="tx1"/>
          </a:solidFill>
          <a:ln w="3175">
            <a:solidFill>
              <a:srgbClr val="006BBC">
                <a:alpha val="5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white"/>
              </a:solidFill>
            </a:endParaRPr>
          </a:p>
        </p:txBody>
      </p:sp>
      <p:sp>
        <p:nvSpPr>
          <p:cNvPr id="160" name="椭圆 159">
            <a:extLst>
              <a:ext uri="{FF2B5EF4-FFF2-40B4-BE49-F238E27FC236}">
                <a16:creationId xmlns:a16="http://schemas.microsoft.com/office/drawing/2014/main" id="{08BE9B91-A59D-4492-A8D3-D9840952934C}"/>
              </a:ext>
            </a:extLst>
          </p:cNvPr>
          <p:cNvSpPr/>
          <p:nvPr userDrawn="1"/>
        </p:nvSpPr>
        <p:spPr>
          <a:xfrm rot="2700000">
            <a:off x="6059248" y="444527"/>
            <a:ext cx="71967" cy="71957"/>
          </a:xfrm>
          <a:prstGeom prst="ellipse">
            <a:avLst/>
          </a:prstGeom>
          <a:solidFill>
            <a:srgbClr val="006BB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61" name="椭圆 160">
            <a:extLst>
              <a:ext uri="{FF2B5EF4-FFF2-40B4-BE49-F238E27FC236}">
                <a16:creationId xmlns:a16="http://schemas.microsoft.com/office/drawing/2014/main" id="{A4AC45F0-B750-4CB3-B24D-F662AE8FE670}"/>
              </a:ext>
            </a:extLst>
          </p:cNvPr>
          <p:cNvSpPr/>
          <p:nvPr userDrawn="1"/>
        </p:nvSpPr>
        <p:spPr>
          <a:xfrm rot="2700000">
            <a:off x="6055016" y="6335211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62" name="椭圆 161">
            <a:extLst>
              <a:ext uri="{FF2B5EF4-FFF2-40B4-BE49-F238E27FC236}">
                <a16:creationId xmlns:a16="http://schemas.microsoft.com/office/drawing/2014/main" id="{55ADE98A-94EF-423D-B744-0798E14D48B5}"/>
              </a:ext>
            </a:extLst>
          </p:cNvPr>
          <p:cNvSpPr/>
          <p:nvPr userDrawn="1"/>
        </p:nvSpPr>
        <p:spPr>
          <a:xfrm rot="2700000">
            <a:off x="6055016" y="6335211"/>
            <a:ext cx="71967" cy="7195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63" name="矩形 162">
            <a:extLst>
              <a:ext uri="{FF2B5EF4-FFF2-40B4-BE49-F238E27FC236}">
                <a16:creationId xmlns:a16="http://schemas.microsoft.com/office/drawing/2014/main" id="{F74124BB-BE2E-43B6-B998-1F6180C38606}"/>
              </a:ext>
            </a:extLst>
          </p:cNvPr>
          <p:cNvSpPr/>
          <p:nvPr userDrawn="1"/>
        </p:nvSpPr>
        <p:spPr>
          <a:xfrm rot="2700000">
            <a:off x="4009232" y="1347532"/>
            <a:ext cx="4165600" cy="4162941"/>
          </a:xfrm>
          <a:prstGeom prst="rect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black"/>
              </a:solidFill>
            </a:endParaRPr>
          </a:p>
        </p:txBody>
      </p:sp>
      <p:cxnSp>
        <p:nvCxnSpPr>
          <p:cNvPr id="164" name="直接连接符 163">
            <a:extLst>
              <a:ext uri="{FF2B5EF4-FFF2-40B4-BE49-F238E27FC236}">
                <a16:creationId xmlns:a16="http://schemas.microsoft.com/office/drawing/2014/main" id="{4873560B-8585-4841-AFFD-AC834B268049}"/>
              </a:ext>
            </a:extLst>
          </p:cNvPr>
          <p:cNvCxnSpPr>
            <a:stCxn id="556" idx="4"/>
            <a:endCxn id="556" idx="5"/>
          </p:cNvCxnSpPr>
          <p:nvPr userDrawn="1"/>
        </p:nvCxnSpPr>
        <p:spPr>
          <a:xfrm rot="5400000" flipH="1" flipV="1">
            <a:off x="6089929" y="-741664"/>
            <a:ext cx="2116" cy="3487813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连接符 164">
            <a:extLst>
              <a:ext uri="{FF2B5EF4-FFF2-40B4-BE49-F238E27FC236}">
                <a16:creationId xmlns:a16="http://schemas.microsoft.com/office/drawing/2014/main" id="{895929AD-113C-4478-AB1E-6650553672F3}"/>
              </a:ext>
            </a:extLst>
          </p:cNvPr>
          <p:cNvCxnSpPr>
            <a:stCxn id="556" idx="4"/>
            <a:endCxn id="556" idx="3"/>
          </p:cNvCxnSpPr>
          <p:nvPr userDrawn="1"/>
        </p:nvCxnSpPr>
        <p:spPr>
          <a:xfrm rot="16200000" flipH="1" flipV="1">
            <a:off x="2521525" y="1611934"/>
            <a:ext cx="2432051" cy="1214809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>
            <a:extLst>
              <a:ext uri="{FF2B5EF4-FFF2-40B4-BE49-F238E27FC236}">
                <a16:creationId xmlns:a16="http://schemas.microsoft.com/office/drawing/2014/main" id="{E3775C3E-E52D-4593-847F-9E22D6883DF3}"/>
              </a:ext>
            </a:extLst>
          </p:cNvPr>
          <p:cNvCxnSpPr>
            <a:stCxn id="556" idx="3"/>
            <a:endCxn id="556" idx="2"/>
          </p:cNvCxnSpPr>
          <p:nvPr userDrawn="1"/>
        </p:nvCxnSpPr>
        <p:spPr>
          <a:xfrm rot="10800000" flipH="1" flipV="1">
            <a:off x="3130162" y="3435373"/>
            <a:ext cx="1214809" cy="2432049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连接符 166">
            <a:extLst>
              <a:ext uri="{FF2B5EF4-FFF2-40B4-BE49-F238E27FC236}">
                <a16:creationId xmlns:a16="http://schemas.microsoft.com/office/drawing/2014/main" id="{5F95646B-B6BD-4738-952B-443778D82E3D}"/>
              </a:ext>
            </a:extLst>
          </p:cNvPr>
          <p:cNvCxnSpPr>
            <a:stCxn id="556" idx="2"/>
            <a:endCxn id="556" idx="1"/>
          </p:cNvCxnSpPr>
          <p:nvPr userDrawn="1"/>
        </p:nvCxnSpPr>
        <p:spPr>
          <a:xfrm rot="16200000" flipH="1">
            <a:off x="6089929" y="4122436"/>
            <a:ext cx="2116" cy="3487813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接连接符 167">
            <a:extLst>
              <a:ext uri="{FF2B5EF4-FFF2-40B4-BE49-F238E27FC236}">
                <a16:creationId xmlns:a16="http://schemas.microsoft.com/office/drawing/2014/main" id="{2F96AFFE-C39D-4868-A4F4-AFE36E07C49B}"/>
              </a:ext>
            </a:extLst>
          </p:cNvPr>
          <p:cNvCxnSpPr>
            <a:stCxn id="556" idx="1"/>
            <a:endCxn id="556" idx="0"/>
          </p:cNvCxnSpPr>
          <p:nvPr userDrawn="1"/>
        </p:nvCxnSpPr>
        <p:spPr>
          <a:xfrm rot="5400000" flipH="1" flipV="1">
            <a:off x="7226284" y="4043982"/>
            <a:ext cx="2432049" cy="1214809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接连接符 168">
            <a:extLst>
              <a:ext uri="{FF2B5EF4-FFF2-40B4-BE49-F238E27FC236}">
                <a16:creationId xmlns:a16="http://schemas.microsoft.com/office/drawing/2014/main" id="{97A6933A-B571-4935-AE5C-A2CE5DD0435A}"/>
              </a:ext>
            </a:extLst>
          </p:cNvPr>
          <p:cNvCxnSpPr>
            <a:stCxn id="556" idx="5"/>
            <a:endCxn id="556" idx="0"/>
          </p:cNvCxnSpPr>
          <p:nvPr userDrawn="1"/>
        </p:nvCxnSpPr>
        <p:spPr>
          <a:xfrm rot="16200000" flipH="1">
            <a:off x="7226265" y="1611934"/>
            <a:ext cx="2432051" cy="1214809"/>
          </a:xfrm>
          <a:prstGeom prst="lin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椭圆 169">
            <a:extLst>
              <a:ext uri="{FF2B5EF4-FFF2-40B4-BE49-F238E27FC236}">
                <a16:creationId xmlns:a16="http://schemas.microsoft.com/office/drawing/2014/main" id="{A4C3AE80-4974-49AE-95B0-B588D1196F2A}"/>
              </a:ext>
            </a:extLst>
          </p:cNvPr>
          <p:cNvSpPr/>
          <p:nvPr userDrawn="1"/>
        </p:nvSpPr>
        <p:spPr>
          <a:xfrm>
            <a:off x="4313230" y="967339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71" name="椭圆 170">
            <a:extLst>
              <a:ext uri="{FF2B5EF4-FFF2-40B4-BE49-F238E27FC236}">
                <a16:creationId xmlns:a16="http://schemas.microsoft.com/office/drawing/2014/main" id="{497772B5-F608-41DD-A6A7-BC33A5771FCB}"/>
              </a:ext>
            </a:extLst>
          </p:cNvPr>
          <p:cNvSpPr/>
          <p:nvPr userDrawn="1"/>
        </p:nvSpPr>
        <p:spPr>
          <a:xfrm>
            <a:off x="4313230" y="967339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72" name="椭圆 171">
            <a:extLst>
              <a:ext uri="{FF2B5EF4-FFF2-40B4-BE49-F238E27FC236}">
                <a16:creationId xmlns:a16="http://schemas.microsoft.com/office/drawing/2014/main" id="{253F5074-D727-4942-B4F3-F2A5D99984A9}"/>
              </a:ext>
            </a:extLst>
          </p:cNvPr>
          <p:cNvSpPr/>
          <p:nvPr userDrawn="1"/>
        </p:nvSpPr>
        <p:spPr>
          <a:xfrm>
            <a:off x="3100539" y="3399389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73" name="椭圆 172">
            <a:extLst>
              <a:ext uri="{FF2B5EF4-FFF2-40B4-BE49-F238E27FC236}">
                <a16:creationId xmlns:a16="http://schemas.microsoft.com/office/drawing/2014/main" id="{6E177424-4243-48B9-9E47-6714FE8D267D}"/>
              </a:ext>
            </a:extLst>
          </p:cNvPr>
          <p:cNvSpPr/>
          <p:nvPr userDrawn="1"/>
        </p:nvSpPr>
        <p:spPr>
          <a:xfrm>
            <a:off x="7798927" y="5829322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74" name="椭圆 173">
            <a:extLst>
              <a:ext uri="{FF2B5EF4-FFF2-40B4-BE49-F238E27FC236}">
                <a16:creationId xmlns:a16="http://schemas.microsoft.com/office/drawing/2014/main" id="{2CC445A4-2BFD-4C0E-B4FD-6D52E52B6EC8}"/>
              </a:ext>
            </a:extLst>
          </p:cNvPr>
          <p:cNvSpPr/>
          <p:nvPr userDrawn="1"/>
        </p:nvSpPr>
        <p:spPr>
          <a:xfrm>
            <a:off x="7798927" y="5829322"/>
            <a:ext cx="71957" cy="719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75" name="六边形 174">
            <a:extLst>
              <a:ext uri="{FF2B5EF4-FFF2-40B4-BE49-F238E27FC236}">
                <a16:creationId xmlns:a16="http://schemas.microsoft.com/office/drawing/2014/main" id="{B8B0DF68-DEA7-4636-AB37-F189233F4DFB}"/>
              </a:ext>
            </a:extLst>
          </p:cNvPr>
          <p:cNvSpPr/>
          <p:nvPr userDrawn="1"/>
        </p:nvSpPr>
        <p:spPr>
          <a:xfrm>
            <a:off x="3130161" y="1003311"/>
            <a:ext cx="5919545" cy="4864100"/>
          </a:xfrm>
          <a:prstGeom prst="hexagon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black"/>
              </a:solidFill>
            </a:endParaRPr>
          </a:p>
        </p:txBody>
      </p:sp>
      <p:sp>
        <p:nvSpPr>
          <p:cNvPr id="176" name="椭圆 175">
            <a:extLst>
              <a:ext uri="{FF2B5EF4-FFF2-40B4-BE49-F238E27FC236}">
                <a16:creationId xmlns:a16="http://schemas.microsoft.com/office/drawing/2014/main" id="{327C65C4-1B76-41AF-99AA-C0CC8779C664}"/>
              </a:ext>
            </a:extLst>
          </p:cNvPr>
          <p:cNvSpPr/>
          <p:nvPr userDrawn="1"/>
        </p:nvSpPr>
        <p:spPr>
          <a:xfrm>
            <a:off x="2931202" y="264606"/>
            <a:ext cx="6323777" cy="6328833"/>
          </a:xfrm>
          <a:prstGeom prst="ellipse">
            <a:avLst/>
          </a:prstGeom>
          <a:ln>
            <a:solidFill>
              <a:srgbClr val="006BBC">
                <a:alpha val="5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solidFill>
                <a:prstClr val="black"/>
              </a:solidFill>
            </a:endParaRPr>
          </a:p>
        </p:txBody>
      </p:sp>
      <p:sp>
        <p:nvSpPr>
          <p:cNvPr id="177" name="椭圆 176">
            <a:extLst>
              <a:ext uri="{FF2B5EF4-FFF2-40B4-BE49-F238E27FC236}">
                <a16:creationId xmlns:a16="http://schemas.microsoft.com/office/drawing/2014/main" id="{95B9D4CE-3E5D-41A5-9DA8-33E5C770CCFF}"/>
              </a:ext>
            </a:extLst>
          </p:cNvPr>
          <p:cNvSpPr/>
          <p:nvPr userDrawn="1"/>
        </p:nvSpPr>
        <p:spPr>
          <a:xfrm>
            <a:off x="6057136" y="234973"/>
            <a:ext cx="71957" cy="71967"/>
          </a:xfrm>
          <a:prstGeom prst="ellipse">
            <a:avLst/>
          </a:prstGeom>
          <a:solidFill>
            <a:srgbClr val="006BB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78" name="椭圆 177">
            <a:extLst>
              <a:ext uri="{FF2B5EF4-FFF2-40B4-BE49-F238E27FC236}">
                <a16:creationId xmlns:a16="http://schemas.microsoft.com/office/drawing/2014/main" id="{62213DD8-8894-4D83-879B-00348286B2A7}"/>
              </a:ext>
            </a:extLst>
          </p:cNvPr>
          <p:cNvSpPr/>
          <p:nvPr userDrawn="1"/>
        </p:nvSpPr>
        <p:spPr>
          <a:xfrm>
            <a:off x="2981996" y="3376084"/>
            <a:ext cx="169311" cy="169333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79" name="椭圆 178">
            <a:extLst>
              <a:ext uri="{FF2B5EF4-FFF2-40B4-BE49-F238E27FC236}">
                <a16:creationId xmlns:a16="http://schemas.microsoft.com/office/drawing/2014/main" id="{5A05B8E9-F1DC-4ED9-A1D6-92D38C778902}"/>
              </a:ext>
            </a:extLst>
          </p:cNvPr>
          <p:cNvSpPr/>
          <p:nvPr userDrawn="1"/>
        </p:nvSpPr>
        <p:spPr>
          <a:xfrm>
            <a:off x="4495215" y="715436"/>
            <a:ext cx="143915" cy="143933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80" name="椭圆 179">
            <a:extLst>
              <a:ext uri="{FF2B5EF4-FFF2-40B4-BE49-F238E27FC236}">
                <a16:creationId xmlns:a16="http://schemas.microsoft.com/office/drawing/2014/main" id="{AF416ED8-FDB3-4F13-A405-8C1A9459506C}"/>
              </a:ext>
            </a:extLst>
          </p:cNvPr>
          <p:cNvSpPr/>
          <p:nvPr userDrawn="1"/>
        </p:nvSpPr>
        <p:spPr>
          <a:xfrm>
            <a:off x="7648662" y="715455"/>
            <a:ext cx="122751" cy="1227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81" name="椭圆 180">
            <a:extLst>
              <a:ext uri="{FF2B5EF4-FFF2-40B4-BE49-F238E27FC236}">
                <a16:creationId xmlns:a16="http://schemas.microsoft.com/office/drawing/2014/main" id="{8F4A2002-61B9-4DC4-B670-4F7DC8BB115D}"/>
              </a:ext>
            </a:extLst>
          </p:cNvPr>
          <p:cNvSpPr/>
          <p:nvPr userDrawn="1"/>
        </p:nvSpPr>
        <p:spPr>
          <a:xfrm>
            <a:off x="4495229" y="6064252"/>
            <a:ext cx="133333" cy="133349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82" name="椭圆 181">
            <a:extLst>
              <a:ext uri="{FF2B5EF4-FFF2-40B4-BE49-F238E27FC236}">
                <a16:creationId xmlns:a16="http://schemas.microsoft.com/office/drawing/2014/main" id="{007BC758-D56B-471C-A595-743093B40C3A}"/>
              </a:ext>
            </a:extLst>
          </p:cNvPr>
          <p:cNvSpPr/>
          <p:nvPr userDrawn="1"/>
        </p:nvSpPr>
        <p:spPr>
          <a:xfrm>
            <a:off x="9174569" y="3376106"/>
            <a:ext cx="97354" cy="973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83" name="椭圆 182">
            <a:extLst>
              <a:ext uri="{FF2B5EF4-FFF2-40B4-BE49-F238E27FC236}">
                <a16:creationId xmlns:a16="http://schemas.microsoft.com/office/drawing/2014/main" id="{CDF12CD8-477E-457C-8194-2D1008B4CAC6}"/>
              </a:ext>
            </a:extLst>
          </p:cNvPr>
          <p:cNvSpPr/>
          <p:nvPr userDrawn="1"/>
        </p:nvSpPr>
        <p:spPr>
          <a:xfrm>
            <a:off x="6289939" y="1943101"/>
            <a:ext cx="107937" cy="1100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84" name="椭圆 183">
            <a:extLst>
              <a:ext uri="{FF2B5EF4-FFF2-40B4-BE49-F238E27FC236}">
                <a16:creationId xmlns:a16="http://schemas.microsoft.com/office/drawing/2014/main" id="{542CCBB0-009E-4660-89DD-39A6887100A6}"/>
              </a:ext>
            </a:extLst>
          </p:cNvPr>
          <p:cNvSpPr/>
          <p:nvPr userDrawn="1"/>
        </p:nvSpPr>
        <p:spPr>
          <a:xfrm>
            <a:off x="7737551" y="2523089"/>
            <a:ext cx="107937" cy="107951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  <p:sp>
        <p:nvSpPr>
          <p:cNvPr id="185" name="椭圆 184">
            <a:extLst>
              <a:ext uri="{FF2B5EF4-FFF2-40B4-BE49-F238E27FC236}">
                <a16:creationId xmlns:a16="http://schemas.microsoft.com/office/drawing/2014/main" id="{3B06EEB9-B2CF-4DBE-975F-5D1A9D67D908}"/>
              </a:ext>
            </a:extLst>
          </p:cNvPr>
          <p:cNvSpPr/>
          <p:nvPr userDrawn="1"/>
        </p:nvSpPr>
        <p:spPr>
          <a:xfrm>
            <a:off x="7648658" y="6064267"/>
            <a:ext cx="173544" cy="173567"/>
          </a:xfrm>
          <a:prstGeom prst="ellipse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936" tIns="32469" rIns="64936" bIns="3246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/>
          </a:p>
        </p:txBody>
      </p:sp>
    </p:spTree>
    <p:extLst>
      <p:ext uri="{BB962C8B-B14F-4D97-AF65-F5344CB8AC3E}">
        <p14:creationId xmlns:p14="http://schemas.microsoft.com/office/powerpoint/2010/main" val="1885816630"/>
      </p:ext>
    </p:extLst>
  </p:cSld>
  <p:clrMapOvr>
    <a:masterClrMapping/>
  </p:clrMapOvr>
  <p:transition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84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1024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384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128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84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536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384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4" presetClass="path" presetSubtype="0" fill="hold" nodeType="withEffect">
                                  <p:stCondLst>
                                    <p:cond delay="1920"/>
                                  </p:stCondLst>
                                  <p:childTnLst>
                                    <p:animMotion origin="layout" path="M -1.66667E-6 2.59259E-6 L -1.66667E-6 -0.55185 " pathEditMode="relative" rAng="0" ptsTypes="AA">
                                      <p:cBhvr>
                                        <p:cTn id="122" dur="128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59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7" presetClass="entr" presetSubtype="4" fill="hold" nodeType="withEffect">
                                  <p:stCondLst>
                                    <p:cond delay="192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28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28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8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28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3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9" presetID="23" presetClass="exit" presetSubtype="32" fill="hold" nodeType="withEffect">
                                  <p:stCondLst>
                                    <p:cond delay="256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64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4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5" presetClass="path" presetSubtype="0" fill="hold" nodeType="withEffect">
                                  <p:stCondLst>
                                    <p:cond delay="1920"/>
                                  </p:stCondLst>
                                  <p:childTnLst>
                                    <p:animMotion origin="layout" path="M 1.875E-6 2.59259E-6 L -0.31029 2.59259E-6 " pathEditMode="relative" rAng="0" ptsTypes="AA">
                                      <p:cBhvr>
                                        <p:cTn id="134" dur="128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7" presetClass="entr" presetSubtype="2" fill="hold" nodeType="withEffect">
                                  <p:stCondLst>
                                    <p:cond delay="192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28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28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28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28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5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1" presetID="23" presetClass="exit" presetSubtype="32" fill="hold" nodeType="withEffect">
                                  <p:stCondLst>
                                    <p:cond delay="256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64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4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2" presetClass="path" presetSubtype="0" fill="hold" nodeType="withEffect">
                                  <p:stCondLst>
                                    <p:cond delay="1920"/>
                                  </p:stCondLst>
                                  <p:childTnLst>
                                    <p:animMotion origin="layout" path="M 1.875E-6 -2.59259E-6 L 1.875E-6 0.55232 " pathEditMode="relative" rAng="0" ptsTypes="AA">
                                      <p:cBhvr>
                                        <p:cTn id="146" dur="128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593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7" presetClass="entr" presetSubtype="1" fill="hold" nodeType="withEffect">
                                  <p:stCondLst>
                                    <p:cond delay="192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28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28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8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28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7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3" presetID="23" presetClass="exit" presetSubtype="32" fill="hold" nodeType="withEffect">
                                  <p:stCondLst>
                                    <p:cond delay="256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64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4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63" presetClass="path" presetSubtype="0" fill="hold" nodeType="withEffect">
                                  <p:stCondLst>
                                    <p:cond delay="1920"/>
                                  </p:stCondLst>
                                  <p:childTnLst>
                                    <p:animMotion origin="layout" path="M -1.66667E-6 -0.00023 L 0.31029 -0.00093 " pathEditMode="relative" rAng="0" ptsTypes="AA">
                                      <p:cBhvr>
                                        <p:cTn id="158" dur="128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" y="0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7" presetClass="entr" presetSubtype="8" fill="hold" nodeType="withEffect">
                                  <p:stCondLst>
                                    <p:cond delay="192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28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28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28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28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9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5" presetID="23" presetClass="exit" presetSubtype="32" fill="hold" nodeType="withEffect">
                                  <p:stCondLst>
                                    <p:cond delay="256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64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4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6" presetClass="emph" presetSubtype="0" ac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Scale>
                                      <p:cBhvr>
                                        <p:cTn id="172" dur="384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384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383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256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6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256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6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256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56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256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6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28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4" presetClass="pat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1.04167E-6 -2.96296E-6 L -0.14323 -0.25277 " pathEditMode="relative" rAng="0" ptsTypes="AA">
                                      <p:cBhvr>
                                        <p:cTn id="192" dur="128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12639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23" presetClass="exit" presetSubtype="32" fill="hold" nodeType="withEffect">
                                  <p:stCondLst>
                                    <p:cond delay="384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64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4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0" presetClass="pat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 0 L 0.2026 0 L 0.34479 -0.25278 " pathEditMode="relative" ptsTypes="AAA">
                                      <p:cBhvr>
                                        <p:cTn id="198" dur="1408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22" presetClass="entr" presetSubtype="8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64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nodeType="withEffect">
                                  <p:stCondLst>
                                    <p:cond delay="384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64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3" presetClass="exit" presetSubtype="32" fill="hold" nodeType="withEffect">
                                  <p:stCondLst>
                                    <p:cond delay="384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64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4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0" presetClass="pat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2.08333E-7 -2.22222E-6 L -0.00013 -0.35764 L 0.1405 -0.60995 L 0.3457 -0.60995 " pathEditMode="relative" rAng="0" ptsTypes="AAAA">
                                      <p:cBhvr>
                                        <p:cTn id="210" dur="1152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-305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12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8" fill="hold" nodeType="withEffect">
                                  <p:stCondLst>
                                    <p:cond delay="3712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384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nodeType="withEffect">
                                  <p:stCondLst>
                                    <p:cond delay="4096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32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3" presetClass="exit" presetSubtype="32" fill="hold" nodeType="withEffect">
                                  <p:stCondLst>
                                    <p:cond delay="4096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38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8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383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0" presetClass="pat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00169 0.00093 L 0.14271 0.25341 L 0.14245 0.6111 " pathEditMode="relative" rAng="0" ptsTypes="AAA">
                                      <p:cBhvr>
                                        <p:cTn id="225" dur="128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305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22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64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1" fill="hold" nodeType="withEffect">
                                  <p:stCondLst>
                                    <p:cond delay="384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1" dur="64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3" presetClass="exit" presetSubtype="32" fill="hold" nodeType="withEffect">
                                  <p:stCondLst>
                                    <p:cond delay="4096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384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384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383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mph" presetSubtype="0" accel="5000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animScale>
                                      <p:cBhvr>
                                        <p:cTn id="255" dur="384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384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383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3" presetClass="entr" presetSubtype="16" fill="hold" nodeType="withEffect">
                                  <p:stCondLst>
                                    <p:cond delay="3584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25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5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3" presetClass="entr" presetSubtype="16" fill="hold" nodeType="withEffect">
                                  <p:stCondLst>
                                    <p:cond delay="3584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25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5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3" presetClass="entr" presetSubtype="16" fill="hold" nodeType="withEffect">
                                  <p:stCondLst>
                                    <p:cond delay="3584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25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3" presetClass="entr" presetSubtype="16" fill="hold" nodeType="withEffect">
                                  <p:stCondLst>
                                    <p:cond delay="3584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256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56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path" presetSubtype="0" fill="hold" nodeType="withEffect">
                                  <p:stCondLst>
                                    <p:cond delay="4480"/>
                                  </p:stCondLst>
                                  <p:childTnLst>
                                    <p:animMotion origin="layout" path="M -2.08333E-7 1.11111E-6 L 0.24102 0.42986 " pathEditMode="relative" rAng="0" ptsTypes="AA">
                                      <p:cBhvr>
                                        <p:cTn id="276" dur="128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21500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22" presetClass="entr" presetSubtype="8" fill="hold" nodeType="withEffect">
                                  <p:stCondLst>
                                    <p:cond delay="448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128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6" presetClass="emph" presetSubtype="0" fill="hold" nodeType="withEffect">
                                  <p:stCondLst>
                                    <p:cond delay="5248"/>
                                  </p:stCondLst>
                                  <p:childTnLst>
                                    <p:animScale>
                                      <p:cBhvr>
                                        <p:cTn id="281" dur="512" fill="hold"/>
                                        <p:tgtEl>
                                          <p:spTgt spid="5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82" presetID="42" presetClass="path" presetSubtype="0" fill="hold" nodeType="withEffect">
                                  <p:stCondLst>
                                    <p:cond delay="4480"/>
                                  </p:stCondLst>
                                  <p:childTnLst>
                                    <p:animMotion origin="layout" path="M -2.08333E-7 1.11111E-6 L -0.2418 0.4294 " pathEditMode="relative" rAng="0" ptsTypes="AA">
                                      <p:cBhvr>
                                        <p:cTn id="283" dur="128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21500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22" presetClass="entr" presetSubtype="2" fill="hold" nodeType="withEffect">
                                  <p:stCondLst>
                                    <p:cond delay="448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6" dur="128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mph" presetSubtype="0" fill="hold" nodeType="withEffect">
                                  <p:stCondLst>
                                    <p:cond delay="5248"/>
                                  </p:stCondLst>
                                  <p:childTnLst>
                                    <p:animScale>
                                      <p:cBhvr>
                                        <p:cTn id="288" dur="512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42" presetClass="path" presetSubtype="0" fill="hold" nodeType="withEffect">
                                  <p:stCondLst>
                                    <p:cond delay="4480"/>
                                  </p:stCondLst>
                                  <p:childTnLst>
                                    <p:animMotion origin="layout" path="M 2.08333E-7 4.81481E-6 L 0.24193 -0.4294 " pathEditMode="relative" rAng="0" ptsTypes="AA">
                                      <p:cBhvr>
                                        <p:cTn id="290" dur="128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0" y="-2150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22" presetClass="entr" presetSubtype="8" fill="hold" nodeType="withEffect">
                                  <p:stCondLst>
                                    <p:cond delay="448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128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2" fill="hold" nodeType="withEffect">
                                  <p:stCondLst>
                                    <p:cond delay="448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6" dur="128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6" presetClass="emph" presetSubtype="0" fill="hold" nodeType="withEffect">
                                  <p:stCondLst>
                                    <p:cond delay="5248"/>
                                  </p:stCondLst>
                                  <p:childTnLst>
                                    <p:animScale>
                                      <p:cBhvr>
                                        <p:cTn id="298" dur="512" fill="hold"/>
                                        <p:tgtEl>
                                          <p:spTgt spid="5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42" presetClass="path" presetSubtype="0" fill="hold" nodeType="withEffect">
                                  <p:stCondLst>
                                    <p:cond delay="4480"/>
                                  </p:stCondLst>
                                  <p:childTnLst>
                                    <p:animMotion origin="layout" path="M 2.08333E-7 4.81481E-6 L -0.24193 -0.4294 " pathEditMode="relative" rAng="0" ptsTypes="AA">
                                      <p:cBhvr>
                                        <p:cTn id="300" dur="128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-21500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6" presetClass="emph" presetSubtype="0" fill="hold" nodeType="withEffect">
                                  <p:stCondLst>
                                    <p:cond delay="5248"/>
                                  </p:stCondLst>
                                  <p:childTnLst>
                                    <p:animScale>
                                      <p:cBhvr>
                                        <p:cTn id="302" dur="512" fill="hold"/>
                                        <p:tgtEl>
                                          <p:spTgt spid="5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nodeType="withEffect">
                                  <p:stCondLst>
                                    <p:cond delay="576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576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576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576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576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6" presetClass="emph" presetSubtype="0" accel="50000" fill="hold" nodeType="withEffect">
                                  <p:stCondLst>
                                    <p:cond delay="5760"/>
                                  </p:stCondLst>
                                  <p:childTnLst>
                                    <p:animScale>
                                      <p:cBhvr>
                                        <p:cTn id="314" dur="256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576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256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255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3" presetClass="entr" presetSubtype="16" fill="hold" nodeType="withEffect">
                                  <p:stCondLst>
                                    <p:cond delay="4224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25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23" presetClass="entr" presetSubtype="16" fill="hold" nodeType="withEffect">
                                  <p:stCondLst>
                                    <p:cond delay="4224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25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25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23" presetClass="entr" presetSubtype="16" fill="hold" nodeType="withEffect">
                                  <p:stCondLst>
                                    <p:cond delay="4224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25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5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23" presetClass="entr" presetSubtype="16" fill="hold" nodeType="withEffect">
                                  <p:stCondLst>
                                    <p:cond delay="4224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25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25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23" presetClass="entr" presetSubtype="16" fill="hold" nodeType="withEffect">
                                  <p:stCondLst>
                                    <p:cond delay="4224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25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25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63" presetClass="path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animMotion origin="layout" path="M -1.25E-6 -3.7037E-7 L 0.28607 -3.7037E-7 " pathEditMode="relative" rAng="0" ptsTypes="AA">
                                      <p:cBhvr>
                                        <p:cTn id="339" dur="128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0"/>
                                    </p:animMotion>
                                  </p:childTnLst>
                                </p:cTn>
                              </p:par>
                              <p:par>
                                <p:cTn id="340" presetID="22" presetClass="entr" presetSubtype="8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2" dur="128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6" presetClass="emph" presetSubtype="0" fill="hold" nodeType="withEffect">
                                  <p:stCondLst>
                                    <p:cond delay="5632"/>
                                  </p:stCondLst>
                                  <p:childTnLst>
                                    <p:animScale>
                                      <p:cBhvr>
                                        <p:cTn id="344" dur="512" fill="hold"/>
                                        <p:tgtEl>
                                          <p:spTgt spid="6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45" presetID="63" presetClass="path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animMotion origin="layout" path="M -1.25E-6 -3.7037E-7 L -0.09974 0.35394 " pathEditMode="relative" rAng="0" ptsTypes="AA">
                                      <p:cBhvr>
                                        <p:cTn id="346" dur="128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177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22" presetClass="entr" presetSubtype="1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9" dur="128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8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2" dur="128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mph" presetSubtype="0" fill="hold" nodeType="withEffect">
                                  <p:stCondLst>
                                    <p:cond delay="5632"/>
                                  </p:stCondLst>
                                  <p:childTnLst>
                                    <p:animScale>
                                      <p:cBhvr>
                                        <p:cTn id="354" dur="512" fill="hold"/>
                                        <p:tgtEl>
                                          <p:spTgt spid="6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55" presetID="63" presetClass="path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animMotion origin="layout" path="M -0.00039 -0.00069 L 0.09909 0.35417 " pathEditMode="relative" rAng="0" ptsTypes="AA">
                                      <p:cBhvr>
                                        <p:cTn id="356" dur="128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177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22" presetClass="entr" presetSubtype="2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9" dur="128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6" presetClass="emph" presetSubtype="0" fill="hold" nodeType="withEffect">
                                  <p:stCondLst>
                                    <p:cond delay="5632"/>
                                  </p:stCondLst>
                                  <p:childTnLst>
                                    <p:animScale>
                                      <p:cBhvr>
                                        <p:cTn id="361" dur="512" fill="hold"/>
                                        <p:tgtEl>
                                          <p:spTgt spid="6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63" presetClass="path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animMotion origin="layout" path="M 8.33333E-7 3.33333E-6 L -0.28672 3.33333E-6 " pathEditMode="relative" rAng="0" ptsTypes="AA">
                                      <p:cBhvr>
                                        <p:cTn id="363" dur="128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0"/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22" presetClass="entr" presetSubtype="4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6" dur="64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22" presetClass="entr" presetSubtype="4" fill="hold" nodeType="withEffect">
                                  <p:stCondLst>
                                    <p:cond delay="5504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9" dur="64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6" presetClass="emph" presetSubtype="0" fill="hold" nodeType="withEffect">
                                  <p:stCondLst>
                                    <p:cond delay="5632"/>
                                  </p:stCondLst>
                                  <p:childTnLst>
                                    <p:animScale>
                                      <p:cBhvr>
                                        <p:cTn id="371" dur="512" fill="hold"/>
                                        <p:tgtEl>
                                          <p:spTgt spid="6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72" presetID="0" presetClass="path" presetSubtype="0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animMotion origin="layout" path="M -0.00052 -0.00023 L 0.09961 -0.35348 L 8.33333E-7 -0.7088 " pathEditMode="relative" rAng="0" ptsTypes="AAA">
                                      <p:cBhvr>
                                        <p:cTn id="373" dur="128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-354"/>
                                    </p:animMotion>
                                  </p:childTnLst>
                                </p:cTn>
                              </p:par>
                              <p:par>
                                <p:cTn id="374" presetID="6" presetClass="emph" presetSubtype="0" fill="hold" nodeType="withEffect">
                                  <p:stCondLst>
                                    <p:cond delay="5632"/>
                                  </p:stCondLst>
                                  <p:childTnLst>
                                    <p:animScale>
                                      <p:cBhvr>
                                        <p:cTn id="375" dur="512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6" presetClass="emph" presetSubtype="0" accel="5000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Scale>
                                      <p:cBhvr>
                                        <p:cTn id="391" dur="2560" fill="hold"/>
                                        <p:tgtEl>
                                          <p:spTgt spid="7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256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255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3" presetClass="entr" presetSubtype="16" fill="hold" nodeType="withEffect">
                                  <p:stCondLst>
                                    <p:cond delay="448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25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25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1" presetClass="path" presetSubtype="0" fill="hold" nodeType="withEffect">
                                  <p:stCondLst>
                                    <p:cond delay="5376"/>
                                  </p:stCondLst>
                                  <p:childTnLst>
                                    <p:animMotion origin="layout" path="M 0 -2.59259E-6 C -0.14232 -2.59259E-6 -0.25833 -0.20625 -0.25833 -0.46134 C -0.25833 -0.71551 -0.14232 -0.92268 0 -0.92268 C 0.14258 -0.92268 0.25833 -0.71551 0.25833 -0.46134 C 0.25833 -0.20625 0.14258 -2.59259E-6 0 -2.59259E-6 Z " pathEditMode="relative" rAng="10800000" ptsTypes="fffff">
                                      <p:cBhvr>
                                        <p:cTn id="400" dur="192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1"/>
                                    </p:animMotion>
                                  </p:childTnLst>
                                </p:cTn>
                              </p:par>
                              <p:par>
                                <p:cTn id="401" presetID="21" presetClass="entr" presetSubtype="1" fill="hold" nodeType="withEffect">
                                  <p:stCondLst>
                                    <p:cond delay="5376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3" dur="192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9" presetClass="exit" presetSubtype="10" repeatCount="400" fill="hold" nodeType="withEffect">
                                  <p:stCondLst>
                                    <p:cond delay="5376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13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3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8" presetClass="emph" presetSubtype="0" fill="hold" nodeType="withEffect">
                                  <p:stCondLst>
                                    <p:cond delay="5376"/>
                                  </p:stCondLst>
                                  <p:childTnLst>
                                    <p:animRot by="-10800000">
                                      <p:cBhvr>
                                        <p:cTn id="409" dur="13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0" presetID="6" presetClass="emph" presetSubtype="0" fill="hold" nodeType="withEffect">
                                  <p:stCondLst>
                                    <p:cond delay="6784"/>
                                  </p:stCondLst>
                                  <p:childTnLst>
                                    <p:animScale>
                                      <p:cBhvr>
                                        <p:cTn id="411" dur="512" fill="hold"/>
                                        <p:tgtEl>
                                          <p:spTgt spid="7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12" presetID="6" presetClass="emph" presetSubtype="0" accel="50000" fill="hold" nodeType="withEffect">
                                  <p:stCondLst>
                                    <p:cond delay="7296"/>
                                  </p:stCondLst>
                                  <p:childTnLst>
                                    <p:animScale>
                                      <p:cBhvr>
                                        <p:cTn id="413" dur="2560" fill="hold"/>
                                        <p:tgtEl>
                                          <p:spTgt spid="7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729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256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255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23" presetClass="entr" presetSubtype="16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25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25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23" presetClass="entr" presetSubtype="16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25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3" presetClass="entr" presetSubtype="16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256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256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23" presetClass="entr" presetSubtype="16" fill="hold" nodeType="withEffect">
                                  <p:stCondLst>
                                    <p:cond delay="4864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256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256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3" presetID="0" presetClass="path" presetSubtype="0" fill="hold" nodeType="withEffect">
                                  <p:stCondLst>
                                    <p:cond delay="6144"/>
                                  </p:stCondLst>
                                  <p:childTnLst>
                                    <p:animMotion origin="layout" path="M 2.5E-6 -7.40741E-7 L 0.14713 -0.26204 L 0.35625 -0.26157 L 0.50221 -7.40741E-7 " pathEditMode="relative" rAng="0" ptsTypes="AAAA">
                                      <p:cBhvr>
                                        <p:cTn id="434" dur="1344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" y="-131"/>
                                    </p:animMotion>
                                  </p:childTnLst>
                                </p:cTn>
                              </p:par>
                              <p:par>
                                <p:cTn id="435" presetID="22" presetClass="entr" presetSubtype="8" fill="hold" nodeType="withEffect">
                                  <p:stCondLst>
                                    <p:cond delay="6144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7" dur="512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22" presetClass="entr" presetSubtype="8" fill="hold" nodeType="withEffect">
                                  <p:stCondLst>
                                    <p:cond delay="6656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0" dur="384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22" presetClass="entr" presetSubtype="8" fill="hold" nodeType="withEffect">
                                  <p:stCondLst>
                                    <p:cond delay="704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3" dur="448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6" presetClass="emph" presetSubtype="0" fill="hold" nodeType="withEffect">
                                  <p:stCondLst>
                                    <p:cond delay="6912"/>
                                  </p:stCondLst>
                                  <p:childTnLst>
                                    <p:animScale>
                                      <p:cBhvr>
                                        <p:cTn id="445" dur="512" fill="hold"/>
                                        <p:tgtEl>
                                          <p:spTgt spid="8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64" presetClass="path" presetSubtype="0" fill="hold" nodeType="withEffect">
                                  <p:stCondLst>
                                    <p:cond delay="6144"/>
                                  </p:stCondLst>
                                  <p:childTnLst>
                                    <p:animMotion origin="layout" path="M 0.00026 0.00093 L 0.00026 -0.36991 " pathEditMode="relative" rAng="0" ptsTypes="AA">
                                      <p:cBhvr>
                                        <p:cTn id="447" dur="128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5"/>
                                    </p:animMotion>
                                  </p:childTnLst>
                                </p:cTn>
                              </p:par>
                              <p:par>
                                <p:cTn id="448" presetID="22" presetClass="entr" presetSubtype="4" fill="hold" nodeType="withEffect">
                                  <p:stCondLst>
                                    <p:cond delay="6144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0" dur="128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6" presetClass="emph" presetSubtype="0" fill="hold" nodeType="withEffect">
                                  <p:stCondLst>
                                    <p:cond delay="6912"/>
                                  </p:stCondLst>
                                  <p:childTnLst>
                                    <p:animScale>
                                      <p:cBhvr>
                                        <p:cTn id="452" dur="512" fill="hold"/>
                                        <p:tgtEl>
                                          <p:spTgt spid="8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53" presetID="0" presetClass="path" presetSubtype="0" fill="hold" nodeType="withEffect">
                                  <p:stCondLst>
                                    <p:cond delay="6144"/>
                                  </p:stCondLst>
                                  <p:childTnLst>
                                    <p:animMotion origin="layout" path="M 0.00052 0.00069 L 0.14726 0.2618 " pathEditMode="relative" rAng="0" ptsTypes="AA">
                                      <p:cBhvr>
                                        <p:cTn id="454" dur="64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131"/>
                                    </p:animMotion>
                                  </p:childTnLst>
                                </p:cTn>
                              </p:par>
                              <p:par>
                                <p:cTn id="455" presetID="63" presetClass="path" presetSubtype="0" fill="hold" nodeType="withEffect">
                                  <p:stCondLst>
                                    <p:cond delay="6784"/>
                                  </p:stCondLst>
                                  <p:childTnLst>
                                    <p:animMotion origin="layout" path="M 0.14726 0.2618 L 0.35547 0.2625 " pathEditMode="relative" rAng="0" ptsTypes="AA">
                                      <p:cBhvr>
                                        <p:cTn id="456" dur="64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  <p:par>
                                <p:cTn id="457" presetID="22" presetClass="entr" presetSubtype="8" fill="hold" nodeType="withEffect">
                                  <p:stCondLst>
                                    <p:cond delay="6144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9" dur="64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22" presetClass="entr" presetSubtype="8" fill="hold" nodeType="withEffect">
                                  <p:stCondLst>
                                    <p:cond delay="6784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2" dur="64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6" presetClass="emph" presetSubtype="0" fill="hold" nodeType="withEffect">
                                  <p:stCondLst>
                                    <p:cond delay="6912"/>
                                  </p:stCondLst>
                                  <p:childTnLst>
                                    <p:animScale>
                                      <p:cBhvr>
                                        <p:cTn id="464" dur="512" fill="hold"/>
                                        <p:tgtEl>
                                          <p:spTgt spid="8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65" presetID="42" presetClass="path" presetSubtype="0" fill="hold" nodeType="withEffect">
                                  <p:stCondLst>
                                    <p:cond delay="6144"/>
                                  </p:stCondLst>
                                  <p:childTnLst>
                                    <p:animMotion origin="layout" path="M 0.00026 -0.0007 L 0.00026 0.3706 " pathEditMode="relative" rAng="0" ptsTypes="AA">
                                      <p:cBhvr>
                                        <p:cTn id="466" dur="64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6"/>
                                    </p:animMotion>
                                  </p:childTnLst>
                                </p:cTn>
                              </p:par>
                              <p:par>
                                <p:cTn id="467" presetID="63" presetClass="path" presetSubtype="0" fill="hold" nodeType="withEffect">
                                  <p:stCondLst>
                                    <p:cond delay="6784"/>
                                  </p:stCondLst>
                                  <p:childTnLst>
                                    <p:animMotion origin="layout" path="M 0.00026 0.37061 L -0.14726 0.63288 " pathEditMode="relative" rAng="0" ptsTypes="AA">
                                      <p:cBhvr>
                                        <p:cTn id="468" dur="64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" y="131"/>
                                    </p:animMotion>
                                  </p:childTnLst>
                                </p:cTn>
                              </p:par>
                              <p:par>
                                <p:cTn id="469" presetID="22" presetClass="entr" presetSubtype="1" fill="hold" nodeType="withEffect">
                                  <p:stCondLst>
                                    <p:cond delay="6144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1" dur="64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22" presetClass="entr" presetSubtype="1" fill="hold" nodeType="withEffect">
                                  <p:stCondLst>
                                    <p:cond delay="6784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4" dur="64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6" presetClass="emph" presetSubtype="0" fill="hold" nodeType="withEffect">
                                  <p:stCondLst>
                                    <p:cond delay="6912"/>
                                  </p:stCondLst>
                                  <p:childTnLst>
                                    <p:animScale>
                                      <p:cBhvr>
                                        <p:cTn id="476" dur="512" fill="hold"/>
                                        <p:tgtEl>
                                          <p:spTgt spid="8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xit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6" presetClass="emph" presetSubtype="0" accel="5000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animScale>
                                      <p:cBhvr>
                                        <p:cTn id="496" dur="2560" fill="hold"/>
                                        <p:tgtEl>
                                          <p:spTgt spid="8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10" presetClass="exit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256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255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23" presetClass="entr" presetSubtype="16" fill="hold" nodeType="withEffect">
                                  <p:stCondLst>
                                    <p:cond delay="5504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25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25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4" presetID="23" presetClass="entr" presetSubtype="16" fill="hold" nodeType="withEffect">
                                  <p:stCondLst>
                                    <p:cond delay="5504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25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25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23" presetClass="entr" presetSubtype="16" fill="hold" nodeType="withEffect">
                                  <p:stCondLst>
                                    <p:cond delay="5504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256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256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2" presetID="23" presetClass="entr" presetSubtype="16" fill="hold" nodeType="withEffect">
                                  <p:stCondLst>
                                    <p:cond delay="5504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4" dur="25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25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6" presetID="23" presetClass="entr" presetSubtype="16" fill="hold" nodeType="withEffect">
                                  <p:stCondLst>
                                    <p:cond delay="5504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25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64" presetClass="path" presetSubtype="0" fill="hold" nodeType="withEffect">
                                  <p:stCondLst>
                                    <p:cond delay="7040"/>
                                  </p:stCondLst>
                                  <p:childTnLst>
                                    <p:animMotion origin="layout" path="M 5E-6 -3.33333E-6 L 5E-6 -0.4787 " pathEditMode="relative" rAng="0" ptsTypes="AA">
                                      <p:cBhvr>
                                        <p:cTn id="521" dur="128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9"/>
                                    </p:animMotion>
                                  </p:childTnLst>
                                </p:cTn>
                              </p:par>
                              <p:par>
                                <p:cTn id="522" presetID="22" presetClass="entr" presetSubtype="4" fill="hold" nodeType="withEffect">
                                  <p:stCondLst>
                                    <p:cond delay="704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4" dur="128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6" presetClass="emph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animScale>
                                      <p:cBhvr>
                                        <p:cTn id="526" dur="512" fill="hold"/>
                                        <p:tgtEl>
                                          <p:spTgt spid="9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64" presetClass="path" presetSubtype="0" fill="hold" nodeType="withEffect">
                                  <p:stCondLst>
                                    <p:cond delay="7040"/>
                                  </p:stCondLst>
                                  <p:childTnLst>
                                    <p:animMotion origin="layout" path="M -4.16667E-7 -2.59259E-6 L -0.22213 0.21227 " pathEditMode="relative" rAng="0" ptsTypes="AA">
                                      <p:cBhvr>
                                        <p:cTn id="528" dur="128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" y="106"/>
                                    </p:animMotion>
                                  </p:childTnLst>
                                </p:cTn>
                              </p:par>
                              <p:par>
                                <p:cTn id="529" presetID="22" presetClass="entr" presetSubtype="2" fill="hold" nodeType="withEffect">
                                  <p:stCondLst>
                                    <p:cond delay="704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1" dur="128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22" presetClass="entr" presetSubtype="4" fill="hold" nodeType="withEffect">
                                  <p:stCondLst>
                                    <p:cond delay="704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4" dur="128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6" presetClass="emph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animScale>
                                      <p:cBhvr>
                                        <p:cTn id="536" dur="512" fill="hold"/>
                                        <p:tgtEl>
                                          <p:spTgt spid="9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537" presetID="64" presetClass="path" presetSubtype="0" fill="hold" nodeType="withEffect">
                                  <p:stCondLst>
                                    <p:cond delay="7040"/>
                                  </p:stCondLst>
                                  <p:childTnLst>
                                    <p:animMotion origin="layout" path="M 0.00039 0.00185 L -0.22096 -0.21207 " pathEditMode="relative" rAng="0" ptsTypes="AA">
                                      <p:cBhvr>
                                        <p:cTn id="538" dur="128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" y="-107"/>
                                    </p:animMotion>
                                  </p:childTnLst>
                                </p:cTn>
                              </p:par>
                              <p:par>
                                <p:cTn id="539" presetID="6" presetClass="emph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animScale>
                                      <p:cBhvr>
                                        <p:cTn id="540" dur="512" fill="hold"/>
                                        <p:tgtEl>
                                          <p:spTgt spid="9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541" presetID="42" presetClass="path" presetSubtype="0" fill="hold" nodeType="withEffect">
                                  <p:stCondLst>
                                    <p:cond delay="7040"/>
                                  </p:stCondLst>
                                  <p:childTnLst>
                                    <p:animMotion origin="layout" path="M -3.95833E-6 -3.7037E-6 L 0.00052 0.47871 " pathEditMode="relative" rAng="0" ptsTypes="AA">
                                      <p:cBhvr>
                                        <p:cTn id="542" dur="128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"/>
                                    </p:animMotion>
                                  </p:childTnLst>
                                </p:cTn>
                              </p:par>
                              <p:par>
                                <p:cTn id="543" presetID="22" presetClass="entr" presetSubtype="1" fill="hold" nodeType="withEffect">
                                  <p:stCondLst>
                                    <p:cond delay="704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5" dur="128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6" presetID="6" presetClass="emph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animScale>
                                      <p:cBhvr>
                                        <p:cTn id="547" dur="512" fill="hold"/>
                                        <p:tgtEl>
                                          <p:spTgt spid="9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548" presetID="64" presetClass="path" presetSubtype="0" fill="hold" nodeType="withEffect">
                                  <p:stCondLst>
                                    <p:cond delay="7040"/>
                                  </p:stCondLst>
                                  <p:childTnLst>
                                    <p:animMotion origin="layout" path="M 3.54167E-6 -3.33333E-6 L 0.22083 0.21088 " pathEditMode="relative" rAng="0" ptsTypes="AA">
                                      <p:cBhvr>
                                        <p:cTn id="549" dur="64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105"/>
                                    </p:animMotion>
                                  </p:childTnLst>
                                </p:cTn>
                              </p:par>
                              <p:par>
                                <p:cTn id="550" presetID="63" presetClass="path" presetSubtype="0" fill="hold" nodeType="withEffect">
                                  <p:stCondLst>
                                    <p:cond delay="7680"/>
                                  </p:stCondLst>
                                  <p:childTnLst>
                                    <p:animMotion origin="layout" path="M 0.22083 0.21088 L 0.44257 -0.00115 " pathEditMode="relative" rAng="0" ptsTypes="AA">
                                      <p:cBhvr>
                                        <p:cTn id="551" dur="64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" y="-106"/>
                                    </p:animMotion>
                                  </p:childTnLst>
                                </p:cTn>
                              </p:par>
                              <p:par>
                                <p:cTn id="552" presetID="22" presetClass="entr" presetSubtype="8" fill="hold" nodeType="withEffect">
                                  <p:stCondLst>
                                    <p:cond delay="704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4" dur="64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22" presetClass="entr" presetSubtype="8" fill="hold" nodeType="withEffect">
                                  <p:stCondLst>
                                    <p:cond delay="768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7" dur="64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8" presetID="6" presetClass="emph" presetSubtype="0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animScale>
                                      <p:cBhvr>
                                        <p:cTn id="559" dur="512" fill="hold"/>
                                        <p:tgtEl>
                                          <p:spTgt spid="9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nodeType="withEffect">
                                  <p:stCondLst>
                                    <p:cond delay="8704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nodeType="withEffect">
                                  <p:stCondLst>
                                    <p:cond delay="8704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nodeType="withEffect">
                                  <p:stCondLst>
                                    <p:cond delay="8704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xit" presetSubtype="0" fill="hold" nodeType="withEffect">
                                  <p:stCondLst>
                                    <p:cond delay="8704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nodeType="withEffect">
                                  <p:stCondLst>
                                    <p:cond delay="8704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nodeType="withEffect">
                                  <p:stCondLst>
                                    <p:cond delay="8704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ntr" presetSubtype="0" fill="hold" nodeType="withEffect">
                                  <p:stCondLst>
                                    <p:cond delay="8704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6" presetClass="emph" presetSubtype="0" accel="50000" fill="hold" nodeType="withEffect">
                                  <p:stCondLst>
                                    <p:cond delay="8704"/>
                                  </p:stCondLst>
                                  <p:childTnLst>
                                    <p:animScale>
                                      <p:cBhvr>
                                        <p:cTn id="575" dur="2048" fill="hold"/>
                                        <p:tgtEl>
                                          <p:spTgt spid="9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576" presetID="10" presetClass="exit" presetSubtype="0" fill="hold" nodeType="withEffect">
                                  <p:stCondLst>
                                    <p:cond delay="870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7" dur="2048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2047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23" presetClass="entr" presetSubtype="16" fill="hold" nodeType="withEffect">
                                  <p:stCondLst>
                                    <p:cond delay="5504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1" dur="256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256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3" presetID="23" presetClass="entr" presetSubtype="16" fill="hold" nodeType="withEffect">
                                  <p:stCondLst>
                                    <p:cond delay="5888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7" presetID="23" presetClass="entr" presetSubtype="16" fill="hold" nodeType="withEffect">
                                  <p:stCondLst>
                                    <p:cond delay="6272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25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25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1" presetID="23" presetClass="entr" presetSubtype="16" fill="hold" nodeType="withEffect">
                                  <p:stCondLst>
                                    <p:cond delay="6656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3" dur="25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5" presetID="63" presetClass="path" presetSubtype="0" fill="hold" nodeType="withEffect">
                                  <p:stCondLst>
                                    <p:cond delay="7424"/>
                                  </p:stCondLst>
                                  <p:childTnLst>
                                    <p:animMotion origin="layout" path="M 0.00039 4.44444E-6 L 0.53724 4.44444E-6 " pathEditMode="relative" rAng="0" ptsTypes="AA">
                                      <p:cBhvr>
                                        <p:cTn id="596" dur="192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0"/>
                                    </p:animMotion>
                                  </p:childTnLst>
                                </p:cTn>
                              </p:par>
                              <p:par>
                                <p:cTn id="597" presetID="64" presetClass="path" presetSubtype="0" fill="hold" nodeType="withEffect">
                                  <p:stCondLst>
                                    <p:cond delay="7424"/>
                                  </p:stCondLst>
                                  <p:childTnLst>
                                    <p:animMotion origin="layout" path="M 4.16667E-7 4.44444E-6 L 4.16667E-7 -0.57454 " pathEditMode="relative" rAng="0" ptsTypes="AA">
                                      <p:cBhvr>
                                        <p:cTn id="598" dur="192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7"/>
                                    </p:animMotion>
                                  </p:childTnLst>
                                </p:cTn>
                              </p:par>
                              <p:par>
                                <p:cTn id="599" presetID="35" presetClass="path" presetSubtype="0" fill="hold" nodeType="withEffect">
                                  <p:stCondLst>
                                    <p:cond delay="7424"/>
                                  </p:stCondLst>
                                  <p:childTnLst>
                                    <p:animMotion origin="layout" path="M 4.16667E-7 -0.00023 L -0.5375 -0.00023 " pathEditMode="relative" rAng="0" ptsTypes="AA">
                                      <p:cBhvr>
                                        <p:cTn id="600" dur="192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" y="0"/>
                                    </p:animMotion>
                                  </p:childTnLst>
                                </p:cTn>
                              </p:par>
                              <p:par>
                                <p:cTn id="601" presetID="42" presetClass="path" presetSubtype="0" fill="hold" nodeType="withEffect">
                                  <p:stCondLst>
                                    <p:cond delay="7424"/>
                                  </p:stCondLst>
                                  <p:childTnLst>
                                    <p:animMotion origin="layout" path="M -0.00026 -0.0007 L -0.00026 0.5743 " pathEditMode="relative" rAng="0" ptsTypes="AA">
                                      <p:cBhvr>
                                        <p:cTn id="602" dur="192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"/>
                                    </p:animMotion>
                                  </p:childTnLst>
                                </p:cTn>
                              </p:par>
                              <p:par>
                                <p:cTn id="603" presetID="22" presetClass="entr" presetSubtype="8" fill="hold" nodeType="withEffect">
                                  <p:stCondLst>
                                    <p:cond delay="7424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5" dur="192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6" presetID="22" presetClass="entr" presetSubtype="4" fill="hold" nodeType="withEffect">
                                  <p:stCondLst>
                                    <p:cond delay="7424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8" dur="192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9" presetID="22" presetClass="entr" presetSubtype="2" fill="hold" nodeType="withEffect">
                                  <p:stCondLst>
                                    <p:cond delay="7424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1" dur="192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2" presetID="22" presetClass="entr" presetSubtype="1" fill="hold" nodeType="withEffect">
                                  <p:stCondLst>
                                    <p:cond delay="7424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4" dur="192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5" presetID="6" presetClass="emph" presetSubtype="0" fill="hold" nodeType="withEffect">
                                  <p:stCondLst>
                                    <p:cond delay="8960"/>
                                  </p:stCondLst>
                                  <p:childTnLst>
                                    <p:animScale>
                                      <p:cBhvr>
                                        <p:cTn id="616" dur="512" fill="hold"/>
                                        <p:tgtEl>
                                          <p:spTgt spid="10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6" presetClass="emph" presetSubtype="0" fill="hold" nodeType="withEffect">
                                  <p:stCondLst>
                                    <p:cond delay="8960"/>
                                  </p:stCondLst>
                                  <p:childTnLst>
                                    <p:animScale>
                                      <p:cBhvr>
                                        <p:cTn id="618" dur="512" fill="hold"/>
                                        <p:tgtEl>
                                          <p:spTgt spid="10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619" presetID="6" presetClass="emph" presetSubtype="0" fill="hold" nodeType="withEffect">
                                  <p:stCondLst>
                                    <p:cond delay="8960"/>
                                  </p:stCondLst>
                                  <p:childTnLst>
                                    <p:animScale>
                                      <p:cBhvr>
                                        <p:cTn id="620" dur="512" fill="hold"/>
                                        <p:tgtEl>
                                          <p:spTgt spid="11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621" presetID="6" presetClass="emph" presetSubtype="0" fill="hold" nodeType="withEffect">
                                  <p:stCondLst>
                                    <p:cond delay="8960"/>
                                  </p:stCondLst>
                                  <p:childTnLst>
                                    <p:animScale>
                                      <p:cBhvr>
                                        <p:cTn id="622" dur="512" fill="hold"/>
                                        <p:tgtEl>
                                          <p:spTgt spid="11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nodeType="withEffect">
                                  <p:stCondLst>
                                    <p:cond delay="9472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nodeType="withEffect">
                                  <p:stCondLst>
                                    <p:cond delay="9472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nodeType="withEffect">
                                  <p:stCondLst>
                                    <p:cond delay="9472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nodeType="withEffect">
                                  <p:stCondLst>
                                    <p:cond delay="9472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ntr" presetSubtype="0" fill="hold" nodeType="withEffect">
                                  <p:stCondLst>
                                    <p:cond delay="9472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6" presetClass="emph" presetSubtype="0" accel="50000" fill="hold" nodeType="withEffect">
                                  <p:stCondLst>
                                    <p:cond delay="9472"/>
                                  </p:stCondLst>
                                  <p:childTnLst>
                                    <p:animScale>
                                      <p:cBhvr>
                                        <p:cTn id="634" dur="3200" fill="hold"/>
                                        <p:tgtEl>
                                          <p:spTgt spid="11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635" presetID="10" presetClass="exit" presetSubtype="0" fill="hold" nodeType="withEffect">
                                  <p:stCondLst>
                                    <p:cond delay="9472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32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31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23" presetClass="entr" presetSubtype="16" fill="hold" nodeType="withEffect">
                                  <p:stCondLst>
                                    <p:cond delay="6528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0" dur="25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25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2" presetID="23" presetClass="entr" presetSubtype="16" fill="hold" nodeType="withEffect">
                                  <p:stCondLst>
                                    <p:cond delay="6528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4" dur="25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6" presetID="23" presetClass="entr" presetSubtype="16" fill="hold" nodeType="withEffect">
                                  <p:stCondLst>
                                    <p:cond delay="6528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8" dur="25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25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0" presetID="23" presetClass="entr" presetSubtype="16" fill="hold" nodeType="withEffect">
                                  <p:stCondLst>
                                    <p:cond delay="6528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25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25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4" presetID="42" presetClass="path" presetSubtype="0" fill="hold" nodeType="withEffect">
                                  <p:stCondLst>
                                    <p:cond delay="7680"/>
                                  </p:stCondLst>
                                  <p:childTnLst>
                                    <p:animMotion origin="layout" path="M -2.08333E-7 1.11111E-6 L 0.24102 0.42986 " pathEditMode="relative" rAng="0" ptsTypes="AA">
                                      <p:cBhvr>
                                        <p:cTn id="655" dur="1664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21500"/>
                                    </p:animMotion>
                                  </p:childTnLst>
                                </p:cTn>
                              </p:par>
                              <p:par>
                                <p:cTn id="656" presetID="42" presetClass="path" presetSubtype="0" fill="hold" nodeType="withEffect">
                                  <p:stCondLst>
                                    <p:cond delay="7680"/>
                                  </p:stCondLst>
                                  <p:childTnLst>
                                    <p:animMotion origin="layout" path="M -3.54167E-6 2.96296E-6 L 0.24167 -0.4301 " pathEditMode="relative" rAng="0" ptsTypes="AA">
                                      <p:cBhvr>
                                        <p:cTn id="657" dur="1664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-215"/>
                                    </p:animMotion>
                                  </p:childTnLst>
                                </p:cTn>
                              </p:par>
                              <p:par>
                                <p:cTn id="658" presetID="42" presetClass="path" presetSubtype="0" fill="hold" nodeType="withEffect">
                                  <p:stCondLst>
                                    <p:cond delay="7680"/>
                                  </p:stCondLst>
                                  <p:childTnLst>
                                    <p:animMotion origin="layout" path="M 3.95833E-6 0 L -0.24141 0.42917 " pathEditMode="relative" rAng="0" ptsTypes="AA">
                                      <p:cBhvr>
                                        <p:cTn id="659" dur="1664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215"/>
                                    </p:animMotion>
                                  </p:childTnLst>
                                </p:cTn>
                              </p:par>
                              <p:par>
                                <p:cTn id="660" presetID="42" presetClass="path" presetSubtype="0" fill="hold" nodeType="withEffect">
                                  <p:stCondLst>
                                    <p:cond delay="7680"/>
                                  </p:stCondLst>
                                  <p:childTnLst>
                                    <p:animMotion origin="layout" path="M 2.08333E-7 4.81481E-6 L -0.24193 -0.4294 " pathEditMode="relative" rAng="0" ptsTypes="AA">
                                      <p:cBhvr>
                                        <p:cTn id="661" dur="1664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-21500"/>
                                    </p:animMotion>
                                  </p:childTnLst>
                                </p:cTn>
                              </p:par>
                              <p:par>
                                <p:cTn id="662" presetID="22" presetClass="entr" presetSubtype="2" fill="hold" nodeType="withEffect">
                                  <p:stCondLst>
                                    <p:cond delay="768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4" dur="1664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8" fill="hold" nodeType="withEffect">
                                  <p:stCondLst>
                                    <p:cond delay="768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7" dur="1664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2" fill="hold" nodeType="withEffect">
                                  <p:stCondLst>
                                    <p:cond delay="768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0" dur="1664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8" fill="hold" nodeType="withEffect">
                                  <p:stCondLst>
                                    <p:cond delay="768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3" dur="1664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6" presetClass="emph" presetSubtype="0" fill="hold" nodeType="withEffect">
                                  <p:stCondLst>
                                    <p:cond delay="8832"/>
                                  </p:stCondLst>
                                  <p:childTnLst>
                                    <p:animScale>
                                      <p:cBhvr>
                                        <p:cTn id="675" dur="512" fill="hold"/>
                                        <p:tgtEl>
                                          <p:spTgt spid="11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676" presetID="6" presetClass="emph" presetSubtype="0" fill="hold" nodeType="withEffect">
                                  <p:stCondLst>
                                    <p:cond delay="8832"/>
                                  </p:stCondLst>
                                  <p:childTnLst>
                                    <p:animScale>
                                      <p:cBhvr>
                                        <p:cTn id="677" dur="512" fill="hold"/>
                                        <p:tgtEl>
                                          <p:spTgt spid="11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678" presetID="6" presetClass="emph" presetSubtype="0" fill="hold" nodeType="withEffect">
                                  <p:stCondLst>
                                    <p:cond delay="8832"/>
                                  </p:stCondLst>
                                  <p:childTnLst>
                                    <p:animScale>
                                      <p:cBhvr>
                                        <p:cTn id="679" dur="512" fill="hold"/>
                                        <p:tgtEl>
                                          <p:spTgt spid="11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680" presetID="6" presetClass="emph" presetSubtype="0" fill="hold" nodeType="withEffect">
                                  <p:stCondLst>
                                    <p:cond delay="8832"/>
                                  </p:stCondLst>
                                  <p:childTnLst>
                                    <p:animScale>
                                      <p:cBhvr>
                                        <p:cTn id="681" dur="512" fill="hold"/>
                                        <p:tgtEl>
                                          <p:spTgt spid="12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xit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xit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6" presetClass="emph" presetSubtype="0" accel="5000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Scale>
                                      <p:cBhvr>
                                        <p:cTn id="693" dur="2560" fill="hold"/>
                                        <p:tgtEl>
                                          <p:spTgt spid="12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694" presetID="10" presetClass="exit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5" dur="256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255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23" presetClass="entr" presetSubtype="16" fill="hold" nodeType="withEffect">
                                  <p:stCondLst>
                                    <p:cond delay="7296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9" dur="25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25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23" presetClass="entr" presetSubtype="16" fill="hold" nodeType="withEffect">
                                  <p:stCondLst>
                                    <p:cond delay="7296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3" dur="25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25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5" presetID="23" presetClass="entr" presetSubtype="16" fill="hold" nodeType="withEffect">
                                  <p:stCondLst>
                                    <p:cond delay="7296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7" dur="25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25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9" presetID="23" presetClass="entr" presetSubtype="16" fill="hold" nodeType="withEffect">
                                  <p:stCondLst>
                                    <p:cond delay="7296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1" dur="25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3" presetID="23" presetClass="entr" presetSubtype="16" fill="hold" nodeType="withEffect">
                                  <p:stCondLst>
                                    <p:cond delay="7296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5" dur="25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25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7" presetID="63" presetClass="path" presetSubtype="0" fill="hold" nodeType="withEffect">
                                  <p:stCondLst>
                                    <p:cond delay="8576"/>
                                  </p:stCondLst>
                                  <p:childTnLst>
                                    <p:animMotion origin="layout" path="M -1.25E-6 -3.7037E-7 L 0.28607 -3.7037E-7 " pathEditMode="relative" rAng="0" ptsTypes="AA">
                                      <p:cBhvr>
                                        <p:cTn id="718" dur="128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0"/>
                                    </p:animMotion>
                                  </p:childTnLst>
                                </p:cTn>
                              </p:par>
                              <p:par>
                                <p:cTn id="719" presetID="63" presetClass="path" presetSubtype="0" fill="hold" nodeType="withEffect">
                                  <p:stCondLst>
                                    <p:cond delay="8576"/>
                                  </p:stCondLst>
                                  <p:childTnLst>
                                    <p:animMotion origin="layout" path="M -1.25E-6 -3.7037E-7 L -0.09974 0.35394 " pathEditMode="relative" rAng="0" ptsTypes="AA">
                                      <p:cBhvr>
                                        <p:cTn id="720" dur="64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177"/>
                                    </p:animMotion>
                                  </p:childTnLst>
                                </p:cTn>
                              </p:par>
                              <p:par>
                                <p:cTn id="721" presetID="42" presetClass="path" presetSubtype="0" fill="hold" nodeType="withEffect">
                                  <p:stCondLst>
                                    <p:cond delay="9216"/>
                                  </p:stCondLst>
                                  <p:childTnLst>
                                    <p:animMotion origin="layout" path="M -0.09974 0.35394 L 0.00026 0.71019 " pathEditMode="relative" rAng="0" ptsTypes="AA">
                                      <p:cBhvr>
                                        <p:cTn id="722" dur="64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178"/>
                                    </p:animMotion>
                                  </p:childTnLst>
                                </p:cTn>
                              </p:par>
                              <p:par>
                                <p:cTn id="723" presetID="63" presetClass="path" presetSubtype="0" fill="hold" nodeType="withEffect">
                                  <p:stCondLst>
                                    <p:cond delay="8576"/>
                                  </p:stCondLst>
                                  <p:childTnLst>
                                    <p:animMotion origin="layout" path="M 0.00026 0.00069 L -0.1 -0.35625 " pathEditMode="relative" rAng="0" ptsTypes="AA">
                                      <p:cBhvr>
                                        <p:cTn id="724" dur="128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-178"/>
                                    </p:animMotion>
                                  </p:childTnLst>
                                </p:cTn>
                              </p:par>
                              <p:par>
                                <p:cTn id="725" presetID="63" presetClass="path" presetSubtype="0" fill="hold" nodeType="withEffect">
                                  <p:stCondLst>
                                    <p:cond delay="8576"/>
                                  </p:stCondLst>
                                  <p:childTnLst>
                                    <p:animMotion origin="layout" path="M 8.33333E-7 3.33333E-6 L -0.28672 3.33333E-6 " pathEditMode="relative" rAng="0" ptsTypes="AA">
                                      <p:cBhvr>
                                        <p:cTn id="726" dur="128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0"/>
                                    </p:animMotion>
                                  </p:childTnLst>
                                </p:cTn>
                              </p:par>
                              <p:par>
                                <p:cTn id="727" presetID="0" presetClass="path" presetSubtype="0" fill="hold" nodeType="withEffect">
                                  <p:stCondLst>
                                    <p:cond delay="8576"/>
                                  </p:stCondLst>
                                  <p:childTnLst>
                                    <p:animMotion origin="layout" path="M -0.00052 -0.00023 L 0.09961 -0.35348 " pathEditMode="relative" rAng="0" ptsTypes="AA">
                                      <p:cBhvr>
                                        <p:cTn id="728" dur="128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-177"/>
                                    </p:animMotion>
                                  </p:childTnLst>
                                </p:cTn>
                              </p:par>
                              <p:par>
                                <p:cTn id="729" presetID="22" presetClass="entr" presetSubtype="8" fill="hold" nodeType="withEffect">
                                  <p:stCondLst>
                                    <p:cond delay="8576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1" dur="128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2" presetID="22" presetClass="entr" presetSubtype="1" fill="hold" nodeType="withEffect">
                                  <p:stCondLst>
                                    <p:cond delay="8576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4" dur="64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5" presetID="22" presetClass="entr" presetSubtype="8" fill="hold" nodeType="withEffect">
                                  <p:stCondLst>
                                    <p:cond delay="9216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7" dur="64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8" presetID="22" presetClass="entr" presetSubtype="2" fill="hold" nodeType="withEffect">
                                  <p:stCondLst>
                                    <p:cond delay="8576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0" dur="128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1" presetID="22" presetClass="entr" presetSubtype="4" fill="hold" nodeType="withEffect">
                                  <p:stCondLst>
                                    <p:cond delay="8576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3" dur="128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4" presetID="22" presetClass="entr" presetSubtype="4" fill="hold" nodeType="withEffect">
                                  <p:stCondLst>
                                    <p:cond delay="8576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6" dur="128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7" presetID="6" presetClass="emph" presetSubtype="0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animScale>
                                      <p:cBhvr>
                                        <p:cTn id="748" dur="512" fill="hold"/>
                                        <p:tgtEl>
                                          <p:spTgt spid="12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749" presetID="6" presetClass="emph" presetSubtype="0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animScale>
                                      <p:cBhvr>
                                        <p:cTn id="750" dur="512" fill="hold"/>
                                        <p:tgtEl>
                                          <p:spTgt spid="12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751" presetID="6" presetClass="emph" presetSubtype="0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animScale>
                                      <p:cBhvr>
                                        <p:cTn id="752" dur="512" fill="hold"/>
                                        <p:tgtEl>
                                          <p:spTgt spid="13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753" presetID="6" presetClass="emph" presetSubtype="0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animScale>
                                      <p:cBhvr>
                                        <p:cTn id="754" dur="512" fill="hold"/>
                                        <p:tgtEl>
                                          <p:spTgt spid="13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755" presetID="6" presetClass="emph" presetSubtype="0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animScale>
                                      <p:cBhvr>
                                        <p:cTn id="756" dur="512" fill="hold"/>
                                        <p:tgtEl>
                                          <p:spTgt spid="13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757" presetID="1" presetClass="exit" presetSubtype="0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xit" presetSubtype="0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ntr" presetSubtype="0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6" presetClass="emph" presetSubtype="0" accel="50000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animScale>
                                      <p:cBhvr>
                                        <p:cTn id="772" dur="2560" fill="hold"/>
                                        <p:tgtEl>
                                          <p:spTgt spid="13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73" presetID="10" presetClass="exit" presetSubtype="0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4" dur="256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255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6" presetID="23" presetClass="entr" presetSubtype="16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8" dur="25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9" dur="25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0" presetID="23" presetClass="entr" presetSubtype="16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2" dur="25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25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4" presetID="23" presetClass="entr" presetSubtype="16" fill="hold" nodeType="withEffect">
                                  <p:stCondLst>
                                    <p:cond delay="7808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6" dur="25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7" dur="25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8" presetID="63" presetClass="path" presetSubtype="0" fill="hold" nodeType="withEffect">
                                  <p:stCondLst>
                                    <p:cond delay="9088"/>
                                  </p:stCondLst>
                                  <p:childTnLst>
                                    <p:animMotion origin="layout" path="M 0 2.22222E-6 L 0.1431 -0.25371 " pathEditMode="relative" rAng="0" ptsTypes="AA">
                                      <p:cBhvr>
                                        <p:cTn id="789" dur="384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-127"/>
                                    </p:animMotion>
                                  </p:childTnLst>
                                </p:cTn>
                              </p:par>
                              <p:par>
                                <p:cTn id="790" presetID="22" presetClass="entr" presetSubtype="8" fill="hold" nodeType="withEffect">
                                  <p:stCondLst>
                                    <p:cond delay="9088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2" dur="384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3" presetID="63" presetClass="path" presetSubtype="0" fill="hold" nodeType="withEffect">
                                  <p:stCondLst>
                                    <p:cond delay="9472"/>
                                  </p:stCondLst>
                                  <p:childTnLst>
                                    <p:animMotion origin="layout" path="M 0.1431 -0.25371 L 0.3444 -0.25371 " pathEditMode="relative" rAng="0" ptsTypes="AA">
                                      <p:cBhvr>
                                        <p:cTn id="794" dur="384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" y="0"/>
                                    </p:animMotion>
                                  </p:childTnLst>
                                </p:cTn>
                              </p:par>
                              <p:par>
                                <p:cTn id="795" presetID="22" presetClass="entr" presetSubtype="8" fill="hold" nodeType="withEffect">
                                  <p:stCondLst>
                                    <p:cond delay="9472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7" dur="384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8" presetID="42" presetClass="path" presetSubtype="0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animMotion origin="layout" path="M 0.3444 -0.25371 L 0.48633 -0.0007 " pathEditMode="relative" rAng="0" ptsTypes="AA">
                                      <p:cBhvr>
                                        <p:cTn id="799" dur="384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126"/>
                                    </p:animMotion>
                                  </p:childTnLst>
                                </p:cTn>
                              </p:par>
                              <p:par>
                                <p:cTn id="800" presetID="22" presetClass="entr" presetSubtype="8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2" dur="384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42" presetClass="path" presetSubtype="0" fill="hold" nodeType="withEffect">
                                  <p:stCondLst>
                                    <p:cond delay="10240"/>
                                  </p:stCondLst>
                                  <p:childTnLst>
                                    <p:animMotion origin="layout" path="M 0.48633 -0.0007 L 0.48633 0.35764 " pathEditMode="relative" rAng="0" ptsTypes="AA">
                                      <p:cBhvr>
                                        <p:cTn id="804" dur="384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9"/>
                                    </p:animMotion>
                                  </p:childTnLst>
                                </p:cTn>
                              </p:par>
                              <p:par>
                                <p:cTn id="805" presetID="22" presetClass="entr" presetSubtype="1" fill="hold" nodeType="withEffect">
                                  <p:stCondLst>
                                    <p:cond delay="1024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7" dur="384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8" presetID="42" presetClass="path" presetSubtype="0" fill="hold" nodeType="withEffect">
                                  <p:stCondLst>
                                    <p:cond delay="9088"/>
                                  </p:stCondLst>
                                  <p:childTnLst>
                                    <p:animMotion origin="layout" path="M 0 2.22222E-6 L 0 0.35741 " pathEditMode="relative" rAng="0" ptsTypes="AA">
                                      <p:cBhvr>
                                        <p:cTn id="809" dur="768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9"/>
                                    </p:animMotion>
                                  </p:childTnLst>
                                </p:cTn>
                              </p:par>
                              <p:par>
                                <p:cTn id="810" presetID="22" presetClass="entr" presetSubtype="1" fill="hold" nodeType="withEffect">
                                  <p:stCondLst>
                                    <p:cond delay="9088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2" dur="768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3" presetID="63" presetClass="path" presetSubtype="0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animMotion origin="layout" path="M 0 0.35741 L 0.14193 0.61018 " pathEditMode="relative" rAng="0" ptsTypes="AA">
                                      <p:cBhvr>
                                        <p:cTn id="814" dur="768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126"/>
                                    </p:animMotion>
                                  </p:childTnLst>
                                </p:cTn>
                              </p:par>
                              <p:par>
                                <p:cTn id="815" presetID="22" presetClass="entr" presetSubtype="8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7" dur="768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42" presetClass="path" presetSubtype="0" fill="hold" nodeType="withEffect">
                                  <p:stCondLst>
                                    <p:cond delay="9088"/>
                                  </p:stCondLst>
                                  <p:childTnLst>
                                    <p:animMotion origin="layout" path="M 2.08333E-6 0.0007 L -0.1418 0.25347 " pathEditMode="relative" rAng="0" ptsTypes="AA">
                                      <p:cBhvr>
                                        <p:cTn id="819" dur="768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126"/>
                                    </p:animMotion>
                                  </p:childTnLst>
                                </p:cTn>
                              </p:par>
                              <p:par>
                                <p:cTn id="820" presetID="22" presetClass="entr" presetSubtype="1" fill="hold" nodeType="withEffect">
                                  <p:stCondLst>
                                    <p:cond delay="9088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2" dur="768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3" presetID="63" presetClass="path" presetSubtype="0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animMotion origin="layout" path="M -0.1418 0.25347 L -0.34388 0.25324 " pathEditMode="relative" rAng="0" ptsTypes="AA">
                                      <p:cBhvr>
                                        <p:cTn id="824" dur="768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0"/>
                                    </p:animMotion>
                                  </p:childTnLst>
                                </p:cTn>
                              </p:par>
                              <p:par>
                                <p:cTn id="825" presetID="22" presetClass="entr" presetSubtype="2" fill="hold" nodeType="withEffect">
                                  <p:stCondLst>
                                    <p:cond delay="9856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7" dur="768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8" presetID="6" presetClass="emph" presetSubtype="0" fill="hold" nodeType="withEffect">
                                  <p:stCondLst>
                                    <p:cond delay="10112"/>
                                  </p:stCondLst>
                                  <p:childTnLst>
                                    <p:animScale>
                                      <p:cBhvr>
                                        <p:cTn id="829" dur="512" fill="hold"/>
                                        <p:tgtEl>
                                          <p:spTgt spid="14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830" presetID="6" presetClass="emph" presetSubtype="0" fill="hold" nodeType="withEffect">
                                  <p:stCondLst>
                                    <p:cond delay="10112"/>
                                  </p:stCondLst>
                                  <p:childTnLst>
                                    <p:animScale>
                                      <p:cBhvr>
                                        <p:cTn id="831" dur="512" fill="hold"/>
                                        <p:tgtEl>
                                          <p:spTgt spid="14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832" presetID="6" presetClass="emph" presetSubtype="0" fill="hold" nodeType="withEffect">
                                  <p:stCondLst>
                                    <p:cond delay="10112"/>
                                  </p:stCondLst>
                                  <p:childTnLst>
                                    <p:animScale>
                                      <p:cBhvr>
                                        <p:cTn id="833" dur="512" fill="hold"/>
                                        <p:tgtEl>
                                          <p:spTgt spid="14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834" presetID="1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6" presetID="1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1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2" presetID="1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1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ntr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6" presetClass="emph" presetSubtype="0" accel="5000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animScale>
                                      <p:cBhvr>
                                        <p:cTn id="853" dur="2560" fill="hold"/>
                                        <p:tgtEl>
                                          <p:spTgt spid="14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854" presetID="10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5" dur="256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255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7" presetID="23" presetClass="entr" presetSubtype="16" fill="hold" nodeType="withEffect">
                                  <p:stCondLst>
                                    <p:cond delay="832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9" dur="25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0" dur="25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1" presetID="23" presetClass="entr" presetSubtype="16" fill="hold" nodeType="withEffect">
                                  <p:stCondLst>
                                    <p:cond delay="832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3" dur="25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25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5" presetID="23" presetClass="entr" presetSubtype="16" fill="hold" nodeType="withEffect">
                                  <p:stCondLst>
                                    <p:cond delay="832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7" dur="25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8" dur="25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9" presetID="23" presetClass="entr" presetSubtype="16" fill="hold" nodeType="withEffect">
                                  <p:stCondLst>
                                    <p:cond delay="832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1" dur="25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25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3" presetID="64" presetClass="path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2.77556E-17 0.00047 L 2.77556E-17 -0.57384 " pathEditMode="relative" rAng="0" ptsTypes="AA">
                                      <p:cBhvr>
                                        <p:cTn id="874" dur="128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7"/>
                                    </p:animMotion>
                                  </p:childTnLst>
                                </p:cTn>
                              </p:par>
                              <p:par>
                                <p:cTn id="875" presetID="35" presetClass="path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2.08333E-7 -2.96296E-6 L -0.53763 -2.96296E-6 " pathEditMode="relative" rAng="0" ptsTypes="AA">
                                      <p:cBhvr>
                                        <p:cTn id="876" dur="128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" y="0"/>
                                    </p:animMotion>
                                  </p:childTnLst>
                                </p:cTn>
                              </p:par>
                              <p:par>
                                <p:cTn id="877" presetID="42" presetClass="path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0.00013 0.00046 L 0.00013 0.57546 " pathEditMode="relative" rAng="0" ptsTypes="AA">
                                      <p:cBhvr>
                                        <p:cTn id="878" dur="128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"/>
                                    </p:animMotion>
                                  </p:childTnLst>
                                </p:cTn>
                              </p:par>
                              <p:par>
                                <p:cTn id="879" presetID="63" presetClass="path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2.77556E-17 -2.96296E-6 L 0.53737 -2.96296E-6 " pathEditMode="relative" rAng="0" ptsTypes="AA">
                                      <p:cBhvr>
                                        <p:cTn id="880" dur="128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" y="0"/>
                                    </p:animMotion>
                                  </p:childTnLst>
                                </p:cTn>
                              </p:par>
                              <p:par>
                                <p:cTn id="881" presetID="22" presetClass="entr" presetSubtype="2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3" dur="128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22" presetClass="entr" presetSubtype="1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6" dur="128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22" presetClass="entr" presetSubtype="8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9" dur="128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22" presetClass="entr" presetSubtype="4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128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6" presetClass="emph" presetSubtype="0" fill="hold" nodeType="withEffect">
                                  <p:stCondLst>
                                    <p:cond delay="10496"/>
                                  </p:stCondLst>
                                  <p:childTnLst>
                                    <p:animScale>
                                      <p:cBhvr>
                                        <p:cTn id="894" dur="512" fill="hold"/>
                                        <p:tgtEl>
                                          <p:spTgt spid="15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895" presetID="6" presetClass="emph" presetSubtype="0" fill="hold" nodeType="withEffect">
                                  <p:stCondLst>
                                    <p:cond delay="10496"/>
                                  </p:stCondLst>
                                  <p:childTnLst>
                                    <p:animScale>
                                      <p:cBhvr>
                                        <p:cTn id="896" dur="512" fill="hold"/>
                                        <p:tgtEl>
                                          <p:spTgt spid="15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897" presetID="6" presetClass="emph" presetSubtype="0" fill="hold" nodeType="withEffect">
                                  <p:stCondLst>
                                    <p:cond delay="10496"/>
                                  </p:stCondLst>
                                  <p:childTnLst>
                                    <p:animScale>
                                      <p:cBhvr>
                                        <p:cTn id="898" dur="512" fill="hold"/>
                                        <p:tgtEl>
                                          <p:spTgt spid="15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899" presetID="6" presetClass="emph" presetSubtype="0" fill="hold" nodeType="withEffect">
                                  <p:stCondLst>
                                    <p:cond delay="10496"/>
                                  </p:stCondLst>
                                  <p:childTnLst>
                                    <p:animScale>
                                      <p:cBhvr>
                                        <p:cTn id="900" dur="512" fill="hold"/>
                                        <p:tgtEl>
                                          <p:spTgt spid="15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01" presetID="1" presetClass="exit" presetSubtype="0" fill="hold" nodeType="withEffect">
                                  <p:stCondLst>
                                    <p:cond delay="11008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1" presetClass="exit" presetSubtype="0" fill="hold" nodeType="withEffect">
                                  <p:stCondLst>
                                    <p:cond delay="11008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presetID="1" presetClass="exit" presetSubtype="0" fill="hold" nodeType="withEffect">
                                  <p:stCondLst>
                                    <p:cond delay="11008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presetID="1" presetClass="exit" presetSubtype="0" fill="hold" nodeType="withEffect">
                                  <p:stCondLst>
                                    <p:cond delay="11008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1" presetClass="entr" presetSubtype="0" fill="hold" nodeType="withEffect">
                                  <p:stCondLst>
                                    <p:cond delay="11008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1" presetID="6" presetClass="emph" presetSubtype="0" accel="50000" fill="hold" nodeType="withEffect">
                                  <p:stCondLst>
                                    <p:cond delay="11008"/>
                                  </p:stCondLst>
                                  <p:childTnLst>
                                    <p:animScale>
                                      <p:cBhvr>
                                        <p:cTn id="912" dur="2304" fill="hold"/>
                                        <p:tgtEl>
                                          <p:spTgt spid="15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913" presetID="10" presetClass="exit" presetSubtype="0" fill="hold" nodeType="withEffect">
                                  <p:stCondLst>
                                    <p:cond delay="1100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4" dur="2304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2303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23" presetClass="entr" presetSubtype="16" fill="hold" nodeType="withEffect">
                                  <p:stCondLst>
                                    <p:cond delay="8576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8" dur="25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25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0" presetID="23" presetClass="entr" presetSubtype="16" fill="hold" nodeType="withEffect">
                                  <p:stCondLst>
                                    <p:cond delay="8576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2" dur="25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3" dur="25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4" presetID="23" presetClass="entr" presetSubtype="16" fill="hold" nodeType="withEffect">
                                  <p:stCondLst>
                                    <p:cond delay="8576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6" dur="25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25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8" presetID="23" presetClass="entr" presetSubtype="16" fill="hold" nodeType="withEffect">
                                  <p:stCondLst>
                                    <p:cond delay="8576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0" dur="25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1" dur="25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2" presetID="42" presetClass="path" presetSubtype="0" fill="hold" nodeType="withEffect">
                                  <p:stCondLst>
                                    <p:cond delay="9984"/>
                                  </p:stCondLst>
                                  <p:childTnLst>
                                    <p:animMotion origin="layout" path="M -2.08333E-7 1.11111E-6 L 0.24102 0.42986 " pathEditMode="relative" rAng="0" ptsTypes="AA">
                                      <p:cBhvr>
                                        <p:cTn id="933" dur="128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21500"/>
                                    </p:animMotion>
                                  </p:childTnLst>
                                </p:cTn>
                              </p:par>
                              <p:par>
                                <p:cTn id="934" presetID="22" presetClass="entr" presetSubtype="8" fill="hold" nodeType="withEffect">
                                  <p:stCondLst>
                                    <p:cond delay="9984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6" dur="128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7" presetID="42" presetClass="path" presetSubtype="0" fill="hold" nodeType="withEffect">
                                  <p:stCondLst>
                                    <p:cond delay="9984"/>
                                  </p:stCondLst>
                                  <p:childTnLst>
                                    <p:animMotion origin="layout" path="M -2.08333E-7 1.11111E-6 L -0.2418 0.4294 " pathEditMode="relative" rAng="0" ptsTypes="AA">
                                      <p:cBhvr>
                                        <p:cTn id="938" dur="128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21500"/>
                                    </p:animMotion>
                                  </p:childTnLst>
                                </p:cTn>
                              </p:par>
                              <p:par>
                                <p:cTn id="939" presetID="22" presetClass="entr" presetSubtype="2" fill="hold" nodeType="withEffect">
                                  <p:stCondLst>
                                    <p:cond delay="9984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1" dur="128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2" presetID="42" presetClass="path" presetSubtype="0" fill="hold" nodeType="withEffect">
                                  <p:stCondLst>
                                    <p:cond delay="9984"/>
                                  </p:stCondLst>
                                  <p:childTnLst>
                                    <p:animMotion origin="layout" path="M 2.08333E-7 4.81481E-6 L 0.24193 -0.4294 " pathEditMode="relative" rAng="0" ptsTypes="AA">
                                      <p:cBhvr>
                                        <p:cTn id="943" dur="128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0" y="-21500"/>
                                    </p:animMotion>
                                  </p:childTnLst>
                                </p:cTn>
                              </p:par>
                              <p:par>
                                <p:cTn id="944" presetID="22" presetClass="entr" presetSubtype="8" fill="hold" nodeType="withEffect">
                                  <p:stCondLst>
                                    <p:cond delay="9984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6" dur="128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7" presetID="42" presetClass="path" presetSubtype="0" fill="hold" nodeType="withEffect">
                                  <p:stCondLst>
                                    <p:cond delay="9984"/>
                                  </p:stCondLst>
                                  <p:childTnLst>
                                    <p:animMotion origin="layout" path="M 2.08333E-7 4.81481E-6 L -0.24193 -0.4294 " pathEditMode="relative" rAng="0" ptsTypes="AA">
                                      <p:cBhvr>
                                        <p:cTn id="948" dur="128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-21500"/>
                                    </p:animMotion>
                                  </p:childTnLst>
                                </p:cTn>
                              </p:par>
                              <p:par>
                                <p:cTn id="949" presetID="22" presetClass="entr" presetSubtype="2" fill="hold" nodeType="withEffect">
                                  <p:stCondLst>
                                    <p:cond delay="9984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1" dur="128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2" presetID="6" presetClass="emph" presetSubtype="0" fill="hold" nodeType="withEffect">
                                  <p:stCondLst>
                                    <p:cond delay="10752"/>
                                  </p:stCondLst>
                                  <p:childTnLst>
                                    <p:animScale>
                                      <p:cBhvr>
                                        <p:cTn id="953" dur="512" fill="hold"/>
                                        <p:tgtEl>
                                          <p:spTgt spid="15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54" presetID="6" presetClass="emph" presetSubtype="0" fill="hold" nodeType="withEffect">
                                  <p:stCondLst>
                                    <p:cond delay="10752"/>
                                  </p:stCondLst>
                                  <p:childTnLst>
                                    <p:animScale>
                                      <p:cBhvr>
                                        <p:cTn id="955" dur="512" fill="hold"/>
                                        <p:tgtEl>
                                          <p:spTgt spid="16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56" presetID="6" presetClass="emph" presetSubtype="0" fill="hold" nodeType="withEffect">
                                  <p:stCondLst>
                                    <p:cond delay="10752"/>
                                  </p:stCondLst>
                                  <p:childTnLst>
                                    <p:animScale>
                                      <p:cBhvr>
                                        <p:cTn id="957" dur="512" fill="hold"/>
                                        <p:tgtEl>
                                          <p:spTgt spid="16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58" presetID="6" presetClass="emph" presetSubtype="0" fill="hold" nodeType="withEffect">
                                  <p:stCondLst>
                                    <p:cond delay="10752"/>
                                  </p:stCondLst>
                                  <p:childTnLst>
                                    <p:animScale>
                                      <p:cBhvr>
                                        <p:cTn id="959" dur="512" fill="hold"/>
                                        <p:tgtEl>
                                          <p:spTgt spid="16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60" presetID="1" presetClass="exit" presetSubtype="0" fill="hold" nodeType="withEffect">
                                  <p:stCondLst>
                                    <p:cond delay="11264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" presetClass="exit" presetSubtype="0" fill="hold" nodeType="withEffect">
                                  <p:stCondLst>
                                    <p:cond delay="11264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4" presetID="1" presetClass="exit" presetSubtype="0" fill="hold" nodeType="withEffect">
                                  <p:stCondLst>
                                    <p:cond delay="11264"/>
                                  </p:stCondLst>
                                  <p:childTnLs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xit" presetSubtype="0" fill="hold" nodeType="withEffect">
                                  <p:stCondLst>
                                    <p:cond delay="11264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" presetClass="entr" presetSubtype="0" fill="hold" nodeType="withEffect">
                                  <p:stCondLst>
                                    <p:cond delay="11264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6" presetClass="emph" presetSubtype="0" accel="50000" fill="hold" nodeType="withEffect">
                                  <p:stCondLst>
                                    <p:cond delay="11264"/>
                                  </p:stCondLst>
                                  <p:childTnLst>
                                    <p:animScale>
                                      <p:cBhvr>
                                        <p:cTn id="971" dur="2304" fill="hold"/>
                                        <p:tgtEl>
                                          <p:spTgt spid="16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972" presetID="10" presetClass="exit" presetSubtype="0" fill="hold" nodeType="withEffect">
                                  <p:stCondLst>
                                    <p:cond delay="1126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3" dur="2304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2303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23" presetClass="entr" presetSubtype="16" fill="hold" nodeType="withEffect">
                                  <p:stCondLst>
                                    <p:cond delay="896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7" dur="25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25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9" presetID="23" presetClass="entr" presetSubtype="16" fill="hold" nodeType="withEffect">
                                  <p:stCondLst>
                                    <p:cond delay="896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1" dur="25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2" dur="25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3" presetID="23" presetClass="entr" presetSubtype="16" fill="hold" nodeType="withEffect">
                                  <p:stCondLst>
                                    <p:cond delay="896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5" dur="25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6" dur="25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7" presetID="23" presetClass="entr" presetSubtype="16" fill="hold" nodeType="withEffect">
                                  <p:stCondLst>
                                    <p:cond delay="896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9" dur="25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0" dur="25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1" presetID="23" presetClass="entr" presetSubtype="16" fill="hold" nodeType="withEffect">
                                  <p:stCondLst>
                                    <p:cond delay="896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3" dur="25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25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5" presetID="63" presetClass="path" presetSubtype="0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animMotion origin="layout" path="M -1.25E-6 -3.7037E-7 L 0.28607 -3.7037E-7 " pathEditMode="relative" rAng="0" ptsTypes="AA">
                                      <p:cBhvr>
                                        <p:cTn id="996" dur="128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0"/>
                                    </p:animMotion>
                                  </p:childTnLst>
                                </p:cTn>
                              </p:par>
                              <p:par>
                                <p:cTn id="997" presetID="22" presetClass="entr" presetSubtype="8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9" dur="128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0" presetID="6" presetClass="emph" presetSubtype="0" fill="hold" nodeType="withEffect">
                                  <p:stCondLst>
                                    <p:cond delay="10112"/>
                                  </p:stCondLst>
                                  <p:childTnLst>
                                    <p:animScale>
                                      <p:cBhvr>
                                        <p:cTn id="1001" dur="512" fill="hold"/>
                                        <p:tgtEl>
                                          <p:spTgt spid="17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002" presetID="63" presetClass="path" presetSubtype="0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animMotion origin="layout" path="M -1.25E-6 -3.7037E-7 L -0.09974 0.35394 " pathEditMode="relative" rAng="0" ptsTypes="AA">
                                      <p:cBhvr>
                                        <p:cTn id="1003" dur="128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177"/>
                                    </p:animMotion>
                                  </p:childTnLst>
                                </p:cTn>
                              </p:par>
                              <p:par>
                                <p:cTn id="1004" presetID="22" presetClass="entr" presetSubtype="1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6" dur="128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22" presetClass="entr" presetSubtype="8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9" dur="128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presetID="6" presetClass="emph" presetSubtype="0" fill="hold" nodeType="withEffect">
                                  <p:stCondLst>
                                    <p:cond delay="10112"/>
                                  </p:stCondLst>
                                  <p:childTnLst>
                                    <p:animScale>
                                      <p:cBhvr>
                                        <p:cTn id="1011" dur="512" fill="hold"/>
                                        <p:tgtEl>
                                          <p:spTgt spid="17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012" presetID="63" presetClass="path" presetSubtype="0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animMotion origin="layout" path="M -0.00039 -0.00069 L 0.09909 0.35417 " pathEditMode="relative" rAng="0" ptsTypes="AA">
                                      <p:cBhvr>
                                        <p:cTn id="1013" dur="128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177"/>
                                    </p:animMotion>
                                  </p:childTnLst>
                                </p:cTn>
                              </p:par>
                              <p:par>
                                <p:cTn id="1014" presetID="22" presetClass="entr" presetSubtype="2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6" dur="128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7" presetID="6" presetClass="emph" presetSubtype="0" fill="hold" nodeType="withEffect">
                                  <p:stCondLst>
                                    <p:cond delay="10112"/>
                                  </p:stCondLst>
                                  <p:childTnLst>
                                    <p:animScale>
                                      <p:cBhvr>
                                        <p:cTn id="1018" dur="512" fill="hold"/>
                                        <p:tgtEl>
                                          <p:spTgt spid="17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019" presetID="63" presetClass="path" presetSubtype="0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animMotion origin="layout" path="M 8.33333E-7 3.33333E-6 L -0.28672 3.33333E-6 " pathEditMode="relative" rAng="0" ptsTypes="AA">
                                      <p:cBhvr>
                                        <p:cTn id="1020" dur="128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0"/>
                                    </p:animMotion>
                                  </p:childTnLst>
                                </p:cTn>
                              </p:par>
                              <p:par>
                                <p:cTn id="1021" presetID="22" presetClass="entr" presetSubtype="4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3" dur="64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4" presetID="22" presetClass="entr" presetSubtype="4" fill="hold" nodeType="withEffect">
                                  <p:stCondLst>
                                    <p:cond delay="9984"/>
                                  </p:stCondLst>
                                  <p:childTnLs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6" dur="64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7" presetID="6" presetClass="emph" presetSubtype="0" fill="hold" nodeType="withEffect">
                                  <p:stCondLst>
                                    <p:cond delay="10112"/>
                                  </p:stCondLst>
                                  <p:childTnLst>
                                    <p:animScale>
                                      <p:cBhvr>
                                        <p:cTn id="1028" dur="512" fill="hold"/>
                                        <p:tgtEl>
                                          <p:spTgt spid="173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029" presetID="0" presetClass="path" presetSubtype="0" fill="hold" nodeType="withEffect">
                                  <p:stCondLst>
                                    <p:cond delay="9344"/>
                                  </p:stCondLst>
                                  <p:childTnLst>
                                    <p:animMotion origin="layout" path="M -0.00052 -0.00023 L 0.09961 -0.35348 L 8.33333E-7 -0.7088 " pathEditMode="relative" rAng="0" ptsTypes="AAA">
                                      <p:cBhvr>
                                        <p:cTn id="1030" dur="128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-354"/>
                                    </p:animMotion>
                                  </p:childTnLst>
                                </p:cTn>
                              </p:par>
                              <p:par>
                                <p:cTn id="1031" presetID="6" presetClass="emph" presetSubtype="0" fill="hold" nodeType="withEffect">
                                  <p:stCondLst>
                                    <p:cond delay="10112"/>
                                  </p:stCondLst>
                                  <p:childTnLst>
                                    <p:animScale>
                                      <p:cBhvr>
                                        <p:cTn id="1032" dur="512" fill="hold"/>
                                        <p:tgtEl>
                                          <p:spTgt spid="17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033" presetID="1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1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7" presetID="1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9" presetID="1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1" presetID="1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3" presetID="1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5" presetID="1" presetClass="entr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7" presetID="6" presetClass="emph" presetSubtype="0" accel="5000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animScale>
                                      <p:cBhvr>
                                        <p:cTn id="1048" dur="1280" fill="hold"/>
                                        <p:tgtEl>
                                          <p:spTgt spid="17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049" presetID="10" presetClass="exit" presetSubtype="0" fill="hold" nodeType="withEffect">
                                  <p:stCondLst>
                                    <p:cond delay="10624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0" dur="128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127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2" presetID="23" presetClass="entr" presetSubtype="16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4" dur="25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5" dur="25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6" presetID="1" presetClass="path" presetSubtype="0" fill="hold" nodeType="withEffect">
                                  <p:stCondLst>
                                    <p:cond delay="11008"/>
                                  </p:stCondLst>
                                  <p:childTnLst>
                                    <p:animMotion origin="layout" path="M 0 -0.00046 C 0.14232 -0.00046 0.25833 0.20579 0.25833 0.46088 C 0.25833 0.71505 0.14232 0.92246 0 0.92246 C -0.14258 0.92246 -0.25833 0.71505 -0.25833 0.46088 C -0.25833 0.20579 -0.14258 -0.00046 0 -0.00046 Z " pathEditMode="fixed" rAng="0" ptsTypes="fffff">
                                      <p:cBhvr>
                                        <p:cTn id="1057" dur="1280" spd="-10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1"/>
                                    </p:animMotion>
                                  </p:childTnLst>
                                </p:cTn>
                              </p:par>
                              <p:par>
                                <p:cTn id="1058" presetID="21" presetClass="entr" presetSubtype="1" fill="hold" nodeType="withEffect">
                                  <p:stCondLst>
                                    <p:cond delay="11008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0" dur="128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19" presetClass="exit" presetSubtype="10" repeatCount="400" fill="hold" nodeType="withEffect">
                                  <p:stCondLst>
                                    <p:cond delay="11008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2" dur="13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13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12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6" presetClass="emph" presetSubtype="0" fill="hold" nodeType="withEffect">
                                  <p:stCondLst>
                                    <p:cond delay="11776"/>
                                  </p:stCondLst>
                                  <p:childTnLst>
                                    <p:animScale>
                                      <p:cBhvr>
                                        <p:cTn id="1066" dur="512" fill="hold"/>
                                        <p:tgtEl>
                                          <p:spTgt spid="17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067" presetID="6" presetClass="emph" presetSubtype="0" accel="50000" fill="hold" nodeType="withEffect">
                                  <p:stCondLst>
                                    <p:cond delay="12288"/>
                                  </p:stCondLst>
                                  <p:childTnLst>
                                    <p:animScale>
                                      <p:cBhvr>
                                        <p:cTn id="1068" dur="2816" fill="hold"/>
                                        <p:tgtEl>
                                          <p:spTgt spid="17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069" presetID="10" presetClass="exit" presetSubtype="0" fill="hold" nodeType="withEffect">
                                  <p:stCondLst>
                                    <p:cond delay="1228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0" dur="2816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2815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2" presetID="10" presetClass="entr" presetSubtype="0" fill="hold" grpId="0" nodeType="withEffect">
                                  <p:stCondLst>
                                    <p:cond delay="1216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4" dur="32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5" presetID="10" presetClass="entr" presetSubtype="0" fill="hold" grpId="0" nodeType="withEffect">
                                  <p:stCondLst>
                                    <p:cond delay="1216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7" dur="32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8" presetID="10" presetClass="entr" presetSubtype="0" fill="hold" grpId="0" nodeType="withEffect">
                                  <p:stCondLst>
                                    <p:cond delay="1216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0" dur="32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1" presetID="10" presetClass="entr" presetSubtype="0" fill="hold" grpId="0" nodeType="withEffect">
                                  <p:stCondLst>
                                    <p:cond delay="12160"/>
                                  </p:stCondLst>
                                  <p:childTnLs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3" dur="32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4" presetID="10" presetClass="entr" presetSubtype="0" fill="hold" grpId="0" nodeType="withEffect">
                                  <p:stCondLst>
                                    <p:cond delay="1216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6" dur="32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7" presetID="10" presetClass="entr" presetSubtype="0" fill="hold" grpId="0" nodeType="withEffect">
                                  <p:stCondLst>
                                    <p:cond delay="1216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9" dur="32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0" presetID="6" presetClass="emph" presetSubtype="0" fill="hold" grpId="2" nodeType="withEffect">
                                  <p:stCondLst>
                                    <p:cond delay="12160"/>
                                  </p:stCondLst>
                                  <p:childTnLst>
                                    <p:animScale>
                                      <p:cBhvr>
                                        <p:cTn id="1091" dur="13" fill="hold"/>
                                        <p:tgtEl>
                                          <p:spTgt spid="178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  <p:par>
                                <p:cTn id="1092" presetID="6" presetClass="emph" presetSubtype="0" fill="hold" grpId="2" nodeType="withEffect">
                                  <p:stCondLst>
                                    <p:cond delay="12160"/>
                                  </p:stCondLst>
                                  <p:childTnLst>
                                    <p:animScale>
                                      <p:cBhvr>
                                        <p:cTn id="1093" dur="13" fill="hold"/>
                                        <p:tgtEl>
                                          <p:spTgt spid="179"/>
                                        </p:tgtEl>
                                      </p:cBhvr>
                                      <p:by x="67000" y="67000"/>
                                    </p:animScale>
                                  </p:childTnLst>
                                </p:cTn>
                              </p:par>
                              <p:par>
                                <p:cTn id="1094" presetID="6" presetClass="emph" presetSubtype="0" fill="hold" grpId="2" nodeType="withEffect">
                                  <p:stCondLst>
                                    <p:cond delay="12160"/>
                                  </p:stCondLst>
                                  <p:childTnLst>
                                    <p:animScale>
                                      <p:cBhvr>
                                        <p:cTn id="1095" dur="13" fill="hold"/>
                                        <p:tgtEl>
                                          <p:spTgt spid="180"/>
                                        </p:tgtEl>
                                      </p:cBhvr>
                                      <p:by x="79000" y="79000"/>
                                    </p:animScale>
                                  </p:childTnLst>
                                </p:cTn>
                              </p:par>
                              <p:par>
                                <p:cTn id="1096" presetID="6" presetClass="emph" presetSubtype="0" fill="hold" grpId="2" nodeType="withEffect">
                                  <p:stCondLst>
                                    <p:cond delay="12160"/>
                                  </p:stCondLst>
                                  <p:childTnLst>
                                    <p:animScale>
                                      <p:cBhvr>
                                        <p:cTn id="1097" dur="13" fill="hold"/>
                                        <p:tgtEl>
                                          <p:spTgt spid="181"/>
                                        </p:tgtEl>
                                      </p:cBhvr>
                                      <p:by x="73000" y="73000"/>
                                    </p:animScale>
                                  </p:childTnLst>
                                </p:cTn>
                              </p:par>
                              <p:par>
                                <p:cTn id="1098" presetID="6" presetClass="emph" presetSubtype="0" fill="hold" grpId="4" nodeType="withEffect">
                                  <p:stCondLst>
                                    <p:cond delay="12160"/>
                                  </p:stCondLst>
                                  <p:childTnLst>
                                    <p:animScale>
                                      <p:cBhvr>
                                        <p:cTn id="1099" dur="13" fill="hold"/>
                                        <p:tgtEl>
                                          <p:spTgt spid="18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00" presetID="0" presetClass="path" presetSubtype="0" accel="50000" decel="50000" fill="hold" grpId="1" nodeType="withEffect">
                                  <p:stCondLst>
                                    <p:cond delay="13440"/>
                                  </p:stCondLst>
                                  <p:childTnLst>
                                    <p:animMotion origin="layout" path="M -3.95833E-6 -0.00023 C 0.03138 -0.00394 0.10482 -0.01968 0.12982 -0.02917 C 0.15534 -0.03866 0.1642 -0.0338 0.19193 -0.06574 C 0.21967 -0.09769 0.26485 -0.19445 0.29649 -0.2206 C 0.32813 -0.24676 0.3586 -0.23172 0.38191 -0.22246 C 0.40521 -0.2132 0.42123 -0.19028 0.43633 -0.16459 C 0.45144 -0.13889 0.46927 -0.10718 0.47253 -0.06806 C 0.47579 -0.02894 0.48008 0.02801 0.45625 0.07037 C 0.43243 0.11273 0.40157 0.17963 0.32969 0.18657 C 0.17605 0.20115 0.08464 0.12453 0.05938 0.07963 C 0.02149 -0.00718 0.07904 -0.07176 0.1586 -0.09514 " pathEditMode="relative" rAng="0" ptsTypes="aaasaaaaaaa">
                                      <p:cBhvr>
                                        <p:cTn id="1101" dur="3328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" y="-23"/>
                                    </p:animMotion>
                                  </p:childTnLst>
                                </p:cTn>
                              </p:par>
                              <p:par>
                                <p:cTn id="1102" presetID="6" presetClass="emph" presetSubtype="0" accel="50000" decel="50000" autoRev="1" fill="hold" grpId="3" nodeType="withEffect">
                                  <p:stCondLst>
                                    <p:cond delay="13824"/>
                                  </p:stCondLst>
                                  <p:childTnLst>
                                    <p:animScale>
                                      <p:cBhvr>
                                        <p:cTn id="1103" dur="1280" fill="hold"/>
                                        <p:tgtEl>
                                          <p:spTgt spid="178"/>
                                        </p:tgtEl>
                                      </p:cBhvr>
                                      <p:by x="174000" y="174000"/>
                                    </p:animScale>
                                  </p:childTnLst>
                                </p:cTn>
                              </p:par>
                              <p:par>
                                <p:cTn id="1104" presetID="0" presetClass="path" presetSubtype="0" accel="50000" decel="50000" fill="hold" grpId="1" nodeType="withEffect">
                                  <p:stCondLst>
                                    <p:cond delay="13440"/>
                                  </p:stCondLst>
                                  <p:childTnLst>
                                    <p:animMotion origin="layout" path="M -0.00078 -4.81481E-6 C -0.00885 0.03149 -0.01197 0.16297 -0.00898 0.19144 C -0.00598 0.21922 0.00612 0.24538 0.02616 0.24167 C 0.04621 0.23797 0.08435 0.20417 0.10465 0.19237 C 0.12469 0.17801 0.15073 0.16297 0.16179 0.16899 C 0.17298 0.17408 0.17533 0.20417 0.17559 0.21505 C 0.17572 0.22292 0.17493 0.23033 0.17246 0.24005 C 0.17012 0.24862 0.16556 0.25672 0.16166 0.26413 C 0.15736 0.27061 0.1506 0.27454 0.14747 0.27547 C 0.14422 0.27547 0.13797 0.27547 0.13172 0.27153 C 0.12561 0.26667 0.10309 0.23704 0.10048 0.20788 C 0.09788 0.17801 0.11025 0.09815 0.13927 0.072 C 0.16843 0.04561 0.27164 0.06227 0.30041 0.18172 C 0.32605 0.28033 0.32032 0.3125 0.31876 0.38982 " pathEditMode="relative" rAng="0" ptsTypes="AAAAAAAAAAAAAA">
                                      <p:cBhvr>
                                        <p:cTn id="1105" dur="3328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0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6" presetID="6" presetClass="emph" presetSubtype="0" accel="50000" decel="50000" autoRev="1" fill="hold" grpId="3" nodeType="withEffect">
                                  <p:stCondLst>
                                    <p:cond delay="13440"/>
                                  </p:stCondLst>
                                  <p:childTnLst>
                                    <p:animScale>
                                      <p:cBhvr>
                                        <p:cTn id="1107" dur="1664" fill="hold"/>
                                        <p:tgtEl>
                                          <p:spTgt spid="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08" presetID="0" presetClass="path" presetSubtype="0" accel="50000" decel="50000" fill="hold" grpId="1" nodeType="withEffect">
                                  <p:stCondLst>
                                    <p:cond delay="13440"/>
                                  </p:stCondLst>
                                  <p:childTnLst>
                                    <p:animMotion origin="layout" path="M -0.00065 -3.7037E-6 C -0.00743 -0.06666 -0.01263 -0.2949 -0.01224 -0.33773 C -0.01185 -0.37939 -0.00821 -0.43912 -0.00013 -0.4868 C 0.00781 -0.53402 0.04817 -0.6618 0.08606 -0.69027 C 0.12382 -0.71875 0.16888 -0.70254 0.19101 -0.68958 C 0.21302 -0.67685 0.22812 -0.65926 0.23984 -0.64768 C 0.2513 -0.63588 0.25338 -0.63055 0.26002 -0.6206 C 0.26666 -0.61064 0.27395 -0.59976 0.27994 -0.58796 C 0.28593 -0.57639 0.29166 -0.56458 0.29609 -0.55 C 0.30052 -0.53564 0.30208 -0.53148 0.30625 -0.50231 C 0.31041 -0.47338 0.31002 -0.42014 0.30677 -0.36805 C 0.30351 -0.3162 0.29869 -0.22152 0.26302 -0.18958 C 0.16797 -0.12731 0.09492 -0.19861 0.04648 -0.24051 C -0.00235 -0.28287 -0.04102 -0.34351 -0.06654 -0.39375 " pathEditMode="relative" rAng="0" ptsTypes="AAAAAAAAAAAAAA">
                                      <p:cBhvr>
                                        <p:cTn id="1109" dur="332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1" y="-35301"/>
                                    </p:animMotion>
                                  </p:childTnLst>
                                </p:cTn>
                              </p:par>
                              <p:par>
                                <p:cTn id="1110" presetID="6" presetClass="emph" presetSubtype="0" accel="50000" decel="50000" autoRev="1" fill="hold" grpId="3" nodeType="withEffect">
                                  <p:stCondLst>
                                    <p:cond delay="13440"/>
                                  </p:stCondLst>
                                  <p:childTnLst>
                                    <p:animScale>
                                      <p:cBhvr>
                                        <p:cTn id="1111" dur="1664" fill="hold"/>
                                        <p:tgtEl>
                                          <p:spTgt spid="181"/>
                                        </p:tgtEl>
                                      </p:cBhvr>
                                      <p:by x="137000" y="137000"/>
                                    </p:animScale>
                                  </p:childTnLst>
                                </p:cTn>
                              </p:par>
                              <p:par>
                                <p:cTn id="1112" presetID="0" presetClass="path" presetSubtype="0" accel="50000" decel="50000" fill="hold" grpId="1" nodeType="withEffect">
                                  <p:stCondLst>
                                    <p:cond delay="13440"/>
                                  </p:stCondLst>
                                  <p:childTnLst>
                                    <p:animMotion origin="layout" path="M -8.33333E-7 3.33333E-6 C -0.0263 -0.00232 -0.11185 -0.00417 -0.13997 -0.00741 C -0.1681 -0.01088 -0.18008 -0.01135 -0.19739 -0.02292 C -0.21471 -0.03449 -0.26172 -0.0544 -0.2776 -0.12963 C -0.29349 -0.20486 -0.27461 -0.23033 -0.26042 -0.25348 C -0.24622 -0.27662 -0.23268 -0.27292 -0.22344 -0.27616 C -0.21406 -0.27917 -0.2112 -0.27709 -0.20417 -0.275 C -0.19779 -0.27338 -0.19075 -0.27037 -0.18437 -0.26736 C -0.17812 -0.26436 -0.17187 -0.26088 -0.16562 -0.25695 C -0.15937 -0.25301 -0.15911 -0.25463 -0.14713 -0.24398 C -0.13516 -0.23311 -0.11862 -0.2213 -0.09375 -0.1926 C -0.06888 -0.16389 -0.03893 -0.12523 -0.03008 -0.0551 C -0.01706 0.04027 -0.0845 0.14537 -0.12721 0.18703 C -0.16992 0.22824 -0.2276 0.20532 -0.25404 0.21018 " pathEditMode="relative" rAng="0" ptsTypes="AAAAAAAAAAAAAA">
                                      <p:cBhvr>
                                        <p:cTn id="1113" dur="3328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0" y="-3264"/>
                                    </p:animMotion>
                                  </p:childTnLst>
                                </p:cTn>
                              </p:par>
                              <p:par>
                                <p:cTn id="1114" presetID="0" presetClass="path" presetSubtype="0" accel="50000" decel="50000" fill="hold" grpId="1" nodeType="withEffect">
                                  <p:stCondLst>
                                    <p:cond delay="13440"/>
                                  </p:stCondLst>
                                  <p:childTnLst>
                                    <p:animMotion origin="layout" path="M -0.00065 -2.59259E-6 C 0.0026 0.0426 0.00313 0.1257 0.00013 0.16019 C -0.00312 0.19375 -0.00417 0.20347 -0.01393 0.22871 C -0.02344 0.25394 -0.0474 0.28635 -0.06745 0.29097 C -0.08685 0.29537 -0.10247 0.2676 -0.11016 0.25278 C -0.11784 0.23773 -0.11927 0.21597 -0.1194 0.20278 C -0.11953 0.18982 -0.1181 0.18635 -0.11615 0.17871 C -0.11419 0.17107 -0.11094 0.16389 -0.10794 0.15741 C -0.10495 0.15047 -0.10221 0.14329 -0.09857 0.1382 C -0.09518 0.13218 -0.09075 0.12801 -0.08607 0.12454 C -0.08138 0.1206 -0.06276 0.11644 -0.04844 0.11991 C -0.03398 0.12338 -0.00234 0.14676 0.01823 0.18797 C 0.0388 0.2294 0.08151 0.32385 0.06758 0.4257 C 0.05495 0.50324 -0.00729 0.5 -0.03034 0.49792 " pathEditMode="relative" rAng="0" ptsTypes="AAAAAAAAAAAAAA">
                                      <p:cBhvr>
                                        <p:cTn id="1115" dur="3328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24931"/>
                                    </p:animMotion>
                                  </p:childTnLst>
                                </p:cTn>
                              </p:par>
                              <p:par>
                                <p:cTn id="1116" presetID="6" presetClass="emph" presetSubtype="0" accel="50000" decel="50000" autoRev="1" fill="hold" grpId="3" nodeType="withEffect">
                                  <p:stCondLst>
                                    <p:cond delay="13440"/>
                                  </p:stCondLst>
                                  <p:childTnLst>
                                    <p:animScale>
                                      <p:cBhvr>
                                        <p:cTn id="1117" dur="1664" fill="hold"/>
                                        <p:tgtEl>
                                          <p:spTgt spid="180"/>
                                        </p:tgtEl>
                                      </p:cBhvr>
                                      <p:by x="126000" y="126000"/>
                                    </p:animScale>
                                  </p:childTnLst>
                                </p:cTn>
                              </p:par>
                              <p:par>
                                <p:cTn id="1118" presetID="0" presetClass="path" presetSubtype="0" accel="50000" decel="50000" fill="hold" grpId="1" nodeType="withEffect">
                                  <p:stCondLst>
                                    <p:cond delay="13440"/>
                                  </p:stCondLst>
                                  <p:childTnLst>
                                    <p:animMotion origin="layout" path="M -0.00052 -0.00023 C -0.01081 -0.03634 -0.04062 -0.14699 -0.05026 -0.18101 C -0.0612 -0.22569 -0.06198 -0.22546 -0.07018 -0.26713 C -0.07812 -0.30949 -0.08906 -0.36365 -0.09141 -0.42083 C -0.09414 -0.47824 -0.09101 -0.50393 -0.08281 -0.53217 C -0.07487 -0.56088 -0.06901 -0.56666 -0.06315 -0.57731 C -0.05742 -0.58726 -0.0526 -0.58958 -0.04726 -0.59444 C -0.04219 -0.59953 -0.03737 -0.60277 -0.03216 -0.60648 C -0.02682 -0.60972 -0.02331 -0.61365 -0.01588 -0.61458 C -0.00885 -0.61574 0.00104 -0.61736 0.01159 -0.6125 C 0.0224 -0.6074 0.03464 -0.6074 0.04792 -0.58449 C 0.0612 -0.56157 0.08789 -0.48495 0.06641 -0.40046 C 0.02018 -0.23009 -0.04062 -0.20601 -0.09023 -0.19236 C -0.13984 -0.1787 -0.20182 -0.25625 -0.22669 -0.28564 " pathEditMode="relative" rAng="0" ptsTypes="AAAAAAAAAAAAAA">
                                      <p:cBhvr>
                                        <p:cTn id="1119" dur="3328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5" y="-30787"/>
                                    </p:animMotion>
                                  </p:childTnLst>
                                </p:cTn>
                              </p:par>
                              <p:par>
                                <p:cTn id="1120" presetID="10" presetClass="entr" presetSubtype="0" fill="hold" grpId="1" nodeType="withEffect">
                                  <p:stCondLst>
                                    <p:cond delay="1408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2" dur="128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3" presetID="0" presetClass="path" presetSubtype="0" decel="50000" fill="hold" grpId="0" nodeType="withEffect">
                                  <p:stCondLst>
                                    <p:cond delay="14080"/>
                                  </p:stCondLst>
                                  <p:childTnLst>
                                    <p:animMotion origin="layout" path="M -0.00039 -0.00046 C 0.00378 0.0088 0.0056 0.02547 0.0069 0.03403 C 0.00834 0.04236 0.00821 0.04537 0.00808 0.0507 C 0.00795 0.05602 0.00729 0.06297 0.00651 0.06806 C 0.00573 0.07338 0.00573 0.07547 0.00378 0.08264 C 0.00183 0.08982 -0.00351 0.11482 -0.01601 0.13287 C -0.02851 0.15116 -0.05833 0.19607 -0.10195 0.15718 C -0.14505 0.11852 -0.12591 -0.06226 -0.09075 -0.08171 C -0.0556 -0.10115 -0.01758 -0.04375 -0.01849 0.01482 " pathEditMode="relative" rAng="0" ptsTypes="AAAAAAAAA">
                                      <p:cBhvr>
                                        <p:cTn id="1124" dur="268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4398"/>
                                    </p:animMotion>
                                  </p:childTnLst>
                                </p:cTn>
                              </p:par>
                              <p:par>
                                <p:cTn id="1125" presetID="10" presetClass="entr" presetSubtype="0" fill="hold" grpId="1" nodeType="withEffect">
                                  <p:stCondLst>
                                    <p:cond delay="14208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7" dur="128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8" presetID="0" presetClass="path" presetSubtype="0" decel="50000" fill="hold" grpId="0" nodeType="withEffect">
                                  <p:stCondLst>
                                    <p:cond delay="14208"/>
                                  </p:stCondLst>
                                  <p:childTnLst>
                                    <p:animMotion origin="layout" path="M -2.91667E-6 -0.00069 C -0.00429 0.00232 -0.01627 0.00649 -0.022 0.01389 C -0.02799 0.0213 -0.02747 0.03033 -0.03099 0.0375 C -0.0345 0.04468 -0.03815 0.04815 -0.04205 0.05232 C -0.04609 0.05649 -0.05078 0.05996 -0.05508 0.06274 C -0.05989 0.06528 -0.06002 0.06806 -0.06927 0.06783 C -0.07864 0.0676 -0.0944 0.07385 -0.11119 0.06135 C -0.12812 0.04885 -0.15989 0.01389 -0.16119 -0.0375 C -0.1625 -0.08842 -0.08138 -0.20347 -0.03698 -0.15902 C 0.00716 -0.11458 -0.0375 -0.01273 -0.03815 0.02593 " pathEditMode="relative" rAng="0" ptsTypes="AAAAAAAAAA">
                                      <p:cBhvr>
                                        <p:cTn id="1129" dur="256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-4931"/>
                                    </p:animMotion>
                                  </p:childTnLst>
                                </p:cTn>
                              </p:par>
                              <p:par>
                                <p:cTn id="1130" presetID="42" presetClass="path" presetSubtype="0" accel="50000" fill="hold" grpId="4" nodeType="withEffect">
                                  <p:stCondLst>
                                    <p:cond delay="16768"/>
                                  </p:stCondLst>
                                  <p:childTnLst>
                                    <p:animMotion origin="layout" path="M 0.1586 -0.09514 L 0.24831 -0.0044 " pathEditMode="relative" rAng="0" ptsTypes="AA">
                                      <p:cBhvr>
                                        <p:cTn id="1131" dur="64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4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0"/>
                                            </p:cond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32" presetID="35" presetClass="path" presetSubtype="0" accel="50000" fill="hold" grpId="4" nodeType="withEffect">
                                  <p:stCondLst>
                                    <p:cond delay="16768"/>
                                  </p:stCondLst>
                                  <p:childTnLst>
                                    <p:animMotion origin="layout" path="M 0.31876 0.38982 L 0.12521 0.38519 " pathEditMode="relative" rAng="0" ptsTypes="AA">
                                      <p:cBhvr>
                                        <p:cTn id="1133" dur="64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4" y="-2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2"/>
                                            </p:cond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34" presetID="35" presetClass="path" presetSubtype="0" accel="50000" fill="hold" grpId="4" nodeType="withEffect">
                                  <p:stCondLst>
                                    <p:cond delay="16768"/>
                                  </p:stCondLst>
                                  <p:childTnLst>
                                    <p:animMotion origin="layout" path="M -0.03034 0.49792 L -0.13268 0.38681 " pathEditMode="relative" rAng="0" ptsTypes="AA">
                                      <p:cBhvr>
                                        <p:cTn id="1135" dur="64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-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4"/>
                                            </p:cond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36" presetID="63" presetClass="path" presetSubtype="0" accel="50000" fill="hold" grpId="4" nodeType="withEffect">
                                  <p:stCondLst>
                                    <p:cond delay="16768"/>
                                  </p:stCondLst>
                                  <p:childTnLst>
                                    <p:animMotion origin="layout" path="M -0.06654 -0.39375 L 0.12565 -0.39375 " pathEditMode="relative" rAng="0" ptsTypes="AA">
                                      <p:cBhvr>
                                        <p:cTn id="1137" dur="64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6"/>
                                            </p:cond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38" presetID="6" presetClass="emph" presetSubtype="0" accel="50000" fill="hold" grpId="3" nodeType="withEffect">
                                  <p:stCondLst>
                                    <p:cond delay="16768"/>
                                  </p:stCondLst>
                                  <p:childTnLst>
                                    <p:animScale>
                                      <p:cBhvr>
                                        <p:cTn id="1139" dur="640" fill="hold"/>
                                        <p:tgtEl>
                                          <p:spTgt spid="18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140" presetID="64" presetClass="path" presetSubtype="0" accel="50000" fill="hold" grpId="2" nodeType="withEffect">
                                  <p:stCondLst>
                                    <p:cond delay="16768"/>
                                  </p:stCondLst>
                                  <p:childTnLst>
                                    <p:animMotion origin="layout" path="M -0.2267 -0.28565 L -0.13477 -0.39676 " pathEditMode="relative" rAng="0" ptsTypes="AA">
                                      <p:cBhvr>
                                        <p:cTn id="1141" dur="64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-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40"/>
                                            </p:cond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42" presetID="64" presetClass="path" presetSubtype="0" accel="50000" fill="hold" grpId="2" nodeType="withEffect">
                                  <p:stCondLst>
                                    <p:cond delay="16768"/>
                                  </p:stCondLst>
                                  <p:childTnLst>
                                    <p:animMotion origin="layout" path="M -0.25404 0.21018 L -0.25677 0.00069 " pathEditMode="relative" rAng="0" ptsTypes="AA">
                                      <p:cBhvr>
                                        <p:cTn id="1143" dur="64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0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42"/>
                                            </p:cond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44" presetID="42" presetClass="path" presetSubtype="0" accel="50000" fill="hold" grpId="2" nodeType="withEffect">
                                  <p:stCondLst>
                                    <p:cond delay="16768"/>
                                  </p:stCondLst>
                                  <p:childTnLst>
                                    <p:animMotion origin="layout" path="M -0.01849 0.01482 L -0.02057 0.2088 " pathEditMode="relative" rAng="0" ptsTypes="AA">
                                      <p:cBhvr>
                                        <p:cTn id="1145" dur="64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9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44"/>
                                            </p:cond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46" presetID="42" presetClass="path" presetSubtype="0" accel="50000" fill="hold" grpId="2" nodeType="withEffect">
                                  <p:stCondLst>
                                    <p:cond delay="16768"/>
                                  </p:stCondLst>
                                  <p:childTnLst>
                                    <p:animMotion origin="layout" path="M -0.03815 0.02593 L -0.13932 0.12431 " pathEditMode="relative" rAng="0" ptsTypes="AA">
                                      <p:cBhvr>
                                        <p:cTn id="1147" dur="64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46"/>
                                            </p:cond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178" grpId="0" animBg="1"/>
      <p:bldP spid="178" grpId="1" animBg="1"/>
      <p:bldP spid="178" grpId="2" animBg="1"/>
      <p:bldP spid="178" grpId="3" animBg="1"/>
      <p:bldP spid="178" grpId="4" animBg="1"/>
      <p:bldP spid="179" grpId="0" animBg="1"/>
      <p:bldP spid="179" grpId="1" animBg="1"/>
      <p:bldP spid="179" grpId="2" animBg="1"/>
      <p:bldP spid="179" grpId="3" animBg="1"/>
      <p:bldP spid="179" grpId="4" animBg="1"/>
      <p:bldP spid="180" grpId="0" animBg="1"/>
      <p:bldP spid="180" grpId="1" animBg="1"/>
      <p:bldP spid="180" grpId="2" animBg="1"/>
      <p:bldP spid="180" grpId="3" animBg="1"/>
      <p:bldP spid="180" grpId="4" animBg="1"/>
      <p:bldP spid="181" grpId="0" animBg="1"/>
      <p:bldP spid="181" grpId="1" animBg="1"/>
      <p:bldP spid="181" grpId="2" animBg="1"/>
      <p:bldP spid="181" grpId="3" animBg="1"/>
      <p:bldP spid="181" grpId="4" animBg="1"/>
      <p:bldP spid="182" grpId="0" animBg="1"/>
      <p:bldP spid="182" grpId="1" animBg="1"/>
      <p:bldP spid="182" grpId="2" animBg="1"/>
      <p:bldP spid="183" grpId="0" animBg="1"/>
      <p:bldP spid="183" grpId="1" animBg="1"/>
      <p:bldP spid="183" grpId="2" animBg="1"/>
      <p:bldP spid="184" grpId="0" animBg="1"/>
      <p:bldP spid="184" grpId="1" animBg="1"/>
      <p:bldP spid="184" grpId="2" animBg="1"/>
      <p:bldP spid="185" grpId="0" animBg="1"/>
      <p:bldP spid="185" grpId="1" animBg="1"/>
      <p:bldP spid="185" grpId="2" animBg="1"/>
      <p:bldP spid="185" grpId="3" animBg="1"/>
      <p:bldP spid="185" grpId="4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0314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215364"/>
      </p:ext>
    </p:extLst>
  </p:cSld>
  <p:clrMapOvr>
    <a:masterClrMapping/>
  </p:clrMapOvr>
  <p:transition advTm="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0314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490B9885-F28D-44BE-9A1E-2DC92F09A852}"/>
              </a:ext>
            </a:extLst>
          </p:cNvPr>
          <p:cNvSpPr/>
          <p:nvPr userDrawn="1"/>
        </p:nvSpPr>
        <p:spPr bwMode="auto">
          <a:xfrm>
            <a:off x="334392" y="1009651"/>
            <a:ext cx="67725" cy="65616"/>
          </a:xfrm>
          <a:prstGeom prst="ellipse">
            <a:avLst/>
          </a:prstGeom>
          <a:solidFill>
            <a:srgbClr val="33AB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latin typeface="+mn-lt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DF6F8DC4-308F-415D-B18F-58B10E5E349C}"/>
              </a:ext>
            </a:extLst>
          </p:cNvPr>
          <p:cNvSpPr/>
          <p:nvPr userDrawn="1"/>
        </p:nvSpPr>
        <p:spPr bwMode="auto">
          <a:xfrm>
            <a:off x="2321682" y="-27516"/>
            <a:ext cx="65607" cy="67735"/>
          </a:xfrm>
          <a:prstGeom prst="ellipse">
            <a:avLst/>
          </a:prstGeom>
          <a:solidFill>
            <a:srgbClr val="33AB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latin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89B8B0B8-177F-4512-99E9-5469F60C2294}"/>
              </a:ext>
            </a:extLst>
          </p:cNvPr>
          <p:cNvSpPr/>
          <p:nvPr userDrawn="1"/>
        </p:nvSpPr>
        <p:spPr bwMode="auto">
          <a:xfrm>
            <a:off x="486793" y="-27516"/>
            <a:ext cx="65609" cy="67735"/>
          </a:xfrm>
          <a:prstGeom prst="ellipse">
            <a:avLst/>
          </a:prstGeom>
          <a:solidFill>
            <a:srgbClr val="33AB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latin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A65DD66-E618-4B48-BC0E-C603583E7AC9}"/>
              </a:ext>
            </a:extLst>
          </p:cNvPr>
          <p:cNvSpPr/>
          <p:nvPr userDrawn="1"/>
        </p:nvSpPr>
        <p:spPr bwMode="auto">
          <a:xfrm>
            <a:off x="10689893" y="124884"/>
            <a:ext cx="65607" cy="67733"/>
          </a:xfrm>
          <a:prstGeom prst="ellipse">
            <a:avLst/>
          </a:prstGeom>
          <a:solidFill>
            <a:srgbClr val="33AB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latin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2CD27BE-ED0D-4B17-ADD4-0C20E6E92E98}"/>
              </a:ext>
            </a:extLst>
          </p:cNvPr>
          <p:cNvSpPr/>
          <p:nvPr userDrawn="1"/>
        </p:nvSpPr>
        <p:spPr bwMode="auto">
          <a:xfrm>
            <a:off x="12300466" y="842456"/>
            <a:ext cx="67725" cy="65617"/>
          </a:xfrm>
          <a:prstGeom prst="ellipse">
            <a:avLst/>
          </a:prstGeom>
          <a:solidFill>
            <a:srgbClr val="33AB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latin typeface="+mn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0A7A47CC-4E55-4AC5-9730-9B536E6179B7}"/>
              </a:ext>
            </a:extLst>
          </p:cNvPr>
          <p:cNvSpPr/>
          <p:nvPr userDrawn="1"/>
        </p:nvSpPr>
        <p:spPr bwMode="auto">
          <a:xfrm>
            <a:off x="12658136" y="2209800"/>
            <a:ext cx="67725" cy="67733"/>
          </a:xfrm>
          <a:prstGeom prst="ellipse">
            <a:avLst/>
          </a:prstGeom>
          <a:solidFill>
            <a:srgbClr val="33AB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latin typeface="+mn-lt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E608339-F742-405F-B4CD-A427F47EDEE0}"/>
              </a:ext>
            </a:extLst>
          </p:cNvPr>
          <p:cNvSpPr/>
          <p:nvPr userDrawn="1"/>
        </p:nvSpPr>
        <p:spPr bwMode="auto">
          <a:xfrm>
            <a:off x="2821152" y="260352"/>
            <a:ext cx="67725" cy="67733"/>
          </a:xfrm>
          <a:prstGeom prst="ellipse">
            <a:avLst/>
          </a:prstGeom>
          <a:solidFill>
            <a:srgbClr val="33AB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latin typeface="+mn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A48E0DF-6D9C-4A57-A523-58E807BE9268}"/>
              </a:ext>
            </a:extLst>
          </p:cNvPr>
          <p:cNvSpPr/>
          <p:nvPr userDrawn="1"/>
        </p:nvSpPr>
        <p:spPr bwMode="auto">
          <a:xfrm>
            <a:off x="-220104" y="4802717"/>
            <a:ext cx="67725" cy="65616"/>
          </a:xfrm>
          <a:prstGeom prst="ellipse">
            <a:avLst/>
          </a:prstGeom>
          <a:solidFill>
            <a:srgbClr val="33AB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33">
              <a:latin typeface="+mn-lt"/>
            </a:endParaRPr>
          </a:p>
        </p:txBody>
      </p:sp>
      <p:grpSp>
        <p:nvGrpSpPr>
          <p:cNvPr id="10" name="实点">
            <a:extLst>
              <a:ext uri="{FF2B5EF4-FFF2-40B4-BE49-F238E27FC236}">
                <a16:creationId xmlns:a16="http://schemas.microsoft.com/office/drawing/2014/main" id="{F3CAFE90-4912-4CAD-9C7D-5ECBE9F60A2E}"/>
              </a:ext>
            </a:extLst>
          </p:cNvPr>
          <p:cNvGrpSpPr/>
          <p:nvPr userDrawn="1"/>
        </p:nvGrpSpPr>
        <p:grpSpPr>
          <a:xfrm>
            <a:off x="802104" y="-3785732"/>
            <a:ext cx="10793684" cy="10063639"/>
            <a:chOff x="-1112838" y="-6292080"/>
            <a:chExt cx="14425613" cy="1336040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B72F6198-CD64-4914-9D58-AC2A5C48E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12" y="154758"/>
              <a:ext cx="85725" cy="87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83229418-2D06-4127-A44C-BB1D86842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37" y="-508817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9ECBAFDC-C320-4C6C-A3C9-243ED4FC7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512" y="-1086667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" name="Oval 8">
              <a:extLst>
                <a:ext uri="{FF2B5EF4-FFF2-40B4-BE49-F238E27FC236}">
                  <a16:creationId xmlns:a16="http://schemas.microsoft.com/office/drawing/2014/main" id="{93615914-E1AD-40E5-B3B6-938CB4C9E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12" y="-1815330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6111B019-E548-452C-8E92-3FB2E5AE8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6888" y="-1435917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" name="Oval 10">
              <a:extLst>
                <a:ext uri="{FF2B5EF4-FFF2-40B4-BE49-F238E27FC236}">
                  <a16:creationId xmlns:a16="http://schemas.microsoft.com/office/drawing/2014/main" id="{97CA0B2E-969A-45D5-8E45-42642B0EC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01700" y="-1320030"/>
              <a:ext cx="36513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" name="Oval 11">
              <a:extLst>
                <a:ext uri="{FF2B5EF4-FFF2-40B4-BE49-F238E27FC236}">
                  <a16:creationId xmlns:a16="http://schemas.microsoft.com/office/drawing/2014/main" id="{1EB7EFD7-BA63-4B4A-8519-68077A3E5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74738" y="-1056505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C5366362-A10D-4276-8B3F-9367C31C5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65188" y="-508817"/>
              <a:ext cx="87313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" name="Oval 13">
              <a:extLst>
                <a:ext uri="{FF2B5EF4-FFF2-40B4-BE49-F238E27FC236}">
                  <a16:creationId xmlns:a16="http://schemas.microsoft.com/office/drawing/2014/main" id="{EBF7FFF5-1941-4653-A836-DFA1CFBD3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92150" y="-550092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E4A0DEE6-631D-42B1-B2C8-227E44A77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0875" y="-929505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1" name="Oval 15">
              <a:extLst>
                <a:ext uri="{FF2B5EF4-FFF2-40B4-BE49-F238E27FC236}">
                  <a16:creationId xmlns:a16="http://schemas.microsoft.com/office/drawing/2014/main" id="{E8F07CD6-059C-4D6B-951E-55C48A73B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60375" y="354783"/>
              <a:ext cx="38100" cy="36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2" name="Oval 16">
              <a:extLst>
                <a:ext uri="{FF2B5EF4-FFF2-40B4-BE49-F238E27FC236}">
                  <a16:creationId xmlns:a16="http://schemas.microsoft.com/office/drawing/2014/main" id="{15F0D753-193E-4DD1-B79B-D97B48194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8125" y="267470"/>
              <a:ext cx="38100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3" name="Oval 17">
              <a:extLst>
                <a:ext uri="{FF2B5EF4-FFF2-40B4-BE49-F238E27FC236}">
                  <a16:creationId xmlns:a16="http://schemas.microsoft.com/office/drawing/2014/main" id="{23F6A279-E80D-43AF-8F9D-A5ABC2BC8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12838" y="373833"/>
              <a:ext cx="68263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4" name="Oval 18">
              <a:extLst>
                <a:ext uri="{FF2B5EF4-FFF2-40B4-BE49-F238E27FC236}">
                  <a16:creationId xmlns:a16="http://schemas.microsoft.com/office/drawing/2014/main" id="{70EC5DD4-3D21-4078-9C66-0CBC76D96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25" y="965970"/>
              <a:ext cx="60325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5" name="Oval 19">
              <a:extLst>
                <a:ext uri="{FF2B5EF4-FFF2-40B4-BE49-F238E27FC236}">
                  <a16:creationId xmlns:a16="http://schemas.microsoft.com/office/drawing/2014/main" id="{AE62539B-EEDD-4093-B219-A85376FA3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63513" y="11348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6" name="Oval 20">
              <a:extLst>
                <a:ext uri="{FF2B5EF4-FFF2-40B4-BE49-F238E27FC236}">
                  <a16:creationId xmlns:a16="http://schemas.microsoft.com/office/drawing/2014/main" id="{ACDA2A64-ED54-4181-BB17-CD42949E9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8125" y="-234180"/>
              <a:ext cx="101600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288E11CB-7C85-4011-8E8E-0DBADF85B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73100" y="804045"/>
              <a:ext cx="33338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id="{58030893-FE41-4308-ABB1-6EB50C43C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9075" y="1307283"/>
              <a:ext cx="47625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67844900-2AC7-4346-B7EE-DBF7800DD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1788" y="1513658"/>
              <a:ext cx="52388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0" name="Oval 24">
              <a:extLst>
                <a:ext uri="{FF2B5EF4-FFF2-40B4-BE49-F238E27FC236}">
                  <a16:creationId xmlns:a16="http://schemas.microsoft.com/office/drawing/2014/main" id="{80538BCB-D57C-4A14-A409-0D4272396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0963" y="1562870"/>
              <a:ext cx="46038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1" name="Oval 25">
              <a:extLst>
                <a:ext uri="{FF2B5EF4-FFF2-40B4-BE49-F238E27FC236}">
                  <a16:creationId xmlns:a16="http://schemas.microsoft.com/office/drawing/2014/main" id="{78FFDF45-1BC8-47BB-B617-790173768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2" y="1604145"/>
              <a:ext cx="60325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2" name="Oval 26">
              <a:extLst>
                <a:ext uri="{FF2B5EF4-FFF2-40B4-BE49-F238E27FC236}">
                  <a16:creationId xmlns:a16="http://schemas.microsoft.com/office/drawing/2014/main" id="{9F23B48C-A42E-48A8-91B9-C9AB3C3B1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84175" y="178829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3" name="Oval 27">
              <a:extLst>
                <a:ext uri="{FF2B5EF4-FFF2-40B4-BE49-F238E27FC236}">
                  <a16:creationId xmlns:a16="http://schemas.microsoft.com/office/drawing/2014/main" id="{8F512AD1-4618-4050-8846-716773545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000" y="1870845"/>
              <a:ext cx="66675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4" name="Oval 28">
              <a:extLst>
                <a:ext uri="{FF2B5EF4-FFF2-40B4-BE49-F238E27FC236}">
                  <a16:creationId xmlns:a16="http://schemas.microsoft.com/office/drawing/2014/main" id="{C5A99CEB-C60B-4C0B-8973-30F97F077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8975" y="2002608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5" name="Oval 29">
              <a:extLst>
                <a:ext uri="{FF2B5EF4-FFF2-40B4-BE49-F238E27FC236}">
                  <a16:creationId xmlns:a16="http://schemas.microsoft.com/office/drawing/2014/main" id="{8A098D6D-E350-4DCC-9BB3-EDDC27372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79400" y="2421708"/>
              <a:ext cx="49213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6" name="Oval 30">
              <a:extLst>
                <a:ext uri="{FF2B5EF4-FFF2-40B4-BE49-F238E27FC236}">
                  <a16:creationId xmlns:a16="http://schemas.microsoft.com/office/drawing/2014/main" id="{89C18759-1E5F-4301-A77E-37EDCFDDE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2238" y="247409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7" name="Oval 31">
              <a:extLst>
                <a:ext uri="{FF2B5EF4-FFF2-40B4-BE49-F238E27FC236}">
                  <a16:creationId xmlns:a16="http://schemas.microsoft.com/office/drawing/2014/main" id="{22509501-D8E3-4E09-84AB-A9C815BEB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738" y="2421708"/>
              <a:ext cx="26988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8" name="Oval 32">
              <a:extLst>
                <a:ext uri="{FF2B5EF4-FFF2-40B4-BE49-F238E27FC236}">
                  <a16:creationId xmlns:a16="http://schemas.microsoft.com/office/drawing/2014/main" id="{5B297F00-E6EA-468E-A433-A8019E6BF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12" y="2663008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9" name="Oval 33">
              <a:extLst>
                <a:ext uri="{FF2B5EF4-FFF2-40B4-BE49-F238E27FC236}">
                  <a16:creationId xmlns:a16="http://schemas.microsoft.com/office/drawing/2014/main" id="{9C6588CD-1E03-4A04-81F8-340479C08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000" y="2834458"/>
              <a:ext cx="107950" cy="109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0" name="Oval 34">
              <a:extLst>
                <a:ext uri="{FF2B5EF4-FFF2-40B4-BE49-F238E27FC236}">
                  <a16:creationId xmlns:a16="http://schemas.microsoft.com/office/drawing/2014/main" id="{CB287571-23E5-4ADD-A98A-FB7917366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79400" y="2834458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1" name="Oval 35">
              <a:extLst>
                <a:ext uri="{FF2B5EF4-FFF2-40B4-BE49-F238E27FC236}">
                  <a16:creationId xmlns:a16="http://schemas.microsoft.com/office/drawing/2014/main" id="{F89DB29C-0955-4AA0-9A13-7917ADDF8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1288" y="2775720"/>
              <a:ext cx="60325" cy="587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2" name="Oval 36">
              <a:extLst>
                <a:ext uri="{FF2B5EF4-FFF2-40B4-BE49-F238E27FC236}">
                  <a16:creationId xmlns:a16="http://schemas.microsoft.com/office/drawing/2014/main" id="{3AEF3D97-6AE3-464A-BDD5-8309330DA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1288" y="3401195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3" name="Oval 37">
              <a:extLst>
                <a:ext uri="{FF2B5EF4-FFF2-40B4-BE49-F238E27FC236}">
                  <a16:creationId xmlns:a16="http://schemas.microsoft.com/office/drawing/2014/main" id="{38C3FA32-51D4-495B-8C43-D7C7214C4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812" y="3431358"/>
              <a:ext cx="66675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4" name="Oval 38">
              <a:extLst>
                <a:ext uri="{FF2B5EF4-FFF2-40B4-BE49-F238E27FC236}">
                  <a16:creationId xmlns:a16="http://schemas.microsoft.com/office/drawing/2014/main" id="{6D09AC78-8F0C-46CF-8381-BC5BC87E6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98450" y="3912370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5" name="Oval 39">
              <a:extLst>
                <a:ext uri="{FF2B5EF4-FFF2-40B4-BE49-F238E27FC236}">
                  <a16:creationId xmlns:a16="http://schemas.microsoft.com/office/drawing/2014/main" id="{99DCF70D-55FD-44CE-B3D0-4E24423A1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062" y="4291783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6" name="Oval 40">
              <a:extLst>
                <a:ext uri="{FF2B5EF4-FFF2-40B4-BE49-F238E27FC236}">
                  <a16:creationId xmlns:a16="http://schemas.microsoft.com/office/drawing/2014/main" id="{1798F4E0-483D-4C98-87F8-69BBFF375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4137795"/>
              <a:ext cx="82550" cy="77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7" name="Oval 41">
              <a:extLst>
                <a:ext uri="{FF2B5EF4-FFF2-40B4-BE49-F238E27FC236}">
                  <a16:creationId xmlns:a16="http://schemas.microsoft.com/office/drawing/2014/main" id="{7B0CD954-0850-4F74-BC55-1F5E4A747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075" y="4809308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8" name="Oval 42">
              <a:extLst>
                <a:ext uri="{FF2B5EF4-FFF2-40B4-BE49-F238E27FC236}">
                  <a16:creationId xmlns:a16="http://schemas.microsoft.com/office/drawing/2014/main" id="{DD6E8703-DAED-43FD-9232-DAE7DC33C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37" y="484740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9" name="Oval 43">
              <a:extLst>
                <a:ext uri="{FF2B5EF4-FFF2-40B4-BE49-F238E27FC236}">
                  <a16:creationId xmlns:a16="http://schemas.microsoft.com/office/drawing/2014/main" id="{DFBF6726-4A07-4CC4-B53A-457764AA5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0963" y="4569595"/>
              <a:ext cx="49213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0" name="Oval 44">
              <a:extLst>
                <a:ext uri="{FF2B5EF4-FFF2-40B4-BE49-F238E27FC236}">
                  <a16:creationId xmlns:a16="http://schemas.microsoft.com/office/drawing/2014/main" id="{AA55C00E-D749-473B-BE0F-7C1F65A5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1788" y="3326583"/>
              <a:ext cx="52388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1" name="Oval 45">
              <a:extLst>
                <a:ext uri="{FF2B5EF4-FFF2-40B4-BE49-F238E27FC236}">
                  <a16:creationId xmlns:a16="http://schemas.microsoft.com/office/drawing/2014/main" id="{B0CA5F6D-CC6C-4F11-A3F3-6E42704C2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200" y="4621983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2" name="Oval 46">
              <a:extLst>
                <a:ext uri="{FF2B5EF4-FFF2-40B4-BE49-F238E27FC236}">
                  <a16:creationId xmlns:a16="http://schemas.microsoft.com/office/drawing/2014/main" id="{5BCE317A-6795-4F50-A386-0449BC726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9150" y="4594995"/>
              <a:ext cx="74613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3" name="Oval 47">
              <a:extLst>
                <a:ext uri="{FF2B5EF4-FFF2-40B4-BE49-F238E27FC236}">
                  <a16:creationId xmlns:a16="http://schemas.microsoft.com/office/drawing/2014/main" id="{5BEC58B3-61E9-41F6-8D5D-91E8AC1CB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187" y="4941070"/>
              <a:ext cx="106363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4" name="Oval 48">
              <a:extLst>
                <a:ext uri="{FF2B5EF4-FFF2-40B4-BE49-F238E27FC236}">
                  <a16:creationId xmlns:a16="http://schemas.microsoft.com/office/drawing/2014/main" id="{F4FF55E5-9F20-4B1D-95D1-4DC404938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000" y="5109345"/>
              <a:ext cx="106363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5" name="Oval 49">
              <a:extLst>
                <a:ext uri="{FF2B5EF4-FFF2-40B4-BE49-F238E27FC236}">
                  <a16:creationId xmlns:a16="http://schemas.microsoft.com/office/drawing/2014/main" id="{FC2E5154-EF26-423B-B12F-7EE31BBDE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2" y="620948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6" name="Oval 50">
              <a:extLst>
                <a:ext uri="{FF2B5EF4-FFF2-40B4-BE49-F238E27FC236}">
                  <a16:creationId xmlns:a16="http://schemas.microsoft.com/office/drawing/2014/main" id="{6AA20A55-CA11-4034-8297-3BE336536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487" y="6250758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7" name="Oval 51">
              <a:extLst>
                <a:ext uri="{FF2B5EF4-FFF2-40B4-BE49-F238E27FC236}">
                  <a16:creationId xmlns:a16="http://schemas.microsoft.com/office/drawing/2014/main" id="{2B921FCB-97EF-4FAE-B412-0B953580C4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0" y="6141220"/>
              <a:ext cx="68263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8" name="Oval 52">
              <a:extLst>
                <a:ext uri="{FF2B5EF4-FFF2-40B4-BE49-F238E27FC236}">
                  <a16:creationId xmlns:a16="http://schemas.microsoft.com/office/drawing/2014/main" id="{69F97A80-85BC-4FBC-8A89-08B9F5B87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0" y="6288858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9" name="Oval 53">
              <a:extLst>
                <a:ext uri="{FF2B5EF4-FFF2-40B4-BE49-F238E27FC236}">
                  <a16:creationId xmlns:a16="http://schemas.microsoft.com/office/drawing/2014/main" id="{2FD21732-5315-47EF-9396-26F94C617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325" y="6141220"/>
              <a:ext cx="33338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0" name="Oval 54">
              <a:extLst>
                <a:ext uri="{FF2B5EF4-FFF2-40B4-BE49-F238E27FC236}">
                  <a16:creationId xmlns:a16="http://schemas.microsoft.com/office/drawing/2014/main" id="{DC9E99E5-E97B-4847-8152-CBC3A7B44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662" y="5879283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1" name="Oval 55">
              <a:extLst>
                <a:ext uri="{FF2B5EF4-FFF2-40B4-BE49-F238E27FC236}">
                  <a16:creationId xmlns:a16="http://schemas.microsoft.com/office/drawing/2014/main" id="{C032381A-7663-4C27-B5A3-F4073323A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2" y="617614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2" name="Oval 56">
              <a:extLst>
                <a:ext uri="{FF2B5EF4-FFF2-40B4-BE49-F238E27FC236}">
                  <a16:creationId xmlns:a16="http://schemas.microsoft.com/office/drawing/2014/main" id="{5190D523-C9E5-4BB3-935A-AE5223215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237" y="6176145"/>
              <a:ext cx="107950" cy="1127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3" name="Oval 57">
              <a:extLst>
                <a:ext uri="{FF2B5EF4-FFF2-40B4-BE49-F238E27FC236}">
                  <a16:creationId xmlns:a16="http://schemas.microsoft.com/office/drawing/2014/main" id="{6099A702-D8CB-4239-B500-FDA60EC37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6107883"/>
              <a:ext cx="71438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4" name="Oval 58">
              <a:extLst>
                <a:ext uri="{FF2B5EF4-FFF2-40B4-BE49-F238E27FC236}">
                  <a16:creationId xmlns:a16="http://schemas.microsoft.com/office/drawing/2014/main" id="{2F498807-49F4-4F69-AF3F-600A76BF4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7" y="6806383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5" name="Oval 59">
              <a:extLst>
                <a:ext uri="{FF2B5EF4-FFF2-40B4-BE49-F238E27FC236}">
                  <a16:creationId xmlns:a16="http://schemas.microsoft.com/office/drawing/2014/main" id="{ACED2471-7EDD-43A7-8DA9-C6A0AFC8B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250" y="6974658"/>
              <a:ext cx="88900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6" name="Oval 60">
              <a:extLst>
                <a:ext uri="{FF2B5EF4-FFF2-40B4-BE49-F238E27FC236}">
                  <a16:creationId xmlns:a16="http://schemas.microsoft.com/office/drawing/2014/main" id="{BD7AF99E-7CCF-4683-996A-FE9E42892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2" y="58792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7" name="Oval 61">
              <a:extLst>
                <a:ext uri="{FF2B5EF4-FFF2-40B4-BE49-F238E27FC236}">
                  <a16:creationId xmlns:a16="http://schemas.microsoft.com/office/drawing/2014/main" id="{21E2FBFC-4927-4A2F-8192-19BB85DB1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650" y="5961833"/>
              <a:ext cx="33338" cy="36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8" name="Oval 62">
              <a:extLst>
                <a:ext uri="{FF2B5EF4-FFF2-40B4-BE49-F238E27FC236}">
                  <a16:creationId xmlns:a16="http://schemas.microsoft.com/office/drawing/2014/main" id="{F3C3C922-DC7C-4184-B7CC-2973ED450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5998345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9" name="Oval 63">
              <a:extLst>
                <a:ext uri="{FF2B5EF4-FFF2-40B4-BE49-F238E27FC236}">
                  <a16:creationId xmlns:a16="http://schemas.microsoft.com/office/drawing/2014/main" id="{F7931214-0932-42A7-BDAA-87A456034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12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0" name="Oval 64">
              <a:extLst>
                <a:ext uri="{FF2B5EF4-FFF2-40B4-BE49-F238E27FC236}">
                  <a16:creationId xmlns:a16="http://schemas.microsoft.com/office/drawing/2014/main" id="{CA7B395E-46D5-4C2B-BD4F-0F8B08E0A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127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1" name="Oval 65">
              <a:extLst>
                <a:ext uri="{FF2B5EF4-FFF2-40B4-BE49-F238E27FC236}">
                  <a16:creationId xmlns:a16="http://schemas.microsoft.com/office/drawing/2014/main" id="{9035A661-2880-4A3E-8D28-01F6585A0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5100" y="59808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2" name="Oval 66">
              <a:extLst>
                <a:ext uri="{FF2B5EF4-FFF2-40B4-BE49-F238E27FC236}">
                  <a16:creationId xmlns:a16="http://schemas.microsoft.com/office/drawing/2014/main" id="{27A77682-0AB1-4E05-9884-D562F2B22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702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3" name="Oval 67">
              <a:extLst>
                <a:ext uri="{FF2B5EF4-FFF2-40B4-BE49-F238E27FC236}">
                  <a16:creationId xmlns:a16="http://schemas.microsoft.com/office/drawing/2014/main" id="{25D2C145-02B5-4BD0-B8F8-79C4B04A7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9737" y="58157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4" name="Oval 68">
              <a:extLst>
                <a:ext uri="{FF2B5EF4-FFF2-40B4-BE49-F238E27FC236}">
                  <a16:creationId xmlns:a16="http://schemas.microsoft.com/office/drawing/2014/main" id="{A9F69A23-9DAD-477D-83A4-EAB16200F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8962" y="5342708"/>
              <a:ext cx="101600" cy="10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5" name="Oval 69">
              <a:extLst>
                <a:ext uri="{FF2B5EF4-FFF2-40B4-BE49-F238E27FC236}">
                  <a16:creationId xmlns:a16="http://schemas.microsoft.com/office/drawing/2014/main" id="{17CBD1F4-C58D-4292-A3D3-00A54787D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3400" y="58792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6" name="Oval 70">
              <a:extLst>
                <a:ext uri="{FF2B5EF4-FFF2-40B4-BE49-F238E27FC236}">
                  <a16:creationId xmlns:a16="http://schemas.microsoft.com/office/drawing/2014/main" id="{815F7B3B-88DE-4B95-90AD-9772EF2F6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1350" y="5961833"/>
              <a:ext cx="23813" cy="2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7" name="Oval 71">
              <a:extLst>
                <a:ext uri="{FF2B5EF4-FFF2-40B4-BE49-F238E27FC236}">
                  <a16:creationId xmlns:a16="http://schemas.microsoft.com/office/drawing/2014/main" id="{75544950-0D1C-4B92-92EF-536C9F8C8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9025" y="6536508"/>
              <a:ext cx="96838" cy="1000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8" name="Oval 72">
              <a:extLst>
                <a:ext uri="{FF2B5EF4-FFF2-40B4-BE49-F238E27FC236}">
                  <a16:creationId xmlns:a16="http://schemas.microsoft.com/office/drawing/2014/main" id="{CBB3382A-5943-4C79-B551-58AFBDD71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8937" y="5537970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9" name="Oval 73">
              <a:extLst>
                <a:ext uri="{FF2B5EF4-FFF2-40B4-BE49-F238E27FC236}">
                  <a16:creationId xmlns:a16="http://schemas.microsoft.com/office/drawing/2014/main" id="{0641A559-88A0-4313-86C5-CAE242145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5275" y="544430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0" name="Oval 74">
              <a:extLst>
                <a:ext uri="{FF2B5EF4-FFF2-40B4-BE49-F238E27FC236}">
                  <a16:creationId xmlns:a16="http://schemas.microsoft.com/office/drawing/2014/main" id="{9469A570-7139-4799-9BAB-E4818F538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5125" y="2564583"/>
              <a:ext cx="101600" cy="10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1" name="Oval 75">
              <a:extLst>
                <a:ext uri="{FF2B5EF4-FFF2-40B4-BE49-F238E27FC236}">
                  <a16:creationId xmlns:a16="http://schemas.microsoft.com/office/drawing/2014/main" id="{9CFB1C67-F949-48F7-B8AB-6C8C2AAB7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9100" y="2616970"/>
              <a:ext cx="128588" cy="1238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2" name="Oval 76">
              <a:extLst>
                <a:ext uri="{FF2B5EF4-FFF2-40B4-BE49-F238E27FC236}">
                  <a16:creationId xmlns:a16="http://schemas.microsoft.com/office/drawing/2014/main" id="{AA87682A-D36D-4725-8C99-8806378B1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4712" y="2740795"/>
              <a:ext cx="68263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3" name="Oval 77">
              <a:extLst>
                <a:ext uri="{FF2B5EF4-FFF2-40B4-BE49-F238E27FC236}">
                  <a16:creationId xmlns:a16="http://schemas.microsoft.com/office/drawing/2014/main" id="{6DA6C65A-C04C-4047-8BFA-330DCA354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475" y="2666183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4" name="Oval 78">
              <a:extLst>
                <a:ext uri="{FF2B5EF4-FFF2-40B4-BE49-F238E27FC236}">
                  <a16:creationId xmlns:a16="http://schemas.microsoft.com/office/drawing/2014/main" id="{28B6E90E-001E-4408-AAAF-4490C4520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475" y="30344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5" name="Oval 79">
              <a:extLst>
                <a:ext uri="{FF2B5EF4-FFF2-40B4-BE49-F238E27FC236}">
                  <a16:creationId xmlns:a16="http://schemas.microsoft.com/office/drawing/2014/main" id="{1E58360B-BC7E-4C77-AE6E-D6024E3B4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437" y="3109095"/>
              <a:ext cx="52388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6" name="Oval 80">
              <a:extLst>
                <a:ext uri="{FF2B5EF4-FFF2-40B4-BE49-F238E27FC236}">
                  <a16:creationId xmlns:a16="http://schemas.microsoft.com/office/drawing/2014/main" id="{204FA9C3-D490-4BB6-823B-CB6F7FF99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437" y="3972695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7" name="Oval 81">
              <a:extLst>
                <a:ext uri="{FF2B5EF4-FFF2-40B4-BE49-F238E27FC236}">
                  <a16:creationId xmlns:a16="http://schemas.microsoft.com/office/drawing/2014/main" id="{CFC59F85-E415-4A9C-BCDA-3F56DD4AF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0150" y="3529783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8" name="Oval 82">
              <a:extLst>
                <a:ext uri="{FF2B5EF4-FFF2-40B4-BE49-F238E27FC236}">
                  <a16:creationId xmlns:a16="http://schemas.microsoft.com/office/drawing/2014/main" id="{946DD0EE-0CA9-4A33-9E75-1A3C67D74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4100" y="1926408"/>
              <a:ext cx="93663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9" name="Oval 83">
              <a:extLst>
                <a:ext uri="{FF2B5EF4-FFF2-40B4-BE49-F238E27FC236}">
                  <a16:creationId xmlns:a16="http://schemas.microsoft.com/office/drawing/2014/main" id="{A2145886-728A-4894-914D-FE99F85BC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1153295"/>
              <a:ext cx="100013" cy="984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0" name="Oval 84">
              <a:extLst>
                <a:ext uri="{FF2B5EF4-FFF2-40B4-BE49-F238E27FC236}">
                  <a16:creationId xmlns:a16="http://schemas.microsoft.com/office/drawing/2014/main" id="{1BDEEFE7-3FF7-4EFC-9CFC-77AFA0DE6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1812" y="10786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1" name="Oval 85">
              <a:extLst>
                <a:ext uri="{FF2B5EF4-FFF2-40B4-BE49-F238E27FC236}">
                  <a16:creationId xmlns:a16="http://schemas.microsoft.com/office/drawing/2014/main" id="{8F4F1B5F-9860-4A89-85DE-FDD9FD28D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2100" y="99613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2" name="Oval 86">
              <a:extLst>
                <a:ext uri="{FF2B5EF4-FFF2-40B4-BE49-F238E27FC236}">
                  <a16:creationId xmlns:a16="http://schemas.microsoft.com/office/drawing/2014/main" id="{F0B3760E-5EAE-4D82-8E36-C6CE63CB3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0600" y="786583"/>
              <a:ext cx="107950" cy="107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3" name="Oval 87">
              <a:extLst>
                <a:ext uri="{FF2B5EF4-FFF2-40B4-BE49-F238E27FC236}">
                  <a16:creationId xmlns:a16="http://schemas.microsoft.com/office/drawing/2014/main" id="{A59A052A-8B27-4FCE-8BD2-D63715C8F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0637" y="10786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4" name="Oval 88">
              <a:extLst>
                <a:ext uri="{FF2B5EF4-FFF2-40B4-BE49-F238E27FC236}">
                  <a16:creationId xmlns:a16="http://schemas.microsoft.com/office/drawing/2014/main" id="{B02D49E0-1758-4B04-BD32-771375A37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1480320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5" name="Oval 89">
              <a:extLst>
                <a:ext uri="{FF2B5EF4-FFF2-40B4-BE49-F238E27FC236}">
                  <a16:creationId xmlns:a16="http://schemas.microsoft.com/office/drawing/2014/main" id="{13E80AD6-F787-44A9-9EA1-4D0319AF0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7887" y="650058"/>
              <a:ext cx="77788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6" name="Oval 90">
              <a:extLst>
                <a:ext uri="{FF2B5EF4-FFF2-40B4-BE49-F238E27FC236}">
                  <a16:creationId xmlns:a16="http://schemas.microsoft.com/office/drawing/2014/main" id="{309151E6-FCC0-43CA-9B7F-0B07346E4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387" y="6087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7" name="Oval 91">
              <a:extLst>
                <a:ext uri="{FF2B5EF4-FFF2-40B4-BE49-F238E27FC236}">
                  <a16:creationId xmlns:a16="http://schemas.microsoft.com/office/drawing/2014/main" id="{066899DC-B9B5-47EE-8241-AEAF73F0F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267470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8" name="Oval 92">
              <a:extLst>
                <a:ext uri="{FF2B5EF4-FFF2-40B4-BE49-F238E27FC236}">
                  <a16:creationId xmlns:a16="http://schemas.microsoft.com/office/drawing/2014/main" id="{9AE076C7-FA06-4327-8F8C-8391B69BB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2100" y="13729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9" name="Oval 93">
              <a:extLst>
                <a:ext uri="{FF2B5EF4-FFF2-40B4-BE49-F238E27FC236}">
                  <a16:creationId xmlns:a16="http://schemas.microsoft.com/office/drawing/2014/main" id="{9A420DC5-5AF1-47A0-8A2F-1DC6278E6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332558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0" name="Oval 94">
              <a:extLst>
                <a:ext uri="{FF2B5EF4-FFF2-40B4-BE49-F238E27FC236}">
                  <a16:creationId xmlns:a16="http://schemas.microsoft.com/office/drawing/2014/main" id="{2751B305-227D-4067-BAEB-12913B448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4200" y="-16692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1" name="Oval 95">
              <a:extLst>
                <a:ext uri="{FF2B5EF4-FFF2-40B4-BE49-F238E27FC236}">
                  <a16:creationId xmlns:a16="http://schemas.microsoft.com/office/drawing/2014/main" id="{F9C54C2C-F5E8-431F-8AD4-D025AB75C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7887" y="-324667"/>
              <a:ext cx="60325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2" name="Oval 96">
              <a:extLst>
                <a:ext uri="{FF2B5EF4-FFF2-40B4-BE49-F238E27FC236}">
                  <a16:creationId xmlns:a16="http://schemas.microsoft.com/office/drawing/2014/main" id="{FE744C0C-1E6F-4EC7-A217-2E5B4363F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4100" y="770"/>
              <a:ext cx="8572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3" name="Oval 97">
              <a:extLst>
                <a:ext uri="{FF2B5EF4-FFF2-40B4-BE49-F238E27FC236}">
                  <a16:creationId xmlns:a16="http://schemas.microsoft.com/office/drawing/2014/main" id="{01CBC4B2-F0A8-4E9D-8D39-514A2D6DE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76237" y="-96067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4" name="Oval 98">
              <a:extLst>
                <a:ext uri="{FF2B5EF4-FFF2-40B4-BE49-F238E27FC236}">
                  <a16:creationId xmlns:a16="http://schemas.microsoft.com/office/drawing/2014/main" id="{15843FC4-2436-4E9D-9850-DD4CB98C8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19075" y="-685030"/>
              <a:ext cx="57150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5" name="Oval 99">
              <a:extLst>
                <a:ext uri="{FF2B5EF4-FFF2-40B4-BE49-F238E27FC236}">
                  <a16:creationId xmlns:a16="http://schemas.microsoft.com/office/drawing/2014/main" id="{CA8D4411-212B-47AF-AF0E-6B702B9E9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08000" y="-759642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6" name="Oval 100">
              <a:extLst>
                <a:ext uri="{FF2B5EF4-FFF2-40B4-BE49-F238E27FC236}">
                  <a16:creationId xmlns:a16="http://schemas.microsoft.com/office/drawing/2014/main" id="{E170229C-0C97-4015-9E21-78B877055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46062" y="-132320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7" name="Oval 101">
              <a:extLst>
                <a:ext uri="{FF2B5EF4-FFF2-40B4-BE49-F238E27FC236}">
                  <a16:creationId xmlns:a16="http://schemas.microsoft.com/office/drawing/2014/main" id="{B96CF55C-4DB2-4A7F-BD61-F99D26558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5662" y="-1256530"/>
              <a:ext cx="85725" cy="87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8" name="Oval 102">
              <a:extLst>
                <a:ext uri="{FF2B5EF4-FFF2-40B4-BE49-F238E27FC236}">
                  <a16:creationId xmlns:a16="http://schemas.microsoft.com/office/drawing/2014/main" id="{F8053AD7-9C2A-4C31-AA5E-1BA2AE628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9837" y="-880292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9" name="Oval 103">
              <a:extLst>
                <a:ext uri="{FF2B5EF4-FFF2-40B4-BE49-F238E27FC236}">
                  <a16:creationId xmlns:a16="http://schemas.microsoft.com/office/drawing/2014/main" id="{FE1DB70D-92BA-4268-9083-B2CEFCB34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1812" y="-858067"/>
              <a:ext cx="22225" cy="222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0" name="Oval 104">
              <a:extLst>
                <a:ext uri="{FF2B5EF4-FFF2-40B4-BE49-F238E27FC236}">
                  <a16:creationId xmlns:a16="http://schemas.microsoft.com/office/drawing/2014/main" id="{D79103F1-1103-4388-A40A-8CD6027CE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4200" y="-1023167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1" name="Oval 105">
              <a:extLst>
                <a:ext uri="{FF2B5EF4-FFF2-40B4-BE49-F238E27FC236}">
                  <a16:creationId xmlns:a16="http://schemas.microsoft.com/office/drawing/2014/main" id="{26F5F37F-37D3-4F88-A593-CB288E281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-1097780"/>
              <a:ext cx="30163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2" name="Oval 106">
              <a:extLst>
                <a:ext uri="{FF2B5EF4-FFF2-40B4-BE49-F238E27FC236}">
                  <a16:creationId xmlns:a16="http://schemas.microsoft.com/office/drawing/2014/main" id="{D2862CC7-C4A6-483B-896F-FB8E9C773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8737" y="-1278755"/>
              <a:ext cx="38100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3" name="Oval 107">
              <a:extLst>
                <a:ext uri="{FF2B5EF4-FFF2-40B4-BE49-F238E27FC236}">
                  <a16:creationId xmlns:a16="http://schemas.microsoft.com/office/drawing/2014/main" id="{C2456C06-F12A-4174-B2ED-42BCBF932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-1788342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4" name="Oval 108">
              <a:extLst>
                <a:ext uri="{FF2B5EF4-FFF2-40B4-BE49-F238E27FC236}">
                  <a16:creationId xmlns:a16="http://schemas.microsoft.com/office/drawing/2014/main" id="{BDA35377-F4BF-4F09-A708-2BFB4D1A3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1150" y="-2029642"/>
              <a:ext cx="77788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5" name="Oval 109">
              <a:extLst>
                <a:ext uri="{FF2B5EF4-FFF2-40B4-BE49-F238E27FC236}">
                  <a16:creationId xmlns:a16="http://schemas.microsoft.com/office/drawing/2014/main" id="{86390AAD-F686-4768-9BFF-9007365E3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3400" y="-1462905"/>
              <a:ext cx="8255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6" name="Oval 110">
              <a:extLst>
                <a:ext uri="{FF2B5EF4-FFF2-40B4-BE49-F238E27FC236}">
                  <a16:creationId xmlns:a16="http://schemas.microsoft.com/office/drawing/2014/main" id="{67A6655A-057E-477B-B071-EE55B2A97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9825" y="-2126480"/>
              <a:ext cx="7620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7" name="Oval 111">
              <a:extLst>
                <a:ext uri="{FF2B5EF4-FFF2-40B4-BE49-F238E27FC236}">
                  <a16:creationId xmlns:a16="http://schemas.microsoft.com/office/drawing/2014/main" id="{116B41CE-9CAA-4707-B6A3-DF6A6E243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0637" y="-2126480"/>
              <a:ext cx="74613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8" name="Oval 112">
              <a:extLst>
                <a:ext uri="{FF2B5EF4-FFF2-40B4-BE49-F238E27FC236}">
                  <a16:creationId xmlns:a16="http://schemas.microsoft.com/office/drawing/2014/main" id="{B539552B-4129-4620-A3EE-E645EAA4C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6687" y="-1953442"/>
              <a:ext cx="38100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9" name="Oval 113">
              <a:extLst>
                <a:ext uri="{FF2B5EF4-FFF2-40B4-BE49-F238E27FC236}">
                  <a16:creationId xmlns:a16="http://schemas.microsoft.com/office/drawing/2014/main" id="{94427995-3D67-48C5-A6DC-78F2CCB03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6687" y="-1788342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0" name="Oval 114">
              <a:extLst>
                <a:ext uri="{FF2B5EF4-FFF2-40B4-BE49-F238E27FC236}">
                  <a16:creationId xmlns:a16="http://schemas.microsoft.com/office/drawing/2014/main" id="{E7E8F3AE-E192-4F83-8B59-5112A5A30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49137" y="-2742430"/>
              <a:ext cx="68263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1" name="Oval 115">
              <a:extLst>
                <a:ext uri="{FF2B5EF4-FFF2-40B4-BE49-F238E27FC236}">
                  <a16:creationId xmlns:a16="http://schemas.microsoft.com/office/drawing/2014/main" id="{C6A6F3D1-92DB-4AC7-8F33-901FC3F9C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1687" y="-2674167"/>
              <a:ext cx="57150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2" name="Oval 116">
              <a:extLst>
                <a:ext uri="{FF2B5EF4-FFF2-40B4-BE49-F238E27FC236}">
                  <a16:creationId xmlns:a16="http://schemas.microsoft.com/office/drawing/2014/main" id="{6C2B83B1-4A15-4DF2-B784-16412D2E0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5687" y="-2858317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3" name="Oval 117">
              <a:extLst>
                <a:ext uri="{FF2B5EF4-FFF2-40B4-BE49-F238E27FC236}">
                  <a16:creationId xmlns:a16="http://schemas.microsoft.com/office/drawing/2014/main" id="{1CCB5257-723D-44D5-AAF3-0188A4868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6275" y="-2791642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4" name="Oval 118">
              <a:extLst>
                <a:ext uri="{FF2B5EF4-FFF2-40B4-BE49-F238E27FC236}">
                  <a16:creationId xmlns:a16="http://schemas.microsoft.com/office/drawing/2014/main" id="{E4B6D442-3882-43E6-9FA4-31B788494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2487" y="-2497955"/>
              <a:ext cx="52388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5" name="Oval 119">
              <a:extLst>
                <a:ext uri="{FF2B5EF4-FFF2-40B4-BE49-F238E27FC236}">
                  <a16:creationId xmlns:a16="http://schemas.microsoft.com/office/drawing/2014/main" id="{FDF7A627-2702-498D-93BA-56503E148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3300" y="-2247130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6" name="Oval 120">
              <a:extLst>
                <a:ext uri="{FF2B5EF4-FFF2-40B4-BE49-F238E27FC236}">
                  <a16:creationId xmlns:a16="http://schemas.microsoft.com/office/drawing/2014/main" id="{2E457FB3-5EC8-4DFF-B311-1CDE70797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-2272530"/>
              <a:ext cx="60325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7" name="Oval 121">
              <a:extLst>
                <a:ext uri="{FF2B5EF4-FFF2-40B4-BE49-F238E27FC236}">
                  <a16:creationId xmlns:a16="http://schemas.microsoft.com/office/drawing/2014/main" id="{B50203DB-8D6B-476B-BCFA-92B7D03B7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1500" y="-254240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8" name="Oval 122">
              <a:extLst>
                <a:ext uri="{FF2B5EF4-FFF2-40B4-BE49-F238E27FC236}">
                  <a16:creationId xmlns:a16="http://schemas.microsoft.com/office/drawing/2014/main" id="{08B66E0E-AB3E-46A4-9BAB-0B60F1A80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7662" y="-3001192"/>
              <a:ext cx="41275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9" name="Oval 123">
              <a:extLst>
                <a:ext uri="{FF2B5EF4-FFF2-40B4-BE49-F238E27FC236}">
                  <a16:creationId xmlns:a16="http://schemas.microsoft.com/office/drawing/2014/main" id="{B8FC26FD-1D6E-4BAA-BDC8-69195F10C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1150" y="-3232968"/>
              <a:ext cx="36513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0" name="Oval 124">
              <a:extLst>
                <a:ext uri="{FF2B5EF4-FFF2-40B4-BE49-F238E27FC236}">
                  <a16:creationId xmlns:a16="http://schemas.microsoft.com/office/drawing/2014/main" id="{A7C2A3C5-127C-45D3-9D3F-F0983E7C5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0200" y="-349331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1" name="Oval 125">
              <a:extLst>
                <a:ext uri="{FF2B5EF4-FFF2-40B4-BE49-F238E27FC236}">
                  <a16:creationId xmlns:a16="http://schemas.microsoft.com/office/drawing/2014/main" id="{0D498891-A69B-4E20-B1D8-DB9B72EE1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8437" y="-3452043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2" name="Oval 126">
              <a:extLst>
                <a:ext uri="{FF2B5EF4-FFF2-40B4-BE49-F238E27FC236}">
                  <a16:creationId xmlns:a16="http://schemas.microsoft.com/office/drawing/2014/main" id="{BFA78C4F-29E0-41E3-A6C1-5076BE7CA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2712" y="-3837805"/>
              <a:ext cx="58738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3" name="Oval 127">
              <a:extLst>
                <a:ext uri="{FF2B5EF4-FFF2-40B4-BE49-F238E27FC236}">
                  <a16:creationId xmlns:a16="http://schemas.microsoft.com/office/drawing/2014/main" id="{F7FD184F-316E-43CD-AB3D-9278C20B5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3300" y="-3683818"/>
              <a:ext cx="52388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4" name="Oval 128">
              <a:extLst>
                <a:ext uri="{FF2B5EF4-FFF2-40B4-BE49-F238E27FC236}">
                  <a16:creationId xmlns:a16="http://schemas.microsoft.com/office/drawing/2014/main" id="{E059AA79-D5A7-4D0E-8917-C4940B1BD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3225" y="-3969568"/>
              <a:ext cx="8255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5" name="Oval 129">
              <a:extLst>
                <a:ext uri="{FF2B5EF4-FFF2-40B4-BE49-F238E27FC236}">
                  <a16:creationId xmlns:a16="http://schemas.microsoft.com/office/drawing/2014/main" id="{6844E642-1780-4486-9DA0-7ADBC5F50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7475" y="-425055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6" name="Oval 130">
              <a:extLst>
                <a:ext uri="{FF2B5EF4-FFF2-40B4-BE49-F238E27FC236}">
                  <a16:creationId xmlns:a16="http://schemas.microsoft.com/office/drawing/2014/main" id="{C7F4E4A7-B897-40B3-A8CC-622E4C2AC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7775" y="-4448993"/>
              <a:ext cx="30163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7" name="Oval 131">
              <a:extLst>
                <a:ext uri="{FF2B5EF4-FFF2-40B4-BE49-F238E27FC236}">
                  <a16:creationId xmlns:a16="http://schemas.microsoft.com/office/drawing/2014/main" id="{F75F42A7-D89A-47C2-BA1D-E38FBE524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2762" y="-4250555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8" name="Oval 132">
              <a:extLst>
                <a:ext uri="{FF2B5EF4-FFF2-40B4-BE49-F238E27FC236}">
                  <a16:creationId xmlns:a16="http://schemas.microsoft.com/office/drawing/2014/main" id="{80B40D57-6149-4AFF-91CD-FC45C2ABD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9187" y="-4709343"/>
              <a:ext cx="30163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9" name="Oval 133">
              <a:extLst>
                <a:ext uri="{FF2B5EF4-FFF2-40B4-BE49-F238E27FC236}">
                  <a16:creationId xmlns:a16="http://schemas.microsoft.com/office/drawing/2014/main" id="{2C2A74B2-54B5-433C-8760-7997E604D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562" y="-535069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0" name="Oval 134">
              <a:extLst>
                <a:ext uri="{FF2B5EF4-FFF2-40B4-BE49-F238E27FC236}">
                  <a16:creationId xmlns:a16="http://schemas.microsoft.com/office/drawing/2014/main" id="{FFF537FC-DE49-4BA9-B037-21F8845C9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2925" y="-5741218"/>
              <a:ext cx="107950" cy="109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1" name="Oval 135">
              <a:extLst>
                <a:ext uri="{FF2B5EF4-FFF2-40B4-BE49-F238E27FC236}">
                  <a16:creationId xmlns:a16="http://schemas.microsoft.com/office/drawing/2014/main" id="{B1273B0C-9F06-48F3-9168-0CA0FB08C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8350" y="-510621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2" name="Oval 136">
              <a:extLst>
                <a:ext uri="{FF2B5EF4-FFF2-40B4-BE49-F238E27FC236}">
                  <a16:creationId xmlns:a16="http://schemas.microsoft.com/office/drawing/2014/main" id="{7218E73F-9305-4C39-A686-409A92F06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6450" y="-5218930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3" name="Oval 137">
              <a:extLst>
                <a:ext uri="{FF2B5EF4-FFF2-40B4-BE49-F238E27FC236}">
                  <a16:creationId xmlns:a16="http://schemas.microsoft.com/office/drawing/2014/main" id="{6B6D1A36-FDF7-475C-82C9-F8FA85589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9612" y="-5106218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4" name="Oval 138">
              <a:extLst>
                <a:ext uri="{FF2B5EF4-FFF2-40B4-BE49-F238E27FC236}">
                  <a16:creationId xmlns:a16="http://schemas.microsoft.com/office/drawing/2014/main" id="{799C6A9F-5F18-4E75-AFE4-57C7079CF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9612" y="-5587230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5" name="Oval 139">
              <a:extLst>
                <a:ext uri="{FF2B5EF4-FFF2-40B4-BE49-F238E27FC236}">
                  <a16:creationId xmlns:a16="http://schemas.microsoft.com/office/drawing/2014/main" id="{B3F00D8E-811D-4AB7-AF1A-0E6F9F47D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4100" y="-5482455"/>
              <a:ext cx="38100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6" name="Oval 140">
              <a:extLst>
                <a:ext uri="{FF2B5EF4-FFF2-40B4-BE49-F238E27FC236}">
                  <a16:creationId xmlns:a16="http://schemas.microsoft.com/office/drawing/2014/main" id="{59CB73DC-5664-45C3-8F60-A430B0AEF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2675" y="-506494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7" name="Oval 141">
              <a:extLst>
                <a:ext uri="{FF2B5EF4-FFF2-40B4-BE49-F238E27FC236}">
                  <a16:creationId xmlns:a16="http://schemas.microsoft.com/office/drawing/2014/main" id="{2B933FC4-FFBB-4143-97D1-D518E69EA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12" y="-5914255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8" name="Oval 142">
              <a:extLst>
                <a:ext uri="{FF2B5EF4-FFF2-40B4-BE49-F238E27FC236}">
                  <a16:creationId xmlns:a16="http://schemas.microsoft.com/office/drawing/2014/main" id="{274EC11E-10ED-4FC0-AE91-10F4B9369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-5661843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9" name="Oval 143">
              <a:extLst>
                <a:ext uri="{FF2B5EF4-FFF2-40B4-BE49-F238E27FC236}">
                  <a16:creationId xmlns:a16="http://schemas.microsoft.com/office/drawing/2014/main" id="{938AE5DA-AED5-4409-85B3-47FD4A096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4587" y="-5718993"/>
              <a:ext cx="47625" cy="539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0" name="Oval 144">
              <a:extLst>
                <a:ext uri="{FF2B5EF4-FFF2-40B4-BE49-F238E27FC236}">
                  <a16:creationId xmlns:a16="http://schemas.microsoft.com/office/drawing/2014/main" id="{84142B98-209B-4FB2-A3EA-F56D0F6EE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9987" y="-6266680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1" name="Oval 145">
              <a:extLst>
                <a:ext uri="{FF2B5EF4-FFF2-40B4-BE49-F238E27FC236}">
                  <a16:creationId xmlns:a16="http://schemas.microsoft.com/office/drawing/2014/main" id="{A0948983-DAB9-4081-A9A0-EF48E8E8E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-544435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2" name="Oval 146">
              <a:extLst>
                <a:ext uri="{FF2B5EF4-FFF2-40B4-BE49-F238E27FC236}">
                  <a16:creationId xmlns:a16="http://schemas.microsoft.com/office/drawing/2014/main" id="{D7786319-00A6-43AC-BE5E-6169B6F95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3950" y="-5507855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3" name="Oval 147">
              <a:extLst>
                <a:ext uri="{FF2B5EF4-FFF2-40B4-BE49-F238E27FC236}">
                  <a16:creationId xmlns:a16="http://schemas.microsoft.com/office/drawing/2014/main" id="{083991FD-BF4C-4D96-B779-AEA595597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6475" y="-5268143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4" name="Oval 148">
              <a:extLst>
                <a:ext uri="{FF2B5EF4-FFF2-40B4-BE49-F238E27FC236}">
                  <a16:creationId xmlns:a16="http://schemas.microsoft.com/office/drawing/2014/main" id="{E49E4076-788A-430C-9DFE-6C3AC1299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6437" y="-4974455"/>
              <a:ext cx="74613" cy="77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5" name="Oval 149">
              <a:extLst>
                <a:ext uri="{FF2B5EF4-FFF2-40B4-BE49-F238E27FC236}">
                  <a16:creationId xmlns:a16="http://schemas.microsoft.com/office/drawing/2014/main" id="{CF9F7BD7-295F-4F10-85B0-A1C8D8DA3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812" y="-4822055"/>
              <a:ext cx="71438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6" name="Oval 150">
              <a:extLst>
                <a:ext uri="{FF2B5EF4-FFF2-40B4-BE49-F238E27FC236}">
                  <a16:creationId xmlns:a16="http://schemas.microsoft.com/office/drawing/2014/main" id="{97965CC9-E12A-43C4-8816-77C9617AE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812" y="-5268143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7" name="Oval 151">
              <a:extLst>
                <a:ext uri="{FF2B5EF4-FFF2-40B4-BE49-F238E27FC236}">
                  <a16:creationId xmlns:a16="http://schemas.microsoft.com/office/drawing/2014/main" id="{4EBEF6C0-E37E-497F-A749-6E34CF507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525" y="-5766618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8" name="Oval 152">
              <a:extLst>
                <a:ext uri="{FF2B5EF4-FFF2-40B4-BE49-F238E27FC236}">
                  <a16:creationId xmlns:a16="http://schemas.microsoft.com/office/drawing/2014/main" id="{759C0897-D9F9-42E8-A896-CEBBD0B36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450" y="-5879330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9" name="Oval 153">
              <a:extLst>
                <a:ext uri="{FF2B5EF4-FFF2-40B4-BE49-F238E27FC236}">
                  <a16:creationId xmlns:a16="http://schemas.microsoft.com/office/drawing/2014/main" id="{F5DAB70A-1AED-45E4-880D-9A806B7CE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4437" y="-6292080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0" name="Oval 154">
              <a:extLst>
                <a:ext uri="{FF2B5EF4-FFF2-40B4-BE49-F238E27FC236}">
                  <a16:creationId xmlns:a16="http://schemas.microsoft.com/office/drawing/2014/main" id="{17FBEA69-CE9F-41CE-B0B9-057D08BBB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325" y="-6258743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1" name="Oval 155">
              <a:extLst>
                <a:ext uri="{FF2B5EF4-FFF2-40B4-BE49-F238E27FC236}">
                  <a16:creationId xmlns:a16="http://schemas.microsoft.com/office/drawing/2014/main" id="{8E214536-BF52-4860-8757-288E8B610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8700" y="-6244455"/>
              <a:ext cx="46038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2" name="Oval 156">
              <a:extLst>
                <a:ext uri="{FF2B5EF4-FFF2-40B4-BE49-F238E27FC236}">
                  <a16:creationId xmlns:a16="http://schemas.microsoft.com/office/drawing/2014/main" id="{6F7C50F1-6553-4FDF-95FB-515762E0E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425" y="-6007918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3" name="Oval 157">
              <a:extLst>
                <a:ext uri="{FF2B5EF4-FFF2-40B4-BE49-F238E27FC236}">
                  <a16:creationId xmlns:a16="http://schemas.microsoft.com/office/drawing/2014/main" id="{42BFC261-E41D-4B63-8A7C-61DF13BB0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512" y="-5845993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4" name="Oval 158">
              <a:extLst>
                <a:ext uri="{FF2B5EF4-FFF2-40B4-BE49-F238E27FC236}">
                  <a16:creationId xmlns:a16="http://schemas.microsoft.com/office/drawing/2014/main" id="{7BB1A809-D582-4574-A1D7-2891EEAD7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612" y="-4544243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5" name="Oval 159">
              <a:extLst>
                <a:ext uri="{FF2B5EF4-FFF2-40B4-BE49-F238E27FC236}">
                  <a16:creationId xmlns:a16="http://schemas.microsoft.com/office/drawing/2014/main" id="{EB971DAA-79C3-4D38-995C-8675923EE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612" y="-480300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6" name="Oval 160">
              <a:extLst>
                <a:ext uri="{FF2B5EF4-FFF2-40B4-BE49-F238E27FC236}">
                  <a16:creationId xmlns:a16="http://schemas.microsoft.com/office/drawing/2014/main" id="{972E94AC-C6C3-4521-93BA-0BAE03083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2250" y="-4679180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7" name="Oval 161">
              <a:extLst>
                <a:ext uri="{FF2B5EF4-FFF2-40B4-BE49-F238E27FC236}">
                  <a16:creationId xmlns:a16="http://schemas.microsoft.com/office/drawing/2014/main" id="{ED6411EB-7AB5-47A5-92AE-68EEBF622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912" y="-4803005"/>
              <a:ext cx="52388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8" name="Oval 162">
              <a:extLst>
                <a:ext uri="{FF2B5EF4-FFF2-40B4-BE49-F238E27FC236}">
                  <a16:creationId xmlns:a16="http://schemas.microsoft.com/office/drawing/2014/main" id="{56071FEF-9C65-4870-8D62-A1E95DD45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900" y="-4896668"/>
              <a:ext cx="25400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9" name="Oval 163">
              <a:extLst>
                <a:ext uri="{FF2B5EF4-FFF2-40B4-BE49-F238E27FC236}">
                  <a16:creationId xmlns:a16="http://schemas.microsoft.com/office/drawing/2014/main" id="{E2430008-DEA7-4989-8D55-E0F7DFED7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225" y="-5684068"/>
              <a:ext cx="71438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0" name="Oval 164">
              <a:extLst>
                <a:ext uri="{FF2B5EF4-FFF2-40B4-BE49-F238E27FC236}">
                  <a16:creationId xmlns:a16="http://schemas.microsoft.com/office/drawing/2014/main" id="{5A6C28E8-08E2-4096-B6EA-5AB1F61CF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725" y="-422039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1" name="Oval 165">
              <a:extLst>
                <a:ext uri="{FF2B5EF4-FFF2-40B4-BE49-F238E27FC236}">
                  <a16:creationId xmlns:a16="http://schemas.microsoft.com/office/drawing/2014/main" id="{C6BFD731-FE5E-4804-9871-C815632DA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25" y="-3953693"/>
              <a:ext cx="49213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2" name="Oval 166">
              <a:extLst>
                <a:ext uri="{FF2B5EF4-FFF2-40B4-BE49-F238E27FC236}">
                  <a16:creationId xmlns:a16="http://schemas.microsoft.com/office/drawing/2014/main" id="{5703F913-83C6-4E3D-88BD-F5270886D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5" y="-3733030"/>
              <a:ext cx="93663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3" name="Oval 167">
              <a:extLst>
                <a:ext uri="{FF2B5EF4-FFF2-40B4-BE49-F238E27FC236}">
                  <a16:creationId xmlns:a16="http://schemas.microsoft.com/office/drawing/2014/main" id="{F56724CA-D04B-4FE0-B273-3AE902350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12" y="-377748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4" name="Oval 168">
              <a:extLst>
                <a:ext uri="{FF2B5EF4-FFF2-40B4-BE49-F238E27FC236}">
                  <a16:creationId xmlns:a16="http://schemas.microsoft.com/office/drawing/2014/main" id="{C927C185-AF00-4851-8378-831E8D1B1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600" y="-4018780"/>
              <a:ext cx="30163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5" name="Oval 169">
              <a:extLst>
                <a:ext uri="{FF2B5EF4-FFF2-40B4-BE49-F238E27FC236}">
                  <a16:creationId xmlns:a16="http://schemas.microsoft.com/office/drawing/2014/main" id="{0405F19E-820A-480E-B37A-2C78BE7A0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8100" y="-4280718"/>
              <a:ext cx="33338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6" name="Oval 170">
              <a:extLst>
                <a:ext uri="{FF2B5EF4-FFF2-40B4-BE49-F238E27FC236}">
                  <a16:creationId xmlns:a16="http://schemas.microsoft.com/office/drawing/2014/main" id="{991FA2A6-E70B-4BF6-AE4F-358553208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850" y="-4453755"/>
              <a:ext cx="36513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7" name="Oval 171">
              <a:extLst>
                <a:ext uri="{FF2B5EF4-FFF2-40B4-BE49-F238E27FC236}">
                  <a16:creationId xmlns:a16="http://schemas.microsoft.com/office/drawing/2014/main" id="{A11E2E5E-0572-4E3F-ABE3-D436133A5D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12763" y="-2993255"/>
              <a:ext cx="57150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8" name="Oval 172">
              <a:extLst>
                <a:ext uri="{FF2B5EF4-FFF2-40B4-BE49-F238E27FC236}">
                  <a16:creationId xmlns:a16="http://schemas.microsoft.com/office/drawing/2014/main" id="{444993FB-0A4D-45BD-A84D-CA3A87EFF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85775" y="-2577330"/>
              <a:ext cx="93663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</p:grpSp>
      <p:pic>
        <p:nvPicPr>
          <p:cNvPr id="179" name="虚点">
            <a:extLst>
              <a:ext uri="{FF2B5EF4-FFF2-40B4-BE49-F238E27FC236}">
                <a16:creationId xmlns:a16="http://schemas.microsoft.com/office/drawing/2014/main" id="{1C33FD54-953B-4B9C-8144-1E1CF9C40C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01" y="-3951806"/>
            <a:ext cx="10893066" cy="1072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地球">
            <a:extLst>
              <a:ext uri="{FF2B5EF4-FFF2-40B4-BE49-F238E27FC236}">
                <a16:creationId xmlns:a16="http://schemas.microsoft.com/office/drawing/2014/main" id="{6E671E10-40DD-4D51-80F3-60D7690ADF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87" y="-1962151"/>
            <a:ext cx="5756584" cy="700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1" name="组合 180">
            <a:extLst>
              <a:ext uri="{FF2B5EF4-FFF2-40B4-BE49-F238E27FC236}">
                <a16:creationId xmlns:a16="http://schemas.microsoft.com/office/drawing/2014/main" id="{BB2BF01E-0714-4D2B-825A-58B6ABEC39A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74084" y="-3934884"/>
            <a:ext cx="10355501" cy="10424584"/>
            <a:chOff x="804839" y="2704271"/>
            <a:chExt cx="10425480" cy="10425480"/>
          </a:xfrm>
        </p:grpSpPr>
        <p:sp>
          <p:nvSpPr>
            <p:cNvPr id="182" name="虚线圆外">
              <a:extLst>
                <a:ext uri="{FF2B5EF4-FFF2-40B4-BE49-F238E27FC236}">
                  <a16:creationId xmlns:a16="http://schemas.microsoft.com/office/drawing/2014/main" id="{57F4ABC4-DB6A-4C57-85FF-2FF6895C4208}"/>
                </a:ext>
              </a:extLst>
            </p:cNvPr>
            <p:cNvSpPr/>
            <p:nvPr/>
          </p:nvSpPr>
          <p:spPr bwMode="auto">
            <a:xfrm>
              <a:off x="804839" y="2704271"/>
              <a:ext cx="10425480" cy="10425480"/>
            </a:xfrm>
            <a:prstGeom prst="ellipse">
              <a:avLst/>
            </a:prstGeom>
            <a:noFill/>
            <a:ln w="6350" cap="flat" cmpd="sng" algn="ctr">
              <a:solidFill>
                <a:schemeClr val="accent5">
                  <a:lumMod val="20000"/>
                  <a:lumOff val="80000"/>
                  <a:alpha val="49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127677" tIns="63839" rIns="127677" bIns="63839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>
                <a:latin typeface="+mn-lt"/>
              </a:endParaRPr>
            </a:p>
          </p:txBody>
        </p:sp>
        <p:sp>
          <p:nvSpPr>
            <p:cNvPr id="183" name="椭圆 182">
              <a:extLst>
                <a:ext uri="{FF2B5EF4-FFF2-40B4-BE49-F238E27FC236}">
                  <a16:creationId xmlns:a16="http://schemas.microsoft.com/office/drawing/2014/main" id="{7C71C474-1D79-4181-BB3E-0418FEF2F8D5}"/>
                </a:ext>
              </a:extLst>
            </p:cNvPr>
            <p:cNvSpPr/>
            <p:nvPr/>
          </p:nvSpPr>
          <p:spPr bwMode="auto">
            <a:xfrm>
              <a:off x="1810526" y="4675058"/>
              <a:ext cx="153410" cy="15241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127677" tIns="63839" rIns="127677" bIns="63839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>
                <a:latin typeface="+mn-lt"/>
              </a:endParaRPr>
            </a:p>
          </p:txBody>
        </p:sp>
        <p:sp>
          <p:nvSpPr>
            <p:cNvPr id="184" name="椭圆 183">
              <a:extLst>
                <a:ext uri="{FF2B5EF4-FFF2-40B4-BE49-F238E27FC236}">
                  <a16:creationId xmlns:a16="http://schemas.microsoft.com/office/drawing/2014/main" id="{7CF33B8A-60F2-46AA-BD72-9159CACC21C3}"/>
                </a:ext>
              </a:extLst>
            </p:cNvPr>
            <p:cNvSpPr/>
            <p:nvPr/>
          </p:nvSpPr>
          <p:spPr bwMode="auto">
            <a:xfrm>
              <a:off x="8458288" y="3267353"/>
              <a:ext cx="153410" cy="15241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6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127677" tIns="63839" rIns="127677" bIns="63839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>
                <a:latin typeface="+mn-lt"/>
              </a:endParaRPr>
            </a:p>
          </p:txBody>
        </p:sp>
        <p:sp>
          <p:nvSpPr>
            <p:cNvPr id="185" name="椭圆 184">
              <a:extLst>
                <a:ext uri="{FF2B5EF4-FFF2-40B4-BE49-F238E27FC236}">
                  <a16:creationId xmlns:a16="http://schemas.microsoft.com/office/drawing/2014/main" id="{CB922738-73A7-4A98-A5DA-4AF780331C13}"/>
                </a:ext>
              </a:extLst>
            </p:cNvPr>
            <p:cNvSpPr/>
            <p:nvPr/>
          </p:nvSpPr>
          <p:spPr bwMode="auto">
            <a:xfrm>
              <a:off x="10554890" y="5360917"/>
              <a:ext cx="151279" cy="15241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6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127677" tIns="63839" rIns="127677" bIns="63839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>
                <a:latin typeface="+mn-lt"/>
              </a:endParaRPr>
            </a:p>
          </p:txBody>
        </p:sp>
        <p:sp>
          <p:nvSpPr>
            <p:cNvPr id="186" name="椭圆 185">
              <a:extLst>
                <a:ext uri="{FF2B5EF4-FFF2-40B4-BE49-F238E27FC236}">
                  <a16:creationId xmlns:a16="http://schemas.microsoft.com/office/drawing/2014/main" id="{BF70498F-62D4-4ADC-BF54-A3E38B122D83}"/>
                </a:ext>
              </a:extLst>
            </p:cNvPr>
            <p:cNvSpPr/>
            <p:nvPr/>
          </p:nvSpPr>
          <p:spPr bwMode="auto">
            <a:xfrm>
              <a:off x="10058438" y="11055239"/>
              <a:ext cx="153410" cy="15241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127677" tIns="63839" rIns="127677" bIns="63839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>
                <a:latin typeface="+mn-lt"/>
              </a:endParaRPr>
            </a:p>
          </p:txBody>
        </p:sp>
        <p:sp>
          <p:nvSpPr>
            <p:cNvPr id="187" name="椭圆 186">
              <a:extLst>
                <a:ext uri="{FF2B5EF4-FFF2-40B4-BE49-F238E27FC236}">
                  <a16:creationId xmlns:a16="http://schemas.microsoft.com/office/drawing/2014/main" id="{99484280-3713-4F9F-B121-9AE30D0FD3D2}"/>
                </a:ext>
              </a:extLst>
            </p:cNvPr>
            <p:cNvSpPr/>
            <p:nvPr/>
          </p:nvSpPr>
          <p:spPr bwMode="auto">
            <a:xfrm>
              <a:off x="2078993" y="11377000"/>
              <a:ext cx="151279" cy="15029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7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127677" tIns="63839" rIns="127677" bIns="63839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>
                <a:latin typeface="+mn-lt"/>
              </a:endParaRPr>
            </a:p>
          </p:txBody>
        </p:sp>
      </p:grpSp>
      <p:grpSp>
        <p:nvGrpSpPr>
          <p:cNvPr id="188" name="组合 187">
            <a:extLst>
              <a:ext uri="{FF2B5EF4-FFF2-40B4-BE49-F238E27FC236}">
                <a16:creationId xmlns:a16="http://schemas.microsoft.com/office/drawing/2014/main" id="{F4B03A38-C5DF-40D4-B9B6-FF0EA72CD0E7}"/>
              </a:ext>
            </a:extLst>
          </p:cNvPr>
          <p:cNvGrpSpPr>
            <a:grpSpLocks/>
          </p:cNvGrpSpPr>
          <p:nvPr userDrawn="1"/>
        </p:nvGrpSpPr>
        <p:grpSpPr bwMode="auto">
          <a:xfrm rot="2884929">
            <a:off x="1252294" y="-3489751"/>
            <a:ext cx="9599084" cy="9534341"/>
            <a:chOff x="804839" y="2704271"/>
            <a:chExt cx="10425480" cy="10425480"/>
          </a:xfrm>
        </p:grpSpPr>
        <p:sp>
          <p:nvSpPr>
            <p:cNvPr id="189" name="虚线圆外">
              <a:extLst>
                <a:ext uri="{FF2B5EF4-FFF2-40B4-BE49-F238E27FC236}">
                  <a16:creationId xmlns:a16="http://schemas.microsoft.com/office/drawing/2014/main" id="{F9C088C3-3561-4E09-805B-798A1954ADF3}"/>
                </a:ext>
              </a:extLst>
            </p:cNvPr>
            <p:cNvSpPr/>
            <p:nvPr/>
          </p:nvSpPr>
          <p:spPr bwMode="auto">
            <a:xfrm>
              <a:off x="804839" y="2704271"/>
              <a:ext cx="10425480" cy="10425480"/>
            </a:xfrm>
            <a:prstGeom prst="ellipse">
              <a:avLst/>
            </a:prstGeom>
            <a:noFill/>
            <a:ln w="6350" cap="flat" cmpd="sng" algn="ctr">
              <a:solidFill>
                <a:schemeClr val="accent5">
                  <a:lumMod val="20000"/>
                  <a:lumOff val="80000"/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127677" tIns="63839" rIns="127677" bIns="63839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>
                <a:latin typeface="+mn-lt"/>
              </a:endParaRPr>
            </a:p>
          </p:txBody>
        </p:sp>
        <p:sp>
          <p:nvSpPr>
            <p:cNvPr id="190" name="椭圆 189">
              <a:extLst>
                <a:ext uri="{FF2B5EF4-FFF2-40B4-BE49-F238E27FC236}">
                  <a16:creationId xmlns:a16="http://schemas.microsoft.com/office/drawing/2014/main" id="{73002CD1-CB06-4FA1-AECE-2709EFCF9E41}"/>
                </a:ext>
              </a:extLst>
            </p:cNvPr>
            <p:cNvSpPr/>
            <p:nvPr/>
          </p:nvSpPr>
          <p:spPr bwMode="auto">
            <a:xfrm>
              <a:off x="1808446" y="4675729"/>
              <a:ext cx="151727" cy="15273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7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127677" tIns="63839" rIns="127677" bIns="63839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>
                <a:latin typeface="+mn-lt"/>
              </a:endParaRPr>
            </a:p>
          </p:txBody>
        </p:sp>
        <p:sp>
          <p:nvSpPr>
            <p:cNvPr id="191" name="椭圆 190">
              <a:extLst>
                <a:ext uri="{FF2B5EF4-FFF2-40B4-BE49-F238E27FC236}">
                  <a16:creationId xmlns:a16="http://schemas.microsoft.com/office/drawing/2014/main" id="{E8F25DBA-A070-406F-8336-B83826AD6498}"/>
                </a:ext>
              </a:extLst>
            </p:cNvPr>
            <p:cNvSpPr/>
            <p:nvPr/>
          </p:nvSpPr>
          <p:spPr bwMode="auto">
            <a:xfrm>
              <a:off x="8456371" y="3266579"/>
              <a:ext cx="151727" cy="15273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7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127677" tIns="63839" rIns="127677" bIns="63839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>
                <a:latin typeface="+mn-lt"/>
              </a:endParaRPr>
            </a:p>
          </p:txBody>
        </p:sp>
        <p:sp>
          <p:nvSpPr>
            <p:cNvPr id="192" name="椭圆 191">
              <a:extLst>
                <a:ext uri="{FF2B5EF4-FFF2-40B4-BE49-F238E27FC236}">
                  <a16:creationId xmlns:a16="http://schemas.microsoft.com/office/drawing/2014/main" id="{810292A4-07B9-4E75-8B2C-820947AD6172}"/>
                </a:ext>
              </a:extLst>
            </p:cNvPr>
            <p:cNvSpPr/>
            <p:nvPr/>
          </p:nvSpPr>
          <p:spPr bwMode="auto">
            <a:xfrm>
              <a:off x="10552798" y="5360352"/>
              <a:ext cx="151727" cy="15273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6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127677" tIns="63839" rIns="127677" bIns="63839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>
                <a:latin typeface="+mn-lt"/>
              </a:endParaRPr>
            </a:p>
          </p:txBody>
        </p:sp>
        <p:sp>
          <p:nvSpPr>
            <p:cNvPr id="193" name="椭圆 192">
              <a:extLst>
                <a:ext uri="{FF2B5EF4-FFF2-40B4-BE49-F238E27FC236}">
                  <a16:creationId xmlns:a16="http://schemas.microsoft.com/office/drawing/2014/main" id="{F89A28E0-A451-4CF2-9B80-99F74383A744}"/>
                </a:ext>
              </a:extLst>
            </p:cNvPr>
            <p:cNvSpPr/>
            <p:nvPr/>
          </p:nvSpPr>
          <p:spPr bwMode="auto">
            <a:xfrm>
              <a:off x="10057360" y="11057650"/>
              <a:ext cx="151727" cy="15042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127677" tIns="63839" rIns="127677" bIns="63839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>
                <a:latin typeface="+mn-lt"/>
              </a:endParaRPr>
            </a:p>
          </p:txBody>
        </p:sp>
        <p:sp>
          <p:nvSpPr>
            <p:cNvPr id="194" name="椭圆 193">
              <a:extLst>
                <a:ext uri="{FF2B5EF4-FFF2-40B4-BE49-F238E27FC236}">
                  <a16:creationId xmlns:a16="http://schemas.microsoft.com/office/drawing/2014/main" id="{3EC5CE22-A249-4908-A1B9-FB2AD0539930}"/>
                </a:ext>
              </a:extLst>
            </p:cNvPr>
            <p:cNvSpPr/>
            <p:nvPr/>
          </p:nvSpPr>
          <p:spPr bwMode="auto">
            <a:xfrm>
              <a:off x="2077260" y="11375153"/>
              <a:ext cx="151727" cy="15273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127677" tIns="63839" rIns="127677" bIns="63839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5428514"/>
      </p:ext>
    </p:extLst>
  </p:cSld>
  <p:clrMapOvr>
    <a:masterClrMapping/>
  </p:clrMapOvr>
  <p:transition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18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30" dur="348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32" dur="243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34" dur="143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07029 1.08704 L 1.07029 1.08727 C 1.06404 1.08009 1.05675 1.0757 1.05155 1.06621 C 1.0492 1.06227 1.05037 1.05486 1.0492 1.04977 C 1.04803 1.04514 1.04582 1.04144 1.04452 1.03704 C 1.04269 1.03171 1.04152 1.02593 1.03983 1.0206 C 1.0384 1.01621 1.03619 1.0125 1.03515 1.0081 C 1.02747 0.97732 1.03397 0.99074 1.02577 0.96621 C 1.01757 0.94236 1.01731 0.94468 1.00924 0.92477 C 1.00768 0.9206 1.00651 0.91597 1.00456 0.91204 C 0.97749 0.85579 1.00781 0.925 0.99063 0.88287 C 0.98595 0.87176 0.97957 0.8625 0.97657 0.84977 C 0.96811 0.81505 0.97371 0.82801 0.96252 0.80787 C 0.96174 0.80093 0.96122 0.79398 0.96017 0.78704 C 0.95315 0.7456 0.95731 0.78796 0.9508 0.74144 L 0.94612 0.70787 C 0.9469 0.67894 0.94729 0.64954 0.94846 0.6206 C 0.9495 0.59074 0.94937 0.59445 0.95315 0.57477 C 0.95393 0.55949 0.95549 0.54421 0.95549 0.52871 C 0.95549 0.50371 0.95445 0.47871 0.95315 0.45371 C 0.95289 0.44954 0.95171 0.44537 0.9508 0.44121 C 0.94833 0.43125 0.94364 0.41528 0.93909 0.4081 C 0.93479 0.40139 0.93037 0.39445 0.92503 0.39121 C 0.91488 0.38542 0.92035 0.3882 0.90863 0.3831 C 0.89848 0.38426 0.8882 0.38496 0.87818 0.38727 C 0.87492 0.38773 0.87154 0.38843 0.8688 0.39121 C 0.86581 0.39421 0.86373 0.39908 0.86178 0.40371 C 0.8541 0.42107 0.85279 0.42431 0.84993 0.44121 C 0.84915 0.44676 0.8485 0.45255 0.84772 0.45787 C 0.84694 0.46227 0.8459 0.46621 0.84538 0.47037 C 0.84433 0.47732 0.84394 0.48449 0.84303 0.49121 C 0.83757 0.52986 0.8429 0.45903 0.836 0.5456 C 0.83522 0.55486 0.83249 0.58935 0.83132 0.59977 C 0.83067 0.60394 0.83041 0.6088 0.82898 0.61204 C 0.81739 0.63843 0.81752 0.63519 0.8032 0.6456 C 0.77821 0.64398 0.75309 0.64491 0.72823 0.64144 C 0.71964 0.63982 0.71353 0.63287 0.70715 0.62477 C 0.70389 0.6206 0.70116 0.61551 0.69778 0.61204 C 0.6888 0.60301 0.69179 0.61412 0.68372 0.59977 C 0.6806 0.59421 0.67253 0.57523 0.66966 0.56644 C 0.66784 0.56088 0.66667 0.55509 0.66498 0.54977 C 0.66355 0.54537 0.66146 0.54167 0.66029 0.53727 C 0.65912 0.53334 0.65912 0.52847 0.65795 0.52477 C 0.656 0.51852 0.65287 0.51389 0.65092 0.50787 C 0.64897 0.50278 0.64793 0.49676 0.64624 0.49121 C 0.64324 0.48264 0.63934 0.47523 0.63673 0.46621 C 0.63036 0.44352 0.63426 0.45463 0.62515 0.43287 C 0.62437 0.42871 0.62398 0.42431 0.62281 0.42037 C 0.62085 0.41435 0.61799 0.40949 0.61578 0.40371 C 0.60524 0.37778 0.61799 0.40371 0.59704 0.36621 C 0.59469 0.36227 0.59313 0.35486 0.59001 0.35371 C 0.58194 0.35093 0.5766 0.34931 0.56892 0.3456 C 0.56645 0.34421 0.56424 0.34236 0.56189 0.34121 C 0.55265 0.33727 0.54302 0.33542 0.53378 0.3331 C 0.53144 0.33171 0.52909 0.33009 0.52675 0.32871 C 0.51517 0.32292 0.50332 0.31991 0.49161 0.31621 L 0.31121 0.3206 C 0.30639 0.3206 0.30184 0.32338 0.29715 0.32477 C 0.29169 0.32616 0.28622 0.32755 0.28075 0.32871 C 0.26891 0.33935 0.27177 0.33773 0.25732 0.3456 C 0.2542 0.34722 0.25108 0.34838 0.24795 0.34977 C 0.24405 0.35116 0.24001 0.35185 0.23624 0.35371 C 0.21606 0.36459 0.23259 0.35903 0.21268 0.37477 C 0.20982 0.37709 0.20656 0.37732 0.20344 0.37871 C 0.2011 0.38171 0.19875 0.38472 0.19641 0.38727 C 0.19329 0.39028 0.1899 0.39213 0.18704 0.3956 C 0.18366 0.39908 0.18092 0.4044 0.17767 0.4081 C 0.17272 0.41343 0.16556 0.4169 0.16127 0.42477 C 0.1584 0.42963 0.15658 0.43565 0.15424 0.44121 C 0.14773 0.47593 0.15853 0.42153 0.14253 0.47871 C 0.14096 0.48426 0.13914 0.48982 0.13771 0.49537 C 0.1368 0.49954 0.1368 0.5044 0.1355 0.50787 C 0.13354 0.51296 0.13081 0.51621 0.12847 0.52037 C 0.12769 0.52616 0.12704 0.53171 0.12613 0.53727 C 0.12469 0.5456 0.12144 0.56227 0.12144 0.5625 C 0.12873 0.66597 0.11988 0.60023 0.13081 0.6456 C 0.13354 0.65741 0.13211 0.66019 0.13771 0.6706 C 0.14109 0.67639 0.15047 0.6838 0.15424 0.68704 C 0.17142 0.68588 0.1886 0.68519 0.20578 0.68287 C 0.20865 0.68264 0.22322 0.67639 0.22687 0.67477 C 0.23155 0.67222 0.23676 0.6713 0.24092 0.66644 C 0.24327 0.66366 0.24548 0.66019 0.24795 0.65787 C 0.24795 0.65787 0.26943 0.64051 0.27372 0.63287 C 0.27724 0.62662 0.28049 0.61945 0.2831 0.61204 C 0.28518 0.60556 0.28622 0.59792 0.28778 0.59144 C 0.29273 0.5375 0.29143 0.56412 0.28544 0.47037 C 0.28505 0.46621 0.28401 0.46204 0.2831 0.45787 C 0.26526 0.38866 0.28036 0.44769 0.26904 0.41227 C 0.26722 0.40671 0.26604 0.40093 0.26435 0.3956 C 0.25993 0.38195 0.25212 0.36574 0.24561 0.3581 C 0.24327 0.35533 0.24079 0.35255 0.23858 0.34977 C 0.23533 0.3456 0.23259 0.34051 0.22921 0.33727 C 0.227 0.33496 0.22426 0.33496 0.22218 0.3331 C 0.21958 0.33079 0.21763 0.32662 0.21515 0.32477 C 0.20826 0.31968 0.2011 0.31621 0.19407 0.31227 C 0.18938 0.30949 0.18405 0.3088 0.18001 0.30394 C 0.17767 0.30116 0.17559 0.29722 0.17285 0.2956 C 0.16686 0.29167 0.15424 0.28727 0.15424 0.2875 C 0.13367 0.26528 0.15151 0.28148 0.12378 0.26621 C 0.11975 0.26412 0.11597 0.26065 0.11207 0.25787 C 0.10973 0.25648 0.10725 0.25556 0.10504 0.25371 C 0.10179 0.25139 0.09892 0.24769 0.09567 0.24537 C 0.0738 0.23102 0.10101 0.25579 0.07211 0.23287 C 0.06964 0.23102 0.06768 0.22685 0.06521 0.22477 C 0.06144 0.2213 0.05727 0.21945 0.0535 0.21644 C 0.0164 0.18704 0.06716 0.22639 0.0371 0.19977 C 0.03489 0.19769 0.03241 0.19699 0.03007 0.19537 C 0.02773 0.19144 0.02564 0.18658 0.02304 0.1831 C 0.01849 0.17685 0.00898 0.16621 0.00898 0.16644 C 0.00742 0.16227 0.00612 0.15764 0.0043 0.15371 C -0.00013 0.14491 -0.00976 0.12894 -0.00976 0.12917 C -0.0151 0.09908 -0.00716 0.1331 -0.01913 0.10787 C -0.02512 0.09491 -0.02238 0.0919 -0.02616 0.07894 C -0.02655 0.07709 -0.02772 0.07616 -0.0285 0.07477 L -0.0285 0.075 " pathEditMode="relative" rAng="0" ptsTypes="AAAAAAAAAAAAAAAAAAAAAAAAAAAAAAAAAAAAAAAAAAAAAAAAAAAAAAAAAAAAAAAAAAAAAAAAAAAAAAAAAAAAAAAAAAAAAAAAAAAAAAAAAAAAAAAAAAA">
                                      <p:cBhvr>
                                        <p:cTn id="36" dur="1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39" y="-506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2 1.0581 L 0.0492 1.05833 C 0.04621 1.0537 0.03046 1.03078 0.02577 1.0206 C 0.02083 1.00972 0.01653 0.99814 0.01172 0.98703 C 0.00794 0.9787 -0.00312 0.95694 -0.00703 0.9456 C -0.01796 0.91458 -0.00534 0.94351 -0.0164 0.9081 C -0.01835 0.90208 -0.02147 0.89722 -0.02343 0.8912 C -0.02538 0.88611 -0.02655 0.88032 -0.02811 0.87476 C -0.02759 0.86666 -0.02785 0.81041 -0.01874 0.79143 C -0.01406 0.78148 -0.00768 0.77893 -0.00234 0.7706 C 0.00091 0.76551 0.00339 0.75856 0.00703 0.75416 C 0.00976 0.75 0.01341 0.74907 0.0164 0.7456 C 0.02278 0.73773 0.02812 0.72662 0.03514 0.7206 C 0.07588 0.68426 0.02044 0.73263 0.05154 0.70787 C 0.05623 0.70416 0.06052 0.69838 0.0656 0.69537 C 0.07003 0.69282 0.07497 0.69282 0.07966 0.6912 C 0.08591 0.68564 0.09189 0.67916 0.0984 0.67476 C 0.10452 0.67037 0.11064 0.66551 0.11714 0.66226 C 0.12014 0.66088 0.12339 0.65949 0.12651 0.65833 C 0.12886 0.65694 0.13107 0.65486 0.13354 0.65393 C 0.13966 0.65092 0.14617 0.6493 0.15229 0.64537 C 0.15463 0.64444 0.15697 0.64305 0.15931 0.64143 C 0.16244 0.63888 0.1653 0.63495 0.16869 0.63287 C 0.17311 0.63055 0.17806 0.63032 0.18274 0.62893 C 0.18665 0.62754 0.19055 0.62638 0.19446 0.62453 C 0.20682 0.61944 0.19719 0.61898 0.21554 0.61643 C 0.23181 0.61412 0.24834 0.61365 0.26474 0.6125 C 0.27541 0.60902 0.29051 0.60601 0.30223 0.6 C 0.30691 0.59745 0.31147 0.59398 0.31628 0.59143 C 0.31928 0.58958 0.32253 0.58865 0.32566 0.5875 C 0.328 0.58611 0.33021 0.58402 0.33268 0.5831 C 0.35143 0.57546 0.3414 0.58217 0.35846 0.57453 C 0.3608 0.57361 0.36301 0.57176 0.36548 0.5706 C 0.36848 0.56898 0.3716 0.56759 0.37485 0.5662 C 0.38878 0.56157 0.40167 0.56018 0.41468 0.54976 C 0.44774 0.52291 0.41091 0.54884 0.43343 0.52893 C 0.44501 0.51851 0.44878 0.52222 0.4592 0.50393 C 0.46818 0.48773 0.46336 0.49467 0.47325 0.4831 C 0.47872 0.45347 0.4769 0.46851 0.47325 0.41203 C 0.47286 0.40787 0.47195 0.40347 0.47091 0.39976 C 0.46883 0.39236 0.46597 0.38588 0.46388 0.3787 C 0.44462 0.31551 0.46427 0.36875 0.44514 0.32893 C 0.43512 0.3081 0.44644 0.32384 0.43343 0.30393 C 0.43186 0.30162 0.41989 0.28564 0.41703 0.28287 C 0.41325 0.27963 0.40909 0.27777 0.40531 0.27476 C 0.4005 0.27083 0.39594 0.26597 0.39125 0.26226 C 0.38891 0.26041 0.38644 0.25995 0.38423 0.2581 C 0.38162 0.25578 0.37967 0.25185 0.3772 0.24976 C 0.37264 0.2456 0.36522 0.24398 0.3608 0.24143 C 0.33425 0.22569 0.3621 0.23888 0.33971 0.2287 C 0.26852 0.2368 0.32214 0.22662 0.29286 0.23726 C 0.28817 0.23888 0.28335 0.23935 0.2788 0.24143 C 0.27398 0.24351 0.26474 0.24976 0.26474 0.25 L 0.12417 0.2456 C 0.12092 0.24537 0.11792 0.24259 0.1148 0.24143 C 0.1109 0.23981 0.10686 0.23865 0.10309 0.23726 C 0.09983 0.23588 0.09684 0.23426 0.09371 0.2331 C 0.08981 0.23148 0.08578 0.23055 0.082 0.2287 C 0.07953 0.22777 0.07731 0.22569 0.07497 0.22453 C 0.07029 0.22291 0.0656 0.22199 0.06092 0.2206 C 0.02421 0.19444 0.07003 0.22592 0.03983 0.20787 C 0.01328 0.19236 0.04113 0.20555 0.01874 0.19537 C 0.00182 0.17546 0.00859 0.18588 -0.00234 0.16643 C -0.00755 0.12037 -0.00455 0.13819 -0.00937 0.11203 C -0.00859 0.09282 -0.00872 0.07338 -0.00703 0.05416 C -0.00638 0.0456 -0.00234 0.02893 -0.00234 0.02916 L -1.35364E-6 -0.00024 L -1.35364E-6 4.07407E-6 " pathEditMode="relative" rAng="0" ptsTypes="AAAAAAAAAAAAAAAAAAAAAAAAAAAAAAAAAAAAAAAAAAAAAAAAAAAAAAAAAAAAAAAAAAAA">
                                      <p:cBhvr>
                                        <p:cTn id="38" dur="118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6" y="-529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55603 0.87176 L 0.55603 0.87199 C 0.56748 0.86458 0.57868 0.85555 0.59039 0.84953 C 0.59443 0.84722 0.62827 0.83888 0.631 0.83865 C 0.63933 0.83333 0.65274 0.8243 0.66224 0.82199 C 0.7186 0.80486 0.7143 0.80995 0.78407 0.80486 C 0.78927 0.80347 0.79448 0.80185 0.79969 0.7993 C 0.80593 0.79629 0.81843 0.78819 0.81843 0.78888 C 0.82155 0.78101 0.82429 0.77338 0.8278 0.7662 C 0.83157 0.7581 0.83678 0.75254 0.84029 0.74421 C 0.84199 0.73958 0.84615 0.7074 0.84654 0.70509 C 0.84589 0.6912 0.84693 0.64004 0.84029 0.6162 C 0.83366 0.59305 0.83535 0.60439 0.82468 0.58842 C 0.82116 0.5831 0.81895 0.57569 0.8153 0.57176 C 0.81049 0.56643 0.80463 0.56527 0.79969 0.56088 C 0.7963 0.55787 0.79331 0.55324 0.79031 0.54976 C 0.78602 0.54398 0.78237 0.53703 0.77782 0.5331 C 0.77391 0.52939 0.76949 0.52916 0.76532 0.52731 C 0.7622 0.52384 0.75947 0.51851 0.75595 0.51643 C 0.74255 0.5074 0.72888 0.50532 0.71534 0.49976 C 0.70688 0.49606 0.69035 0.48865 0.69035 0.48888 C 0.68723 0.48472 0.68424 0.48032 0.68098 0.47731 C 0.65508 0.45439 0.68905 0.49259 0.66224 0.46088 C 0.65807 0.44953 0.64909 0.44051 0.64961 0.42731 C 0.65183 0.38287 0.65326 0.33842 0.65599 0.29398 C 0.65638 0.28657 0.65716 0.27847 0.65912 0.27176 C 0.66237 0.25972 0.66458 0.24351 0.67161 0.23842 C 0.72589 0.19976 0.68463 0.22615 0.71534 0.21064 C 0.73357 0.20115 0.71521 0.2081 0.73721 0.19953 C 0.74814 0.19513 0.76051 0.19143 0.77157 0.18842 C 0.77873 0.18634 0.78615 0.18472 0.79344 0.1831 C 0.79539 0.17407 0.79917 0.16805 0.79969 0.16064 C 0.8006 0.14375 0.79721 0.12291 0.79031 0.11088 C 0.78758 0.10578 0.7842 0.10277 0.78094 0.09953 C 0.77678 0.09537 0.77261 0.09166 0.76845 0.08773 C 0.76272 0.08379 0.75205 0.07963 0.74658 0.07754 C 0.74138 0.07523 0.73604 0.07384 0.73096 0.07199 C 0.72667 0.07013 0.72263 0.06805 0.71847 0.06643 C 0.68931 0.06805 0.6599 0.06481 0.631 0.07199 C 0.62202 0.07407 0.60588 0.09398 0.59664 0.10509 C 0.59456 0.11088 0.59195 0.11574 0.59039 0.12199 C 0.58193 0.15162 0.5887 0.19444 0.59039 0.22199 C 0.59078 0.22893 0.59195 0.23703 0.59352 0.24421 C 0.59508 0.25185 0.59768 0.25879 0.59976 0.26643 C 0.60081 0.27731 0.60159 0.28865 0.60289 0.29953 C 0.60367 0.30694 0.60601 0.31412 0.60601 0.32176 C 0.60601 0.35324 0.60445 0.38495 0.60289 0.4162 C 0.60263 0.41967 0.5982 0.44976 0.59664 0.45509 C 0.59234 0.46805 0.58428 0.48379 0.5779 0.49398 C 0.57178 0.50347 0.56579 0.51365 0.55915 0.52176 C 0.55525 0.52662 0.55069 0.52893 0.54666 0.5331 C 0.54132 0.53819 0.53638 0.54467 0.53104 0.54976 C 0.52076 0.55926 0.51022 0.56828 0.4998 0.57754 C 0.49356 0.58287 0.48796 0.59236 0.48093 0.59421 C 0.4687 0.59722 0.45568 0.59953 0.44357 0.60509 C 0.44032 0.60671 0.43733 0.60879 0.43407 0.61088 C 0.42249 0.60972 0.37394 0.6081 0.35299 0.59953 C 0.34648 0.59676 0.34036 0.59236 0.33424 0.58842 C 0.32058 0.57939 0.30704 0.57013 0.29363 0.56088 C 0.26031 0.5375 0.29598 0.56458 0.2624 0.52731 C 0.25953 0.52407 0.25589 0.52476 0.25302 0.52176 C 0.24639 0.51527 0.2404 0.50717 0.23428 0.49976 L 0.22491 0.48865 C 0.22283 0.4831 0.22048 0.47754 0.21866 0.47199 C 0.20278 0.42222 0.22127 0.47338 0.20617 0.43287 C 0.20513 0.42546 0.20304 0.41805 0.20304 0.41088 C 0.20304 0.38819 0.20461 0.36597 0.20617 0.34398 C 0.2076 0.32245 0.2115 0.31504 0.21554 0.29398 C 0.21684 0.28657 0.21762 0.27939 0.21866 0.27176 C 0.21671 0.23842 0.21944 0.21921 0.20916 0.19421 C 0.20669 0.18773 0.20317 0.1824 0.19992 0.17592 C 0.18977 0.1618 0.18053 0.14884 0.16868 0.13842 C 0.16569 0.13564 0.1623 0.13518 0.15931 0.1331 C 0.15502 0.12939 0.15111 0.12476 0.14682 0.12199 C 0.14278 0.11898 0.13836 0.11828 0.13432 0.1162 C 0.1217 0.10949 0.11519 0.1037 0.10308 0.09953 C 0.07952 0.09189 0.06299 0.09166 0.03748 0.08773 C 0.03436 0.08588 0.03098 0.08449 0.02811 0.08287 C 0.0151 0.07129 0.01562 0.06342 0.00625 0.03865 C 0.00416 0.0331 1.80789E-6 0.0287 1.80789E-6 0.02199 L 1.80789E-6 -0.00024 L 1.80789E-6 4.07407E-6 " pathEditMode="relative" rAng="0" ptsTypes="AAAAAAAAAAAAAAAAAAAAAAAAAAAAAAAAAAAAAAAAAAAAAAAAAAAAAAAAAAAAAAAAAAAAAAAAAAAAAAAAAA">
                                      <p:cBhvr>
                                        <p:cTn id="40" dur="1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76" y="-4358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322 1.23102 L -0.57322 1.23125 C -0.58259 1.22546 -0.59222 1.22129 -0.60146 1.21435 C -0.60471 1.2118 -0.60732 1.20625 -0.6107 1.20347 C -0.61357 1.20069 -0.61695 1.19977 -0.62007 1.19791 C -0.62541 1.19421 -0.63036 1.18981 -0.63569 1.18657 C -0.63986 1.18426 -0.64415 1.18379 -0.64819 1.18125 C -0.66081 1.17315 -0.6789 1.16065 -0.69192 1.14791 C -0.69713 1.14259 -0.7022 1.13634 -0.70754 1.13102 C -0.71366 1.12523 -0.72029 1.12083 -0.72628 1.11435 C -0.7678 1.07014 -0.69765 1.13541 -0.75752 1.06435 L -0.76689 1.05347 C -0.76897 1.04768 -0.77158 1.04282 -0.77314 1.0368 C -0.78056 1.00579 -0.77548 0.94375 -0.77314 0.92546 C -0.77145 0.9125 -0.76728 0.89745 -0.76064 0.89213 C -0.73865 0.87153 -0.75713 0.88773 -0.73878 0.87546 C -0.73344 0.87129 -0.72836 0.8669 -0.72316 0.86458 C -0.71899 0.86204 -0.7147 0.86157 -0.71066 0.85833 C -0.70624 0.85602 -0.70246 0.84977 -0.69817 0.84791 C -0.69205 0.84352 -0.67942 0.83657 -0.67942 0.8368 L -0.52948 0.8412 C -0.52519 0.8412 -0.52128 0.84791 -0.51699 0.84791 C -0.492 0.84791 -0.46701 0.84398 -0.44215 0.8412 C -0.43785 0.83866 -0.4333 0.83588 -0.42952 0.83125 C -0.4182 0.8169 -0.4221 0.81504 -0.4139 0.79768 C -0.41117 0.79166 -0.40766 0.78541 -0.40453 0.78102 C -0.40375 0.77546 -0.40232 0.77014 -0.40167 0.76389 C -0.39907 0.75046 -0.39855 0.73819 -0.39542 0.72523 C -0.39334 0.71666 -0.39061 0.71111 -0.38904 0.70324 C -0.38553 0.6868 -0.38488 0.66342 -0.3828 0.64791 C -0.38188 0.64213 -0.38058 0.6368 -0.37954 0.63102 C -0.38058 0.60717 -0.38123 0.58287 -0.3828 0.55879 C -0.38345 0.54768 -0.388 0.53379 -0.39217 0.52569 C -0.41117 0.48773 -0.40596 0.49815 -0.4264 0.47546 C -0.42952 0.47199 -0.43226 0.46713 -0.43577 0.46435 C -0.43967 0.46157 -0.44423 0.46134 -0.4484 0.45879 C -0.45373 0.45579 -0.45855 0.45092 -0.46388 0.44745 C -0.47651 0.44028 -0.47833 0.44329 -0.492 0.43657 C -0.49838 0.43356 -0.51074 0.42546 -0.51074 0.42569 C -0.53157 0.42754 -0.55239 0.42685 -0.57322 0.43125 C -0.57972 0.43241 -0.58558 0.43889 -0.59196 0.44236 L -0.60445 0.44745 C -0.60758 0.45324 -0.61044 0.45949 -0.61383 0.46435 C -0.61669 0.46875 -0.62085 0.47037 -0.62333 0.47546 C -0.62515 0.48009 -0.62515 0.4868 -0.62645 0.49213 C -0.63803 0.54028 -0.62827 0.49213 -0.63569 0.53102 C -0.63465 0.54213 -0.63439 0.5537 -0.63257 0.56458 C -0.63075 0.57523 -0.6215 0.60208 -0.61695 0.60903 C -0.61435 0.61273 -0.6107 0.61227 -0.60758 0.61435 C -0.5753 0.63889 -0.6189 0.61134 -0.57634 0.6368 L -0.56697 0.64213 C -0.56385 0.64398 -0.56085 0.64722 -0.5576 0.64791 L -0.52948 0.65324 C -0.48054 0.65162 -0.43161 0.65278 -0.3828 0.64791 C -0.37707 0.64722 -0.37225 0.6412 -0.36705 0.6368 C -0.36379 0.63379 -0.36067 0.62986 -0.35768 0.62569 C -0.35169 0.6169 -0.34557 0.60463 -0.34206 0.59236 C -0.34062 0.58704 -0.34062 0.58055 -0.33893 0.57546 C -0.33334 0.55787 -0.32058 0.53912 -0.31707 0.51991 C -0.31603 0.51435 -0.3155 0.50856 -0.31394 0.50324 C -0.30665 0.48032 -0.30392 0.46944 -0.29208 0.45879 C -0.28336 0.45116 -0.26891 0.44977 -0.26084 0.44745 C -0.24066 0.43588 -0.26175 0.44722 -0.22648 0.43657 C -0.22218 0.43541 -0.21815 0.43264 -0.21411 0.43125 C -0.20891 0.42916 -0.20344 0.42778 -0.19849 0.42546 C -0.1899 0.42176 -0.18183 0.4162 -0.17337 0.41458 C -0.164 0.41273 -0.1545 0.41111 -0.14526 0.40879 C -0.14005 0.40764 -0.13485 0.40579 -0.12964 0.40347 C -0.1161 0.39676 -0.1092 0.38842 -0.09541 0.38657 C -0.0725 0.38356 -0.04946 0.3831 -0.02655 0.38102 C -0.02486 0.38055 -0.0013 0.37268 0.00143 0.37014 C 0.00833 0.36412 0.02017 0.34791 0.02017 0.34815 C 0.02121 0.34051 0.02186 0.33264 0.0233 0.32546 C 0.02668 0.30949 0.03058 0.30046 0.03579 0.2868 C 0.0367 0.27963 0.03983 0.25579 0.04191 0.24768 C 0.04373 0.2419 0.04672 0.23704 0.04842 0.23102 C 0.04985 0.22592 0.04985 0.21967 0.05154 0.21435 C 0.05505 0.20278 0.06169 0.19375 0.06403 0.18125 C 0.06508 0.17569 0.06573 0.16991 0.06716 0.16458 C 0.07497 0.13634 0.07341 0.16065 0.07341 0.13125 L 0.07341 0.13148 " pathEditMode="relative" rAng="0" ptsTypes="AAAAAAAAAAAAAAAAAAAAAAAAAAAAAAAAAAAAAAAAAAAAAAAAAAAAAAAAAAAAAAAAAAAAAAAAAAAAAAAAA">
                                      <p:cBhvr>
                                        <p:cTn id="42" dur="146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0" y="-5497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27176 1.03865 L -0.27176 1.03889 C -0.26343 1.03125 -0.25536 1.02314 -0.24677 1.01643 C -0.24378 1.01389 -0.24053 1.01296 -0.2374 1.01064 C -0.23324 1.0074 -0.22933 1.00231 -0.22491 0.99976 C -0.21996 0.99676 -0.2145 0.99606 -0.20929 0.99421 C -0.19094 0.97777 -0.20122 0.98564 -0.17805 0.97199 C -0.17493 0.97014 -0.17154 0.96967 -0.16868 0.96643 C -0.16556 0.96273 -0.16269 0.9581 -0.15931 0.95532 C -0.13887 0.93726 -0.15931 0.97314 -0.12495 0.92731 C -0.10803 0.90486 -0.1174 0.91412 -0.09683 0.89953 C -0.09371 0.89444 -0.09137 0.8868 -0.08746 0.88333 C -0.08173 0.87731 -0.06872 0.87199 -0.06872 0.87222 C -0.06664 0.86666 -0.0656 0.85879 -0.06247 0.85532 C -0.05896 0.85092 -0.05401 0.85231 -0.04998 0.84953 C -0.041 0.84351 -0.03592 0.83657 -0.02811 0.82777 C -0.02069 0.7875 -0.0298 0.83726 -0.02186 0.78865 C -0.02108 0.7831 -0.01978 0.77777 -0.01874 0.77199 C -0.01978 0.7537 -0.0203 0.73472 -0.02186 0.71643 C -0.02238 0.71064 -0.02303 0.70416 -0.02499 0.69976 C -0.03045 0.6875 -0.03527 0.67037 -0.04373 0.66643 L -0.05622 0.66111 C -0.08486 0.62916 -0.07171 0.6375 -0.09371 0.62754 C -0.09892 0.62222 -0.10399 0.61551 -0.10933 0.61088 C -0.11714 0.60416 -0.13028 0.60185 -0.13744 0.59976 C -0.20044 0.55509 -0.13939 0.59421 -0.303 0.59421 C -0.3427 0.59421 -0.38214 0.59051 -0.42171 0.58842 C -0.42795 0.58703 -0.43433 0.58541 -0.44045 0.5831 C -0.4437 0.58171 -0.4467 0.5787 -0.44982 0.57754 C -0.45607 0.57523 -0.46245 0.5743 -0.46856 0.57222 C -0.47182 0.57083 -0.47481 0.56782 -0.47793 0.56643 C -0.49498 0.55949 -0.51099 0.55995 -0.52791 0.54976 C -0.54145 0.54189 -0.53416 0.5456 -0.54978 0.53889 C -0.5529 0.53495 -0.5559 0.53055 -0.55915 0.52754 C -0.56371 0.52338 -0.57711 0.51805 -0.58102 0.51643 C -0.58414 0.51088 -0.58779 0.50578 -0.59039 0.49976 C -0.59508 0.48912 -0.60289 0.4662 -0.60289 0.46643 C -0.6021 0.45046 -0.60236 0.41412 -0.59664 0.39398 C -0.59377 0.38379 -0.58623 0.36689 -0.58102 0.36088 C -0.57829 0.3574 -0.57464 0.35787 -0.57165 0.35532 C -0.56839 0.35231 -0.56579 0.34676 -0.56228 0.34421 C -0.55837 0.3412 -0.55382 0.3412 -0.54978 0.33842 C -0.54549 0.33564 -0.54184 0.32986 -0.53729 0.32754 C -0.5313 0.3243 -0.52479 0.32384 -0.51854 0.32176 C -0.49264 0.31342 -0.51308 0.31967 -0.49043 0.31088 C -0.48535 0.30879 -0.48002 0.30717 -0.47481 0.30532 L -0.22491 0.31088 C -0.21762 0.31111 -0.21046 0.31643 -0.20304 0.31643 C -0.1489 0.31643 -0.09475 0.3125 -0.0406 0.31088 C -0.03644 0.30902 -0.0324 0.30694 -0.02811 0.30532 C -0.01965 0.30185 -0.01119 0.30046 -0.00312 0.29398 C 0.03528 0.26296 0.00925 0.27939 0.03124 0.2662 C 0.03332 0.26088 0.03554 0.25555 0.03749 0.24976 C 0.0397 0.24236 0.04126 0.23449 0.04374 0.22754 C 0.04647 0.21967 0.04998 0.21273 0.05311 0.20509 C 0.0509 0.16713 0.05675 0.15208 0.04061 0.13287 C 0.03775 0.12963 0.03437 0.12939 0.03124 0.12754 C 0.02838 0.12361 0.01393 0.1037 0.00938 0.09976 C 0.00638 0.09722 0.00052 0.09976 -4.33164E-6 0.09421 C -0.00299 0.06296 -4.33164E-6 0.03125 -4.33164E-6 -0.00024 L -4.33164E-6 3.7037E-6 " pathEditMode="relative" rAng="0" ptsTypes="AAAAAAAAAAAAAAAAAAAAAAAAAAAAAAAAAAAAAAAAAAAAAAAAAAAAAAAAAAAAA">
                                      <p:cBhvr>
                                        <p:cTn id="44" dur="13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" y="-519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57321 1.23102 L -0.57321 1.23125 C -0.58258 1.22547 -0.59222 1.2213 -0.60133 1.21436 C -0.60471 1.21181 -0.60731 1.20625 -0.6107 1.20348 C -0.61356 1.2007 -0.61695 1.19977 -0.62007 1.19792 C -0.62541 1.19422 -0.63035 1.18982 -0.63569 1.18658 C -0.63985 1.18426 -0.64415 1.1838 -0.64818 1.18125 C -0.66081 1.17315 -0.6789 1.16065 -0.69192 1.14792 C -0.69712 1.1426 -0.7022 1.13635 -0.70754 1.13102 C -0.71365 1.12523 -0.72029 1.12084 -0.72628 1.11436 C -0.7678 1.06852 -0.69764 1.13542 -0.75752 1.06436 L -0.76689 1.05348 C -0.76897 1.04699 -0.77157 1.04283 -0.77314 1.03681 C -0.78055 1.00417 -0.77548 0.94375 -0.77314 0.92547 C -0.77144 0.9125 -0.76728 0.89699 -0.76064 0.89213 C -0.73864 0.8713 -0.75713 0.88773 -0.73877 0.87547 C -0.73344 0.8713 -0.72836 0.8669 -0.72315 0.86459 C -0.71899 0.86204 -0.71469 0.86158 -0.71066 0.85834 C -0.70623 0.85602 -0.70246 0.84977 -0.69816 0.84792 C -0.69205 0.84352 -0.67942 0.83658 -0.67942 0.83681 L -0.52948 0.84121 C -0.52519 0.84121 -0.52128 0.84792 -0.51699 0.84792 C -0.492 0.84792 -0.467 0.84398 -0.44214 0.84121 C -0.43785 0.83866 -0.43329 0.83588 -0.42952 0.83125 C -0.4182 0.8169 -0.4221 0.81505 -0.4139 0.79769 C -0.41117 0.79167 -0.40765 0.78542 -0.40453 0.78102 C -0.40362 0.77547 -0.40232 0.77014 -0.40154 0.76389 C -0.39906 0.75047 -0.39841 0.7382 -0.39529 0.72523 C -0.39334 0.71667 -0.3906 0.71111 -0.38904 0.70324 C -0.38553 0.68681 -0.38475 0.66343 -0.38279 0.64792 C -0.38188 0.64213 -0.38058 0.63681 -0.37954 0.63102 C -0.38058 0.60718 -0.3811 0.58264 -0.38279 0.5588 C -0.38344 0.54769 -0.388 0.53334 -0.39216 0.5257 C -0.41104 0.48773 -0.40596 0.49815 -0.4264 0.47547 C -0.42952 0.47199 -0.43225 0.4669 -0.43577 0.46436 C -0.43967 0.46158 -0.44423 0.46135 -0.44839 0.45834 C -0.45373 0.45579 -0.45854 0.45093 -0.46388 0.44746 C -0.47651 0.44028 -0.47833 0.44329 -0.492 0.43658 C -0.49837 0.43357 -0.51074 0.42547 -0.51074 0.4257 C -0.53156 0.42755 -0.55239 0.42686 -0.57321 0.43125 C -0.57972 0.43241 -0.58558 0.43889 -0.59196 0.44236 L -0.60445 0.44746 C -0.60758 0.45324 -0.61044 0.45949 -0.61382 0.46436 C -0.61669 0.46875 -0.62085 0.47037 -0.62332 0.47547 C -0.62515 0.47963 -0.62515 0.48611 -0.62645 0.49213 C -0.63803 0.53982 -0.62827 0.49213 -0.63569 0.53102 C -0.63465 0.5419 -0.63439 0.55371 -0.63257 0.56459 C -0.63074 0.57523 -0.6215 0.60209 -0.61695 0.60903 C -0.61434 0.61273 -0.6107 0.61227 -0.60758 0.61436 C -0.5753 0.63889 -0.6189 0.61135 -0.57634 0.63681 L -0.56697 0.64213 C -0.56384 0.64398 -0.56085 0.64723 -0.55759 0.64792 L -0.52948 0.65324 C -0.48054 0.65162 -0.4316 0.65278 -0.38279 0.64792 C -0.37707 0.64723 -0.37212 0.64121 -0.36704 0.63681 C -0.36379 0.6338 -0.36067 0.62986 -0.35767 0.6257 C -0.35169 0.6169 -0.34557 0.60417 -0.34205 0.59236 C -0.34049 0.58704 -0.34049 0.58056 -0.33893 0.57547 C -0.3332 0.55787 -0.32058 0.53912 -0.31706 0.51991 C -0.31602 0.51412 -0.3155 0.50857 -0.31394 0.50324 C -0.30665 0.47963 -0.30392 0.46898 -0.29207 0.45834 C -0.28335 0.45116 -0.26891 0.44977 -0.26084 0.44746 C -0.24066 0.43588 -0.26175 0.44723 -0.22647 0.43658 C -0.22218 0.43542 -0.21814 0.43264 -0.21411 0.43125 C -0.2089 0.42917 -0.20344 0.42778 -0.19849 0.42547 C -0.1899 0.42176 -0.18183 0.41621 -0.17337 0.41459 C -0.164 0.41273 -0.1545 0.41111 -0.14526 0.4088 C -0.14005 0.40764 -0.13484 0.40579 -0.12964 0.40348 C -0.1161 0.39676 -0.1092 0.38843 -0.09541 0.38658 C -0.0725 0.38357 -0.04946 0.38311 -0.02655 0.38102 C -0.02486 0.38056 -0.0013 0.37269 0.00143 0.37014 C 0.00833 0.36412 0.02017 0.34792 0.02017 0.34815 C 0.02122 0.34051 0.02187 0.33218 0.0233 0.32547 C 0.02668 0.30949 0.03059 0.3 0.03579 0.28681 C 0.0367 0.27963 0.03983 0.25579 0.04191 0.24769 C 0.04373 0.2419 0.04673 0.23704 0.04842 0.23102 C 0.04985 0.2257 0.04985 0.21968 0.05154 0.21436 C 0.05506 0.20278 0.06169 0.19375 0.06404 0.18125 C 0.06508 0.17547 0.06573 0.16991 0.06716 0.16459 C 0.07497 0.13635 0.07341 0.16065 0.07341 0.13125 L 0.07341 0.13148 " pathEditMode="relative" rAng="0" ptsTypes="AAAAAAAAAAAAAAAAAAAAAAAAAAAAAAAAAAAAAAAAAAAAAAAAAAAAAAAAAAAAAAAAAAAAAAAAAAAAAAAAA">
                                      <p:cBhvr>
                                        <p:cTn id="46" dur="146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0" y="-5497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0.55603 0.87176 L 0.55603 0.87199 C 0.56749 0.86459 0.57868 0.85556 0.5904 0.84954 C 0.59443 0.84723 0.62827 0.83889 0.631 0.83866 C 0.63934 0.83334 0.65274 0.82431 0.66224 0.82199 C 0.7186 0.80487 0.71431 0.80996 0.78407 0.80487 C 0.78928 0.80348 0.79448 0.80186 0.79969 0.79931 C 0.80594 0.7963 0.81843 0.7882 0.81843 0.78889 C 0.82156 0.78102 0.82429 0.77338 0.8278 0.76621 C 0.83158 0.75811 0.83678 0.75255 0.8403 0.74422 C 0.84199 0.73959 0.84616 0.70741 0.84655 0.7051 C 0.84589 0.69121 0.84694 0.64005 0.8403 0.61621 C 0.83366 0.59306 0.83535 0.6044 0.82468 0.58843 C 0.82117 0.58311 0.81895 0.5757 0.81531 0.57176 C 0.81049 0.56644 0.80464 0.56528 0.79969 0.56088 C 0.7963 0.55787 0.79331 0.55324 0.79032 0.54977 C 0.78602 0.54399 0.78238 0.53704 0.77782 0.53311 C 0.77392 0.5294 0.76949 0.52917 0.76533 0.52732 C 0.7622 0.52385 0.75947 0.51852 0.75596 0.51644 C 0.74255 0.50741 0.72888 0.50533 0.71535 0.49977 C 0.70689 0.49607 0.69036 0.48866 0.69036 0.48889 C 0.68723 0.48473 0.68424 0.48033 0.68099 0.47732 C 0.65508 0.4544 0.68906 0.4926 0.66224 0.46088 C 0.65808 0.44954 0.6491 0.44051 0.64962 0.42732 C 0.65183 0.38287 0.65326 0.33843 0.656 0.29399 C 0.65639 0.28658 0.65717 0.27848 0.65912 0.27176 C 0.66237 0.25973 0.66459 0.24352 0.67161 0.23843 C 0.72589 0.19977 0.68463 0.22616 0.71535 0.21065 C 0.73357 0.20116 0.71522 0.20811 0.73721 0.19954 C 0.74815 0.19514 0.76051 0.19144 0.77158 0.18843 C 0.77873 0.18635 0.78615 0.18473 0.79344 0.18311 C 0.79539 0.17246 0.79917 0.16806 0.79969 0.16065 C 0.8006 0.14375 0.79722 0.12292 0.79032 0.11088 C 0.78758 0.10579 0.7842 0.10278 0.78095 0.09954 C 0.77678 0.09537 0.77262 0.09167 0.76845 0.08843 C 0.76272 0.08403 0.75205 0.07963 0.74658 0.07755 C 0.74138 0.07524 0.73604 0.07385 0.73097 0.07199 C 0.72667 0.07014 0.72264 0.06806 0.71847 0.06644 C 0.68932 0.06806 0.6599 0.06482 0.631 0.07199 C 0.62202 0.07408 0.60588 0.09399 0.59664 0.1051 C 0.59456 0.11088 0.59196 0.11574 0.5904 0.12199 C 0.58194 0.15162 0.5887 0.19445 0.5904 0.22199 C 0.59079 0.22894 0.59196 0.23704 0.59352 0.24422 C 0.59508 0.25186 0.59768 0.2588 0.59977 0.26644 C 0.60081 0.27732 0.60159 0.28866 0.60289 0.29954 C 0.60367 0.30695 0.60601 0.31412 0.60601 0.32176 C 0.60601 0.35324 0.60445 0.38496 0.60289 0.41621 C 0.60263 0.41968 0.59821 0.44977 0.59664 0.4551 C 0.59235 0.46806 0.58428 0.4838 0.5779 0.49399 C 0.57178 0.50348 0.5658 0.51366 0.55916 0.52176 C 0.55525 0.52662 0.5507 0.52894 0.54666 0.53311 C 0.54133 0.5382 0.53638 0.54468 0.53104 0.54977 C 0.52076 0.55926 0.51022 0.56829 0.49981 0.57755 C 0.49356 0.58287 0.48796 0.59237 0.48093 0.59422 C 0.4687 0.59723 0.45568 0.59954 0.44358 0.6051 C 0.44032 0.60672 0.43733 0.6088 0.43408 0.61088 C 0.42249 0.60973 0.37394 0.60811 0.35299 0.59954 C 0.34648 0.59676 0.34036 0.59237 0.33425 0.58843 C 0.32058 0.5794 0.30704 0.57014 0.29364 0.56088 C 0.26032 0.5375 0.29598 0.56459 0.2624 0.52732 C 0.25954 0.52408 0.25589 0.52477 0.25303 0.52176 C 0.24639 0.51528 0.24053 0.50718 0.23428 0.49977 L 0.22491 0.48866 C 0.22283 0.48311 0.22049 0.47755 0.21867 0.47199 C 0.20279 0.42223 0.22127 0.47292 0.20617 0.43287 C 0.20513 0.42547 0.20305 0.41806 0.20305 0.41088 C 0.20305 0.3882 0.20461 0.36598 0.20617 0.34399 C 0.2076 0.32246 0.21151 0.31505 0.21554 0.29399 C 0.21684 0.28658 0.21762 0.2794 0.21867 0.27176 C 0.21671 0.23843 0.21945 0.21922 0.20916 0.19422 C 0.20669 0.18774 0.20318 0.18241 0.19992 0.17431 C 0.18977 0.16181 0.18053 0.14885 0.16869 0.13843 C 0.16569 0.13565 0.16231 0.13519 0.15931 0.13311 C 0.15502 0.1294 0.15111 0.12477 0.14682 0.12199 C 0.14278 0.11899 0.13836 0.11829 0.13432 0.11621 C 0.1217 0.10949 0.11519 0.10371 0.10309 0.09954 C 0.07953 0.0919 0.063 0.09167 0.03749 0.08843 C 0.03436 0.08658 0.03098 0.08542 0.02812 0.08287 C 0.0151 0.0713 0.01562 0.06343 0.00625 0.03866 C 0.00417 0.03311 -1.43564E-6 0.02871 -1.43564E-6 0.02199 L -1.43564E-6 -0.00023 L -1.43564E-6 -4.07407E-6 " pathEditMode="relative" rAng="0" ptsTypes="AAAAAAAAAAAAAAAAAAAAAAAAAAAAAAAAAAAAAAAAAAAAAAAAAAAAAAAAAAAAAAAAAAAAAAAAAAAAAAAAAA">
                                      <p:cBhvr>
                                        <p:cTn id="48" dur="12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76" y="-4358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52232 0.275 L 0.52232 0.27523 C 0.45933 0.24121 0.52753 0.2757 0.48484 0.2581 C 0.48432 0.25787 0.46336 0.24676 0.4592 0.2456 C 0.45217 0.24375 0.44501 0.24283 0.43811 0.24144 C 0.42015 0.2257 0.43382 0.23588 0.40284 0.22477 C 0.39972 0.22385 0.39672 0.22199 0.3936 0.2206 C 0.37095 0.21181 0.39321 0.22153 0.3677 0.21227 C 0.3401 0.20255 0.38371 0.21459 0.34206 0.20394 C 0.31511 0.1882 0.34127 0.20255 0.30444 0.18727 C 0.3021 0.18635 0.29988 0.18426 0.29754 0.1831 C 0.29286 0.18148 0.28804 0.18033 0.28348 0.17894 C 0.28023 0.17616 0.27685 0.17454 0.27411 0.1706 C 0.27047 0.16597 0.26734 0.16042 0.26461 0.15394 C 0.2611 0.14584 0.25941 0.13449 0.25771 0.12477 C 0.25993 0.10533 0.26149 0.08565 0.26461 0.06644 C 0.26552 0.06181 0.26695 0.05672 0.2693 0.05394 C 0.27359 0.04931 0.28348 0.0456 0.28348 0.04584 C 0.29676 0.04838 0.3103 0.04769 0.32318 0.05394 C 0.32813 0.05625 0.33125 0.06482 0.33503 0.0706 C 0.33958 0.07778 0.34388 0.08588 0.34661 0.0956 C 0.34778 0.09954 0.3483 0.10394 0.34895 0.1081 C 0.3483 0.11505 0.34856 0.12292 0.34661 0.12894 C 0.33945 0.15209 0.33229 0.14676 0.31863 0.14977 C 0.27867 0.17361 0.32839 0.14537 0.21073 0.1581 C 0.20591 0.1588 0.20162 0.16482 0.1968 0.16644 C 0.19289 0.16783 0.18886 0.16875 0.18496 0.1706 C 0.18027 0.17292 0.17103 0.17894 0.17103 0.17917 C 0.1614 0.1919 0.15918 0.1926 0.15216 0.21227 C 0.15085 0.21621 0.15098 0.22084 0.14994 0.22477 C 0.14786 0.23218 0.14487 0.23843 0.14278 0.2456 C 0.14174 0.24954 0.14213 0.25486 0.14057 0.2581 C 0.13797 0.26366 0.13432 0.26644 0.1312 0.2706 C 0.12066 0.26945 0.09137 0.275 0.07979 0.25394 C 0.07666 0.24885 0.07679 0.23982 0.07497 0.2331 C 0.07289 0.22593 0.07029 0.21922 0.06794 0.21227 C 0.06925 0.19144 0.06846 0.1794 0.0725 0.16227 C 0.07393 0.15672 0.07497 0.15047 0.07718 0.1456 C 0.07901 0.1419 0.08187 0.14005 0.08434 0.13727 C 0.08734 0.12894 0.08916 0.11829 0.09371 0.11227 C 0.09684 0.1081 0.09983 0.10394 0.10309 0.09977 C 0.1053 0.09699 0.1079 0.09468 0.11011 0.09144 C 0.11675 0.08148 0.11714 0.07871 0.1217 0.06644 C 0.12092 0.05949 0.1204 0.05255 0.11949 0.0456 C 0.11884 0.04144 0.11884 0.03635 0.11701 0.0331 C 0.11389 0.02755 0.1092 0.025 0.1053 0.0206 C 0.10061 0.01528 0.09632 0.00857 0.09124 0.00394 C 0.06521 -0.01921 0.09814 0.00857 0.0725 -0.00856 C 0.06925 -0.01065 0.06638 -0.01435 0.06313 -0.0169 C 0.05844 -0.02037 0.05154 -0.02315 0.04686 -0.02523 C 0.00846 -0.0206 0.02005 -0.03565 0.00469 -0.00856 L -1.41611E-6 -0.00023 L -1.41611E-6 -2.59259E-6 " pathEditMode="relative" rAng="0" ptsTypes="AAAAAAAAAAAAAAAAAAAAAAAAAAAAAAAAAAAAAAAAAAAAAAAAAAAAA">
                                      <p:cBhvr>
                                        <p:cTn id="50" dur="13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23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0314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虚点">
            <a:extLst>
              <a:ext uri="{FF2B5EF4-FFF2-40B4-BE49-F238E27FC236}">
                <a16:creationId xmlns:a16="http://schemas.microsoft.com/office/drawing/2014/main" id="{BFA96757-BA45-4D77-ABE3-3C2D4219A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-2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687" y="967320"/>
            <a:ext cx="9995715" cy="978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C35034FD-1391-40AA-9124-E7B9DBF2571D}"/>
              </a:ext>
            </a:extLst>
          </p:cNvPr>
          <p:cNvSpPr/>
          <p:nvPr userDrawn="1"/>
        </p:nvSpPr>
        <p:spPr bwMode="auto">
          <a:xfrm>
            <a:off x="1964030" y="7205156"/>
            <a:ext cx="65609" cy="65617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8D080A8-2A1A-42BC-A0D7-0D10F53C3789}"/>
              </a:ext>
            </a:extLst>
          </p:cNvPr>
          <p:cNvSpPr/>
          <p:nvPr userDrawn="1"/>
        </p:nvSpPr>
        <p:spPr bwMode="auto">
          <a:xfrm>
            <a:off x="7297318" y="7033684"/>
            <a:ext cx="67725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A10DD-33B7-40C2-A068-550B52EF3CF1}"/>
              </a:ext>
            </a:extLst>
          </p:cNvPr>
          <p:cNvSpPr/>
          <p:nvPr userDrawn="1"/>
        </p:nvSpPr>
        <p:spPr bwMode="auto">
          <a:xfrm>
            <a:off x="4440213" y="-171451"/>
            <a:ext cx="65609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0677F873-4BBD-437E-B800-2535A9394730}"/>
              </a:ext>
            </a:extLst>
          </p:cNvPr>
          <p:cNvSpPr/>
          <p:nvPr userDrawn="1"/>
        </p:nvSpPr>
        <p:spPr bwMode="auto">
          <a:xfrm>
            <a:off x="15718437" y="4419600"/>
            <a:ext cx="67725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FF512C6-6359-4153-B219-BEEF52F1E82A}"/>
              </a:ext>
            </a:extLst>
          </p:cNvPr>
          <p:cNvSpPr/>
          <p:nvPr userDrawn="1"/>
        </p:nvSpPr>
        <p:spPr bwMode="auto">
          <a:xfrm>
            <a:off x="16139599" y="482615"/>
            <a:ext cx="67725" cy="65617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F2CD50A-4B33-4905-987D-A96FA6ED44C4}"/>
              </a:ext>
            </a:extLst>
          </p:cNvPr>
          <p:cNvSpPr/>
          <p:nvPr userDrawn="1"/>
        </p:nvSpPr>
        <p:spPr bwMode="auto">
          <a:xfrm>
            <a:off x="17661285" y="6504520"/>
            <a:ext cx="67725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0A25112-25B8-4578-B75A-9ED01ECCA3C8}"/>
              </a:ext>
            </a:extLst>
          </p:cNvPr>
          <p:cNvSpPr/>
          <p:nvPr userDrawn="1"/>
        </p:nvSpPr>
        <p:spPr bwMode="auto">
          <a:xfrm>
            <a:off x="8763977" y="7033684"/>
            <a:ext cx="65607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10" name="实点">
            <a:extLst>
              <a:ext uri="{FF2B5EF4-FFF2-40B4-BE49-F238E27FC236}">
                <a16:creationId xmlns:a16="http://schemas.microsoft.com/office/drawing/2014/main" id="{C0B9484D-626C-463B-8480-9EED962D47AB}"/>
              </a:ext>
            </a:extLst>
          </p:cNvPr>
          <p:cNvGrpSpPr/>
          <p:nvPr userDrawn="1"/>
        </p:nvGrpSpPr>
        <p:grpSpPr>
          <a:xfrm>
            <a:off x="6406256" y="1341828"/>
            <a:ext cx="9567658" cy="8865781"/>
            <a:chOff x="-1112838" y="-6292080"/>
            <a:chExt cx="14425613" cy="13360401"/>
          </a:xfrm>
          <a:solidFill>
            <a:schemeClr val="accent4">
              <a:lumMod val="20000"/>
              <a:lumOff val="80000"/>
              <a:alpha val="44000"/>
            </a:schemeClr>
          </a:solidFill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7A8AC4C4-7F29-4CB4-86FE-FADF18FE4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12" y="154758"/>
              <a:ext cx="85725" cy="87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9D3A1933-6718-429A-8486-3A5A1AC1A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37" y="-508817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AF206536-4C54-49E8-A6C7-B52D115DC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512" y="-1086667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" name="Oval 8">
              <a:extLst>
                <a:ext uri="{FF2B5EF4-FFF2-40B4-BE49-F238E27FC236}">
                  <a16:creationId xmlns:a16="http://schemas.microsoft.com/office/drawing/2014/main" id="{32F2D85E-1562-41BC-BCB4-D915B6F0A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12" y="-1815330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59B541E0-E577-47E1-A365-C830D8F61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6888" y="-1435917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" name="Oval 10">
              <a:extLst>
                <a:ext uri="{FF2B5EF4-FFF2-40B4-BE49-F238E27FC236}">
                  <a16:creationId xmlns:a16="http://schemas.microsoft.com/office/drawing/2014/main" id="{49CD31E2-22E1-474B-8457-17DB8E6AE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01700" y="-1320030"/>
              <a:ext cx="36513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" name="Oval 11">
              <a:extLst>
                <a:ext uri="{FF2B5EF4-FFF2-40B4-BE49-F238E27FC236}">
                  <a16:creationId xmlns:a16="http://schemas.microsoft.com/office/drawing/2014/main" id="{6B5F9E1C-F83E-4DD0-9749-68CE3E6A4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74738" y="-1056505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37F5E923-2BA6-4251-8EEF-D02E3B161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65188" y="-508817"/>
              <a:ext cx="87313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" name="Oval 13">
              <a:extLst>
                <a:ext uri="{FF2B5EF4-FFF2-40B4-BE49-F238E27FC236}">
                  <a16:creationId xmlns:a16="http://schemas.microsoft.com/office/drawing/2014/main" id="{29B67C64-9E70-46BC-8465-8B623068E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92150" y="-550092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122AD4D9-6072-4B7C-9F1B-C80D949A6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0875" y="-929505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1" name="Oval 15">
              <a:extLst>
                <a:ext uri="{FF2B5EF4-FFF2-40B4-BE49-F238E27FC236}">
                  <a16:creationId xmlns:a16="http://schemas.microsoft.com/office/drawing/2014/main" id="{9B01A752-F82C-47A8-A102-888F1CA9D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60375" y="354783"/>
              <a:ext cx="38100" cy="36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2" name="Oval 16">
              <a:extLst>
                <a:ext uri="{FF2B5EF4-FFF2-40B4-BE49-F238E27FC236}">
                  <a16:creationId xmlns:a16="http://schemas.microsoft.com/office/drawing/2014/main" id="{95CE1AEE-3E38-4A31-BCC5-F827E03FB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8125" y="267470"/>
              <a:ext cx="38100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3" name="Oval 17">
              <a:extLst>
                <a:ext uri="{FF2B5EF4-FFF2-40B4-BE49-F238E27FC236}">
                  <a16:creationId xmlns:a16="http://schemas.microsoft.com/office/drawing/2014/main" id="{853F9032-66F3-491D-B492-616BC028A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12838" y="373833"/>
              <a:ext cx="68263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4" name="Oval 18">
              <a:extLst>
                <a:ext uri="{FF2B5EF4-FFF2-40B4-BE49-F238E27FC236}">
                  <a16:creationId xmlns:a16="http://schemas.microsoft.com/office/drawing/2014/main" id="{74B7CFC8-5073-40A9-9720-02C599AC0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25" y="965970"/>
              <a:ext cx="60325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5" name="Oval 19">
              <a:extLst>
                <a:ext uri="{FF2B5EF4-FFF2-40B4-BE49-F238E27FC236}">
                  <a16:creationId xmlns:a16="http://schemas.microsoft.com/office/drawing/2014/main" id="{CA4EC7B3-9DBE-4FF3-83F6-C34B649D8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63513" y="11348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6" name="Oval 20">
              <a:extLst>
                <a:ext uri="{FF2B5EF4-FFF2-40B4-BE49-F238E27FC236}">
                  <a16:creationId xmlns:a16="http://schemas.microsoft.com/office/drawing/2014/main" id="{4F3F89FB-C5B7-4FDE-9D8E-42BF09204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8125" y="-234180"/>
              <a:ext cx="101600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A16E73F8-BD5C-4357-A3F7-6B3E165DD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73100" y="804045"/>
              <a:ext cx="33338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id="{DC934454-1AE5-41CD-949D-B24357BEB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9075" y="1307283"/>
              <a:ext cx="47625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85159443-E43E-4D81-8F00-48A7D2477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1788" y="1513658"/>
              <a:ext cx="52388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0" name="Oval 24">
              <a:extLst>
                <a:ext uri="{FF2B5EF4-FFF2-40B4-BE49-F238E27FC236}">
                  <a16:creationId xmlns:a16="http://schemas.microsoft.com/office/drawing/2014/main" id="{B598F3DC-4930-47EF-9AF9-76D4294D1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0963" y="1562870"/>
              <a:ext cx="46038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1" name="Oval 25">
              <a:extLst>
                <a:ext uri="{FF2B5EF4-FFF2-40B4-BE49-F238E27FC236}">
                  <a16:creationId xmlns:a16="http://schemas.microsoft.com/office/drawing/2014/main" id="{42EDA1E2-137B-4297-9AF7-865517244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2" y="1604145"/>
              <a:ext cx="60325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2" name="Oval 26">
              <a:extLst>
                <a:ext uri="{FF2B5EF4-FFF2-40B4-BE49-F238E27FC236}">
                  <a16:creationId xmlns:a16="http://schemas.microsoft.com/office/drawing/2014/main" id="{A2DC368C-1CD6-4E99-9AA1-48D8F2C7B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84175" y="178829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3" name="Oval 27">
              <a:extLst>
                <a:ext uri="{FF2B5EF4-FFF2-40B4-BE49-F238E27FC236}">
                  <a16:creationId xmlns:a16="http://schemas.microsoft.com/office/drawing/2014/main" id="{952FC103-1163-4F2E-8EBF-617BBF54F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000" y="1870845"/>
              <a:ext cx="66675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4" name="Oval 28">
              <a:extLst>
                <a:ext uri="{FF2B5EF4-FFF2-40B4-BE49-F238E27FC236}">
                  <a16:creationId xmlns:a16="http://schemas.microsoft.com/office/drawing/2014/main" id="{A1DCCC2C-DB59-48E8-8AFE-F44B30A02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8975" y="2002608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5" name="Oval 29">
              <a:extLst>
                <a:ext uri="{FF2B5EF4-FFF2-40B4-BE49-F238E27FC236}">
                  <a16:creationId xmlns:a16="http://schemas.microsoft.com/office/drawing/2014/main" id="{D70AF71D-8674-4181-AECC-D63462DB7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79400" y="2421708"/>
              <a:ext cx="49213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6" name="Oval 30">
              <a:extLst>
                <a:ext uri="{FF2B5EF4-FFF2-40B4-BE49-F238E27FC236}">
                  <a16:creationId xmlns:a16="http://schemas.microsoft.com/office/drawing/2014/main" id="{41CFB13C-BFC6-45F9-B887-79249CC67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2238" y="247409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7" name="Oval 31">
              <a:extLst>
                <a:ext uri="{FF2B5EF4-FFF2-40B4-BE49-F238E27FC236}">
                  <a16:creationId xmlns:a16="http://schemas.microsoft.com/office/drawing/2014/main" id="{94C8DE64-EEA4-4C99-A51C-6CB1EAE88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738" y="2421708"/>
              <a:ext cx="26988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8" name="Oval 32">
              <a:extLst>
                <a:ext uri="{FF2B5EF4-FFF2-40B4-BE49-F238E27FC236}">
                  <a16:creationId xmlns:a16="http://schemas.microsoft.com/office/drawing/2014/main" id="{4D0CA42B-BCD9-43CE-9FC0-7410BD6B5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12" y="2663008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9" name="Oval 33">
              <a:extLst>
                <a:ext uri="{FF2B5EF4-FFF2-40B4-BE49-F238E27FC236}">
                  <a16:creationId xmlns:a16="http://schemas.microsoft.com/office/drawing/2014/main" id="{0D485BD7-0758-4507-A71A-D95108605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000" y="2834458"/>
              <a:ext cx="107950" cy="109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0" name="Oval 34">
              <a:extLst>
                <a:ext uri="{FF2B5EF4-FFF2-40B4-BE49-F238E27FC236}">
                  <a16:creationId xmlns:a16="http://schemas.microsoft.com/office/drawing/2014/main" id="{7DB83F3F-4C88-441F-8FE4-92002D102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79400" y="2834458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1" name="Oval 35">
              <a:extLst>
                <a:ext uri="{FF2B5EF4-FFF2-40B4-BE49-F238E27FC236}">
                  <a16:creationId xmlns:a16="http://schemas.microsoft.com/office/drawing/2014/main" id="{9298D32D-7F41-430C-8461-0B1E3D828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1288" y="2775720"/>
              <a:ext cx="60325" cy="587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2" name="Oval 36">
              <a:extLst>
                <a:ext uri="{FF2B5EF4-FFF2-40B4-BE49-F238E27FC236}">
                  <a16:creationId xmlns:a16="http://schemas.microsoft.com/office/drawing/2014/main" id="{BE5F38E4-86A4-4182-90A8-75F63A6A9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1288" y="3401195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3" name="Oval 37">
              <a:extLst>
                <a:ext uri="{FF2B5EF4-FFF2-40B4-BE49-F238E27FC236}">
                  <a16:creationId xmlns:a16="http://schemas.microsoft.com/office/drawing/2014/main" id="{FDFE5DF2-ED6F-436F-8815-CC69E1F7F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812" y="3431358"/>
              <a:ext cx="66675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4" name="Oval 38">
              <a:extLst>
                <a:ext uri="{FF2B5EF4-FFF2-40B4-BE49-F238E27FC236}">
                  <a16:creationId xmlns:a16="http://schemas.microsoft.com/office/drawing/2014/main" id="{E9CEBE71-1630-4E7F-B003-6B4307450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98450" y="3912370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5" name="Oval 39">
              <a:extLst>
                <a:ext uri="{FF2B5EF4-FFF2-40B4-BE49-F238E27FC236}">
                  <a16:creationId xmlns:a16="http://schemas.microsoft.com/office/drawing/2014/main" id="{7BB0B030-3F8E-43F2-82FA-79368F45B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062" y="4291783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6" name="Oval 40">
              <a:extLst>
                <a:ext uri="{FF2B5EF4-FFF2-40B4-BE49-F238E27FC236}">
                  <a16:creationId xmlns:a16="http://schemas.microsoft.com/office/drawing/2014/main" id="{2FA43DC6-E488-4AD0-B1A2-A2F97D58E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4137795"/>
              <a:ext cx="82550" cy="77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7" name="Oval 41">
              <a:extLst>
                <a:ext uri="{FF2B5EF4-FFF2-40B4-BE49-F238E27FC236}">
                  <a16:creationId xmlns:a16="http://schemas.microsoft.com/office/drawing/2014/main" id="{DB181592-4A63-4AF1-9FC6-72C5B1E72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075" y="4809308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8" name="Oval 42">
              <a:extLst>
                <a:ext uri="{FF2B5EF4-FFF2-40B4-BE49-F238E27FC236}">
                  <a16:creationId xmlns:a16="http://schemas.microsoft.com/office/drawing/2014/main" id="{C6E2E835-8BD7-4D9E-A813-E24DBD6B9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37" y="484740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9" name="Oval 43">
              <a:extLst>
                <a:ext uri="{FF2B5EF4-FFF2-40B4-BE49-F238E27FC236}">
                  <a16:creationId xmlns:a16="http://schemas.microsoft.com/office/drawing/2014/main" id="{931D7BD1-B16D-4276-8DFB-E3F3593A8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0963" y="4569595"/>
              <a:ext cx="49213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0" name="Oval 44">
              <a:extLst>
                <a:ext uri="{FF2B5EF4-FFF2-40B4-BE49-F238E27FC236}">
                  <a16:creationId xmlns:a16="http://schemas.microsoft.com/office/drawing/2014/main" id="{46EF97DA-A558-47DD-8EED-CD742335A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1788" y="3326583"/>
              <a:ext cx="52388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1" name="Oval 45">
              <a:extLst>
                <a:ext uri="{FF2B5EF4-FFF2-40B4-BE49-F238E27FC236}">
                  <a16:creationId xmlns:a16="http://schemas.microsoft.com/office/drawing/2014/main" id="{EB8292D8-44A6-4414-B04D-DD989AB7E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200" y="4621983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2" name="Oval 46">
              <a:extLst>
                <a:ext uri="{FF2B5EF4-FFF2-40B4-BE49-F238E27FC236}">
                  <a16:creationId xmlns:a16="http://schemas.microsoft.com/office/drawing/2014/main" id="{11599FF0-10A1-4DE6-B7EA-0813A8CF6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9150" y="4594995"/>
              <a:ext cx="74613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3" name="Oval 47">
              <a:extLst>
                <a:ext uri="{FF2B5EF4-FFF2-40B4-BE49-F238E27FC236}">
                  <a16:creationId xmlns:a16="http://schemas.microsoft.com/office/drawing/2014/main" id="{E01502DA-7E68-4505-AE2F-8AF7FA16E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187" y="4941070"/>
              <a:ext cx="106363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4" name="Oval 48">
              <a:extLst>
                <a:ext uri="{FF2B5EF4-FFF2-40B4-BE49-F238E27FC236}">
                  <a16:creationId xmlns:a16="http://schemas.microsoft.com/office/drawing/2014/main" id="{8F7F1D77-68F5-4C46-9E11-9E404A8C2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000" y="5109345"/>
              <a:ext cx="106363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5" name="Oval 49">
              <a:extLst>
                <a:ext uri="{FF2B5EF4-FFF2-40B4-BE49-F238E27FC236}">
                  <a16:creationId xmlns:a16="http://schemas.microsoft.com/office/drawing/2014/main" id="{921125DC-28ED-4146-B57F-CB08B8D2B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2" y="620948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6" name="Oval 50">
              <a:extLst>
                <a:ext uri="{FF2B5EF4-FFF2-40B4-BE49-F238E27FC236}">
                  <a16:creationId xmlns:a16="http://schemas.microsoft.com/office/drawing/2014/main" id="{4AE1E96C-CAB7-4C79-83DB-1B8BDB0B9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487" y="6250758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7" name="Oval 51">
              <a:extLst>
                <a:ext uri="{FF2B5EF4-FFF2-40B4-BE49-F238E27FC236}">
                  <a16:creationId xmlns:a16="http://schemas.microsoft.com/office/drawing/2014/main" id="{DE996172-4002-4542-A562-06004AF01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0" y="6141220"/>
              <a:ext cx="68263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8" name="Oval 52">
              <a:extLst>
                <a:ext uri="{FF2B5EF4-FFF2-40B4-BE49-F238E27FC236}">
                  <a16:creationId xmlns:a16="http://schemas.microsoft.com/office/drawing/2014/main" id="{3D8A257B-7AAB-493E-A30D-3CEDFD117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0" y="6288858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9" name="Oval 53">
              <a:extLst>
                <a:ext uri="{FF2B5EF4-FFF2-40B4-BE49-F238E27FC236}">
                  <a16:creationId xmlns:a16="http://schemas.microsoft.com/office/drawing/2014/main" id="{FEAEDC00-601C-419B-AE7B-65C70792C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325" y="6141220"/>
              <a:ext cx="33338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0" name="Oval 54">
              <a:extLst>
                <a:ext uri="{FF2B5EF4-FFF2-40B4-BE49-F238E27FC236}">
                  <a16:creationId xmlns:a16="http://schemas.microsoft.com/office/drawing/2014/main" id="{FF18AC37-F362-4EA9-9488-79D1708D6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662" y="5879283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1" name="Oval 55">
              <a:extLst>
                <a:ext uri="{FF2B5EF4-FFF2-40B4-BE49-F238E27FC236}">
                  <a16:creationId xmlns:a16="http://schemas.microsoft.com/office/drawing/2014/main" id="{A9B0E1F1-03A6-4FF5-9C0F-693088D29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2" y="617614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2" name="Oval 56">
              <a:extLst>
                <a:ext uri="{FF2B5EF4-FFF2-40B4-BE49-F238E27FC236}">
                  <a16:creationId xmlns:a16="http://schemas.microsoft.com/office/drawing/2014/main" id="{CF0D615C-36BE-42A0-9E83-D7DF0B534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237" y="6176145"/>
              <a:ext cx="107950" cy="1127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3" name="Oval 57">
              <a:extLst>
                <a:ext uri="{FF2B5EF4-FFF2-40B4-BE49-F238E27FC236}">
                  <a16:creationId xmlns:a16="http://schemas.microsoft.com/office/drawing/2014/main" id="{4C40E937-2B8C-430B-92B8-ACC8F9547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6107883"/>
              <a:ext cx="71438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4" name="Oval 58">
              <a:extLst>
                <a:ext uri="{FF2B5EF4-FFF2-40B4-BE49-F238E27FC236}">
                  <a16:creationId xmlns:a16="http://schemas.microsoft.com/office/drawing/2014/main" id="{23B42CC0-E34F-4CD4-A03A-8618A4DDA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7" y="6806383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5" name="Oval 59">
              <a:extLst>
                <a:ext uri="{FF2B5EF4-FFF2-40B4-BE49-F238E27FC236}">
                  <a16:creationId xmlns:a16="http://schemas.microsoft.com/office/drawing/2014/main" id="{6A214D91-E312-45A4-9297-44FE0DB3C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250" y="6974658"/>
              <a:ext cx="88900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6" name="Oval 60">
              <a:extLst>
                <a:ext uri="{FF2B5EF4-FFF2-40B4-BE49-F238E27FC236}">
                  <a16:creationId xmlns:a16="http://schemas.microsoft.com/office/drawing/2014/main" id="{1DF35BF0-1EC2-4641-9943-CEA7E489F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2" y="58792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7" name="Oval 61">
              <a:extLst>
                <a:ext uri="{FF2B5EF4-FFF2-40B4-BE49-F238E27FC236}">
                  <a16:creationId xmlns:a16="http://schemas.microsoft.com/office/drawing/2014/main" id="{284C3384-ED99-4AB9-91E2-C5460F645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650" y="5961833"/>
              <a:ext cx="33338" cy="36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8" name="Oval 62">
              <a:extLst>
                <a:ext uri="{FF2B5EF4-FFF2-40B4-BE49-F238E27FC236}">
                  <a16:creationId xmlns:a16="http://schemas.microsoft.com/office/drawing/2014/main" id="{BD881625-985D-4AF1-A750-1833C515F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5998345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9" name="Oval 63">
              <a:extLst>
                <a:ext uri="{FF2B5EF4-FFF2-40B4-BE49-F238E27FC236}">
                  <a16:creationId xmlns:a16="http://schemas.microsoft.com/office/drawing/2014/main" id="{AD9D1889-8B4B-45F3-B216-98DA660B0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12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0" name="Oval 64">
              <a:extLst>
                <a:ext uri="{FF2B5EF4-FFF2-40B4-BE49-F238E27FC236}">
                  <a16:creationId xmlns:a16="http://schemas.microsoft.com/office/drawing/2014/main" id="{91A5C564-9877-4976-A39F-23C28B6D3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127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1" name="Oval 65">
              <a:extLst>
                <a:ext uri="{FF2B5EF4-FFF2-40B4-BE49-F238E27FC236}">
                  <a16:creationId xmlns:a16="http://schemas.microsoft.com/office/drawing/2014/main" id="{5AF21994-62F0-4905-8B11-D9FA24310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5100" y="59808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2" name="Oval 66">
              <a:extLst>
                <a:ext uri="{FF2B5EF4-FFF2-40B4-BE49-F238E27FC236}">
                  <a16:creationId xmlns:a16="http://schemas.microsoft.com/office/drawing/2014/main" id="{331A8AD4-B283-4922-8627-21DEDE733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702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3" name="Oval 67">
              <a:extLst>
                <a:ext uri="{FF2B5EF4-FFF2-40B4-BE49-F238E27FC236}">
                  <a16:creationId xmlns:a16="http://schemas.microsoft.com/office/drawing/2014/main" id="{61101138-AFF2-4DA4-B53D-F4D2847CB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9737" y="58157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4" name="Oval 68">
              <a:extLst>
                <a:ext uri="{FF2B5EF4-FFF2-40B4-BE49-F238E27FC236}">
                  <a16:creationId xmlns:a16="http://schemas.microsoft.com/office/drawing/2014/main" id="{ECE886D4-05B5-400D-A477-04F17A031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8962" y="5342708"/>
              <a:ext cx="101600" cy="10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5" name="Oval 69">
              <a:extLst>
                <a:ext uri="{FF2B5EF4-FFF2-40B4-BE49-F238E27FC236}">
                  <a16:creationId xmlns:a16="http://schemas.microsoft.com/office/drawing/2014/main" id="{DC4D8190-0815-4F1D-82C6-62AE98C85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3400" y="58792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6" name="Oval 70">
              <a:extLst>
                <a:ext uri="{FF2B5EF4-FFF2-40B4-BE49-F238E27FC236}">
                  <a16:creationId xmlns:a16="http://schemas.microsoft.com/office/drawing/2014/main" id="{A3260C62-84EA-407D-99E0-EE2F73A3C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1350" y="5961833"/>
              <a:ext cx="23813" cy="2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7" name="Oval 71">
              <a:extLst>
                <a:ext uri="{FF2B5EF4-FFF2-40B4-BE49-F238E27FC236}">
                  <a16:creationId xmlns:a16="http://schemas.microsoft.com/office/drawing/2014/main" id="{96184B85-DEC3-421A-8429-B973A5B06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9025" y="6536508"/>
              <a:ext cx="96838" cy="1000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8" name="Oval 72">
              <a:extLst>
                <a:ext uri="{FF2B5EF4-FFF2-40B4-BE49-F238E27FC236}">
                  <a16:creationId xmlns:a16="http://schemas.microsoft.com/office/drawing/2014/main" id="{B73914BD-8B64-4E21-81D8-B2E542F56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8937" y="5537970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9" name="Oval 73">
              <a:extLst>
                <a:ext uri="{FF2B5EF4-FFF2-40B4-BE49-F238E27FC236}">
                  <a16:creationId xmlns:a16="http://schemas.microsoft.com/office/drawing/2014/main" id="{BB8F6788-E65D-4F83-ADFB-DF33421EB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5275" y="544430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0" name="Oval 74">
              <a:extLst>
                <a:ext uri="{FF2B5EF4-FFF2-40B4-BE49-F238E27FC236}">
                  <a16:creationId xmlns:a16="http://schemas.microsoft.com/office/drawing/2014/main" id="{DA384788-5C89-4575-92CD-17E2F45DB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5125" y="2564583"/>
              <a:ext cx="101600" cy="10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1" name="Oval 75">
              <a:extLst>
                <a:ext uri="{FF2B5EF4-FFF2-40B4-BE49-F238E27FC236}">
                  <a16:creationId xmlns:a16="http://schemas.microsoft.com/office/drawing/2014/main" id="{F774D914-60CB-45AE-9FFA-9BABEC114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9100" y="2616970"/>
              <a:ext cx="128588" cy="1238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2" name="Oval 76">
              <a:extLst>
                <a:ext uri="{FF2B5EF4-FFF2-40B4-BE49-F238E27FC236}">
                  <a16:creationId xmlns:a16="http://schemas.microsoft.com/office/drawing/2014/main" id="{E38E1A42-0159-4CE0-AD9F-F014D8139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4712" y="2740795"/>
              <a:ext cx="68263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3" name="Oval 77">
              <a:extLst>
                <a:ext uri="{FF2B5EF4-FFF2-40B4-BE49-F238E27FC236}">
                  <a16:creationId xmlns:a16="http://schemas.microsoft.com/office/drawing/2014/main" id="{C6CD22EE-05AD-4552-B158-F4DDE7FC0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475" y="2666183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4" name="Oval 78">
              <a:extLst>
                <a:ext uri="{FF2B5EF4-FFF2-40B4-BE49-F238E27FC236}">
                  <a16:creationId xmlns:a16="http://schemas.microsoft.com/office/drawing/2014/main" id="{75325456-8FF3-4447-9DF4-B867C569A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475" y="30344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5" name="Oval 79">
              <a:extLst>
                <a:ext uri="{FF2B5EF4-FFF2-40B4-BE49-F238E27FC236}">
                  <a16:creationId xmlns:a16="http://schemas.microsoft.com/office/drawing/2014/main" id="{F97A8DBC-DE1F-4CE7-BFC8-2C26E9F48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437" y="3109095"/>
              <a:ext cx="52388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6" name="Oval 80">
              <a:extLst>
                <a:ext uri="{FF2B5EF4-FFF2-40B4-BE49-F238E27FC236}">
                  <a16:creationId xmlns:a16="http://schemas.microsoft.com/office/drawing/2014/main" id="{338E67D7-75B6-4265-BF73-462E3B538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437" y="3972695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7" name="Oval 81">
              <a:extLst>
                <a:ext uri="{FF2B5EF4-FFF2-40B4-BE49-F238E27FC236}">
                  <a16:creationId xmlns:a16="http://schemas.microsoft.com/office/drawing/2014/main" id="{28D131F7-366F-41DA-9252-449ED18CB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0150" y="3529783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8" name="Oval 82">
              <a:extLst>
                <a:ext uri="{FF2B5EF4-FFF2-40B4-BE49-F238E27FC236}">
                  <a16:creationId xmlns:a16="http://schemas.microsoft.com/office/drawing/2014/main" id="{6F717A0A-AB4D-4769-A7F1-3D6B3C650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4100" y="1926408"/>
              <a:ext cx="93663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9" name="Oval 83">
              <a:extLst>
                <a:ext uri="{FF2B5EF4-FFF2-40B4-BE49-F238E27FC236}">
                  <a16:creationId xmlns:a16="http://schemas.microsoft.com/office/drawing/2014/main" id="{CC8FFDB0-615D-45FA-821C-16054101E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1153295"/>
              <a:ext cx="100013" cy="984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0" name="Oval 84">
              <a:extLst>
                <a:ext uri="{FF2B5EF4-FFF2-40B4-BE49-F238E27FC236}">
                  <a16:creationId xmlns:a16="http://schemas.microsoft.com/office/drawing/2014/main" id="{FD05601D-686A-40BF-8FA6-D6A2D2E0C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1812" y="10786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1" name="Oval 85">
              <a:extLst>
                <a:ext uri="{FF2B5EF4-FFF2-40B4-BE49-F238E27FC236}">
                  <a16:creationId xmlns:a16="http://schemas.microsoft.com/office/drawing/2014/main" id="{4787B32E-BB49-456A-9651-24B5263D1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2100" y="99613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2" name="Oval 86">
              <a:extLst>
                <a:ext uri="{FF2B5EF4-FFF2-40B4-BE49-F238E27FC236}">
                  <a16:creationId xmlns:a16="http://schemas.microsoft.com/office/drawing/2014/main" id="{B26DF27F-8174-4356-BA8B-ECA951F45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0600" y="786583"/>
              <a:ext cx="107950" cy="107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3" name="Oval 87">
              <a:extLst>
                <a:ext uri="{FF2B5EF4-FFF2-40B4-BE49-F238E27FC236}">
                  <a16:creationId xmlns:a16="http://schemas.microsoft.com/office/drawing/2014/main" id="{324EF6C6-E7B8-4812-BE87-8FB45E21D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0637" y="10786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4" name="Oval 88">
              <a:extLst>
                <a:ext uri="{FF2B5EF4-FFF2-40B4-BE49-F238E27FC236}">
                  <a16:creationId xmlns:a16="http://schemas.microsoft.com/office/drawing/2014/main" id="{57B8EBF3-1936-49A1-85F0-646BE27F7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1480320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5" name="Oval 89">
              <a:extLst>
                <a:ext uri="{FF2B5EF4-FFF2-40B4-BE49-F238E27FC236}">
                  <a16:creationId xmlns:a16="http://schemas.microsoft.com/office/drawing/2014/main" id="{9A802E4F-4D81-43C3-A707-30D0972AA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7887" y="650058"/>
              <a:ext cx="77788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6" name="Oval 90">
              <a:extLst>
                <a:ext uri="{FF2B5EF4-FFF2-40B4-BE49-F238E27FC236}">
                  <a16:creationId xmlns:a16="http://schemas.microsoft.com/office/drawing/2014/main" id="{1808E799-D988-4374-8C9C-FCFF8803A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387" y="6087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7" name="Oval 91">
              <a:extLst>
                <a:ext uri="{FF2B5EF4-FFF2-40B4-BE49-F238E27FC236}">
                  <a16:creationId xmlns:a16="http://schemas.microsoft.com/office/drawing/2014/main" id="{CD0DC836-FDBF-4CB2-9DC4-8699FBEE4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267470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8" name="Oval 92">
              <a:extLst>
                <a:ext uri="{FF2B5EF4-FFF2-40B4-BE49-F238E27FC236}">
                  <a16:creationId xmlns:a16="http://schemas.microsoft.com/office/drawing/2014/main" id="{0EDE531B-00CA-40C7-83D6-55F6D07F3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2100" y="13729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9" name="Oval 93">
              <a:extLst>
                <a:ext uri="{FF2B5EF4-FFF2-40B4-BE49-F238E27FC236}">
                  <a16:creationId xmlns:a16="http://schemas.microsoft.com/office/drawing/2014/main" id="{8593B2F5-6DE8-4E55-99FA-AD0BFCB45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332558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0" name="Oval 94">
              <a:extLst>
                <a:ext uri="{FF2B5EF4-FFF2-40B4-BE49-F238E27FC236}">
                  <a16:creationId xmlns:a16="http://schemas.microsoft.com/office/drawing/2014/main" id="{2D974F35-E7D7-4192-BCAB-66F91FF8D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4200" y="-16692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1" name="Oval 95">
              <a:extLst>
                <a:ext uri="{FF2B5EF4-FFF2-40B4-BE49-F238E27FC236}">
                  <a16:creationId xmlns:a16="http://schemas.microsoft.com/office/drawing/2014/main" id="{2BAB5F8D-6DAD-4F08-B6B2-6E6F5AF95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7887" y="-324667"/>
              <a:ext cx="60325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2" name="Oval 96">
              <a:extLst>
                <a:ext uri="{FF2B5EF4-FFF2-40B4-BE49-F238E27FC236}">
                  <a16:creationId xmlns:a16="http://schemas.microsoft.com/office/drawing/2014/main" id="{9B4328D6-8678-48D6-A334-13510F57B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4100" y="770"/>
              <a:ext cx="8572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3" name="Oval 97">
              <a:extLst>
                <a:ext uri="{FF2B5EF4-FFF2-40B4-BE49-F238E27FC236}">
                  <a16:creationId xmlns:a16="http://schemas.microsoft.com/office/drawing/2014/main" id="{70AAF8DE-8D82-40E9-8686-C11A9F201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76237" y="-96067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4" name="Oval 98">
              <a:extLst>
                <a:ext uri="{FF2B5EF4-FFF2-40B4-BE49-F238E27FC236}">
                  <a16:creationId xmlns:a16="http://schemas.microsoft.com/office/drawing/2014/main" id="{FB122974-ED42-4398-9050-6F6766C7C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19075" y="-685030"/>
              <a:ext cx="57150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5" name="Oval 99">
              <a:extLst>
                <a:ext uri="{FF2B5EF4-FFF2-40B4-BE49-F238E27FC236}">
                  <a16:creationId xmlns:a16="http://schemas.microsoft.com/office/drawing/2014/main" id="{8EEC9D68-6926-4BE4-88E6-6EE78A901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08000" y="-759642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6" name="Oval 100">
              <a:extLst>
                <a:ext uri="{FF2B5EF4-FFF2-40B4-BE49-F238E27FC236}">
                  <a16:creationId xmlns:a16="http://schemas.microsoft.com/office/drawing/2014/main" id="{3D70E640-BF29-48A5-9417-74110779A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46062" y="-132320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7" name="Oval 101">
              <a:extLst>
                <a:ext uri="{FF2B5EF4-FFF2-40B4-BE49-F238E27FC236}">
                  <a16:creationId xmlns:a16="http://schemas.microsoft.com/office/drawing/2014/main" id="{F4B6A99F-5F01-4757-B1CB-8ED47295E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5662" y="-1256530"/>
              <a:ext cx="85725" cy="87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8" name="Oval 102">
              <a:extLst>
                <a:ext uri="{FF2B5EF4-FFF2-40B4-BE49-F238E27FC236}">
                  <a16:creationId xmlns:a16="http://schemas.microsoft.com/office/drawing/2014/main" id="{EE4E61E7-74EC-493C-A1A1-D7C06ACB6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9837" y="-880292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9" name="Oval 103">
              <a:extLst>
                <a:ext uri="{FF2B5EF4-FFF2-40B4-BE49-F238E27FC236}">
                  <a16:creationId xmlns:a16="http://schemas.microsoft.com/office/drawing/2014/main" id="{E09E8ABE-1130-4527-8A01-E064F0295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1812" y="-858067"/>
              <a:ext cx="22225" cy="222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0" name="Oval 104">
              <a:extLst>
                <a:ext uri="{FF2B5EF4-FFF2-40B4-BE49-F238E27FC236}">
                  <a16:creationId xmlns:a16="http://schemas.microsoft.com/office/drawing/2014/main" id="{69B7AB7A-27B6-47D8-A923-4C70D4EC4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4200" y="-1023167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1" name="Oval 105">
              <a:extLst>
                <a:ext uri="{FF2B5EF4-FFF2-40B4-BE49-F238E27FC236}">
                  <a16:creationId xmlns:a16="http://schemas.microsoft.com/office/drawing/2014/main" id="{7D6E5948-870A-4BA5-BD55-652C3A956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-1097780"/>
              <a:ext cx="30163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2" name="Oval 106">
              <a:extLst>
                <a:ext uri="{FF2B5EF4-FFF2-40B4-BE49-F238E27FC236}">
                  <a16:creationId xmlns:a16="http://schemas.microsoft.com/office/drawing/2014/main" id="{84A77632-154A-4BCB-ABFB-D3346F13B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8737" y="-1278755"/>
              <a:ext cx="38100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3" name="Oval 107">
              <a:extLst>
                <a:ext uri="{FF2B5EF4-FFF2-40B4-BE49-F238E27FC236}">
                  <a16:creationId xmlns:a16="http://schemas.microsoft.com/office/drawing/2014/main" id="{26AE15E2-3442-4A55-A3FB-804D1912E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-1788342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4" name="Oval 108">
              <a:extLst>
                <a:ext uri="{FF2B5EF4-FFF2-40B4-BE49-F238E27FC236}">
                  <a16:creationId xmlns:a16="http://schemas.microsoft.com/office/drawing/2014/main" id="{6EB754BF-58A3-402E-8EF3-B670EB9DB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1150" y="-2029642"/>
              <a:ext cx="77788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5" name="Oval 109">
              <a:extLst>
                <a:ext uri="{FF2B5EF4-FFF2-40B4-BE49-F238E27FC236}">
                  <a16:creationId xmlns:a16="http://schemas.microsoft.com/office/drawing/2014/main" id="{D35662A5-A730-4A30-BCD7-C278B8C7E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3400" y="-1462905"/>
              <a:ext cx="8255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6" name="Oval 110">
              <a:extLst>
                <a:ext uri="{FF2B5EF4-FFF2-40B4-BE49-F238E27FC236}">
                  <a16:creationId xmlns:a16="http://schemas.microsoft.com/office/drawing/2014/main" id="{7E38534F-12F7-4A6F-B446-C30DE0A5F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9825" y="-2126480"/>
              <a:ext cx="7620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7" name="Oval 111">
              <a:extLst>
                <a:ext uri="{FF2B5EF4-FFF2-40B4-BE49-F238E27FC236}">
                  <a16:creationId xmlns:a16="http://schemas.microsoft.com/office/drawing/2014/main" id="{7FEE3B40-9325-4479-85D1-3AD874526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0637" y="-2126480"/>
              <a:ext cx="74613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8" name="Oval 112">
              <a:extLst>
                <a:ext uri="{FF2B5EF4-FFF2-40B4-BE49-F238E27FC236}">
                  <a16:creationId xmlns:a16="http://schemas.microsoft.com/office/drawing/2014/main" id="{F0ADDA51-FA1E-41AC-BAFC-454D22595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6687" y="-1953442"/>
              <a:ext cx="38100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9" name="Oval 113">
              <a:extLst>
                <a:ext uri="{FF2B5EF4-FFF2-40B4-BE49-F238E27FC236}">
                  <a16:creationId xmlns:a16="http://schemas.microsoft.com/office/drawing/2014/main" id="{83968858-8732-4470-9E97-E38ACD1EA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6687" y="-1788342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0" name="Oval 114">
              <a:extLst>
                <a:ext uri="{FF2B5EF4-FFF2-40B4-BE49-F238E27FC236}">
                  <a16:creationId xmlns:a16="http://schemas.microsoft.com/office/drawing/2014/main" id="{A9509495-7631-472D-AD0B-60B283A69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49137" y="-2742430"/>
              <a:ext cx="68263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1" name="Oval 115">
              <a:extLst>
                <a:ext uri="{FF2B5EF4-FFF2-40B4-BE49-F238E27FC236}">
                  <a16:creationId xmlns:a16="http://schemas.microsoft.com/office/drawing/2014/main" id="{F2D99084-982D-4D29-B632-A6C3EC7EB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1687" y="-2674167"/>
              <a:ext cx="57150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2" name="Oval 116">
              <a:extLst>
                <a:ext uri="{FF2B5EF4-FFF2-40B4-BE49-F238E27FC236}">
                  <a16:creationId xmlns:a16="http://schemas.microsoft.com/office/drawing/2014/main" id="{8E48BC43-588E-4FAD-A03B-46FA71E1B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5687" y="-2858317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3" name="Oval 117">
              <a:extLst>
                <a:ext uri="{FF2B5EF4-FFF2-40B4-BE49-F238E27FC236}">
                  <a16:creationId xmlns:a16="http://schemas.microsoft.com/office/drawing/2014/main" id="{CFACD982-5744-4CF7-9049-1A26040A5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6275" y="-2791642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4" name="Oval 118">
              <a:extLst>
                <a:ext uri="{FF2B5EF4-FFF2-40B4-BE49-F238E27FC236}">
                  <a16:creationId xmlns:a16="http://schemas.microsoft.com/office/drawing/2014/main" id="{A445FAAA-94DE-4486-8CC3-ED190FDD6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2487" y="-2497955"/>
              <a:ext cx="52388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5" name="Oval 119">
              <a:extLst>
                <a:ext uri="{FF2B5EF4-FFF2-40B4-BE49-F238E27FC236}">
                  <a16:creationId xmlns:a16="http://schemas.microsoft.com/office/drawing/2014/main" id="{1E2F73AE-FBD9-42D4-9787-59099261E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3300" y="-2247130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6" name="Oval 120">
              <a:extLst>
                <a:ext uri="{FF2B5EF4-FFF2-40B4-BE49-F238E27FC236}">
                  <a16:creationId xmlns:a16="http://schemas.microsoft.com/office/drawing/2014/main" id="{8F07E819-7A92-4D4A-A480-43AE29399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-2272530"/>
              <a:ext cx="60325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7" name="Oval 121">
              <a:extLst>
                <a:ext uri="{FF2B5EF4-FFF2-40B4-BE49-F238E27FC236}">
                  <a16:creationId xmlns:a16="http://schemas.microsoft.com/office/drawing/2014/main" id="{46139F7D-ED10-4AA1-8203-505C2D4D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1500" y="-254240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8" name="Oval 122">
              <a:extLst>
                <a:ext uri="{FF2B5EF4-FFF2-40B4-BE49-F238E27FC236}">
                  <a16:creationId xmlns:a16="http://schemas.microsoft.com/office/drawing/2014/main" id="{5C1A2AD5-67ED-4980-BBA3-00470ED62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7662" y="-3001192"/>
              <a:ext cx="41275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9" name="Oval 123">
              <a:extLst>
                <a:ext uri="{FF2B5EF4-FFF2-40B4-BE49-F238E27FC236}">
                  <a16:creationId xmlns:a16="http://schemas.microsoft.com/office/drawing/2014/main" id="{6F93BC50-4CA5-4B45-96C9-2F0E140EF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1150" y="-3232968"/>
              <a:ext cx="36513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0" name="Oval 124">
              <a:extLst>
                <a:ext uri="{FF2B5EF4-FFF2-40B4-BE49-F238E27FC236}">
                  <a16:creationId xmlns:a16="http://schemas.microsoft.com/office/drawing/2014/main" id="{D6A42577-AC1D-4EE5-AC70-6BA27A996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0200" y="-349331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1" name="Oval 125">
              <a:extLst>
                <a:ext uri="{FF2B5EF4-FFF2-40B4-BE49-F238E27FC236}">
                  <a16:creationId xmlns:a16="http://schemas.microsoft.com/office/drawing/2014/main" id="{101ED6DB-89AA-447F-BFA1-6B8C60584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8437" y="-3452043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2" name="Oval 126">
              <a:extLst>
                <a:ext uri="{FF2B5EF4-FFF2-40B4-BE49-F238E27FC236}">
                  <a16:creationId xmlns:a16="http://schemas.microsoft.com/office/drawing/2014/main" id="{64872B74-FFD1-457E-9168-06C1A7239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2712" y="-3837805"/>
              <a:ext cx="58738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3" name="Oval 127">
              <a:extLst>
                <a:ext uri="{FF2B5EF4-FFF2-40B4-BE49-F238E27FC236}">
                  <a16:creationId xmlns:a16="http://schemas.microsoft.com/office/drawing/2014/main" id="{020AEF4E-E5C9-4B1C-860B-D69D470BB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3300" y="-3683818"/>
              <a:ext cx="52388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4" name="Oval 128">
              <a:extLst>
                <a:ext uri="{FF2B5EF4-FFF2-40B4-BE49-F238E27FC236}">
                  <a16:creationId xmlns:a16="http://schemas.microsoft.com/office/drawing/2014/main" id="{897FE1EB-BC8B-42D8-8BD4-5AD65FD89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3225" y="-3969568"/>
              <a:ext cx="8255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5" name="Oval 129">
              <a:extLst>
                <a:ext uri="{FF2B5EF4-FFF2-40B4-BE49-F238E27FC236}">
                  <a16:creationId xmlns:a16="http://schemas.microsoft.com/office/drawing/2014/main" id="{31172C7B-15E7-4E05-80FD-3783B53B6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7475" y="-425055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6" name="Oval 130">
              <a:extLst>
                <a:ext uri="{FF2B5EF4-FFF2-40B4-BE49-F238E27FC236}">
                  <a16:creationId xmlns:a16="http://schemas.microsoft.com/office/drawing/2014/main" id="{C21BB985-E7B7-4BBD-9EC2-92105EB09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7775" y="-4448993"/>
              <a:ext cx="30163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7" name="Oval 131">
              <a:extLst>
                <a:ext uri="{FF2B5EF4-FFF2-40B4-BE49-F238E27FC236}">
                  <a16:creationId xmlns:a16="http://schemas.microsoft.com/office/drawing/2014/main" id="{9DABB06B-A5DA-4B79-905A-06741CB5F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2762" y="-4250555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8" name="Oval 132">
              <a:extLst>
                <a:ext uri="{FF2B5EF4-FFF2-40B4-BE49-F238E27FC236}">
                  <a16:creationId xmlns:a16="http://schemas.microsoft.com/office/drawing/2014/main" id="{727E2C26-952E-4E25-923C-550F44425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9187" y="-4709343"/>
              <a:ext cx="30163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9" name="Oval 133">
              <a:extLst>
                <a:ext uri="{FF2B5EF4-FFF2-40B4-BE49-F238E27FC236}">
                  <a16:creationId xmlns:a16="http://schemas.microsoft.com/office/drawing/2014/main" id="{016C684B-1EEA-401C-B39D-3EFB66257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562" y="-535069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0" name="Oval 134">
              <a:extLst>
                <a:ext uri="{FF2B5EF4-FFF2-40B4-BE49-F238E27FC236}">
                  <a16:creationId xmlns:a16="http://schemas.microsoft.com/office/drawing/2014/main" id="{0A76D2A5-6E9F-49A8-A983-344758F0B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2925" y="-5741218"/>
              <a:ext cx="107950" cy="109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1" name="Oval 135">
              <a:extLst>
                <a:ext uri="{FF2B5EF4-FFF2-40B4-BE49-F238E27FC236}">
                  <a16:creationId xmlns:a16="http://schemas.microsoft.com/office/drawing/2014/main" id="{6137D1B8-688B-4F1E-BD4E-5A75D82BC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8350" y="-510621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2" name="Oval 136">
              <a:extLst>
                <a:ext uri="{FF2B5EF4-FFF2-40B4-BE49-F238E27FC236}">
                  <a16:creationId xmlns:a16="http://schemas.microsoft.com/office/drawing/2014/main" id="{1CA68476-2CB8-490F-94FD-BCF3C7F90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6450" y="-5218930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3" name="Oval 137">
              <a:extLst>
                <a:ext uri="{FF2B5EF4-FFF2-40B4-BE49-F238E27FC236}">
                  <a16:creationId xmlns:a16="http://schemas.microsoft.com/office/drawing/2014/main" id="{F04CDA64-463A-40BF-B6B0-3253BED13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9612" y="-5106218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4" name="Oval 138">
              <a:extLst>
                <a:ext uri="{FF2B5EF4-FFF2-40B4-BE49-F238E27FC236}">
                  <a16:creationId xmlns:a16="http://schemas.microsoft.com/office/drawing/2014/main" id="{9C9EDB88-52CD-4F68-AE30-E4BDA8108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9612" y="-5587230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5" name="Oval 139">
              <a:extLst>
                <a:ext uri="{FF2B5EF4-FFF2-40B4-BE49-F238E27FC236}">
                  <a16:creationId xmlns:a16="http://schemas.microsoft.com/office/drawing/2014/main" id="{ACF0878A-9E9B-4BA1-877D-25522C396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4100" y="-5482455"/>
              <a:ext cx="38100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6" name="Oval 140">
              <a:extLst>
                <a:ext uri="{FF2B5EF4-FFF2-40B4-BE49-F238E27FC236}">
                  <a16:creationId xmlns:a16="http://schemas.microsoft.com/office/drawing/2014/main" id="{034DCC02-ACF7-4DC1-B881-A4C3D8357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2675" y="-506494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7" name="Oval 141">
              <a:extLst>
                <a:ext uri="{FF2B5EF4-FFF2-40B4-BE49-F238E27FC236}">
                  <a16:creationId xmlns:a16="http://schemas.microsoft.com/office/drawing/2014/main" id="{02BCAAB3-AC67-4E3E-B6C1-3F23893E7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12" y="-5914255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8" name="Oval 142">
              <a:extLst>
                <a:ext uri="{FF2B5EF4-FFF2-40B4-BE49-F238E27FC236}">
                  <a16:creationId xmlns:a16="http://schemas.microsoft.com/office/drawing/2014/main" id="{CAF766F8-707E-4256-B9DB-654B8316E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-5661843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9" name="Oval 143">
              <a:extLst>
                <a:ext uri="{FF2B5EF4-FFF2-40B4-BE49-F238E27FC236}">
                  <a16:creationId xmlns:a16="http://schemas.microsoft.com/office/drawing/2014/main" id="{4114B31F-1F23-4C1D-8C79-D9EEBDC2E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4587" y="-5718993"/>
              <a:ext cx="47625" cy="539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0" name="Oval 144">
              <a:extLst>
                <a:ext uri="{FF2B5EF4-FFF2-40B4-BE49-F238E27FC236}">
                  <a16:creationId xmlns:a16="http://schemas.microsoft.com/office/drawing/2014/main" id="{63CE19F4-CD75-4645-A6A6-164EFFB82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9987" y="-6266680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1" name="Oval 145">
              <a:extLst>
                <a:ext uri="{FF2B5EF4-FFF2-40B4-BE49-F238E27FC236}">
                  <a16:creationId xmlns:a16="http://schemas.microsoft.com/office/drawing/2014/main" id="{B0E17BFA-80BA-4F5E-8620-1A8305844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-544435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2" name="Oval 146">
              <a:extLst>
                <a:ext uri="{FF2B5EF4-FFF2-40B4-BE49-F238E27FC236}">
                  <a16:creationId xmlns:a16="http://schemas.microsoft.com/office/drawing/2014/main" id="{32C7F4A4-E1B8-46A2-ADC2-BA515FAEF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3950" y="-5507855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3" name="Oval 147">
              <a:extLst>
                <a:ext uri="{FF2B5EF4-FFF2-40B4-BE49-F238E27FC236}">
                  <a16:creationId xmlns:a16="http://schemas.microsoft.com/office/drawing/2014/main" id="{29FE147D-1BC2-4DED-8A33-EF9FE130A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6475" y="-5268143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4" name="Oval 148">
              <a:extLst>
                <a:ext uri="{FF2B5EF4-FFF2-40B4-BE49-F238E27FC236}">
                  <a16:creationId xmlns:a16="http://schemas.microsoft.com/office/drawing/2014/main" id="{70557F0B-9C5D-458C-B6A3-E63F276F1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6437" y="-4974455"/>
              <a:ext cx="74613" cy="77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5" name="Oval 149">
              <a:extLst>
                <a:ext uri="{FF2B5EF4-FFF2-40B4-BE49-F238E27FC236}">
                  <a16:creationId xmlns:a16="http://schemas.microsoft.com/office/drawing/2014/main" id="{CBD3F15E-97CF-4625-B370-109B5D57A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812" y="-4822055"/>
              <a:ext cx="71438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6" name="Oval 150">
              <a:extLst>
                <a:ext uri="{FF2B5EF4-FFF2-40B4-BE49-F238E27FC236}">
                  <a16:creationId xmlns:a16="http://schemas.microsoft.com/office/drawing/2014/main" id="{7EB2774F-B48B-4F62-AA5F-4A0873F69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812" y="-5268143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7" name="Oval 151">
              <a:extLst>
                <a:ext uri="{FF2B5EF4-FFF2-40B4-BE49-F238E27FC236}">
                  <a16:creationId xmlns:a16="http://schemas.microsoft.com/office/drawing/2014/main" id="{D0057521-1B0E-4E9B-94FE-514EA5D55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525" y="-5766618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8" name="Oval 152">
              <a:extLst>
                <a:ext uri="{FF2B5EF4-FFF2-40B4-BE49-F238E27FC236}">
                  <a16:creationId xmlns:a16="http://schemas.microsoft.com/office/drawing/2014/main" id="{EDC2EB97-A6A6-49EB-9F63-DA3DF8A47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450" y="-5879330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9" name="Oval 153">
              <a:extLst>
                <a:ext uri="{FF2B5EF4-FFF2-40B4-BE49-F238E27FC236}">
                  <a16:creationId xmlns:a16="http://schemas.microsoft.com/office/drawing/2014/main" id="{126769AA-C1E7-477D-B032-3F1275D19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4437" y="-6292080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0" name="Oval 154">
              <a:extLst>
                <a:ext uri="{FF2B5EF4-FFF2-40B4-BE49-F238E27FC236}">
                  <a16:creationId xmlns:a16="http://schemas.microsoft.com/office/drawing/2014/main" id="{3C8A82AA-0DAA-4B82-81FA-4BA72FEC3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325" y="-6258743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1" name="Oval 155">
              <a:extLst>
                <a:ext uri="{FF2B5EF4-FFF2-40B4-BE49-F238E27FC236}">
                  <a16:creationId xmlns:a16="http://schemas.microsoft.com/office/drawing/2014/main" id="{CE6A9A5E-9497-4E48-A946-E14A2FBA0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8700" y="-6244455"/>
              <a:ext cx="46038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2" name="Oval 156">
              <a:extLst>
                <a:ext uri="{FF2B5EF4-FFF2-40B4-BE49-F238E27FC236}">
                  <a16:creationId xmlns:a16="http://schemas.microsoft.com/office/drawing/2014/main" id="{5C4A0614-E069-47DD-BD2B-0E63DF322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425" y="-6007918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3" name="Oval 157">
              <a:extLst>
                <a:ext uri="{FF2B5EF4-FFF2-40B4-BE49-F238E27FC236}">
                  <a16:creationId xmlns:a16="http://schemas.microsoft.com/office/drawing/2014/main" id="{F46B4956-D560-466A-A057-0C405CD8C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512" y="-5845993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4" name="Oval 158">
              <a:extLst>
                <a:ext uri="{FF2B5EF4-FFF2-40B4-BE49-F238E27FC236}">
                  <a16:creationId xmlns:a16="http://schemas.microsoft.com/office/drawing/2014/main" id="{DD31D040-7C4B-4D87-B8F5-6CD09F12D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612" y="-4544243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5" name="Oval 159">
              <a:extLst>
                <a:ext uri="{FF2B5EF4-FFF2-40B4-BE49-F238E27FC236}">
                  <a16:creationId xmlns:a16="http://schemas.microsoft.com/office/drawing/2014/main" id="{395899CC-6F82-46F0-A3C3-E949E941D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612" y="-480300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6" name="Oval 160">
              <a:extLst>
                <a:ext uri="{FF2B5EF4-FFF2-40B4-BE49-F238E27FC236}">
                  <a16:creationId xmlns:a16="http://schemas.microsoft.com/office/drawing/2014/main" id="{AD325900-C0C5-47FF-970A-E29E92F82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2250" y="-4679180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7" name="Oval 161">
              <a:extLst>
                <a:ext uri="{FF2B5EF4-FFF2-40B4-BE49-F238E27FC236}">
                  <a16:creationId xmlns:a16="http://schemas.microsoft.com/office/drawing/2014/main" id="{26883E53-0EB0-4D20-94D8-B5B69CCE3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912" y="-4803005"/>
              <a:ext cx="52388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8" name="Oval 162">
              <a:extLst>
                <a:ext uri="{FF2B5EF4-FFF2-40B4-BE49-F238E27FC236}">
                  <a16:creationId xmlns:a16="http://schemas.microsoft.com/office/drawing/2014/main" id="{551599E8-DABD-4DBC-B53C-313C11761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900" y="-4896668"/>
              <a:ext cx="25400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9" name="Oval 163">
              <a:extLst>
                <a:ext uri="{FF2B5EF4-FFF2-40B4-BE49-F238E27FC236}">
                  <a16:creationId xmlns:a16="http://schemas.microsoft.com/office/drawing/2014/main" id="{277D2DBA-7D66-47D6-A136-CF284299F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225" y="-5684068"/>
              <a:ext cx="71438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0" name="Oval 164">
              <a:extLst>
                <a:ext uri="{FF2B5EF4-FFF2-40B4-BE49-F238E27FC236}">
                  <a16:creationId xmlns:a16="http://schemas.microsoft.com/office/drawing/2014/main" id="{5BF0AE46-8A80-4D0B-85D5-9DBC6571C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725" y="-422039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1" name="Oval 165">
              <a:extLst>
                <a:ext uri="{FF2B5EF4-FFF2-40B4-BE49-F238E27FC236}">
                  <a16:creationId xmlns:a16="http://schemas.microsoft.com/office/drawing/2014/main" id="{B0ACEE83-4A8C-4906-AE18-D8BF53216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25" y="-3953693"/>
              <a:ext cx="49213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2" name="Oval 166">
              <a:extLst>
                <a:ext uri="{FF2B5EF4-FFF2-40B4-BE49-F238E27FC236}">
                  <a16:creationId xmlns:a16="http://schemas.microsoft.com/office/drawing/2014/main" id="{5768DB04-E00E-42F3-BB9E-DB7E0BE95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5" y="-3733030"/>
              <a:ext cx="93663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3" name="Oval 167">
              <a:extLst>
                <a:ext uri="{FF2B5EF4-FFF2-40B4-BE49-F238E27FC236}">
                  <a16:creationId xmlns:a16="http://schemas.microsoft.com/office/drawing/2014/main" id="{045FD9AC-1C57-45E7-ADED-578331818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12" y="-377748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4" name="Oval 168">
              <a:extLst>
                <a:ext uri="{FF2B5EF4-FFF2-40B4-BE49-F238E27FC236}">
                  <a16:creationId xmlns:a16="http://schemas.microsoft.com/office/drawing/2014/main" id="{3813CF4A-9CAE-4EA0-98CC-E0EED0233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600" y="-4018780"/>
              <a:ext cx="30163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5" name="Oval 169">
              <a:extLst>
                <a:ext uri="{FF2B5EF4-FFF2-40B4-BE49-F238E27FC236}">
                  <a16:creationId xmlns:a16="http://schemas.microsoft.com/office/drawing/2014/main" id="{C74EEBA2-4D87-433F-BA6D-48744BE48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8100" y="-4280718"/>
              <a:ext cx="33338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6" name="Oval 170">
              <a:extLst>
                <a:ext uri="{FF2B5EF4-FFF2-40B4-BE49-F238E27FC236}">
                  <a16:creationId xmlns:a16="http://schemas.microsoft.com/office/drawing/2014/main" id="{46ADC61C-409F-41E2-93D7-3FC2C98D2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850" y="-4453755"/>
              <a:ext cx="36513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7" name="Oval 171">
              <a:extLst>
                <a:ext uri="{FF2B5EF4-FFF2-40B4-BE49-F238E27FC236}">
                  <a16:creationId xmlns:a16="http://schemas.microsoft.com/office/drawing/2014/main" id="{555989FD-A1B7-4FF3-81A8-2F911C8A7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12763" y="-2993255"/>
              <a:ext cx="57150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8" name="Oval 172">
              <a:extLst>
                <a:ext uri="{FF2B5EF4-FFF2-40B4-BE49-F238E27FC236}">
                  <a16:creationId xmlns:a16="http://schemas.microsoft.com/office/drawing/2014/main" id="{94F720D1-81A1-46C0-816E-7CFAD3817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85775" y="-2577330"/>
              <a:ext cx="93663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</p:grpSp>
      <p:pic>
        <p:nvPicPr>
          <p:cNvPr id="179" name="地球">
            <a:extLst>
              <a:ext uri="{FF2B5EF4-FFF2-40B4-BE49-F238E27FC236}">
                <a16:creationId xmlns:a16="http://schemas.microsoft.com/office/drawing/2014/main" id="{F6D01D54-5597-4E67-A2B4-79453EAADD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53" y="2330473"/>
            <a:ext cx="5790446" cy="700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" name="组合 179">
            <a:extLst>
              <a:ext uri="{FF2B5EF4-FFF2-40B4-BE49-F238E27FC236}">
                <a16:creationId xmlns:a16="http://schemas.microsoft.com/office/drawing/2014/main" id="{B59D0216-BCEA-46BA-938D-D59BB3F3B8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31194" y="-4891617"/>
            <a:ext cx="10418993" cy="10424584"/>
            <a:chOff x="804839" y="2704271"/>
            <a:chExt cx="10425480" cy="10425480"/>
          </a:xfrm>
        </p:grpSpPr>
        <p:sp>
          <p:nvSpPr>
            <p:cNvPr id="181" name="虚线圆外">
              <a:extLst>
                <a:ext uri="{FF2B5EF4-FFF2-40B4-BE49-F238E27FC236}">
                  <a16:creationId xmlns:a16="http://schemas.microsoft.com/office/drawing/2014/main" id="{4828D69E-3E40-47D7-98E6-4762AABBCC14}"/>
                </a:ext>
              </a:extLst>
            </p:cNvPr>
            <p:cNvSpPr/>
            <p:nvPr/>
          </p:nvSpPr>
          <p:spPr bwMode="auto">
            <a:xfrm>
              <a:off x="804839" y="2704271"/>
              <a:ext cx="10425480" cy="10425480"/>
            </a:xfrm>
            <a:prstGeom prst="ellipse">
              <a:avLst/>
            </a:prstGeom>
            <a:noFill/>
            <a:ln w="6350" cap="flat" cmpd="sng" algn="ctr">
              <a:solidFill>
                <a:schemeClr val="accent2">
                  <a:alpha val="26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2" name="椭圆 181">
              <a:extLst>
                <a:ext uri="{FF2B5EF4-FFF2-40B4-BE49-F238E27FC236}">
                  <a16:creationId xmlns:a16="http://schemas.microsoft.com/office/drawing/2014/main" id="{72B1BA29-5FAF-4BC2-A32F-90695D563B8D}"/>
                </a:ext>
              </a:extLst>
            </p:cNvPr>
            <p:cNvSpPr/>
            <p:nvPr/>
          </p:nvSpPr>
          <p:spPr bwMode="auto">
            <a:xfrm>
              <a:off x="1810750" y="4675058"/>
              <a:ext cx="152475" cy="152413"/>
            </a:xfrm>
            <a:prstGeom prst="ellipse">
              <a:avLst/>
            </a:prstGeom>
            <a:solidFill>
              <a:schemeClr val="accent2">
                <a:alpha val="3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3" name="椭圆 182">
              <a:extLst>
                <a:ext uri="{FF2B5EF4-FFF2-40B4-BE49-F238E27FC236}">
                  <a16:creationId xmlns:a16="http://schemas.microsoft.com/office/drawing/2014/main" id="{55F25AD3-A3F4-43E1-97C8-84A6EE17417E}"/>
                </a:ext>
              </a:extLst>
            </p:cNvPr>
            <p:cNvSpPr/>
            <p:nvPr/>
          </p:nvSpPr>
          <p:spPr bwMode="auto">
            <a:xfrm>
              <a:off x="8460356" y="3267353"/>
              <a:ext cx="150358" cy="152413"/>
            </a:xfrm>
            <a:prstGeom prst="ellipse">
              <a:avLst/>
            </a:prstGeom>
            <a:solidFill>
              <a:schemeClr val="accent2">
                <a:alpha val="3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4" name="椭圆 183">
              <a:extLst>
                <a:ext uri="{FF2B5EF4-FFF2-40B4-BE49-F238E27FC236}">
                  <a16:creationId xmlns:a16="http://schemas.microsoft.com/office/drawing/2014/main" id="{6824810A-0737-45B4-861B-CCAE34A97960}"/>
                </a:ext>
              </a:extLst>
            </p:cNvPr>
            <p:cNvSpPr/>
            <p:nvPr/>
          </p:nvSpPr>
          <p:spPr bwMode="auto">
            <a:xfrm>
              <a:off x="10554771" y="5360917"/>
              <a:ext cx="150357" cy="152413"/>
            </a:xfrm>
            <a:prstGeom prst="ellipse">
              <a:avLst/>
            </a:prstGeom>
            <a:solidFill>
              <a:schemeClr val="accent2">
                <a:alpha val="3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5" name="椭圆 184">
              <a:extLst>
                <a:ext uri="{FF2B5EF4-FFF2-40B4-BE49-F238E27FC236}">
                  <a16:creationId xmlns:a16="http://schemas.microsoft.com/office/drawing/2014/main" id="{4A09850F-432C-4990-A3EF-435E9910EAE7}"/>
                </a:ext>
              </a:extLst>
            </p:cNvPr>
            <p:cNvSpPr/>
            <p:nvPr/>
          </p:nvSpPr>
          <p:spPr bwMode="auto">
            <a:xfrm>
              <a:off x="10059227" y="11055239"/>
              <a:ext cx="152475" cy="152413"/>
            </a:xfrm>
            <a:prstGeom prst="ellipse">
              <a:avLst/>
            </a:prstGeom>
            <a:solidFill>
              <a:schemeClr val="accent2">
                <a:alpha val="2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6" name="椭圆 185">
              <a:extLst>
                <a:ext uri="{FF2B5EF4-FFF2-40B4-BE49-F238E27FC236}">
                  <a16:creationId xmlns:a16="http://schemas.microsoft.com/office/drawing/2014/main" id="{AE8F045E-E955-4808-BE65-F50AFA915064}"/>
                </a:ext>
              </a:extLst>
            </p:cNvPr>
            <p:cNvSpPr/>
            <p:nvPr/>
          </p:nvSpPr>
          <p:spPr bwMode="auto">
            <a:xfrm>
              <a:off x="2077581" y="11377000"/>
              <a:ext cx="152475" cy="150297"/>
            </a:xfrm>
            <a:prstGeom prst="ellipse">
              <a:avLst/>
            </a:prstGeom>
            <a:solidFill>
              <a:schemeClr val="accent2">
                <a:alpha val="2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</p:grpSp>
      <p:grpSp>
        <p:nvGrpSpPr>
          <p:cNvPr id="187" name="组合 186">
            <a:extLst>
              <a:ext uri="{FF2B5EF4-FFF2-40B4-BE49-F238E27FC236}">
                <a16:creationId xmlns:a16="http://schemas.microsoft.com/office/drawing/2014/main" id="{5EBD5F8B-AB2A-4546-B0CC-0439E03C2153}"/>
              </a:ext>
            </a:extLst>
          </p:cNvPr>
          <p:cNvGrpSpPr>
            <a:grpSpLocks/>
          </p:cNvGrpSpPr>
          <p:nvPr userDrawn="1"/>
        </p:nvGrpSpPr>
        <p:grpSpPr bwMode="auto">
          <a:xfrm rot="2884929">
            <a:off x="1334831" y="-4031625"/>
            <a:ext cx="9599084" cy="9593602"/>
            <a:chOff x="804839" y="2704271"/>
            <a:chExt cx="10425480" cy="10425480"/>
          </a:xfrm>
        </p:grpSpPr>
        <p:sp>
          <p:nvSpPr>
            <p:cNvPr id="188" name="虚线圆外">
              <a:extLst>
                <a:ext uri="{FF2B5EF4-FFF2-40B4-BE49-F238E27FC236}">
                  <a16:creationId xmlns:a16="http://schemas.microsoft.com/office/drawing/2014/main" id="{FB18A3E6-9177-4A58-B1D6-D91FC3AAC62C}"/>
                </a:ext>
              </a:extLst>
            </p:cNvPr>
            <p:cNvSpPr/>
            <p:nvPr/>
          </p:nvSpPr>
          <p:spPr bwMode="auto">
            <a:xfrm>
              <a:off x="804839" y="2704271"/>
              <a:ext cx="10425480" cy="10425480"/>
            </a:xfrm>
            <a:prstGeom prst="ellipse">
              <a:avLst/>
            </a:prstGeom>
            <a:noFill/>
            <a:ln w="6350" cap="flat" cmpd="sng" algn="ctr">
              <a:solidFill>
                <a:schemeClr val="accent2">
                  <a:alpha val="33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9" name="椭圆 188">
              <a:extLst>
                <a:ext uri="{FF2B5EF4-FFF2-40B4-BE49-F238E27FC236}">
                  <a16:creationId xmlns:a16="http://schemas.microsoft.com/office/drawing/2014/main" id="{7118B7FA-D9D7-4042-85A5-418E11224F9B}"/>
                </a:ext>
              </a:extLst>
            </p:cNvPr>
            <p:cNvSpPr/>
            <p:nvPr/>
          </p:nvSpPr>
          <p:spPr bwMode="auto">
            <a:xfrm>
              <a:off x="1808933" y="4674551"/>
              <a:ext cx="151727" cy="151794"/>
            </a:xfrm>
            <a:prstGeom prst="ellipse">
              <a:avLst/>
            </a:prstGeom>
            <a:solidFill>
              <a:schemeClr val="accent2">
                <a:alpha val="4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90" name="椭圆 189">
              <a:extLst>
                <a:ext uri="{FF2B5EF4-FFF2-40B4-BE49-F238E27FC236}">
                  <a16:creationId xmlns:a16="http://schemas.microsoft.com/office/drawing/2014/main" id="{530064CE-DB54-42ED-BA7B-913C9111F9B2}"/>
                </a:ext>
              </a:extLst>
            </p:cNvPr>
            <p:cNvSpPr/>
            <p:nvPr/>
          </p:nvSpPr>
          <p:spPr bwMode="auto">
            <a:xfrm>
              <a:off x="8456509" y="3267610"/>
              <a:ext cx="151727" cy="151794"/>
            </a:xfrm>
            <a:prstGeom prst="ellipse">
              <a:avLst/>
            </a:prstGeom>
            <a:solidFill>
              <a:schemeClr val="accent2">
                <a:alpha val="2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91" name="椭圆 190">
              <a:extLst>
                <a:ext uri="{FF2B5EF4-FFF2-40B4-BE49-F238E27FC236}">
                  <a16:creationId xmlns:a16="http://schemas.microsoft.com/office/drawing/2014/main" id="{2203326D-AE4B-478E-ADCE-3593E6D7CAA6}"/>
                </a:ext>
              </a:extLst>
            </p:cNvPr>
            <p:cNvSpPr/>
            <p:nvPr/>
          </p:nvSpPr>
          <p:spPr bwMode="auto">
            <a:xfrm>
              <a:off x="10551924" y="5359904"/>
              <a:ext cx="151727" cy="151794"/>
            </a:xfrm>
            <a:prstGeom prst="ellipse">
              <a:avLst/>
            </a:prstGeom>
            <a:solidFill>
              <a:schemeClr val="accent2">
                <a:alpha val="2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92" name="椭圆 191">
              <a:extLst>
                <a:ext uri="{FF2B5EF4-FFF2-40B4-BE49-F238E27FC236}">
                  <a16:creationId xmlns:a16="http://schemas.microsoft.com/office/drawing/2014/main" id="{B7A154BA-5706-4E26-A558-6C6E04EB7958}"/>
                </a:ext>
              </a:extLst>
            </p:cNvPr>
            <p:cNvSpPr/>
            <p:nvPr/>
          </p:nvSpPr>
          <p:spPr bwMode="auto">
            <a:xfrm>
              <a:off x="10057465" y="11054193"/>
              <a:ext cx="151727" cy="151794"/>
            </a:xfrm>
            <a:prstGeom prst="ellipse">
              <a:avLst/>
            </a:prstGeom>
            <a:solidFill>
              <a:schemeClr val="accent2">
                <a:alpha val="3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93" name="椭圆 192">
              <a:extLst>
                <a:ext uri="{FF2B5EF4-FFF2-40B4-BE49-F238E27FC236}">
                  <a16:creationId xmlns:a16="http://schemas.microsoft.com/office/drawing/2014/main" id="{570C0D0B-D58D-47EC-972A-E83E0FAFB035}"/>
                </a:ext>
              </a:extLst>
            </p:cNvPr>
            <p:cNvSpPr/>
            <p:nvPr/>
          </p:nvSpPr>
          <p:spPr bwMode="auto">
            <a:xfrm>
              <a:off x="2076004" y="11374695"/>
              <a:ext cx="151727" cy="154095"/>
            </a:xfrm>
            <a:prstGeom prst="ellipse">
              <a:avLst/>
            </a:prstGeom>
            <a:solidFill>
              <a:schemeClr val="accent2">
                <a:alpha val="4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4124132"/>
      </p:ext>
    </p:extLst>
  </p:cSld>
  <p:clrMapOvr>
    <a:masterClrMapping/>
  </p:clrMapOvr>
  <p:transition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18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30" dur="28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32" dur="22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34" dur="163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62358 -0.04652 L 0.62358 -0.04629 C 0.61734 -0.05347 0.61005 -0.05787 0.60484 -0.06736 C 0.6025 -0.07129 0.60367 -0.0787 0.6025 -0.08379 C 0.60133 -0.08842 0.59911 -0.09213 0.59781 -0.09652 C 0.59599 -0.10185 0.59482 -0.10763 0.59313 -0.11296 C 0.59169 -0.11759 0.58948 -0.12106 0.58844 -0.12546 C 0.58076 -0.15625 0.58727 -0.14282 0.57907 -0.16759 C 0.57087 -0.19143 0.57061 -0.18912 0.56254 -0.20879 C 0.56098 -0.21296 0.55981 -0.21759 0.55785 -0.22176 C 0.53078 -0.27777 0.56111 -0.20856 0.54393 -0.25069 C 0.53924 -0.2618 0.53286 -0.27106 0.52987 -0.28379 C 0.52141 -0.31875 0.52701 -0.30555 0.51581 -0.32569 C 0.51503 -0.33263 0.51451 -0.33958 0.51347 -0.34652 C 0.50644 -0.38796 0.51061 -0.3456 0.5041 -0.39213 L 0.49941 -0.42569 C 0.50019 -0.45463 0.50058 -0.48402 0.50176 -0.51296 C 0.5028 -0.54282 0.50267 -0.53912 0.50644 -0.55879 C 0.50722 -0.57407 0.50878 -0.58935 0.50878 -0.60486 C 0.50878 -0.62986 0.50774 -0.65486 0.50644 -0.67986 C 0.50618 -0.68426 0.50501 -0.68819 0.5041 -0.69236 C 0.50163 -0.70254 0.49694 -0.71851 0.49238 -0.72546 C 0.48809 -0.73217 0.48366 -0.73912 0.47833 -0.74236 C 0.46817 -0.74814 0.47364 -0.7456 0.46193 -0.75046 C 0.45177 -0.7493 0.44149 -0.74861 0.43147 -0.74629 C 0.42822 -0.74583 0.42483 -0.74513 0.4221 -0.74236 C 0.41911 -0.73935 0.41702 -0.73449 0.41507 -0.72986 C 0.40739 -0.71273 0.40609 -0.70926 0.40323 -0.69236 C 0.40245 -0.6868 0.40179 -0.68101 0.40101 -0.67569 C 0.40023 -0.67129 0.39919 -0.66736 0.39867 -0.66319 C 0.39763 -0.65625 0.39724 -0.64907 0.39633 -0.64236 C 0.39086 -0.6037 0.3962 -0.67453 0.3893 -0.58796 C 0.38852 -0.5787 0.38579 -0.54421 0.38461 -0.53379 C 0.38396 -0.52963 0.3837 -0.52476 0.38227 -0.52152 C 0.37069 -0.49513 0.37082 -0.49838 0.3565 -0.48796 C 0.33151 -0.48958 0.30639 -0.48865 0.28153 -0.49213 C 0.27294 -0.49375 0.26682 -0.50069 0.26044 -0.50879 C 0.25719 -0.51296 0.25446 -0.51805 0.25107 -0.52152 C 0.24209 -0.53055 0.24508 -0.51944 0.23702 -0.53379 C 0.23389 -0.53935 0.22582 -0.55833 0.22296 -0.56713 C 0.22114 -0.57268 0.21996 -0.57847 0.21827 -0.58379 C 0.21684 -0.58819 0.21476 -0.59213 0.21359 -0.59629 C 0.21242 -0.60023 0.21242 -0.60509 0.21124 -0.60879 C 0.20929 -0.61504 0.20617 -0.61967 0.20422 -0.62569 C 0.20226 -0.63078 0.20122 -0.6368 0.19953 -0.64236 C 0.19654 -0.65138 0.19263 -0.65833 0.19003 -0.66736 C 0.18365 -0.69004 0.18756 -0.67893 0.17844 -0.70069 C 0.17766 -0.70486 0.17727 -0.70926 0.1761 -0.71319 C 0.17415 -0.71944 0.17129 -0.72407 0.16907 -0.72986 C 0.15853 -0.75601 0.17129 -0.72986 0.15033 -0.76736 C 0.14799 -0.77129 0.14643 -0.7787 0.1433 -0.77986 C 0.13523 -0.78263 0.1299 -0.78426 0.12222 -0.78796 C 0.11974 -0.78935 0.11753 -0.7912 0.11519 -0.79236 C 0.10595 -0.79629 0.09631 -0.79814 0.08707 -0.80046 C 0.08473 -0.80185 0.08239 -0.8037 0.08005 -0.80486 C 0.06846 -0.81064 0.05662 -0.81365 0.0449 -0.81736 L -0.1355 -0.81296 C -0.14031 -0.81296 -0.14487 -0.81018 -0.14955 -0.80879 C -0.15502 -0.8074 -0.16049 -0.80601 -0.16582 -0.80486 C -0.17767 -0.79421 -0.1748 -0.79583 -0.18938 -0.78796 C -0.1925 -0.78657 -0.19563 -0.78541 -0.19875 -0.78379 C -0.20266 -0.7824 -0.20669 -0.78171 -0.21034 -0.77986 C -0.23064 -0.76898 -0.21411 -0.77453 -0.23389 -0.75879 C -0.23676 -0.75648 -0.24001 -0.75625 -0.24314 -0.75486 C -0.24548 -0.75185 -0.24782 -0.74907 -0.25016 -0.74629 C -0.25329 -0.74351 -0.2568 -0.74143 -0.25967 -0.73796 C -0.26292 -0.73449 -0.26578 -0.72916 -0.26904 -0.72546 C -0.27398 -0.72013 -0.28114 -0.71666 -0.28531 -0.70879 C -0.28817 -0.70393 -0.29012 -0.69791 -0.29247 -0.69236 C -0.29897 -0.65763 -0.28817 -0.71203 -0.30418 -0.65486 C -0.30561 -0.6493 -0.30756 -0.64375 -0.309 -0.63819 C -0.30991 -0.63426 -0.30991 -0.62916 -0.31108 -0.62569 C -0.31316 -0.6206 -0.31576 -0.61736 -0.31811 -0.61319 C -0.31902 -0.6074 -0.31954 -0.60185 -0.32045 -0.59629 C -0.32188 -0.58796 -0.32527 -0.57129 -0.32527 -0.57106 C -0.31798 -0.46759 -0.32683 -0.53333 -0.31576 -0.48796 C -0.31316 -0.47615 -0.31459 -0.47338 -0.309 -0.46296 C -0.30561 -0.45717 -0.29624 -0.44976 -0.29247 -0.44652 C -0.27528 -0.44768 -0.25797 -0.44838 -0.24079 -0.45069 C -0.23793 -0.45092 -0.22335 -0.45717 -0.21984 -0.45879 C -0.21502 -0.46134 -0.20982 -0.46226 -0.20578 -0.46713 C -0.20344 -0.4699 -0.20123 -0.47338 -0.19875 -0.47569 C -0.19875 -0.47569 -0.17715 -0.49305 -0.17298 -0.50069 C -0.16947 -0.50694 -0.16621 -0.51412 -0.16361 -0.52152 C -0.16153 -0.52801 -0.16049 -0.53564 -0.15892 -0.54213 C -0.15398 -0.59606 -0.15528 -0.56944 -0.16127 -0.66319 C -0.16166 -0.66736 -0.1627 -0.67176 -0.16361 -0.67569 C -0.18144 -0.7449 -0.16634 -0.68588 -0.17767 -0.72129 C -0.17949 -0.72685 -0.18053 -0.73263 -0.18235 -0.73796 C -0.18665 -0.75162 -0.19459 -0.76782 -0.2011 -0.77546 C -0.20344 -0.77824 -0.20591 -0.78101 -0.20812 -0.78379 C -0.21125 -0.78796 -0.21411 -0.79305 -0.21736 -0.79629 C -0.21958 -0.79861 -0.22244 -0.79861 -0.22452 -0.80046 C -0.22713 -0.80277 -0.22895 -0.80694 -0.23155 -0.80879 C -0.23845 -0.81388 -0.24548 -0.81736 -0.25264 -0.82129 C -0.25732 -0.82407 -0.26266 -0.825 -0.26669 -0.82963 C -0.26904 -0.8324 -0.27099 -0.83634 -0.27385 -0.83796 C -0.27971 -0.84213 -0.29247 -0.84629 -0.29247 -0.84606 C -0.3129 -0.86828 -0.2952 -0.85231 -0.32292 -0.86736 C -0.32683 -0.86944 -0.3306 -0.87291 -0.33464 -0.87569 C -0.33698 -0.87731 -0.33945 -0.87801 -0.34167 -0.87986 C -0.34492 -0.8824 -0.34778 -0.88588 -0.35104 -0.88819 C -0.3729 -0.90254 -0.3457 -0.87777 -0.37459 -0.90069 C -0.37707 -0.90254 -0.37902 -0.90694 -0.38149 -0.90879 C -0.38527 -0.91226 -0.38943 -0.91435 -0.39321 -0.91713 C -0.4303 -0.94652 -0.37954 -0.90717 -0.40961 -0.93379 C -0.41182 -0.93588 -0.41429 -0.93657 -0.41664 -0.93819 C -0.41898 -0.94213 -0.42106 -0.94699 -0.42366 -0.95046 C -0.42822 -0.95671 -0.43772 -0.96759 -0.43772 -0.96736 C -0.43928 -0.97129 -0.44058 -0.97615 -0.44228 -0.97986 C -0.4467 -0.98865 -0.45646 -1.00463 -0.45646 -1.00439 C -0.4618 -1.03449 -0.45386 -1.00046 -0.46584 -1.02569 C -0.47182 -1.03865 -0.46909 -1.04166 -0.47286 -1.05486 C -0.47325 -1.05648 -0.47443 -1.0574 -0.47521 -1.05879 L -0.47521 -1.05856 " pathEditMode="relative" rAng="0" ptsTypes="AAAAAAAAAAAAAAAAAAAAAAAAAAAAAAAAAAAAAAAAAAAAAAAAAAAAAAAAAAAAAAAAAAAAAAAAAAAAAAAAAAAAAAAAAAAAAAAAAAAAAAAAAAAAAAAAAAA">
                                      <p:cBhvr>
                                        <p:cTn id="36" dur="1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39" y="-506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-0.2132 0.40277 L -0.2132 0.403 C -0.21619 0.39838 -0.23194 0.37546 -0.23663 0.36527 C -0.24157 0.35439 -0.24587 0.34282 -0.25069 0.33171 C -0.25446 0.32338 -0.26552 0.30162 -0.26943 0.29027 C -0.28036 0.25925 -0.26774 0.28819 -0.2788 0.25277 C -0.28075 0.24675 -0.28388 0.24189 -0.28583 0.23588 C -0.28778 0.23078 -0.28895 0.225 -0.29051 0.21944 C -0.28999 0.21134 -0.29025 0.15509 -0.28114 0.13611 C -0.27646 0.12615 -0.27008 0.12361 -0.26474 0.11527 C -0.26149 0.11018 -0.25902 0.10324 -0.25537 0.09884 C -0.25264 0.09467 -0.24899 0.09375 -0.246 0.09027 C -0.23962 0.0824 -0.23429 0.07129 -0.22726 0.06527 C -0.18652 0.02893 -0.24197 0.07731 -0.21086 0.05254 C -0.20617 0.04884 -0.20188 0.04305 -0.1968 0.04004 C -0.19238 0.0375 -0.18743 0.0375 -0.18274 0.03588 C -0.1765 0.03032 -0.17051 0.02384 -0.164 0.01944 C -0.15788 0.01504 -0.15177 0.01018 -0.14526 0.00694 C -0.14226 0.00555 -0.13901 0.00416 -0.13589 0.003 C -0.13354 0.00162 -0.13133 -0.00047 -0.12886 -0.00139 C -0.12274 -0.0044 -0.11623 -0.00602 -0.11012 -0.00996 C -0.10777 -0.01088 -0.10543 -0.01227 -0.10309 -0.01389 C -0.09996 -0.01644 -0.0971 -0.02037 -0.09372 -0.02246 C -0.08929 -0.02477 -0.08434 -0.025 -0.07966 -0.02639 C -0.07575 -0.02778 -0.07185 -0.02894 -0.06794 -0.03079 C -0.05558 -0.03588 -0.06521 -0.03635 -0.04686 -0.03889 C -0.03059 -0.04121 -0.01406 -0.04167 0.00234 -0.04283 C 0.01301 -0.0463 0.02811 -0.04931 0.03983 -0.05533 C 0.04451 -0.05787 0.04907 -0.06135 0.05388 -0.06389 C 0.05688 -0.06575 0.06013 -0.06667 0.06325 -0.06783 C 0.0656 -0.06922 0.06781 -0.0713 0.07028 -0.07223 C 0.08903 -0.07987 0.079 -0.07315 0.09605 -0.08079 C 0.0984 -0.08172 0.10061 -0.08357 0.10308 -0.08473 C 0.10608 -0.08635 0.1092 -0.08774 0.11245 -0.08912 C 0.12638 -0.09375 0.13927 -0.09514 0.15228 -0.10556 C 0.18534 -0.13241 0.14851 -0.10649 0.17102 -0.12639 C 0.18261 -0.13681 0.18638 -0.13311 0.1968 -0.15139 C 0.20578 -0.1676 0.20096 -0.16065 0.21085 -0.17223 C 0.21632 -0.20186 0.2145 -0.18681 0.21085 -0.24329 C 0.21046 -0.24746 0.20955 -0.25186 0.20851 -0.25556 C 0.20643 -0.26297 0.20356 -0.26945 0.20148 -0.27662 C 0.18222 -0.33982 0.20187 -0.28658 0.18274 -0.32639 C 0.17272 -0.34723 0.18404 -0.33149 0.17102 -0.35139 C 0.16946 -0.35371 0.15749 -0.36968 0.15462 -0.37246 C 0.15085 -0.3757 0.14669 -0.37755 0.14291 -0.38056 C 0.13809 -0.3845 0.13354 -0.38936 0.12885 -0.39306 C 0.12651 -0.39491 0.12404 -0.39537 0.12183 -0.39723 C 0.11922 -0.39954 0.11727 -0.40348 0.1148 -0.40556 C 0.11024 -0.40973 0.10282 -0.41135 0.0984 -0.41389 C 0.07184 -0.42963 0.0997 -0.41644 0.07731 -0.42662 C 0.00612 -0.41852 0.05974 -0.42871 0.03045 -0.41806 C 0.02577 -0.41644 0.02095 -0.41598 0.0164 -0.41389 C 0.01158 -0.41181 0.00234 -0.40556 0.00234 -0.40533 L -0.13823 -0.40973 C -0.14148 -0.40996 -0.14448 -0.41274 -0.1476 -0.41389 C -0.15151 -0.41551 -0.15554 -0.41667 -0.15932 -0.41806 C -0.16257 -0.41945 -0.16556 -0.42107 -0.16869 -0.42223 C -0.17259 -0.42385 -0.17663 -0.42477 -0.1804 -0.42662 C -0.18287 -0.42755 -0.18509 -0.42963 -0.18743 -0.43079 C -0.19211 -0.43241 -0.1968 -0.43334 -0.20149 -0.43473 C -0.23819 -0.46088 -0.19238 -0.4294 -0.22257 -0.44746 C -0.24912 -0.46297 -0.22127 -0.44977 -0.24366 -0.45996 C -0.26058 -0.47987 -0.25381 -0.46945 -0.26474 -0.48889 C -0.26995 -0.53496 -0.26696 -0.51713 -0.27177 -0.54329 C -0.27099 -0.5625 -0.27112 -0.58195 -0.26943 -0.60116 C -0.26878 -0.60973 -0.26474 -0.62639 -0.26474 -0.62616 L -0.2624 -0.65556 L -0.2624 -0.65533 " pathEditMode="relative" rAng="0" ptsTypes="AAAAAAAAAAAAAAAAAAAAAAAAAAAAAAAAAAAAAAAAAAAAAAAAAAAAAAAAAAAAAAAAAAAA">
                                      <p:cBhvr>
                                        <p:cTn id="38" dur="118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6" y="-529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55604 1.04537 L 0.55604 1.04583 C 0.56749 1.03681 0.57868 1.02593 0.5904 1.01875 C 0.59443 1.01597 0.62827 1.00602 0.63101 1.00579 C 0.63934 0.99931 0.65274 0.98843 0.66225 0.98565 C 0.7186 0.96528 0.71431 0.9713 0.78407 0.96528 C 0.78928 0.96366 0.79449 0.96158 0.79969 0.95857 C 0.80594 0.95486 0.81843 0.94514 0.81843 0.94607 C 0.82156 0.93658 0.82429 0.92755 0.82781 0.91875 C 0.83158 0.90903 0.83679 0.90255 0.8403 0.89236 C 0.84199 0.88681 0.84616 0.84838 0.84655 0.8456 C 0.8459 0.82894 0.84694 0.76759 0.8403 0.73889 C 0.83366 0.71111 0.83535 0.72477 0.82468 0.70556 C 0.82117 0.69931 0.81895 0.69028 0.81531 0.68565 C 0.81049 0.67917 0.80464 0.67778 0.79969 0.67269 C 0.79631 0.66898 0.79331 0.66343 0.79032 0.65926 C 0.78603 0.65232 0.78238 0.64398 0.77783 0.63935 C 0.77392 0.63495 0.7695 0.63449 0.76533 0.63241 C 0.76221 0.62824 0.75947 0.62176 0.75596 0.61921 C 0.74255 0.60857 0.72889 0.60602 0.71535 0.59931 C 0.70689 0.59491 0.69036 0.58588 0.69036 0.58634 C 0.68724 0.58125 0.68424 0.57593 0.68099 0.57245 C 0.65509 0.54491 0.68906 0.59074 0.66225 0.55278 C 0.65808 0.53912 0.6491 0.52824 0.64962 0.5125 C 0.65183 0.45903 0.65326 0.40579 0.656 0.35255 C 0.65639 0.34352 0.65717 0.3338 0.65912 0.32593 C 0.66238 0.31134 0.66459 0.2919 0.67162 0.28588 C 0.72589 0.23958 0.68463 0.27107 0.71535 0.25255 C 0.73357 0.2412 0.71522 0.24954 0.73722 0.23935 C 0.74815 0.23403 0.76051 0.22963 0.77158 0.22593 C 0.77874 0.22338 0.78616 0.22153 0.79344 0.21945 C 0.7954 0.20648 0.79917 0.20139 0.79969 0.19259 C 0.8006 0.17222 0.79722 0.14745 0.79032 0.13287 C 0.78759 0.12685 0.7842 0.12315 0.78095 0.11921 C 0.77678 0.11435 0.77262 0.10995 0.76845 0.1037 C 0.76273 0.10046 0.75205 0.09537 0.74659 0.09283 C 0.74138 0.09005 0.73604 0.08843 0.73097 0.08634 C 0.72667 0.08403 0.72264 0.08148 0.71847 0.07963 C 0.68932 0.08148 0.6599 0.07778 0.63101 0.08634 C 0.62203 0.08866 0.60589 0.11273 0.59665 0.12593 C 0.59456 0.13287 0.59196 0.13866 0.5904 0.1463 C 0.58194 0.18171 0.58871 0.2331 0.5904 0.2662 C 0.59079 0.27454 0.59196 0.28426 0.59352 0.29283 C 0.59508 0.30208 0.59769 0.31042 0.59977 0.31945 C 0.60081 0.33241 0.60159 0.34607 0.60289 0.35926 C 0.60367 0.36806 0.60602 0.37662 0.60602 0.38588 C 0.60602 0.42361 0.60446 0.46158 0.60289 0.49908 C 0.60263 0.50324 0.59821 0.53935 0.59665 0.54583 C 0.59235 0.56134 0.58428 0.58009 0.5779 0.59236 C 0.57179 0.6037 0.5658 0.61597 0.55916 0.6257 C 0.55526 0.63148 0.5507 0.63426 0.54667 0.63935 C 0.54133 0.64537 0.53638 0.65324 0.53105 0.65926 C 0.52076 0.6706 0.51022 0.68148 0.49981 0.69259 C 0.49356 0.69908 0.48796 0.71042 0.48094 0.7125 C 0.4687 0.7162 0.45569 0.71898 0.44358 0.7257 C 0.44033 0.72755 0.43733 0.73009 0.43408 0.73264 C 0.4225 0.73125 0.37395 0.72917 0.35299 0.71898 C 0.34648 0.71574 0.34037 0.71042 0.33425 0.70556 C 0.32058 0.69491 0.30705 0.6838 0.29364 0.67269 C 0.26032 0.64445 0.29598 0.67708 0.2624 0.63241 C 0.25954 0.62847 0.25589 0.6294 0.25303 0.6257 C 0.24639 0.61783 0.2404 0.6081 0.23429 0.59931 L 0.22492 0.58588 C 0.22283 0.5794 0.22049 0.57269 0.21867 0.56597 C 0.20279 0.50625 0.22127 0.56713 0.20617 0.51898 C 0.20513 0.51019 0.20305 0.50139 0.20305 0.49259 C 0.20305 0.46551 0.20461 0.43889 0.20617 0.4125 C 0.20761 0.38658 0.21151 0.37778 0.21554 0.35255 C 0.21685 0.34352 0.21763 0.33495 0.21867 0.32593 C 0.21672 0.28588 0.21945 0.26273 0.20917 0.23287 C 0.20669 0.225 0.20318 0.21875 0.19993 0.2088 C 0.18977 0.19398 0.18053 0.17847 0.16869 0.16597 C 0.16569 0.1625 0.16231 0.16204 0.15932 0.15949 C 0.15502 0.15509 0.15112 0.14954 0.14682 0.1463 C 0.14279 0.14259 0.13836 0.1419 0.13433 0.13935 C 0.1217 0.13125 0.11519 0.12431 0.10309 0.11921 C 0.07953 0.11019 0.063 0.10995 0.03749 0.1037 C 0.03437 0.10116 0.03098 0.10046 0.02812 0.09931 C 0.0151 0.08542 0.01562 0.07593 0.00625 0.0463 C 0.00417 0.03958 -3.9659E-6 0.03426 -3.9659E-6 0.02639 L -3.9659E-6 -0.00023 L -3.9659E-6 0.00023 " pathEditMode="relative" rAng="0" ptsTypes="AAAAAAAAAAAAAAAAAAAAAAAAAAAAAAAAAAAAAAAAAAAAAAAAAAAAAAAAAAAAAAAAAAAAAAAAAAAAAAAAAA">
                                      <p:cBhvr>
                                        <p:cTn id="40" dur="1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76" y="-5226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503 0.37847 L -1.04503 0.3787 C -1.0544 0.37291 -1.06403 0.36875 -1.07328 0.3618 C -1.07653 0.35925 -1.07913 0.3537 -1.08252 0.35092 C -1.08538 0.34814 -1.08876 0.34722 -1.09189 0.34537 C -1.09722 0.34166 -1.10217 0.33726 -1.10751 0.33402 C -1.11167 0.33171 -1.11597 0.33125 -1.12 0.3287 C -1.13263 0.3206 -1.15072 0.3081 -1.16373 0.29537 C -1.16894 0.29004 -1.17402 0.28379 -1.17935 0.27847 C -1.18547 0.27268 -1.19211 0.26828 -1.1981 0.2618 C -1.23962 0.21736 -1.16946 0.28287 -1.22933 0.2118 L -1.23871 0.20092 C -1.24079 0.1949 -1.24339 0.19027 -1.24495 0.18425 C -1.25237 0.153 -1.2473 0.0912 -1.24495 0.07291 C -1.24326 0.05995 -1.2391 0.04467 -1.23246 0.03958 C -1.21046 0.01875 -1.22894 0.03518 -1.21059 0.02291 C -1.20525 0.01875 -1.20018 0.01435 -1.19497 0.01203 C -1.19081 0.00949 -1.18651 0.00902 -1.18248 0.00578 C -1.17805 0.00347 -1.17428 -0.00278 -1.16998 -0.00463 C -1.16386 -0.00903 -1.15124 -0.01598 -1.15124 -0.01575 L -1.0013 -0.01135 C -0.997 -0.01135 -0.9931 -0.00463 -0.9888 -0.00463 C -0.96381 -0.00463 -0.93882 -0.00857 -0.91396 -0.01135 C -0.90967 -0.01389 -0.90511 -0.01667 -0.90134 -0.0213 C -0.89001 -0.03565 -0.89392 -0.0375 -0.88572 -0.05487 C -0.88298 -0.06088 -0.87947 -0.06713 -0.87635 -0.07153 C -0.87557 -0.07709 -0.87413 -0.08241 -0.87348 -0.08866 C -0.87088 -0.10209 -0.87036 -0.11436 -0.86724 -0.12732 C -0.86515 -0.13588 -0.86242 -0.14144 -0.86086 -0.14931 C -0.85734 -0.16575 -0.85669 -0.18912 -0.85461 -0.20463 C -0.8537 -0.21042 -0.8524 -0.21575 -0.85136 -0.22153 C -0.8524 -0.24537 -0.85305 -0.26991 -0.85461 -0.29375 C -0.85526 -0.30487 -0.85982 -0.31899 -0.86398 -0.32686 C -0.88298 -0.36482 -0.87778 -0.3544 -0.89821 -0.37709 C -0.90134 -0.38056 -0.90407 -0.38565 -0.90758 -0.3882 C -0.91149 -0.39098 -0.91604 -0.39121 -0.92021 -0.39399 C -0.92555 -0.39676 -0.93036 -0.40162 -0.9357 -0.4051 C -0.94832 -0.41227 -0.95015 -0.40926 -0.96381 -0.41598 C -0.97019 -0.41899 -0.98256 -0.42709 -0.98256 -0.42686 C -1.00338 -0.425 -1.02421 -0.4257 -1.04503 -0.4213 C -1.05154 -0.42014 -1.0574 -0.41366 -1.06377 -0.41019 L -1.07627 -0.4051 C -1.07939 -0.39931 -1.08226 -0.39306 -1.08564 -0.3882 C -1.0885 -0.3838 -1.09267 -0.38218 -1.09514 -0.37709 C -1.09696 -0.37269 -1.09696 -0.36598 -1.09827 -0.36042 C -1.10985 -0.3125 -1.10009 -0.36042 -1.10751 -0.32153 C -1.10647 -0.31065 -1.1062 -0.29885 -1.10438 -0.28797 C -1.10256 -0.27732 -1.09332 -0.25047 -1.08876 -0.24352 C -1.08616 -0.23982 -1.08252 -0.24028 -1.07939 -0.2382 C -1.04711 -0.21366 -1.09072 -0.24121 -1.04815 -0.21575 L -1.03878 -0.21042 C -1.03579 -0.20857 -1.03267 -0.20533 -1.02941 -0.20463 L -1.0013 -0.19931 C -0.95236 -0.20093 -0.90342 -0.19977 -0.85461 -0.20463 C -0.84888 -0.20533 -0.84407 -0.21135 -0.83886 -0.21575 C -0.83561 -0.21875 -0.83248 -0.22269 -0.82949 -0.22686 C -0.8235 -0.23565 -0.81739 -0.24815 -0.81387 -0.26019 C -0.81257 -0.26551 -0.81257 -0.272 -0.81075 -0.27709 C -0.80515 -0.29468 -0.79253 -0.31343 -0.78901 -0.33264 C -0.78784 -0.33843 -0.78732 -0.34399 -0.78576 -0.34931 C -0.77847 -0.37246 -0.77574 -0.38334 -0.76389 -0.39399 C -0.75517 -0.40139 -0.74072 -0.40278 -0.73265 -0.4051 C -0.71248 -0.41667 -0.73356 -0.40533 -0.69829 -0.41598 C -0.694 -0.41713 -0.68996 -0.41991 -0.68593 -0.4213 C -0.68072 -0.42338 -0.67525 -0.42477 -0.67031 -0.42709 C -0.66172 -0.43079 -0.65365 -0.43635 -0.64519 -0.43797 C -0.63582 -0.43982 -0.62631 -0.44144 -0.61707 -0.44375 C -0.61187 -0.44491 -0.60666 -0.44676 -0.60145 -0.44908 C -0.58792 -0.45579 -0.58102 -0.46412 -0.56722 -0.46598 C -0.54432 -0.46899 -0.52128 -0.46945 -0.49837 -0.47153 C -0.49668 -0.472 -0.47312 -0.47987 -0.47039 -0.48241 C -0.46349 -0.48843 -0.45164 -0.50463 -0.45164 -0.5044 C -0.4506 -0.51204 -0.44995 -0.52014 -0.44852 -0.52709 C -0.44514 -0.54306 -0.44123 -0.55232 -0.43602 -0.56575 C -0.43511 -0.57292 -0.43199 -0.59676 -0.42991 -0.60487 C -0.42808 -0.61065 -0.42509 -0.61551 -0.4234 -0.62153 C -0.42197 -0.62686 -0.42197 -0.63287 -0.42027 -0.6382 C -0.41676 -0.64977 -0.41012 -0.6588 -0.40778 -0.6713 C -0.40674 -0.67686 -0.40609 -0.68264 -0.40466 -0.68797 C -0.39685 -0.71621 -0.39841 -0.6919 -0.39841 -0.7213 L -0.39841 -0.72107 " pathEditMode="relative" rAng="0" ptsTypes="AAAAAAAAAAAAAAAAAAAAAAAAAAAAAAAAAAAAAAAAAAAAAAAAAAAAAAAAAAAAAAAAAAAAAAAAAAAAAAAAA">
                                      <p:cBhvr>
                                        <p:cTn id="42" dur="146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0" y="-5497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65287 0.77222 L -0.65287 0.77246 C -0.64454 0.76482 -0.63647 0.75671 -0.62788 0.75 C -0.62489 0.74746 -0.62164 0.74653 -0.61851 0.74421 C -0.61435 0.74097 -0.61044 0.73588 -0.60602 0.73333 C -0.60107 0.73033 -0.59561 0.72963 -0.5904 0.72778 C -0.57205 0.71134 -0.58233 0.71921 -0.55916 0.70556 C -0.55604 0.70371 -0.55265 0.70324 -0.54979 0.7 C -0.54667 0.6963 -0.5438 0.69167 -0.54042 0.68889 C -0.51998 0.67083 -0.54042 0.70671 -0.50606 0.66088 C -0.48914 0.63843 -0.49851 0.64769 -0.47794 0.6331 C -0.47482 0.62801 -0.47248 0.62037 -0.46857 0.6169 C -0.46284 0.61088 -0.44983 0.60556 -0.44983 0.60579 C -0.44775 0.60023 -0.44671 0.59236 -0.44358 0.58889 C -0.44007 0.58449 -0.43512 0.58588 -0.43109 0.5831 C -0.42211 0.57708 -0.41703 0.57014 -0.40922 0.56134 C -0.4018 0.52107 -0.41091 0.57083 -0.40297 0.52222 C -0.40219 0.51667 -0.40089 0.51134 -0.39985 0.50556 C -0.40089 0.48727 -0.40141 0.46829 -0.40297 0.45 C -0.40349 0.44421 -0.40414 0.43773 -0.4061 0.43333 C -0.41156 0.42107 -0.41638 0.40394 -0.42484 0.4 L -0.43733 0.39468 C -0.46597 0.36273 -0.45282 0.37107 -0.47482 0.36111 C -0.48003 0.35579 -0.4851 0.34908 -0.49044 0.34445 C -0.49825 0.33773 -0.51139 0.33542 -0.51855 0.33333 C -0.58155 0.28866 -0.5205 0.32778 -0.68411 0.32778 C -0.72381 0.32778 -0.76325 0.32408 -0.80282 0.32199 C -0.80906 0.3206 -0.81544 0.31898 -0.82156 0.31667 C -0.82481 0.31528 -0.82781 0.31227 -0.83093 0.31111 C -0.83718 0.3088 -0.84356 0.30787 -0.84967 0.30579 C -0.85293 0.3044 -0.85592 0.30139 -0.85904 0.3 C -0.87609 0.29306 -0.8921 0.29352 -0.90902 0.28333 C -0.92256 0.27546 -0.91527 0.27917 -0.93089 0.27246 C -0.93401 0.26852 -0.93701 0.26412 -0.94026 0.26111 C -0.94482 0.25695 -0.95822 0.25162 -0.96213 0.25 C -0.96525 0.24445 -0.9689 0.23935 -0.9715 0.23333 C -0.97619 0.22269 -0.984 0.2 -0.984 0.20023 C -0.98321 0.18426 -0.98347 0.14769 -0.97775 0.12755 C -0.97488 0.11759 -0.96734 0.10046 -0.96213 0.09445 C -0.9594 0.09097 -0.95575 0.09144 -0.95276 0.08912 C -0.9495 0.08588 -0.9469 0.08056 -0.94339 0.07778 C -0.93948 0.07477 -0.93493 0.07477 -0.93089 0.07199 C -0.9266 0.06945 -0.92295 0.06343 -0.9184 0.06111 C -0.91241 0.05787 -0.9059 0.05741 -0.89965 0.05533 C -0.87375 0.04699 -0.89419 0.05324 -0.87154 0.04468 C -0.86646 0.04236 -0.86113 0.04074 -0.85592 0.03889 L -0.60602 0.04468 C -0.59873 0.04468 -0.59157 0.05 -0.58415 0.05 C -0.53001 0.05 -0.47586 0.04607 -0.42171 0.04468 C -0.41755 0.04259 -0.41352 0.04051 -0.40922 0.03889 C -0.40076 0.03565 -0.3923 0.03403 -0.38423 0.02778 C -0.34583 -0.00347 -0.37186 0.01296 -0.34987 -0.00023 C -0.34779 -0.00532 -0.34557 -0.01088 -0.34362 -0.01667 C -0.34141 -0.02407 -0.33985 -0.03194 -0.33737 -0.03889 C -0.33464 -0.04676 -0.33113 -0.0537 -0.328 -0.06134 C -0.33021 -0.09907 -0.32436 -0.11435 -0.3405 -0.13356 C -0.34336 -0.1368 -0.34674 -0.13704 -0.34987 -0.13889 C -0.35273 -0.14282 -0.36718 -0.16273 -0.37173 -0.16667 C -0.37473 -0.16921 -0.38059 -0.16667 -0.38111 -0.17222 C -0.3841 -0.20347 -0.38111 -0.23518 -0.38111 -0.26667 L -0.38111 -0.26643 " pathEditMode="relative" rAng="0" ptsTypes="AAAAAAAAAAAAAAAAAAAAAAAAAAAAAAAAAAAAAAAAAAAAAAAAAAAAAAAAAAAAA">
                                      <p:cBhvr>
                                        <p:cTn id="44" dur="13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" y="-519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79579 0.16042 L -0.79579 0.16065 C -0.80516 0.15486 -0.81479 0.1507 -0.8239 0.14375 C -0.82728 0.1412 -0.82989 0.13565 -0.83327 0.13287 C -0.83614 0.13009 -0.83952 0.12917 -0.84264 0.12732 C -0.84798 0.12361 -0.85293 0.11921 -0.85826 0.11597 C -0.86243 0.11366 -0.86672 0.1132 -0.87076 0.11065 C -0.88338 0.10255 -0.90147 0.09005 -0.91449 0.07732 C -0.9197 0.07199 -0.92477 0.06574 -0.93011 0.06042 C -0.93623 0.05463 -0.94286 0.05023 -0.94885 0.04375 C -0.99037 -0.00208 -0.92022 0.06482 -0.98009 -0.00625 L -0.98946 -0.01713 C -0.99154 -0.02361 -0.99415 -0.02778 -0.99571 -0.0338 C -1.00313 -0.06643 -0.99805 -0.12685 -0.99571 -0.14514 C -0.99402 -0.1581 -0.98985 -0.17361 -0.98321 -0.17847 C -0.96122 -0.1993 -0.9797 -0.18287 -0.96135 -0.19514 C -0.95601 -0.1993 -0.95093 -0.2037 -0.94573 -0.20602 C -0.94156 -0.20856 -0.93727 -0.20903 -0.93323 -0.21227 C -0.92881 -0.21458 -0.92503 -0.22083 -0.92074 -0.22268 C -0.91462 -0.22708 -0.902 -0.23403 -0.902 -0.2338 L -0.75205 -0.2294 C -0.74776 -0.2294 -0.74385 -0.22268 -0.73956 -0.22268 C -0.71457 -0.22268 -0.68958 -0.22662 -0.66472 -0.2294 C -0.66042 -0.23194 -0.65587 -0.23472 -0.65209 -0.23935 C -0.64077 -0.2537 -0.64467 -0.25555 -0.63647 -0.27292 C -0.63374 -0.27893 -0.63023 -0.28518 -0.6271 -0.28958 C -0.62619 -0.29514 -0.62489 -0.30046 -0.62411 -0.30671 C -0.62164 -0.32014 -0.62099 -0.33241 -0.61786 -0.34537 C -0.61591 -0.35393 -0.61318 -0.35949 -0.61161 -0.36736 C -0.6081 -0.3838 -0.60732 -0.40718 -0.60537 -0.42268 C -0.60446 -0.42847 -0.60315 -0.4338 -0.60211 -0.43958 C -0.60315 -0.46343 -0.60367 -0.48796 -0.60537 -0.5118 C -0.60602 -0.52292 -0.61057 -0.53727 -0.61474 -0.54491 C -0.63361 -0.58287 -0.62853 -0.57245 -0.64897 -0.59514 C -0.65209 -0.59861 -0.65483 -0.6037 -0.65834 -0.60625 C -0.66224 -0.60903 -0.6668 -0.60926 -0.67097 -0.61227 C -0.6763 -0.61481 -0.68112 -0.61968 -0.68645 -0.62315 C -0.69908 -0.63032 -0.7009 -0.62731 -0.71457 -0.63403 C -0.72095 -0.63704 -0.73331 -0.64514 -0.73331 -0.64491 C -0.75414 -0.64305 -0.77496 -0.64375 -0.79579 -0.63935 C -0.80229 -0.63819 -0.80815 -0.63171 -0.81453 -0.62824 L -0.82702 -0.62315 C -0.83015 -0.61736 -0.83301 -0.61111 -0.8364 -0.60625 C -0.83926 -0.60185 -0.84342 -0.60023 -0.8459 -0.59514 C -0.84772 -0.59097 -0.84772 -0.58449 -0.84902 -0.57847 C -0.8606 -0.53079 -0.85084 -0.57847 -0.85826 -0.53958 C -0.85722 -0.5287 -0.85696 -0.5169 -0.85514 -0.50602 C -0.85332 -0.49537 -0.84407 -0.46852 -0.83952 -0.46157 C -0.83692 -0.45787 -0.83327 -0.45833 -0.83015 -0.45625 C -0.79787 -0.43171 -0.84147 -0.45926 -0.79891 -0.4338 L -0.78954 -0.42847 C -0.78642 -0.42662 -0.78342 -0.42338 -0.78017 -0.42268 L -0.75205 -0.41736 C -0.70311 -0.41898 -0.65418 -0.41782 -0.60537 -0.42268 C -0.59964 -0.42338 -0.59469 -0.4294 -0.58962 -0.4338 C -0.58636 -0.4368 -0.58324 -0.44074 -0.58025 -0.44491 C -0.57426 -0.4537 -0.56814 -0.46643 -0.56463 -0.47824 C -0.56306 -0.48356 -0.56306 -0.49005 -0.5615 -0.49514 C -0.55578 -0.51273 -0.54315 -0.53148 -0.53964 -0.55069 C -0.5386 -0.55648 -0.53807 -0.56204 -0.53651 -0.56736 C -0.52922 -0.59097 -0.52649 -0.60162 -0.51465 -0.61227 C -0.50593 -0.61944 -0.49148 -0.62083 -0.48341 -0.62315 C -0.46323 -0.63472 -0.48432 -0.62338 -0.44905 -0.63403 C -0.44475 -0.63518 -0.44072 -0.63796 -0.43668 -0.63935 C -0.43148 -0.64143 -0.42601 -0.64282 -0.42106 -0.64514 C -0.41247 -0.64884 -0.4044 -0.6544 -0.39594 -0.65602 C -0.38657 -0.65787 -0.37707 -0.65949 -0.36783 -0.6618 C -0.36262 -0.66296 -0.35742 -0.66481 -0.35221 -0.66713 C -0.33867 -0.67384 -0.33178 -0.68218 -0.31798 -0.68403 C -0.29507 -0.68704 -0.27203 -0.6875 -0.24913 -0.68958 C -0.24743 -0.69005 -0.22387 -0.69792 -0.22114 -0.70046 C -0.21424 -0.70648 -0.2024 -0.72268 -0.2024 -0.72245 C -0.20136 -0.73009 -0.20071 -0.73843 -0.19927 -0.74514 C -0.19589 -0.76111 -0.19199 -0.7706 -0.18678 -0.7838 C -0.18587 -0.79097 -0.18274 -0.81481 -0.18066 -0.82292 C -0.17884 -0.8287 -0.17585 -0.83356 -0.17415 -0.83958 C -0.17272 -0.84491 -0.17272 -0.85093 -0.17103 -0.85625 C -0.16752 -0.86782 -0.16088 -0.87685 -0.15854 -0.88935 C -0.15749 -0.89514 -0.15684 -0.90069 -0.15541 -0.90602 C -0.1476 -0.93426 -0.14916 -0.90995 -0.14916 -0.93935 L -0.14916 -0.93912 " pathEditMode="relative" rAng="0" ptsTypes="AAAAAAAAAAAAAAAAAAAAAAAAAAAAAAAAAAAAAAAAAAAAAAAAAAAAAAAAAAAAAAAAAAAAAAAAAAAAAAAAA">
                                      <p:cBhvr>
                                        <p:cTn id="46" dur="146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0" y="-5497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23376 0.18425 L -0.23376 0.18449 C -0.22231 0.17708 -0.21111 0.16805 -0.1994 0.16203 C -0.19536 0.15972 -0.16152 0.15138 -0.15879 0.15115 C -0.15046 0.14583 -0.13705 0.1368 -0.12755 0.13449 C -0.07119 0.11736 -0.07549 0.12245 -0.00572 0.11736 C -0.00052 0.11597 0.00469 0.11435 0.0099 0.1118 C 0.01614 0.10879 0.02864 0.10069 0.02864 0.10138 C 0.03176 0.09351 0.03449 0.08588 0.03801 0.0787 C 0.04178 0.0706 0.04699 0.06504 0.0505 0.05671 C 0.0522 0.05208 0.05636 0.0199 0.05675 0.01759 C 0.0561 0.0037 0.05714 -0.04746 0.0505 -0.0713 C 0.04387 -0.09445 0.04556 -0.08311 0.03489 -0.09908 C 0.03137 -0.1044 0.02916 -0.11181 0.02551 -0.11575 C 0.0207 -0.12107 0.01484 -0.12223 0.0099 -0.12662 C 0.00651 -0.12963 0.00352 -0.13426 0.00052 -0.13774 C -0.00377 -0.14352 -0.00742 -0.15047 -0.01197 -0.1544 C -0.01588 -0.15811 -0.0203 -0.15834 -0.02447 -0.16019 C -0.02759 -0.16366 -0.03032 -0.16899 -0.03384 -0.17107 C -0.04724 -0.1801 -0.06091 -0.18218 -0.07445 -0.18774 C -0.08291 -0.19144 -0.09944 -0.19885 -0.09944 -0.19862 C -0.10256 -0.20278 -0.10555 -0.20718 -0.10881 -0.21019 C -0.13471 -0.23311 -0.10074 -0.19491 -0.12755 -0.22662 C -0.13172 -0.23797 -0.1407 -0.247 -0.14018 -0.26019 C -0.13796 -0.30463 -0.13653 -0.34908 -0.1338 -0.39352 C -0.13341 -0.40093 -0.13263 -0.40903 -0.13067 -0.41575 C -0.12742 -0.42778 -0.12521 -0.44399 -0.11818 -0.44908 C -0.0639 -0.48774 -0.10516 -0.46135 -0.07445 -0.47686 C -0.05622 -0.48635 -0.07458 -0.4794 -0.05258 -0.48797 C -0.04165 -0.49237 -0.02928 -0.49607 -0.01822 -0.49908 C -0.01106 -0.50116 -0.00364 -0.50278 0.00365 -0.5044 C 0.0056 -0.51621 0.00937 -0.51945 0.0099 -0.52686 C 0.01081 -0.54375 0.00742 -0.56459 0.00052 -0.57662 C -0.00221 -0.58172 -0.00559 -0.58473 -0.00885 -0.58797 C -0.01301 -0.59213 -0.01718 -0.59584 -0.02134 -0.59931 C -0.02707 -0.60371 -0.03774 -0.60787 -0.04321 -0.60996 C -0.04842 -0.61227 -0.05375 -0.61366 -0.05883 -0.61551 C -0.06312 -0.61737 -0.06716 -0.61945 -0.07132 -0.62107 C -0.10048 -0.61945 -0.12989 -0.62269 -0.15879 -0.61551 C -0.16777 -0.61343 -0.18391 -0.59352 -0.19315 -0.58241 C -0.19523 -0.57662 -0.19784 -0.57176 -0.1994 -0.56551 C -0.20786 -0.53588 -0.20109 -0.49306 -0.1994 -0.46551 C -0.19901 -0.45857 -0.19784 -0.45047 -0.19627 -0.44329 C -0.19471 -0.43565 -0.19211 -0.42871 -0.19003 -0.42107 C -0.18899 -0.41019 -0.1882 -0.39885 -0.1869 -0.38797 C -0.18612 -0.38056 -0.18378 -0.37338 -0.18378 -0.36575 C -0.18378 -0.33426 -0.18534 -0.30255 -0.1869 -0.2713 C -0.18716 -0.26783 -0.19159 -0.23774 -0.19315 -0.23241 C -0.19745 -0.21945 -0.20552 -0.20371 -0.21189 -0.19352 C -0.21801 -0.18403 -0.224 -0.17385 -0.23064 -0.16575 C -0.23454 -0.16088 -0.2391 -0.15857 -0.24313 -0.1544 C -0.24847 -0.14931 -0.25341 -0.14283 -0.25875 -0.13774 C -0.26903 -0.12825 -0.27958 -0.11922 -0.28999 -0.10996 C -0.29624 -0.10463 -0.30183 -0.09514 -0.30886 -0.09329 C -0.3211 -0.09028 -0.33411 -0.08797 -0.34622 -0.08241 C -0.34947 -0.08079 -0.35246 -0.07871 -0.35572 -0.07662 C -0.3673 -0.07778 -0.41585 -0.0794 -0.43681 -0.08797 C -0.44331 -0.09075 -0.44943 -0.09514 -0.45555 -0.09908 C -0.46921 -0.10811 -0.48275 -0.11737 -0.49616 -0.12662 C -0.52948 -0.15 -0.49381 -0.12292 -0.5274 -0.16019 C -0.53026 -0.16343 -0.5339 -0.16274 -0.53677 -0.16575 C -0.5434 -0.17223 -0.54939 -0.18033 -0.55551 -0.18774 L -0.56488 -0.19885 C -0.56696 -0.2044 -0.56931 -0.20996 -0.57113 -0.21551 C -0.58701 -0.26528 -0.56852 -0.21459 -0.58362 -0.25463 C -0.58466 -0.26204 -0.58675 -0.26945 -0.58675 -0.27662 C -0.58675 -0.29931 -0.58518 -0.32153 -0.58362 -0.34352 C -0.58219 -0.36505 -0.57829 -0.37246 -0.57425 -0.39352 C -0.57295 -0.40093 -0.57217 -0.40811 -0.57113 -0.41575 C -0.57308 -0.44908 -0.57035 -0.46829 -0.58063 -0.49329 C -0.5831 -0.49977 -0.58662 -0.5051 -0.58987 -0.51436 C -0.60002 -0.5257 -0.60926 -0.53866 -0.62111 -0.54908 C -0.6241 -0.55186 -0.62749 -0.55232 -0.63048 -0.5544 C -0.63477 -0.55811 -0.63868 -0.56274 -0.64297 -0.56551 C -0.64701 -0.56852 -0.65144 -0.56922 -0.65547 -0.5713 C -0.6681 -0.57801 -0.67421 -0.5838 -0.68671 -0.58797 C -0.71027 -0.59561 -0.72667 -0.59584 -0.75231 -0.59931 C -0.75543 -0.60116 -0.75882 -0.60232 -0.76168 -0.60463 C -0.77469 -0.61621 -0.77417 -0.62408 -0.78354 -0.64885 C -0.78563 -0.6544 -0.78979 -0.6588 -0.78979 -0.66551 L -0.78979 -0.68774 L -0.78979 -0.6875 " pathEditMode="relative" rAng="0" ptsTypes="AAAAAAAAAAAAAAAAAAAAAAAAAAAAAAAAAAAAAAAAAAAAAAAAAAAAAAAAAAAAAAAAAAAAAAAAAAAAAAAAAA">
                                      <p:cBhvr>
                                        <p:cTn id="48" dur="12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76" y="-4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0314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虚点">
            <a:extLst>
              <a:ext uri="{FF2B5EF4-FFF2-40B4-BE49-F238E27FC236}">
                <a16:creationId xmlns:a16="http://schemas.microsoft.com/office/drawing/2014/main" id="{AF3028DA-28D3-415A-A9DB-1727D28A93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-2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687" y="967320"/>
            <a:ext cx="9995715" cy="978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A4157EB9-385C-4E80-9814-178987FBC1C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141799" y="548217"/>
            <a:ext cx="12287768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AA6B7D98-5C53-468C-AF93-D3C0A2FD0E4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1189567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直接连接符 6">
            <a:extLst>
              <a:ext uri="{FF2B5EF4-FFF2-40B4-BE49-F238E27FC236}">
                <a16:creationId xmlns:a16="http://schemas.microsoft.com/office/drawing/2014/main" id="{D241C111-6D54-4B0D-81F1-8DDA747506A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1828800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直接连接符 7">
            <a:extLst>
              <a:ext uri="{FF2B5EF4-FFF2-40B4-BE49-F238E27FC236}">
                <a16:creationId xmlns:a16="http://schemas.microsoft.com/office/drawing/2014/main" id="{B9766F78-94AA-4C78-965C-5BE81DA6AEE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2468033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接连接符 8">
            <a:extLst>
              <a:ext uri="{FF2B5EF4-FFF2-40B4-BE49-F238E27FC236}">
                <a16:creationId xmlns:a16="http://schemas.microsoft.com/office/drawing/2014/main" id="{A3836F14-37FE-441A-9C2D-47642534341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3109384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接连接符 9">
            <a:extLst>
              <a:ext uri="{FF2B5EF4-FFF2-40B4-BE49-F238E27FC236}">
                <a16:creationId xmlns:a16="http://schemas.microsoft.com/office/drawing/2014/main" id="{16BE2B79-0EA2-4905-AE06-DEE2F477FC5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3748617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接连接符 10">
            <a:extLst>
              <a:ext uri="{FF2B5EF4-FFF2-40B4-BE49-F238E27FC236}">
                <a16:creationId xmlns:a16="http://schemas.microsoft.com/office/drawing/2014/main" id="{6543BD9C-B4B5-40A2-9386-832DAA096D7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4389967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接连接符 11">
            <a:extLst>
              <a:ext uri="{FF2B5EF4-FFF2-40B4-BE49-F238E27FC236}">
                <a16:creationId xmlns:a16="http://schemas.microsoft.com/office/drawing/2014/main" id="{6674EFB2-874A-42F5-8F5F-B29CBCF2064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5029200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接连接符 12">
            <a:extLst>
              <a:ext uri="{FF2B5EF4-FFF2-40B4-BE49-F238E27FC236}">
                <a16:creationId xmlns:a16="http://schemas.microsoft.com/office/drawing/2014/main" id="{87FD6E98-F4BC-47FD-B928-09015DEAC6F5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5668433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接连接符 13">
            <a:extLst>
              <a:ext uri="{FF2B5EF4-FFF2-40B4-BE49-F238E27FC236}">
                <a16:creationId xmlns:a16="http://schemas.microsoft.com/office/drawing/2014/main" id="{F078F962-13C1-4A94-8AFD-8FF0615E8D7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6309784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连接符 14">
            <a:extLst>
              <a:ext uri="{FF2B5EF4-FFF2-40B4-BE49-F238E27FC236}">
                <a16:creationId xmlns:a16="http://schemas.microsoft.com/office/drawing/2014/main" id="{4684F9C1-305C-4B5D-8809-6CF6FDF4E98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98409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接连接符 15">
            <a:extLst>
              <a:ext uri="{FF2B5EF4-FFF2-40B4-BE49-F238E27FC236}">
                <a16:creationId xmlns:a16="http://schemas.microsoft.com/office/drawing/2014/main" id="{E4E56BC7-07B5-46D2-877E-D1EADD78182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417982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接连接符 16">
            <a:extLst>
              <a:ext uri="{FF2B5EF4-FFF2-40B4-BE49-F238E27FC236}">
                <a16:creationId xmlns:a16="http://schemas.microsoft.com/office/drawing/2014/main" id="{414E44F9-A3EE-469B-8A5D-6EF017106E4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2137555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接连接符 17">
            <a:extLst>
              <a:ext uri="{FF2B5EF4-FFF2-40B4-BE49-F238E27FC236}">
                <a16:creationId xmlns:a16="http://schemas.microsoft.com/office/drawing/2014/main" id="{2C2DFE93-073A-4959-90AA-80371504411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2857128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连接符 18">
            <a:extLst>
              <a:ext uri="{FF2B5EF4-FFF2-40B4-BE49-F238E27FC236}">
                <a16:creationId xmlns:a16="http://schemas.microsoft.com/office/drawing/2014/main" id="{7D760F5E-A43C-416D-86A8-0C600023BF75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576701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接连接符 19">
            <a:extLst>
              <a:ext uri="{FF2B5EF4-FFF2-40B4-BE49-F238E27FC236}">
                <a16:creationId xmlns:a16="http://schemas.microsoft.com/office/drawing/2014/main" id="{D378B1E2-0AF1-4564-8C46-D4668A7DCDA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4296274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接连接符 20">
            <a:extLst>
              <a:ext uri="{FF2B5EF4-FFF2-40B4-BE49-F238E27FC236}">
                <a16:creationId xmlns:a16="http://schemas.microsoft.com/office/drawing/2014/main" id="{4F1F1688-A03E-42D6-831A-0A2E7564DA6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5015847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接连接符 21">
            <a:extLst>
              <a:ext uri="{FF2B5EF4-FFF2-40B4-BE49-F238E27FC236}">
                <a16:creationId xmlns:a16="http://schemas.microsoft.com/office/drawing/2014/main" id="{C4B247A2-74CD-4E8B-9C92-66F45A9870C5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5735420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接连接符 22">
            <a:extLst>
              <a:ext uri="{FF2B5EF4-FFF2-40B4-BE49-F238E27FC236}">
                <a16:creationId xmlns:a16="http://schemas.microsoft.com/office/drawing/2014/main" id="{0C071DB0-C5F7-4676-A1DD-78A0CDA6CA2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454993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连接符 23">
            <a:extLst>
              <a:ext uri="{FF2B5EF4-FFF2-40B4-BE49-F238E27FC236}">
                <a16:creationId xmlns:a16="http://schemas.microsoft.com/office/drawing/2014/main" id="{96201C60-6907-41E4-829F-8FBF034372B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174566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接连接符 24">
            <a:extLst>
              <a:ext uri="{FF2B5EF4-FFF2-40B4-BE49-F238E27FC236}">
                <a16:creationId xmlns:a16="http://schemas.microsoft.com/office/drawing/2014/main" id="{174AA62E-C47E-4B60-8290-3C32376C3AA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894139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直接连接符 25">
            <a:extLst>
              <a:ext uri="{FF2B5EF4-FFF2-40B4-BE49-F238E27FC236}">
                <a16:creationId xmlns:a16="http://schemas.microsoft.com/office/drawing/2014/main" id="{84D4331A-3906-41F6-8A1E-EC1784EE542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8613712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直接连接符 26">
            <a:extLst>
              <a:ext uri="{FF2B5EF4-FFF2-40B4-BE49-F238E27FC236}">
                <a16:creationId xmlns:a16="http://schemas.microsoft.com/office/drawing/2014/main" id="{A0AC616C-7428-4A9F-89CA-74CEFECF9C4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333285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接连接符 27">
            <a:extLst>
              <a:ext uri="{FF2B5EF4-FFF2-40B4-BE49-F238E27FC236}">
                <a16:creationId xmlns:a16="http://schemas.microsoft.com/office/drawing/2014/main" id="{21725D75-7C8B-46E2-B565-9AF1C0F62F5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0052858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接连接符 28">
            <a:extLst>
              <a:ext uri="{FF2B5EF4-FFF2-40B4-BE49-F238E27FC236}">
                <a16:creationId xmlns:a16="http://schemas.microsoft.com/office/drawing/2014/main" id="{91E74D1D-F335-47CD-B7A7-E5D69713B84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0772431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接连接符 29">
            <a:extLst>
              <a:ext uri="{FF2B5EF4-FFF2-40B4-BE49-F238E27FC236}">
                <a16:creationId xmlns:a16="http://schemas.microsoft.com/office/drawing/2014/main" id="{4C9CB3A5-A37B-4BE4-A7B2-C25446E4D63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492004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椭圆 28">
            <a:extLst>
              <a:ext uri="{FF2B5EF4-FFF2-40B4-BE49-F238E27FC236}">
                <a16:creationId xmlns:a16="http://schemas.microsoft.com/office/drawing/2014/main" id="{30F589B3-1601-4A7A-A3E3-B9E4B2ECE859}"/>
              </a:ext>
            </a:extLst>
          </p:cNvPr>
          <p:cNvSpPr/>
          <p:nvPr userDrawn="1"/>
        </p:nvSpPr>
        <p:spPr bwMode="auto">
          <a:xfrm>
            <a:off x="1964030" y="7205156"/>
            <a:ext cx="65609" cy="65617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E44E59A0-D4D1-40DD-9825-D92D29844821}"/>
              </a:ext>
            </a:extLst>
          </p:cNvPr>
          <p:cNvSpPr/>
          <p:nvPr userDrawn="1"/>
        </p:nvSpPr>
        <p:spPr bwMode="auto">
          <a:xfrm>
            <a:off x="7297318" y="7033684"/>
            <a:ext cx="67725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F9F4C9E7-DA86-45E0-9212-7427011E6938}"/>
              </a:ext>
            </a:extLst>
          </p:cNvPr>
          <p:cNvSpPr/>
          <p:nvPr userDrawn="1"/>
        </p:nvSpPr>
        <p:spPr bwMode="auto">
          <a:xfrm>
            <a:off x="4440213" y="-171451"/>
            <a:ext cx="65609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86A35253-9B2A-4397-BBB1-93EFB7D2A58A}"/>
              </a:ext>
            </a:extLst>
          </p:cNvPr>
          <p:cNvSpPr/>
          <p:nvPr userDrawn="1"/>
        </p:nvSpPr>
        <p:spPr bwMode="auto">
          <a:xfrm>
            <a:off x="15718437" y="4419600"/>
            <a:ext cx="67725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82A76775-F6BB-4892-9A70-949985F75F75}"/>
              </a:ext>
            </a:extLst>
          </p:cNvPr>
          <p:cNvSpPr/>
          <p:nvPr userDrawn="1"/>
        </p:nvSpPr>
        <p:spPr bwMode="auto">
          <a:xfrm>
            <a:off x="16139599" y="482615"/>
            <a:ext cx="67725" cy="65617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F0278AB5-233B-4A71-A04D-F430FB42EAE1}"/>
              </a:ext>
            </a:extLst>
          </p:cNvPr>
          <p:cNvSpPr/>
          <p:nvPr userDrawn="1"/>
        </p:nvSpPr>
        <p:spPr bwMode="auto">
          <a:xfrm>
            <a:off x="17661285" y="6504520"/>
            <a:ext cx="67725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DDAA85F6-861D-4456-AD16-26C94971EC8E}"/>
              </a:ext>
            </a:extLst>
          </p:cNvPr>
          <p:cNvSpPr/>
          <p:nvPr userDrawn="1"/>
        </p:nvSpPr>
        <p:spPr bwMode="auto">
          <a:xfrm>
            <a:off x="8763977" y="7033684"/>
            <a:ext cx="65607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BB3E06A8-C860-4B7E-908E-4E06D2D76130}"/>
              </a:ext>
            </a:extLst>
          </p:cNvPr>
          <p:cNvSpPr/>
          <p:nvPr userDrawn="1"/>
        </p:nvSpPr>
        <p:spPr bwMode="auto">
          <a:xfrm>
            <a:off x="-213745" y="4601636"/>
            <a:ext cx="65609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7" name="实点">
            <a:extLst>
              <a:ext uri="{FF2B5EF4-FFF2-40B4-BE49-F238E27FC236}">
                <a16:creationId xmlns:a16="http://schemas.microsoft.com/office/drawing/2014/main" id="{161E55E8-FEC4-46A0-8A0D-D443FA224DD6}"/>
              </a:ext>
            </a:extLst>
          </p:cNvPr>
          <p:cNvGrpSpPr/>
          <p:nvPr userDrawn="1"/>
        </p:nvGrpSpPr>
        <p:grpSpPr>
          <a:xfrm>
            <a:off x="6406256" y="1341828"/>
            <a:ext cx="9567658" cy="8865781"/>
            <a:chOff x="-1112838" y="-6292080"/>
            <a:chExt cx="14425613" cy="13360401"/>
          </a:xfrm>
          <a:solidFill>
            <a:schemeClr val="accent4">
              <a:lumMod val="20000"/>
              <a:lumOff val="80000"/>
              <a:alpha val="44000"/>
            </a:schemeClr>
          </a:solidFill>
        </p:grpSpPr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381AAAFB-5AB5-4ADF-82FB-4C067D9E6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12" y="154758"/>
              <a:ext cx="85725" cy="87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9" name="Oval 6">
              <a:extLst>
                <a:ext uri="{FF2B5EF4-FFF2-40B4-BE49-F238E27FC236}">
                  <a16:creationId xmlns:a16="http://schemas.microsoft.com/office/drawing/2014/main" id="{97CFC04F-EEBE-4FAB-8C9E-D551450C0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37" y="-508817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0" name="Oval 7">
              <a:extLst>
                <a:ext uri="{FF2B5EF4-FFF2-40B4-BE49-F238E27FC236}">
                  <a16:creationId xmlns:a16="http://schemas.microsoft.com/office/drawing/2014/main" id="{41C4D9B2-49C9-4547-BBC4-0D3E7D51C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512" y="-1086667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1" name="Oval 8">
              <a:extLst>
                <a:ext uri="{FF2B5EF4-FFF2-40B4-BE49-F238E27FC236}">
                  <a16:creationId xmlns:a16="http://schemas.microsoft.com/office/drawing/2014/main" id="{E0DAF1B6-91FA-4AC7-B88F-85394D8C7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12" y="-1815330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2" name="Oval 9">
              <a:extLst>
                <a:ext uri="{FF2B5EF4-FFF2-40B4-BE49-F238E27FC236}">
                  <a16:creationId xmlns:a16="http://schemas.microsoft.com/office/drawing/2014/main" id="{668FD62F-3738-439F-A961-54AC46543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6888" y="-1435917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3" name="Oval 10">
              <a:extLst>
                <a:ext uri="{FF2B5EF4-FFF2-40B4-BE49-F238E27FC236}">
                  <a16:creationId xmlns:a16="http://schemas.microsoft.com/office/drawing/2014/main" id="{90FF4A4E-85E5-4DBF-9B7D-A14134C80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01700" y="-1320030"/>
              <a:ext cx="36513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4" name="Oval 11">
              <a:extLst>
                <a:ext uri="{FF2B5EF4-FFF2-40B4-BE49-F238E27FC236}">
                  <a16:creationId xmlns:a16="http://schemas.microsoft.com/office/drawing/2014/main" id="{EB300427-14AB-483F-9AEA-92B85EB9D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74738" y="-1056505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5" name="Oval 12">
              <a:extLst>
                <a:ext uri="{FF2B5EF4-FFF2-40B4-BE49-F238E27FC236}">
                  <a16:creationId xmlns:a16="http://schemas.microsoft.com/office/drawing/2014/main" id="{5DBB82C2-0877-4424-A715-9A1E1AE7C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65188" y="-508817"/>
              <a:ext cx="87313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6" name="Oval 13">
              <a:extLst>
                <a:ext uri="{FF2B5EF4-FFF2-40B4-BE49-F238E27FC236}">
                  <a16:creationId xmlns:a16="http://schemas.microsoft.com/office/drawing/2014/main" id="{DB9095BB-74E6-4C9A-A0DE-D5224D3D3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92150" y="-550092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7" name="Oval 14">
              <a:extLst>
                <a:ext uri="{FF2B5EF4-FFF2-40B4-BE49-F238E27FC236}">
                  <a16:creationId xmlns:a16="http://schemas.microsoft.com/office/drawing/2014/main" id="{8CECDFC5-FE32-4FDE-80CC-A650DE6BF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0875" y="-929505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8" name="Oval 15">
              <a:extLst>
                <a:ext uri="{FF2B5EF4-FFF2-40B4-BE49-F238E27FC236}">
                  <a16:creationId xmlns:a16="http://schemas.microsoft.com/office/drawing/2014/main" id="{84771596-304D-408F-A68C-6EB18C3C1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60375" y="354783"/>
              <a:ext cx="38100" cy="36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9" name="Oval 16">
              <a:extLst>
                <a:ext uri="{FF2B5EF4-FFF2-40B4-BE49-F238E27FC236}">
                  <a16:creationId xmlns:a16="http://schemas.microsoft.com/office/drawing/2014/main" id="{2A396501-B038-4AA6-8488-EF262F81C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8125" y="267470"/>
              <a:ext cx="38100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0" name="Oval 17">
              <a:extLst>
                <a:ext uri="{FF2B5EF4-FFF2-40B4-BE49-F238E27FC236}">
                  <a16:creationId xmlns:a16="http://schemas.microsoft.com/office/drawing/2014/main" id="{B84F2680-4012-4D6C-8FA9-ADA3927F0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12838" y="373833"/>
              <a:ext cx="68263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1" name="Oval 18">
              <a:extLst>
                <a:ext uri="{FF2B5EF4-FFF2-40B4-BE49-F238E27FC236}">
                  <a16:creationId xmlns:a16="http://schemas.microsoft.com/office/drawing/2014/main" id="{8F0D23AC-8790-4891-88AF-D2DEB6C03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25" y="965970"/>
              <a:ext cx="60325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2" name="Oval 19">
              <a:extLst>
                <a:ext uri="{FF2B5EF4-FFF2-40B4-BE49-F238E27FC236}">
                  <a16:creationId xmlns:a16="http://schemas.microsoft.com/office/drawing/2014/main" id="{53E4289A-A526-4465-ADA8-FA88191D3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63513" y="11348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3" name="Oval 20">
              <a:extLst>
                <a:ext uri="{FF2B5EF4-FFF2-40B4-BE49-F238E27FC236}">
                  <a16:creationId xmlns:a16="http://schemas.microsoft.com/office/drawing/2014/main" id="{267223F9-0D71-46C2-90D5-833257196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8125" y="-234180"/>
              <a:ext cx="101600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4" name="Oval 21">
              <a:extLst>
                <a:ext uri="{FF2B5EF4-FFF2-40B4-BE49-F238E27FC236}">
                  <a16:creationId xmlns:a16="http://schemas.microsoft.com/office/drawing/2014/main" id="{7640640B-0CDE-4029-8908-4B301AFE3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73100" y="804045"/>
              <a:ext cx="33338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5" name="Oval 22">
              <a:extLst>
                <a:ext uri="{FF2B5EF4-FFF2-40B4-BE49-F238E27FC236}">
                  <a16:creationId xmlns:a16="http://schemas.microsoft.com/office/drawing/2014/main" id="{6CEDB78A-7A2D-46A0-8746-5021EC37B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9075" y="1307283"/>
              <a:ext cx="47625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6" name="Oval 23">
              <a:extLst>
                <a:ext uri="{FF2B5EF4-FFF2-40B4-BE49-F238E27FC236}">
                  <a16:creationId xmlns:a16="http://schemas.microsoft.com/office/drawing/2014/main" id="{AE7F7EB9-95DA-4790-9DDF-7B838E8F2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1788" y="1513658"/>
              <a:ext cx="52388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CE43880F-EB41-4516-8779-DDD658A88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0963" y="1562870"/>
              <a:ext cx="46038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8" name="Oval 25">
              <a:extLst>
                <a:ext uri="{FF2B5EF4-FFF2-40B4-BE49-F238E27FC236}">
                  <a16:creationId xmlns:a16="http://schemas.microsoft.com/office/drawing/2014/main" id="{52700BD0-9DA9-4939-A766-4F9A820E8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2" y="1604145"/>
              <a:ext cx="60325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9" name="Oval 26">
              <a:extLst>
                <a:ext uri="{FF2B5EF4-FFF2-40B4-BE49-F238E27FC236}">
                  <a16:creationId xmlns:a16="http://schemas.microsoft.com/office/drawing/2014/main" id="{F98C8739-66EA-4482-9E1C-A8D87345D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84175" y="178829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0" name="Oval 27">
              <a:extLst>
                <a:ext uri="{FF2B5EF4-FFF2-40B4-BE49-F238E27FC236}">
                  <a16:creationId xmlns:a16="http://schemas.microsoft.com/office/drawing/2014/main" id="{0B048CF3-138C-4151-A0EB-EF9B3FAD7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000" y="1870845"/>
              <a:ext cx="66675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1" name="Oval 28">
              <a:extLst>
                <a:ext uri="{FF2B5EF4-FFF2-40B4-BE49-F238E27FC236}">
                  <a16:creationId xmlns:a16="http://schemas.microsoft.com/office/drawing/2014/main" id="{CF26FCAF-122A-4BED-B31E-F04BC9243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8975" y="2002608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2" name="Oval 29">
              <a:extLst>
                <a:ext uri="{FF2B5EF4-FFF2-40B4-BE49-F238E27FC236}">
                  <a16:creationId xmlns:a16="http://schemas.microsoft.com/office/drawing/2014/main" id="{AAA564DC-1950-4F35-979F-381BAB8B7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79400" y="2421708"/>
              <a:ext cx="49213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3" name="Oval 30">
              <a:extLst>
                <a:ext uri="{FF2B5EF4-FFF2-40B4-BE49-F238E27FC236}">
                  <a16:creationId xmlns:a16="http://schemas.microsoft.com/office/drawing/2014/main" id="{0C342B56-CE3F-4042-973D-AA7C5265D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2238" y="247409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4" name="Oval 31">
              <a:extLst>
                <a:ext uri="{FF2B5EF4-FFF2-40B4-BE49-F238E27FC236}">
                  <a16:creationId xmlns:a16="http://schemas.microsoft.com/office/drawing/2014/main" id="{02E299A9-F75C-4422-A67A-4EC7782CA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738" y="2421708"/>
              <a:ext cx="26988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5" name="Oval 32">
              <a:extLst>
                <a:ext uri="{FF2B5EF4-FFF2-40B4-BE49-F238E27FC236}">
                  <a16:creationId xmlns:a16="http://schemas.microsoft.com/office/drawing/2014/main" id="{E4D3692A-BCC7-4927-9851-B1386375E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12" y="2663008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6" name="Oval 33">
              <a:extLst>
                <a:ext uri="{FF2B5EF4-FFF2-40B4-BE49-F238E27FC236}">
                  <a16:creationId xmlns:a16="http://schemas.microsoft.com/office/drawing/2014/main" id="{E0DDCDDB-7D17-4F04-91C6-587B5B7B5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000" y="2834458"/>
              <a:ext cx="107950" cy="109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7" name="Oval 34">
              <a:extLst>
                <a:ext uri="{FF2B5EF4-FFF2-40B4-BE49-F238E27FC236}">
                  <a16:creationId xmlns:a16="http://schemas.microsoft.com/office/drawing/2014/main" id="{1FB03543-9E59-4F57-9E20-574081DDF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79400" y="2834458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8" name="Oval 35">
              <a:extLst>
                <a:ext uri="{FF2B5EF4-FFF2-40B4-BE49-F238E27FC236}">
                  <a16:creationId xmlns:a16="http://schemas.microsoft.com/office/drawing/2014/main" id="{344DDDD0-8C65-4C41-995F-2DA4EFC98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1288" y="2775720"/>
              <a:ext cx="60325" cy="587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9" name="Oval 36">
              <a:extLst>
                <a:ext uri="{FF2B5EF4-FFF2-40B4-BE49-F238E27FC236}">
                  <a16:creationId xmlns:a16="http://schemas.microsoft.com/office/drawing/2014/main" id="{B4F77EF6-4705-4E4F-9FA7-C8C152AE4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1288" y="3401195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0" name="Oval 37">
              <a:extLst>
                <a:ext uri="{FF2B5EF4-FFF2-40B4-BE49-F238E27FC236}">
                  <a16:creationId xmlns:a16="http://schemas.microsoft.com/office/drawing/2014/main" id="{212E98BE-B612-43BB-AEE3-FF3F4035F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812" y="3431358"/>
              <a:ext cx="66675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1" name="Oval 38">
              <a:extLst>
                <a:ext uri="{FF2B5EF4-FFF2-40B4-BE49-F238E27FC236}">
                  <a16:creationId xmlns:a16="http://schemas.microsoft.com/office/drawing/2014/main" id="{0BD99B45-51CC-4CA2-B7E1-E934CCD23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98450" y="3912370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2" name="Oval 39">
              <a:extLst>
                <a:ext uri="{FF2B5EF4-FFF2-40B4-BE49-F238E27FC236}">
                  <a16:creationId xmlns:a16="http://schemas.microsoft.com/office/drawing/2014/main" id="{1E8D0E9C-67DD-4B60-9ED3-DF919038F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062" y="4291783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3" name="Oval 40">
              <a:extLst>
                <a:ext uri="{FF2B5EF4-FFF2-40B4-BE49-F238E27FC236}">
                  <a16:creationId xmlns:a16="http://schemas.microsoft.com/office/drawing/2014/main" id="{7261F046-ACEA-495F-B9C1-C1C998F63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4137795"/>
              <a:ext cx="82550" cy="77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4" name="Oval 41">
              <a:extLst>
                <a:ext uri="{FF2B5EF4-FFF2-40B4-BE49-F238E27FC236}">
                  <a16:creationId xmlns:a16="http://schemas.microsoft.com/office/drawing/2014/main" id="{7153FF01-9B12-46E9-B607-96A415A9F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075" y="4809308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5" name="Oval 42">
              <a:extLst>
                <a:ext uri="{FF2B5EF4-FFF2-40B4-BE49-F238E27FC236}">
                  <a16:creationId xmlns:a16="http://schemas.microsoft.com/office/drawing/2014/main" id="{DC9C5E41-84AF-4F8C-854F-766211A8C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37" y="484740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6" name="Oval 43">
              <a:extLst>
                <a:ext uri="{FF2B5EF4-FFF2-40B4-BE49-F238E27FC236}">
                  <a16:creationId xmlns:a16="http://schemas.microsoft.com/office/drawing/2014/main" id="{9327AA01-EFD0-4753-82E2-A86714A4C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0963" y="4569595"/>
              <a:ext cx="49213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7" name="Oval 44">
              <a:extLst>
                <a:ext uri="{FF2B5EF4-FFF2-40B4-BE49-F238E27FC236}">
                  <a16:creationId xmlns:a16="http://schemas.microsoft.com/office/drawing/2014/main" id="{E4EF34A0-D335-4F18-800E-8C501C6D0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1788" y="3326583"/>
              <a:ext cx="52388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8" name="Oval 45">
              <a:extLst>
                <a:ext uri="{FF2B5EF4-FFF2-40B4-BE49-F238E27FC236}">
                  <a16:creationId xmlns:a16="http://schemas.microsoft.com/office/drawing/2014/main" id="{79315D2A-7B6D-4978-BC13-270DD3577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200" y="4621983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9" name="Oval 46">
              <a:extLst>
                <a:ext uri="{FF2B5EF4-FFF2-40B4-BE49-F238E27FC236}">
                  <a16:creationId xmlns:a16="http://schemas.microsoft.com/office/drawing/2014/main" id="{9988A1D6-5099-43C9-A250-3BF74C852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9150" y="4594995"/>
              <a:ext cx="74613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0" name="Oval 47">
              <a:extLst>
                <a:ext uri="{FF2B5EF4-FFF2-40B4-BE49-F238E27FC236}">
                  <a16:creationId xmlns:a16="http://schemas.microsoft.com/office/drawing/2014/main" id="{FBC72251-95CF-4D6E-9520-7D1FB0E99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187" y="4941070"/>
              <a:ext cx="106363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1" name="Oval 48">
              <a:extLst>
                <a:ext uri="{FF2B5EF4-FFF2-40B4-BE49-F238E27FC236}">
                  <a16:creationId xmlns:a16="http://schemas.microsoft.com/office/drawing/2014/main" id="{E8C32420-34D0-4065-B67C-5297F04B7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000" y="5109345"/>
              <a:ext cx="106363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2" name="Oval 49">
              <a:extLst>
                <a:ext uri="{FF2B5EF4-FFF2-40B4-BE49-F238E27FC236}">
                  <a16:creationId xmlns:a16="http://schemas.microsoft.com/office/drawing/2014/main" id="{4BB329F9-139F-457A-84C1-FA7D475A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2" y="620948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3" name="Oval 50">
              <a:extLst>
                <a:ext uri="{FF2B5EF4-FFF2-40B4-BE49-F238E27FC236}">
                  <a16:creationId xmlns:a16="http://schemas.microsoft.com/office/drawing/2014/main" id="{B38053F2-4F74-4A4E-B290-CF09B2DC5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487" y="6250758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4" name="Oval 51">
              <a:extLst>
                <a:ext uri="{FF2B5EF4-FFF2-40B4-BE49-F238E27FC236}">
                  <a16:creationId xmlns:a16="http://schemas.microsoft.com/office/drawing/2014/main" id="{3C80E866-DF1D-456B-BF77-97EBCDD35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0" y="6141220"/>
              <a:ext cx="68263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5" name="Oval 52">
              <a:extLst>
                <a:ext uri="{FF2B5EF4-FFF2-40B4-BE49-F238E27FC236}">
                  <a16:creationId xmlns:a16="http://schemas.microsoft.com/office/drawing/2014/main" id="{2AC325E0-31FE-42CE-82F4-384F8EC4D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0" y="6288858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6" name="Oval 53">
              <a:extLst>
                <a:ext uri="{FF2B5EF4-FFF2-40B4-BE49-F238E27FC236}">
                  <a16:creationId xmlns:a16="http://schemas.microsoft.com/office/drawing/2014/main" id="{DE574C59-A704-47C6-B11F-7C970823E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325" y="6141220"/>
              <a:ext cx="33338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7" name="Oval 54">
              <a:extLst>
                <a:ext uri="{FF2B5EF4-FFF2-40B4-BE49-F238E27FC236}">
                  <a16:creationId xmlns:a16="http://schemas.microsoft.com/office/drawing/2014/main" id="{9323F788-3480-4C10-862D-8120AD086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662" y="5879283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8" name="Oval 55">
              <a:extLst>
                <a:ext uri="{FF2B5EF4-FFF2-40B4-BE49-F238E27FC236}">
                  <a16:creationId xmlns:a16="http://schemas.microsoft.com/office/drawing/2014/main" id="{8116DAB3-257B-4CE9-89CA-E25BCDD62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2" y="617614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9" name="Oval 56">
              <a:extLst>
                <a:ext uri="{FF2B5EF4-FFF2-40B4-BE49-F238E27FC236}">
                  <a16:creationId xmlns:a16="http://schemas.microsoft.com/office/drawing/2014/main" id="{FB57E3E4-8C3E-48EC-A71F-EA1F57239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237" y="6176145"/>
              <a:ext cx="107950" cy="1127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0" name="Oval 57">
              <a:extLst>
                <a:ext uri="{FF2B5EF4-FFF2-40B4-BE49-F238E27FC236}">
                  <a16:creationId xmlns:a16="http://schemas.microsoft.com/office/drawing/2014/main" id="{35C80793-5C60-49AB-9562-6B82DB4CF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6107883"/>
              <a:ext cx="71438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1" name="Oval 58">
              <a:extLst>
                <a:ext uri="{FF2B5EF4-FFF2-40B4-BE49-F238E27FC236}">
                  <a16:creationId xmlns:a16="http://schemas.microsoft.com/office/drawing/2014/main" id="{5A26762A-4156-4D5B-8B4E-DCE385E42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7" y="6806383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2" name="Oval 59">
              <a:extLst>
                <a:ext uri="{FF2B5EF4-FFF2-40B4-BE49-F238E27FC236}">
                  <a16:creationId xmlns:a16="http://schemas.microsoft.com/office/drawing/2014/main" id="{ED695772-EEE5-4E06-A699-BC5E17456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250" y="6974658"/>
              <a:ext cx="88900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3" name="Oval 60">
              <a:extLst>
                <a:ext uri="{FF2B5EF4-FFF2-40B4-BE49-F238E27FC236}">
                  <a16:creationId xmlns:a16="http://schemas.microsoft.com/office/drawing/2014/main" id="{371EBA4B-8064-4C2E-BD06-997BDED67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2" y="58792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4" name="Oval 61">
              <a:extLst>
                <a:ext uri="{FF2B5EF4-FFF2-40B4-BE49-F238E27FC236}">
                  <a16:creationId xmlns:a16="http://schemas.microsoft.com/office/drawing/2014/main" id="{737DE8B1-67C3-4A16-8D60-DF2471031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650" y="5961833"/>
              <a:ext cx="33338" cy="36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5" name="Oval 62">
              <a:extLst>
                <a:ext uri="{FF2B5EF4-FFF2-40B4-BE49-F238E27FC236}">
                  <a16:creationId xmlns:a16="http://schemas.microsoft.com/office/drawing/2014/main" id="{89FC7324-C99A-48A7-A53F-1C8B9CB95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5998345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6" name="Oval 63">
              <a:extLst>
                <a:ext uri="{FF2B5EF4-FFF2-40B4-BE49-F238E27FC236}">
                  <a16:creationId xmlns:a16="http://schemas.microsoft.com/office/drawing/2014/main" id="{FB29D9F3-0314-4E33-B005-22C35E893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12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7" name="Oval 64">
              <a:extLst>
                <a:ext uri="{FF2B5EF4-FFF2-40B4-BE49-F238E27FC236}">
                  <a16:creationId xmlns:a16="http://schemas.microsoft.com/office/drawing/2014/main" id="{879884A3-09FD-489A-A534-2172F7FD4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127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8" name="Oval 65">
              <a:extLst>
                <a:ext uri="{FF2B5EF4-FFF2-40B4-BE49-F238E27FC236}">
                  <a16:creationId xmlns:a16="http://schemas.microsoft.com/office/drawing/2014/main" id="{CE238E9B-3360-4AED-A5B9-4A5CB9A87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5100" y="59808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9" name="Oval 66">
              <a:extLst>
                <a:ext uri="{FF2B5EF4-FFF2-40B4-BE49-F238E27FC236}">
                  <a16:creationId xmlns:a16="http://schemas.microsoft.com/office/drawing/2014/main" id="{2A7C3892-6BC4-47B3-BDEF-E892A3622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702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0" name="Oval 67">
              <a:extLst>
                <a:ext uri="{FF2B5EF4-FFF2-40B4-BE49-F238E27FC236}">
                  <a16:creationId xmlns:a16="http://schemas.microsoft.com/office/drawing/2014/main" id="{2EEFCB3C-C1A0-4393-865D-3440487DF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9737" y="58157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1" name="Oval 68">
              <a:extLst>
                <a:ext uri="{FF2B5EF4-FFF2-40B4-BE49-F238E27FC236}">
                  <a16:creationId xmlns:a16="http://schemas.microsoft.com/office/drawing/2014/main" id="{12C8A5EC-CB6F-4617-AE08-EF3BA44A0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8962" y="5342708"/>
              <a:ext cx="101600" cy="10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2" name="Oval 69">
              <a:extLst>
                <a:ext uri="{FF2B5EF4-FFF2-40B4-BE49-F238E27FC236}">
                  <a16:creationId xmlns:a16="http://schemas.microsoft.com/office/drawing/2014/main" id="{B59452FD-A91F-41D3-A6D2-9A3056563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3400" y="58792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3" name="Oval 70">
              <a:extLst>
                <a:ext uri="{FF2B5EF4-FFF2-40B4-BE49-F238E27FC236}">
                  <a16:creationId xmlns:a16="http://schemas.microsoft.com/office/drawing/2014/main" id="{0EB1752B-E2FE-448B-80A1-F39253A19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1350" y="5961833"/>
              <a:ext cx="23813" cy="2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4" name="Oval 71">
              <a:extLst>
                <a:ext uri="{FF2B5EF4-FFF2-40B4-BE49-F238E27FC236}">
                  <a16:creationId xmlns:a16="http://schemas.microsoft.com/office/drawing/2014/main" id="{2BCF092D-5081-4B6D-A386-84C974A93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9025" y="6536508"/>
              <a:ext cx="96838" cy="1000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5" name="Oval 72">
              <a:extLst>
                <a:ext uri="{FF2B5EF4-FFF2-40B4-BE49-F238E27FC236}">
                  <a16:creationId xmlns:a16="http://schemas.microsoft.com/office/drawing/2014/main" id="{12334A0D-3B51-4E7D-97E5-C216BD3BF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8937" y="5537970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6" name="Oval 73">
              <a:extLst>
                <a:ext uri="{FF2B5EF4-FFF2-40B4-BE49-F238E27FC236}">
                  <a16:creationId xmlns:a16="http://schemas.microsoft.com/office/drawing/2014/main" id="{765445AD-3001-4FDA-99C4-4D9CDD321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5275" y="544430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7" name="Oval 74">
              <a:extLst>
                <a:ext uri="{FF2B5EF4-FFF2-40B4-BE49-F238E27FC236}">
                  <a16:creationId xmlns:a16="http://schemas.microsoft.com/office/drawing/2014/main" id="{DA390200-F078-40EC-84D6-9ACD4B9DA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5125" y="2564583"/>
              <a:ext cx="101600" cy="10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8" name="Oval 75">
              <a:extLst>
                <a:ext uri="{FF2B5EF4-FFF2-40B4-BE49-F238E27FC236}">
                  <a16:creationId xmlns:a16="http://schemas.microsoft.com/office/drawing/2014/main" id="{0B20DFE5-41E9-4FB9-B37A-3D8E248E7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9100" y="2616970"/>
              <a:ext cx="128588" cy="1238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9" name="Oval 76">
              <a:extLst>
                <a:ext uri="{FF2B5EF4-FFF2-40B4-BE49-F238E27FC236}">
                  <a16:creationId xmlns:a16="http://schemas.microsoft.com/office/drawing/2014/main" id="{C348D866-64D3-40A7-BBDC-B1B11B480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4712" y="2740795"/>
              <a:ext cx="68263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0" name="Oval 77">
              <a:extLst>
                <a:ext uri="{FF2B5EF4-FFF2-40B4-BE49-F238E27FC236}">
                  <a16:creationId xmlns:a16="http://schemas.microsoft.com/office/drawing/2014/main" id="{CF1A8F94-F65A-427C-9040-650199C04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475" y="2666183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1" name="Oval 78">
              <a:extLst>
                <a:ext uri="{FF2B5EF4-FFF2-40B4-BE49-F238E27FC236}">
                  <a16:creationId xmlns:a16="http://schemas.microsoft.com/office/drawing/2014/main" id="{4FE20118-6AD4-4522-9FFC-57341E345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475" y="30344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2" name="Oval 79">
              <a:extLst>
                <a:ext uri="{FF2B5EF4-FFF2-40B4-BE49-F238E27FC236}">
                  <a16:creationId xmlns:a16="http://schemas.microsoft.com/office/drawing/2014/main" id="{2B2757DF-7323-48C2-8E7C-CA1CEC521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437" y="3109095"/>
              <a:ext cx="52388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3" name="Oval 80">
              <a:extLst>
                <a:ext uri="{FF2B5EF4-FFF2-40B4-BE49-F238E27FC236}">
                  <a16:creationId xmlns:a16="http://schemas.microsoft.com/office/drawing/2014/main" id="{4AADB725-680F-451E-9EE7-255ADE6A6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437" y="3972695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4" name="Oval 81">
              <a:extLst>
                <a:ext uri="{FF2B5EF4-FFF2-40B4-BE49-F238E27FC236}">
                  <a16:creationId xmlns:a16="http://schemas.microsoft.com/office/drawing/2014/main" id="{F806BAEF-CD71-4BB8-A1DA-0FF73868A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0150" y="3529783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5" name="Oval 82">
              <a:extLst>
                <a:ext uri="{FF2B5EF4-FFF2-40B4-BE49-F238E27FC236}">
                  <a16:creationId xmlns:a16="http://schemas.microsoft.com/office/drawing/2014/main" id="{3556F63A-54A9-4BE9-B628-0FF21A254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4100" y="1926408"/>
              <a:ext cx="93663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6" name="Oval 83">
              <a:extLst>
                <a:ext uri="{FF2B5EF4-FFF2-40B4-BE49-F238E27FC236}">
                  <a16:creationId xmlns:a16="http://schemas.microsoft.com/office/drawing/2014/main" id="{113072E0-86F6-4B7E-A0B9-1185CD2E0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1153295"/>
              <a:ext cx="100013" cy="984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7" name="Oval 84">
              <a:extLst>
                <a:ext uri="{FF2B5EF4-FFF2-40B4-BE49-F238E27FC236}">
                  <a16:creationId xmlns:a16="http://schemas.microsoft.com/office/drawing/2014/main" id="{922CAB7F-8687-4660-98B3-71D64EB0B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1812" y="10786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8" name="Oval 85">
              <a:extLst>
                <a:ext uri="{FF2B5EF4-FFF2-40B4-BE49-F238E27FC236}">
                  <a16:creationId xmlns:a16="http://schemas.microsoft.com/office/drawing/2014/main" id="{AA4A14FB-D268-47C3-8523-D26949973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2100" y="99613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9" name="Oval 86">
              <a:extLst>
                <a:ext uri="{FF2B5EF4-FFF2-40B4-BE49-F238E27FC236}">
                  <a16:creationId xmlns:a16="http://schemas.microsoft.com/office/drawing/2014/main" id="{ABAE00D5-9C55-4AC9-BB73-9B33DB5E0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0600" y="786583"/>
              <a:ext cx="107950" cy="107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0" name="Oval 87">
              <a:extLst>
                <a:ext uri="{FF2B5EF4-FFF2-40B4-BE49-F238E27FC236}">
                  <a16:creationId xmlns:a16="http://schemas.microsoft.com/office/drawing/2014/main" id="{C4EAD516-205D-449A-82DC-DA75B2603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0637" y="10786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1" name="Oval 88">
              <a:extLst>
                <a:ext uri="{FF2B5EF4-FFF2-40B4-BE49-F238E27FC236}">
                  <a16:creationId xmlns:a16="http://schemas.microsoft.com/office/drawing/2014/main" id="{E346458F-CE11-440B-B4E7-74AF97491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1480320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2" name="Oval 89">
              <a:extLst>
                <a:ext uri="{FF2B5EF4-FFF2-40B4-BE49-F238E27FC236}">
                  <a16:creationId xmlns:a16="http://schemas.microsoft.com/office/drawing/2014/main" id="{DA567157-5B04-4879-BDDF-45258A775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7887" y="650058"/>
              <a:ext cx="77788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3" name="Oval 90">
              <a:extLst>
                <a:ext uri="{FF2B5EF4-FFF2-40B4-BE49-F238E27FC236}">
                  <a16:creationId xmlns:a16="http://schemas.microsoft.com/office/drawing/2014/main" id="{513C7BE6-49F4-4EC3-AE06-80A698213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387" y="6087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4" name="Oval 91">
              <a:extLst>
                <a:ext uri="{FF2B5EF4-FFF2-40B4-BE49-F238E27FC236}">
                  <a16:creationId xmlns:a16="http://schemas.microsoft.com/office/drawing/2014/main" id="{7E55A9F0-6D30-4EEB-9D88-2EBB08591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267470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5" name="Oval 92">
              <a:extLst>
                <a:ext uri="{FF2B5EF4-FFF2-40B4-BE49-F238E27FC236}">
                  <a16:creationId xmlns:a16="http://schemas.microsoft.com/office/drawing/2014/main" id="{50CDA2F1-F646-44C9-A4C9-97350E110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2100" y="13729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6" name="Oval 93">
              <a:extLst>
                <a:ext uri="{FF2B5EF4-FFF2-40B4-BE49-F238E27FC236}">
                  <a16:creationId xmlns:a16="http://schemas.microsoft.com/office/drawing/2014/main" id="{2ECD8E38-5CC6-42A5-8475-297C1B289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332558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7" name="Oval 94">
              <a:extLst>
                <a:ext uri="{FF2B5EF4-FFF2-40B4-BE49-F238E27FC236}">
                  <a16:creationId xmlns:a16="http://schemas.microsoft.com/office/drawing/2014/main" id="{A0E0B7A1-991A-4186-B358-06D17C26C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4200" y="-16692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8" name="Oval 95">
              <a:extLst>
                <a:ext uri="{FF2B5EF4-FFF2-40B4-BE49-F238E27FC236}">
                  <a16:creationId xmlns:a16="http://schemas.microsoft.com/office/drawing/2014/main" id="{95DA914A-3E66-459C-92E9-59BBF366C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7887" y="-324667"/>
              <a:ext cx="60325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9" name="Oval 96">
              <a:extLst>
                <a:ext uri="{FF2B5EF4-FFF2-40B4-BE49-F238E27FC236}">
                  <a16:creationId xmlns:a16="http://schemas.microsoft.com/office/drawing/2014/main" id="{0BD0F6E2-C444-40DD-87C1-B4CE79E64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4100" y="770"/>
              <a:ext cx="8572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0" name="Oval 97">
              <a:extLst>
                <a:ext uri="{FF2B5EF4-FFF2-40B4-BE49-F238E27FC236}">
                  <a16:creationId xmlns:a16="http://schemas.microsoft.com/office/drawing/2014/main" id="{10A2CDB4-0F91-400C-9F81-021AA6AB0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76237" y="-96067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1" name="Oval 98">
              <a:extLst>
                <a:ext uri="{FF2B5EF4-FFF2-40B4-BE49-F238E27FC236}">
                  <a16:creationId xmlns:a16="http://schemas.microsoft.com/office/drawing/2014/main" id="{00FBB1FC-FAEB-449D-B393-5B18D99F0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19075" y="-685030"/>
              <a:ext cx="57150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2" name="Oval 99">
              <a:extLst>
                <a:ext uri="{FF2B5EF4-FFF2-40B4-BE49-F238E27FC236}">
                  <a16:creationId xmlns:a16="http://schemas.microsoft.com/office/drawing/2014/main" id="{767A7FA7-9FB3-4EA8-9EB7-C76A235B8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08000" y="-759642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3" name="Oval 100">
              <a:extLst>
                <a:ext uri="{FF2B5EF4-FFF2-40B4-BE49-F238E27FC236}">
                  <a16:creationId xmlns:a16="http://schemas.microsoft.com/office/drawing/2014/main" id="{15BD5EAD-C1CC-428F-8EC0-11C18BC6E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46062" y="-132320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4" name="Oval 101">
              <a:extLst>
                <a:ext uri="{FF2B5EF4-FFF2-40B4-BE49-F238E27FC236}">
                  <a16:creationId xmlns:a16="http://schemas.microsoft.com/office/drawing/2014/main" id="{11E5223E-AF3F-4FFA-9069-24CCDB4C3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5662" y="-1256530"/>
              <a:ext cx="85725" cy="87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5" name="Oval 102">
              <a:extLst>
                <a:ext uri="{FF2B5EF4-FFF2-40B4-BE49-F238E27FC236}">
                  <a16:creationId xmlns:a16="http://schemas.microsoft.com/office/drawing/2014/main" id="{CFF126C5-32E3-497A-8192-10024A927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9837" y="-880292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6" name="Oval 103">
              <a:extLst>
                <a:ext uri="{FF2B5EF4-FFF2-40B4-BE49-F238E27FC236}">
                  <a16:creationId xmlns:a16="http://schemas.microsoft.com/office/drawing/2014/main" id="{25E44674-459A-4927-B5E0-499D88670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1812" y="-858067"/>
              <a:ext cx="22225" cy="222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7" name="Oval 104">
              <a:extLst>
                <a:ext uri="{FF2B5EF4-FFF2-40B4-BE49-F238E27FC236}">
                  <a16:creationId xmlns:a16="http://schemas.microsoft.com/office/drawing/2014/main" id="{4DC94B01-12BC-43E1-A77A-FC803A5AF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4200" y="-1023167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8" name="Oval 105">
              <a:extLst>
                <a:ext uri="{FF2B5EF4-FFF2-40B4-BE49-F238E27FC236}">
                  <a16:creationId xmlns:a16="http://schemas.microsoft.com/office/drawing/2014/main" id="{7DEC6A17-2E23-432C-A6AE-CF1C9C93A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-1097780"/>
              <a:ext cx="30163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9" name="Oval 106">
              <a:extLst>
                <a:ext uri="{FF2B5EF4-FFF2-40B4-BE49-F238E27FC236}">
                  <a16:creationId xmlns:a16="http://schemas.microsoft.com/office/drawing/2014/main" id="{B862E68E-1DB6-466E-AD58-531495186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8737" y="-1278755"/>
              <a:ext cx="38100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0" name="Oval 107">
              <a:extLst>
                <a:ext uri="{FF2B5EF4-FFF2-40B4-BE49-F238E27FC236}">
                  <a16:creationId xmlns:a16="http://schemas.microsoft.com/office/drawing/2014/main" id="{C10BB880-029B-4205-8057-14F3C333F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-1788342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1" name="Oval 108">
              <a:extLst>
                <a:ext uri="{FF2B5EF4-FFF2-40B4-BE49-F238E27FC236}">
                  <a16:creationId xmlns:a16="http://schemas.microsoft.com/office/drawing/2014/main" id="{5E13714C-3539-4AEE-94B2-93B029B99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1150" y="-2029642"/>
              <a:ext cx="77788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2" name="Oval 109">
              <a:extLst>
                <a:ext uri="{FF2B5EF4-FFF2-40B4-BE49-F238E27FC236}">
                  <a16:creationId xmlns:a16="http://schemas.microsoft.com/office/drawing/2014/main" id="{4BBA703A-6962-4020-A537-489377BB8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3400" y="-1462905"/>
              <a:ext cx="8255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3" name="Oval 110">
              <a:extLst>
                <a:ext uri="{FF2B5EF4-FFF2-40B4-BE49-F238E27FC236}">
                  <a16:creationId xmlns:a16="http://schemas.microsoft.com/office/drawing/2014/main" id="{B6375AFC-61F1-47C6-AF85-B7139A5AB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9825" y="-2126480"/>
              <a:ext cx="7620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4" name="Oval 111">
              <a:extLst>
                <a:ext uri="{FF2B5EF4-FFF2-40B4-BE49-F238E27FC236}">
                  <a16:creationId xmlns:a16="http://schemas.microsoft.com/office/drawing/2014/main" id="{074911FC-184C-4C54-951B-A1DF05B65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0637" y="-2126480"/>
              <a:ext cx="74613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5" name="Oval 112">
              <a:extLst>
                <a:ext uri="{FF2B5EF4-FFF2-40B4-BE49-F238E27FC236}">
                  <a16:creationId xmlns:a16="http://schemas.microsoft.com/office/drawing/2014/main" id="{AA2FD6E0-D58B-4DCA-86C6-B200617CA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6687" y="-1953442"/>
              <a:ext cx="38100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6" name="Oval 113">
              <a:extLst>
                <a:ext uri="{FF2B5EF4-FFF2-40B4-BE49-F238E27FC236}">
                  <a16:creationId xmlns:a16="http://schemas.microsoft.com/office/drawing/2014/main" id="{457F1252-015F-41F9-A4EF-ED56E7489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6687" y="-1788342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7" name="Oval 114">
              <a:extLst>
                <a:ext uri="{FF2B5EF4-FFF2-40B4-BE49-F238E27FC236}">
                  <a16:creationId xmlns:a16="http://schemas.microsoft.com/office/drawing/2014/main" id="{D3AB35E4-8BC4-4EA6-A553-5CB88641B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49137" y="-2742430"/>
              <a:ext cx="68263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8" name="Oval 115">
              <a:extLst>
                <a:ext uri="{FF2B5EF4-FFF2-40B4-BE49-F238E27FC236}">
                  <a16:creationId xmlns:a16="http://schemas.microsoft.com/office/drawing/2014/main" id="{5E15CDAC-AC58-45FD-81BB-C8017CCA3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1687" y="-2674167"/>
              <a:ext cx="57150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9" name="Oval 116">
              <a:extLst>
                <a:ext uri="{FF2B5EF4-FFF2-40B4-BE49-F238E27FC236}">
                  <a16:creationId xmlns:a16="http://schemas.microsoft.com/office/drawing/2014/main" id="{D4D62538-4928-4CBD-B985-82CAE7F0F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5687" y="-2858317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0" name="Oval 117">
              <a:extLst>
                <a:ext uri="{FF2B5EF4-FFF2-40B4-BE49-F238E27FC236}">
                  <a16:creationId xmlns:a16="http://schemas.microsoft.com/office/drawing/2014/main" id="{D296B69D-9CE7-41FB-B902-D140E9DE4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6275" y="-2791642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1" name="Oval 118">
              <a:extLst>
                <a:ext uri="{FF2B5EF4-FFF2-40B4-BE49-F238E27FC236}">
                  <a16:creationId xmlns:a16="http://schemas.microsoft.com/office/drawing/2014/main" id="{5F07A369-B400-4E48-BCE8-9F1FD0D49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2487" y="-2497955"/>
              <a:ext cx="52388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2" name="Oval 119">
              <a:extLst>
                <a:ext uri="{FF2B5EF4-FFF2-40B4-BE49-F238E27FC236}">
                  <a16:creationId xmlns:a16="http://schemas.microsoft.com/office/drawing/2014/main" id="{FB86493E-CF9C-4A20-BB7A-6B0B87F44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3300" y="-2247130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3" name="Oval 120">
              <a:extLst>
                <a:ext uri="{FF2B5EF4-FFF2-40B4-BE49-F238E27FC236}">
                  <a16:creationId xmlns:a16="http://schemas.microsoft.com/office/drawing/2014/main" id="{88F91B6E-43D5-4321-9D33-54D2A6CBF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-2272530"/>
              <a:ext cx="60325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4" name="Oval 121">
              <a:extLst>
                <a:ext uri="{FF2B5EF4-FFF2-40B4-BE49-F238E27FC236}">
                  <a16:creationId xmlns:a16="http://schemas.microsoft.com/office/drawing/2014/main" id="{21E0A339-C2E4-412F-9FC1-47EF4AFCB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1500" y="-254240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5" name="Oval 122">
              <a:extLst>
                <a:ext uri="{FF2B5EF4-FFF2-40B4-BE49-F238E27FC236}">
                  <a16:creationId xmlns:a16="http://schemas.microsoft.com/office/drawing/2014/main" id="{58BC0DF4-924D-47B5-8250-93E910718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7662" y="-3001192"/>
              <a:ext cx="41275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6" name="Oval 123">
              <a:extLst>
                <a:ext uri="{FF2B5EF4-FFF2-40B4-BE49-F238E27FC236}">
                  <a16:creationId xmlns:a16="http://schemas.microsoft.com/office/drawing/2014/main" id="{4F71D5DB-C510-44FF-8C18-2E7DB587B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1150" y="-3232968"/>
              <a:ext cx="36513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7" name="Oval 124">
              <a:extLst>
                <a:ext uri="{FF2B5EF4-FFF2-40B4-BE49-F238E27FC236}">
                  <a16:creationId xmlns:a16="http://schemas.microsoft.com/office/drawing/2014/main" id="{62BA41D8-297E-45B7-A0E3-F2EF69E57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0200" y="-349331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8" name="Oval 125">
              <a:extLst>
                <a:ext uri="{FF2B5EF4-FFF2-40B4-BE49-F238E27FC236}">
                  <a16:creationId xmlns:a16="http://schemas.microsoft.com/office/drawing/2014/main" id="{080F8303-D3C6-408A-B235-7CB2B05F2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8437" y="-3452043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9" name="Oval 126">
              <a:extLst>
                <a:ext uri="{FF2B5EF4-FFF2-40B4-BE49-F238E27FC236}">
                  <a16:creationId xmlns:a16="http://schemas.microsoft.com/office/drawing/2014/main" id="{EB1645FA-A375-41E8-BE73-7847AD8D1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2712" y="-3837805"/>
              <a:ext cx="58738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0" name="Oval 127">
              <a:extLst>
                <a:ext uri="{FF2B5EF4-FFF2-40B4-BE49-F238E27FC236}">
                  <a16:creationId xmlns:a16="http://schemas.microsoft.com/office/drawing/2014/main" id="{1A942BE7-C3C8-4730-82D2-C37F7B02B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3300" y="-3683818"/>
              <a:ext cx="52388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1" name="Oval 128">
              <a:extLst>
                <a:ext uri="{FF2B5EF4-FFF2-40B4-BE49-F238E27FC236}">
                  <a16:creationId xmlns:a16="http://schemas.microsoft.com/office/drawing/2014/main" id="{F1C3D9C4-E626-4D9E-8CE7-8516B7F3A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3225" y="-3969568"/>
              <a:ext cx="8255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2" name="Oval 129">
              <a:extLst>
                <a:ext uri="{FF2B5EF4-FFF2-40B4-BE49-F238E27FC236}">
                  <a16:creationId xmlns:a16="http://schemas.microsoft.com/office/drawing/2014/main" id="{4AFC19E9-D91E-433F-A3EF-E02F67738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7475" y="-425055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3" name="Oval 130">
              <a:extLst>
                <a:ext uri="{FF2B5EF4-FFF2-40B4-BE49-F238E27FC236}">
                  <a16:creationId xmlns:a16="http://schemas.microsoft.com/office/drawing/2014/main" id="{F0A59B42-B441-4E32-A6F3-79546486B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7775" y="-4448993"/>
              <a:ext cx="30163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4" name="Oval 131">
              <a:extLst>
                <a:ext uri="{FF2B5EF4-FFF2-40B4-BE49-F238E27FC236}">
                  <a16:creationId xmlns:a16="http://schemas.microsoft.com/office/drawing/2014/main" id="{AAFA669A-7B66-4A24-B76D-30246C72C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2762" y="-4250555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5" name="Oval 132">
              <a:extLst>
                <a:ext uri="{FF2B5EF4-FFF2-40B4-BE49-F238E27FC236}">
                  <a16:creationId xmlns:a16="http://schemas.microsoft.com/office/drawing/2014/main" id="{8D2ABD8D-BAB8-4345-8827-26079EC90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9187" y="-4709343"/>
              <a:ext cx="30163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6" name="Oval 133">
              <a:extLst>
                <a:ext uri="{FF2B5EF4-FFF2-40B4-BE49-F238E27FC236}">
                  <a16:creationId xmlns:a16="http://schemas.microsoft.com/office/drawing/2014/main" id="{A3DE2B54-11AA-46A9-A574-BD87B4AEF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562" y="-535069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7" name="Oval 134">
              <a:extLst>
                <a:ext uri="{FF2B5EF4-FFF2-40B4-BE49-F238E27FC236}">
                  <a16:creationId xmlns:a16="http://schemas.microsoft.com/office/drawing/2014/main" id="{68378317-7CBB-458D-91B9-16F19438A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2925" y="-5741218"/>
              <a:ext cx="107950" cy="109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8" name="Oval 135">
              <a:extLst>
                <a:ext uri="{FF2B5EF4-FFF2-40B4-BE49-F238E27FC236}">
                  <a16:creationId xmlns:a16="http://schemas.microsoft.com/office/drawing/2014/main" id="{6CF224DF-AEA0-4E1A-AADB-6589B6B70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8350" y="-510621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9" name="Oval 136">
              <a:extLst>
                <a:ext uri="{FF2B5EF4-FFF2-40B4-BE49-F238E27FC236}">
                  <a16:creationId xmlns:a16="http://schemas.microsoft.com/office/drawing/2014/main" id="{DE4DEEFA-8A36-4771-B976-A19035047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6450" y="-5218930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0" name="Oval 137">
              <a:extLst>
                <a:ext uri="{FF2B5EF4-FFF2-40B4-BE49-F238E27FC236}">
                  <a16:creationId xmlns:a16="http://schemas.microsoft.com/office/drawing/2014/main" id="{51942EAA-F7B9-46DD-9650-1C1E0CB31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9612" y="-5106218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1" name="Oval 138">
              <a:extLst>
                <a:ext uri="{FF2B5EF4-FFF2-40B4-BE49-F238E27FC236}">
                  <a16:creationId xmlns:a16="http://schemas.microsoft.com/office/drawing/2014/main" id="{611502CC-D3FE-44DB-B910-92175F77B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9612" y="-5587230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2" name="Oval 139">
              <a:extLst>
                <a:ext uri="{FF2B5EF4-FFF2-40B4-BE49-F238E27FC236}">
                  <a16:creationId xmlns:a16="http://schemas.microsoft.com/office/drawing/2014/main" id="{20336E26-9B47-4DDC-8E4A-D00C53E67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4100" y="-5482455"/>
              <a:ext cx="38100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3" name="Oval 140">
              <a:extLst>
                <a:ext uri="{FF2B5EF4-FFF2-40B4-BE49-F238E27FC236}">
                  <a16:creationId xmlns:a16="http://schemas.microsoft.com/office/drawing/2014/main" id="{C00EB5AC-E556-4836-8B21-D9FA866C6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2675" y="-506494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4" name="Oval 141">
              <a:extLst>
                <a:ext uri="{FF2B5EF4-FFF2-40B4-BE49-F238E27FC236}">
                  <a16:creationId xmlns:a16="http://schemas.microsoft.com/office/drawing/2014/main" id="{40E6EB2D-AA73-4EA5-A84D-61E482658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12" y="-5914255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5" name="Oval 142">
              <a:extLst>
                <a:ext uri="{FF2B5EF4-FFF2-40B4-BE49-F238E27FC236}">
                  <a16:creationId xmlns:a16="http://schemas.microsoft.com/office/drawing/2014/main" id="{1A29E77B-4ECE-4110-AEA1-473363163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-5661843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6" name="Oval 143">
              <a:extLst>
                <a:ext uri="{FF2B5EF4-FFF2-40B4-BE49-F238E27FC236}">
                  <a16:creationId xmlns:a16="http://schemas.microsoft.com/office/drawing/2014/main" id="{10DFF050-826E-4AA5-8CEC-AB7D0BB08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4587" y="-5718993"/>
              <a:ext cx="47625" cy="539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7" name="Oval 144">
              <a:extLst>
                <a:ext uri="{FF2B5EF4-FFF2-40B4-BE49-F238E27FC236}">
                  <a16:creationId xmlns:a16="http://schemas.microsoft.com/office/drawing/2014/main" id="{3B25B602-B6B9-4D54-84A1-63DFE1A4E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9987" y="-6266680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8" name="Oval 145">
              <a:extLst>
                <a:ext uri="{FF2B5EF4-FFF2-40B4-BE49-F238E27FC236}">
                  <a16:creationId xmlns:a16="http://schemas.microsoft.com/office/drawing/2014/main" id="{DAA51D73-EFF1-43B3-9DB9-95E3A72B6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-544435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9" name="Oval 146">
              <a:extLst>
                <a:ext uri="{FF2B5EF4-FFF2-40B4-BE49-F238E27FC236}">
                  <a16:creationId xmlns:a16="http://schemas.microsoft.com/office/drawing/2014/main" id="{0813C2E4-372C-41A7-A9BE-DD9947F24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3950" y="-5507855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0" name="Oval 147">
              <a:extLst>
                <a:ext uri="{FF2B5EF4-FFF2-40B4-BE49-F238E27FC236}">
                  <a16:creationId xmlns:a16="http://schemas.microsoft.com/office/drawing/2014/main" id="{7ECFBD85-2266-4EDB-BBBE-ACA9F08CF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6475" y="-5268143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1" name="Oval 148">
              <a:extLst>
                <a:ext uri="{FF2B5EF4-FFF2-40B4-BE49-F238E27FC236}">
                  <a16:creationId xmlns:a16="http://schemas.microsoft.com/office/drawing/2014/main" id="{372C4D3B-3E4D-4C7C-8C36-C1D6E0932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6437" y="-4974455"/>
              <a:ext cx="74613" cy="77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2" name="Oval 149">
              <a:extLst>
                <a:ext uri="{FF2B5EF4-FFF2-40B4-BE49-F238E27FC236}">
                  <a16:creationId xmlns:a16="http://schemas.microsoft.com/office/drawing/2014/main" id="{F5C1F1CD-4643-48C0-86CB-D84238B3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812" y="-4822055"/>
              <a:ext cx="71438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3" name="Oval 150">
              <a:extLst>
                <a:ext uri="{FF2B5EF4-FFF2-40B4-BE49-F238E27FC236}">
                  <a16:creationId xmlns:a16="http://schemas.microsoft.com/office/drawing/2014/main" id="{C8706D51-BE75-4FFB-9C4E-03E813A2C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812" y="-5268143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4" name="Oval 151">
              <a:extLst>
                <a:ext uri="{FF2B5EF4-FFF2-40B4-BE49-F238E27FC236}">
                  <a16:creationId xmlns:a16="http://schemas.microsoft.com/office/drawing/2014/main" id="{A1A1E1F4-B5BB-44A9-A548-DCE8B997A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525" y="-5766618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5" name="Oval 152">
              <a:extLst>
                <a:ext uri="{FF2B5EF4-FFF2-40B4-BE49-F238E27FC236}">
                  <a16:creationId xmlns:a16="http://schemas.microsoft.com/office/drawing/2014/main" id="{85175649-1095-416D-BCA1-D7B58C895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450" y="-5879330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6" name="Oval 153">
              <a:extLst>
                <a:ext uri="{FF2B5EF4-FFF2-40B4-BE49-F238E27FC236}">
                  <a16:creationId xmlns:a16="http://schemas.microsoft.com/office/drawing/2014/main" id="{E994EE42-92A9-4AA8-BFCE-73626A2F1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4437" y="-6292080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7" name="Oval 154">
              <a:extLst>
                <a:ext uri="{FF2B5EF4-FFF2-40B4-BE49-F238E27FC236}">
                  <a16:creationId xmlns:a16="http://schemas.microsoft.com/office/drawing/2014/main" id="{3CF9F65C-4B94-467E-9539-376303A6AA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325" y="-6258743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8" name="Oval 155">
              <a:extLst>
                <a:ext uri="{FF2B5EF4-FFF2-40B4-BE49-F238E27FC236}">
                  <a16:creationId xmlns:a16="http://schemas.microsoft.com/office/drawing/2014/main" id="{A2BA1B2E-C610-4C57-9A30-17CFF9CD9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8700" y="-6244455"/>
              <a:ext cx="46038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9" name="Oval 156">
              <a:extLst>
                <a:ext uri="{FF2B5EF4-FFF2-40B4-BE49-F238E27FC236}">
                  <a16:creationId xmlns:a16="http://schemas.microsoft.com/office/drawing/2014/main" id="{CBCBB96D-477C-4289-B092-3C6DDADCA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425" y="-6007918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0" name="Oval 157">
              <a:extLst>
                <a:ext uri="{FF2B5EF4-FFF2-40B4-BE49-F238E27FC236}">
                  <a16:creationId xmlns:a16="http://schemas.microsoft.com/office/drawing/2014/main" id="{080CBACC-BEE9-4556-8572-7A75E797B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512" y="-5845993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1" name="Oval 158">
              <a:extLst>
                <a:ext uri="{FF2B5EF4-FFF2-40B4-BE49-F238E27FC236}">
                  <a16:creationId xmlns:a16="http://schemas.microsoft.com/office/drawing/2014/main" id="{C30F9253-C17C-4A5E-8391-763A908B9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612" y="-4544243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2" name="Oval 159">
              <a:extLst>
                <a:ext uri="{FF2B5EF4-FFF2-40B4-BE49-F238E27FC236}">
                  <a16:creationId xmlns:a16="http://schemas.microsoft.com/office/drawing/2014/main" id="{04FA1BB9-7E60-4776-A98C-A03BB71E3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612" y="-480300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3" name="Oval 160">
              <a:extLst>
                <a:ext uri="{FF2B5EF4-FFF2-40B4-BE49-F238E27FC236}">
                  <a16:creationId xmlns:a16="http://schemas.microsoft.com/office/drawing/2014/main" id="{EA4114AB-2434-4979-AF28-CE227E6D0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2250" y="-4679180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4" name="Oval 161">
              <a:extLst>
                <a:ext uri="{FF2B5EF4-FFF2-40B4-BE49-F238E27FC236}">
                  <a16:creationId xmlns:a16="http://schemas.microsoft.com/office/drawing/2014/main" id="{12249396-F0E7-4BEE-B7CC-ED4389FE7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912" y="-4803005"/>
              <a:ext cx="52388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5" name="Oval 162">
              <a:extLst>
                <a:ext uri="{FF2B5EF4-FFF2-40B4-BE49-F238E27FC236}">
                  <a16:creationId xmlns:a16="http://schemas.microsoft.com/office/drawing/2014/main" id="{541AF33E-1032-4F1B-828A-E4B044CCC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900" y="-4896668"/>
              <a:ext cx="25400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6" name="Oval 163">
              <a:extLst>
                <a:ext uri="{FF2B5EF4-FFF2-40B4-BE49-F238E27FC236}">
                  <a16:creationId xmlns:a16="http://schemas.microsoft.com/office/drawing/2014/main" id="{83F2E6C4-7F57-4930-A366-A954621CD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225" y="-5684068"/>
              <a:ext cx="71438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7" name="Oval 164">
              <a:extLst>
                <a:ext uri="{FF2B5EF4-FFF2-40B4-BE49-F238E27FC236}">
                  <a16:creationId xmlns:a16="http://schemas.microsoft.com/office/drawing/2014/main" id="{453EA0BD-B8A7-4114-8E4B-7D2C75AD8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725" y="-422039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8" name="Oval 165">
              <a:extLst>
                <a:ext uri="{FF2B5EF4-FFF2-40B4-BE49-F238E27FC236}">
                  <a16:creationId xmlns:a16="http://schemas.microsoft.com/office/drawing/2014/main" id="{3E04AE4C-3103-4C4C-BD99-4BFC3DE75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25" y="-3953693"/>
              <a:ext cx="49213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9" name="Oval 166">
              <a:extLst>
                <a:ext uri="{FF2B5EF4-FFF2-40B4-BE49-F238E27FC236}">
                  <a16:creationId xmlns:a16="http://schemas.microsoft.com/office/drawing/2014/main" id="{5B14E97E-C415-4DB3-A1F6-3D3FE410F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5" y="-3733030"/>
              <a:ext cx="93663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0" name="Oval 167">
              <a:extLst>
                <a:ext uri="{FF2B5EF4-FFF2-40B4-BE49-F238E27FC236}">
                  <a16:creationId xmlns:a16="http://schemas.microsoft.com/office/drawing/2014/main" id="{E8C1AF93-2CF2-4C96-B92E-3FB73DA13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12" y="-377748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1" name="Oval 168">
              <a:extLst>
                <a:ext uri="{FF2B5EF4-FFF2-40B4-BE49-F238E27FC236}">
                  <a16:creationId xmlns:a16="http://schemas.microsoft.com/office/drawing/2014/main" id="{01A770BB-0782-46C2-8667-2E0F9F26A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600" y="-4018780"/>
              <a:ext cx="30163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2" name="Oval 169">
              <a:extLst>
                <a:ext uri="{FF2B5EF4-FFF2-40B4-BE49-F238E27FC236}">
                  <a16:creationId xmlns:a16="http://schemas.microsoft.com/office/drawing/2014/main" id="{EE2F8A20-2E98-429D-A2AD-EF88581FB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8100" y="-4280718"/>
              <a:ext cx="33338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3" name="Oval 170">
              <a:extLst>
                <a:ext uri="{FF2B5EF4-FFF2-40B4-BE49-F238E27FC236}">
                  <a16:creationId xmlns:a16="http://schemas.microsoft.com/office/drawing/2014/main" id="{31E819F5-14CA-44BA-A95E-E6EAF5A66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850" y="-4453755"/>
              <a:ext cx="36513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4" name="Oval 171">
              <a:extLst>
                <a:ext uri="{FF2B5EF4-FFF2-40B4-BE49-F238E27FC236}">
                  <a16:creationId xmlns:a16="http://schemas.microsoft.com/office/drawing/2014/main" id="{075F0A84-5ED5-4D23-B2E3-6E389DCB1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12763" y="-2993255"/>
              <a:ext cx="57150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5" name="Oval 172">
              <a:extLst>
                <a:ext uri="{FF2B5EF4-FFF2-40B4-BE49-F238E27FC236}">
                  <a16:creationId xmlns:a16="http://schemas.microsoft.com/office/drawing/2014/main" id="{329DF30A-5529-4007-AA0A-AB117CAF1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85775" y="-2577330"/>
              <a:ext cx="93663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</p:grpSp>
      <p:pic>
        <p:nvPicPr>
          <p:cNvPr id="206" name="地球">
            <a:extLst>
              <a:ext uri="{FF2B5EF4-FFF2-40B4-BE49-F238E27FC236}">
                <a16:creationId xmlns:a16="http://schemas.microsoft.com/office/drawing/2014/main" id="{F3DDBA23-EAC9-4AAF-BD13-AA859BD2C1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53" y="2330473"/>
            <a:ext cx="5790446" cy="700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7" name="组合 206">
            <a:extLst>
              <a:ext uri="{FF2B5EF4-FFF2-40B4-BE49-F238E27FC236}">
                <a16:creationId xmlns:a16="http://schemas.microsoft.com/office/drawing/2014/main" id="{C7CB796E-8531-4D2E-B96D-8781337702D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31194" y="-4891617"/>
            <a:ext cx="10418993" cy="10424584"/>
            <a:chOff x="804839" y="2704271"/>
            <a:chExt cx="10425480" cy="10425480"/>
          </a:xfrm>
        </p:grpSpPr>
        <p:sp>
          <p:nvSpPr>
            <p:cNvPr id="208" name="虚线圆外">
              <a:extLst>
                <a:ext uri="{FF2B5EF4-FFF2-40B4-BE49-F238E27FC236}">
                  <a16:creationId xmlns:a16="http://schemas.microsoft.com/office/drawing/2014/main" id="{17055BCB-EB4B-47ED-9EE8-450B760CCE7F}"/>
                </a:ext>
              </a:extLst>
            </p:cNvPr>
            <p:cNvSpPr/>
            <p:nvPr/>
          </p:nvSpPr>
          <p:spPr bwMode="auto">
            <a:xfrm>
              <a:off x="804839" y="2704271"/>
              <a:ext cx="10425480" cy="10425480"/>
            </a:xfrm>
            <a:prstGeom prst="ellipse">
              <a:avLst/>
            </a:prstGeom>
            <a:noFill/>
            <a:ln w="6350" cap="flat" cmpd="sng" algn="ctr">
              <a:solidFill>
                <a:schemeClr val="accent2">
                  <a:alpha val="26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09" name="椭圆 208">
              <a:extLst>
                <a:ext uri="{FF2B5EF4-FFF2-40B4-BE49-F238E27FC236}">
                  <a16:creationId xmlns:a16="http://schemas.microsoft.com/office/drawing/2014/main" id="{BDDA253A-CE3A-4EDB-BB02-4F71668FD810}"/>
                </a:ext>
              </a:extLst>
            </p:cNvPr>
            <p:cNvSpPr/>
            <p:nvPr/>
          </p:nvSpPr>
          <p:spPr bwMode="auto">
            <a:xfrm>
              <a:off x="1810750" y="4675058"/>
              <a:ext cx="152475" cy="152413"/>
            </a:xfrm>
            <a:prstGeom prst="ellipse">
              <a:avLst/>
            </a:prstGeom>
            <a:solidFill>
              <a:schemeClr val="accent2">
                <a:alpha val="3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0" name="椭圆 209">
              <a:extLst>
                <a:ext uri="{FF2B5EF4-FFF2-40B4-BE49-F238E27FC236}">
                  <a16:creationId xmlns:a16="http://schemas.microsoft.com/office/drawing/2014/main" id="{32FF4636-C071-43A3-BBF1-ED32EE911B00}"/>
                </a:ext>
              </a:extLst>
            </p:cNvPr>
            <p:cNvSpPr/>
            <p:nvPr/>
          </p:nvSpPr>
          <p:spPr bwMode="auto">
            <a:xfrm>
              <a:off x="8460356" y="3267353"/>
              <a:ext cx="150358" cy="152413"/>
            </a:xfrm>
            <a:prstGeom prst="ellipse">
              <a:avLst/>
            </a:prstGeom>
            <a:solidFill>
              <a:schemeClr val="accent2">
                <a:alpha val="3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1" name="椭圆 210">
              <a:extLst>
                <a:ext uri="{FF2B5EF4-FFF2-40B4-BE49-F238E27FC236}">
                  <a16:creationId xmlns:a16="http://schemas.microsoft.com/office/drawing/2014/main" id="{2C5B4799-E2AD-4CD9-8A1E-FA1153E05E93}"/>
                </a:ext>
              </a:extLst>
            </p:cNvPr>
            <p:cNvSpPr/>
            <p:nvPr/>
          </p:nvSpPr>
          <p:spPr bwMode="auto">
            <a:xfrm>
              <a:off x="10554771" y="5360917"/>
              <a:ext cx="150357" cy="152413"/>
            </a:xfrm>
            <a:prstGeom prst="ellipse">
              <a:avLst/>
            </a:prstGeom>
            <a:solidFill>
              <a:schemeClr val="accent2">
                <a:alpha val="3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2" name="椭圆 211">
              <a:extLst>
                <a:ext uri="{FF2B5EF4-FFF2-40B4-BE49-F238E27FC236}">
                  <a16:creationId xmlns:a16="http://schemas.microsoft.com/office/drawing/2014/main" id="{F6220E91-F538-4990-988E-A0B7F9CE082A}"/>
                </a:ext>
              </a:extLst>
            </p:cNvPr>
            <p:cNvSpPr/>
            <p:nvPr/>
          </p:nvSpPr>
          <p:spPr bwMode="auto">
            <a:xfrm>
              <a:off x="10059227" y="11055239"/>
              <a:ext cx="152475" cy="152413"/>
            </a:xfrm>
            <a:prstGeom prst="ellipse">
              <a:avLst/>
            </a:prstGeom>
            <a:solidFill>
              <a:schemeClr val="accent2">
                <a:alpha val="2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3" name="椭圆 212">
              <a:extLst>
                <a:ext uri="{FF2B5EF4-FFF2-40B4-BE49-F238E27FC236}">
                  <a16:creationId xmlns:a16="http://schemas.microsoft.com/office/drawing/2014/main" id="{278C25AB-A122-4779-ADAE-DAE74C5D78D1}"/>
                </a:ext>
              </a:extLst>
            </p:cNvPr>
            <p:cNvSpPr/>
            <p:nvPr/>
          </p:nvSpPr>
          <p:spPr bwMode="auto">
            <a:xfrm>
              <a:off x="2077581" y="11377000"/>
              <a:ext cx="152475" cy="150297"/>
            </a:xfrm>
            <a:prstGeom prst="ellipse">
              <a:avLst/>
            </a:prstGeom>
            <a:solidFill>
              <a:schemeClr val="accent2">
                <a:alpha val="2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</p:grpSp>
      <p:grpSp>
        <p:nvGrpSpPr>
          <p:cNvPr id="214" name="组合 213">
            <a:extLst>
              <a:ext uri="{FF2B5EF4-FFF2-40B4-BE49-F238E27FC236}">
                <a16:creationId xmlns:a16="http://schemas.microsoft.com/office/drawing/2014/main" id="{58105DC6-BEFC-4AE8-ABD6-D01836D6EAD0}"/>
              </a:ext>
            </a:extLst>
          </p:cNvPr>
          <p:cNvGrpSpPr>
            <a:grpSpLocks/>
          </p:cNvGrpSpPr>
          <p:nvPr userDrawn="1"/>
        </p:nvGrpSpPr>
        <p:grpSpPr bwMode="auto">
          <a:xfrm rot="2884929">
            <a:off x="1334831" y="-4031625"/>
            <a:ext cx="9599084" cy="9593602"/>
            <a:chOff x="804839" y="2704271"/>
            <a:chExt cx="10425480" cy="10425480"/>
          </a:xfrm>
        </p:grpSpPr>
        <p:sp>
          <p:nvSpPr>
            <p:cNvPr id="215" name="虚线圆外">
              <a:extLst>
                <a:ext uri="{FF2B5EF4-FFF2-40B4-BE49-F238E27FC236}">
                  <a16:creationId xmlns:a16="http://schemas.microsoft.com/office/drawing/2014/main" id="{5D92F96F-73B7-48D5-9F89-DD797DB6F32A}"/>
                </a:ext>
              </a:extLst>
            </p:cNvPr>
            <p:cNvSpPr/>
            <p:nvPr/>
          </p:nvSpPr>
          <p:spPr bwMode="auto">
            <a:xfrm>
              <a:off x="804839" y="2704271"/>
              <a:ext cx="10425480" cy="10425480"/>
            </a:xfrm>
            <a:prstGeom prst="ellipse">
              <a:avLst/>
            </a:prstGeom>
            <a:noFill/>
            <a:ln w="6350" cap="flat" cmpd="sng" algn="ctr">
              <a:solidFill>
                <a:schemeClr val="accent2">
                  <a:alpha val="33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6" name="椭圆 215">
              <a:extLst>
                <a:ext uri="{FF2B5EF4-FFF2-40B4-BE49-F238E27FC236}">
                  <a16:creationId xmlns:a16="http://schemas.microsoft.com/office/drawing/2014/main" id="{08C0F9A9-C785-4469-88CF-9D3EF0046F29}"/>
                </a:ext>
              </a:extLst>
            </p:cNvPr>
            <p:cNvSpPr/>
            <p:nvPr/>
          </p:nvSpPr>
          <p:spPr bwMode="auto">
            <a:xfrm>
              <a:off x="1808933" y="4674551"/>
              <a:ext cx="151727" cy="151794"/>
            </a:xfrm>
            <a:prstGeom prst="ellipse">
              <a:avLst/>
            </a:prstGeom>
            <a:solidFill>
              <a:schemeClr val="accent2">
                <a:alpha val="4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7" name="椭圆 216">
              <a:extLst>
                <a:ext uri="{FF2B5EF4-FFF2-40B4-BE49-F238E27FC236}">
                  <a16:creationId xmlns:a16="http://schemas.microsoft.com/office/drawing/2014/main" id="{2EDAE588-71D1-4353-ACAA-9DDEC6039F01}"/>
                </a:ext>
              </a:extLst>
            </p:cNvPr>
            <p:cNvSpPr/>
            <p:nvPr/>
          </p:nvSpPr>
          <p:spPr bwMode="auto">
            <a:xfrm>
              <a:off x="8456509" y="3267610"/>
              <a:ext cx="151727" cy="151794"/>
            </a:xfrm>
            <a:prstGeom prst="ellipse">
              <a:avLst/>
            </a:prstGeom>
            <a:solidFill>
              <a:schemeClr val="accent2">
                <a:alpha val="2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8" name="椭圆 217">
              <a:extLst>
                <a:ext uri="{FF2B5EF4-FFF2-40B4-BE49-F238E27FC236}">
                  <a16:creationId xmlns:a16="http://schemas.microsoft.com/office/drawing/2014/main" id="{78243BB7-7680-4E9B-8FA6-75E291A8BF2C}"/>
                </a:ext>
              </a:extLst>
            </p:cNvPr>
            <p:cNvSpPr/>
            <p:nvPr/>
          </p:nvSpPr>
          <p:spPr bwMode="auto">
            <a:xfrm>
              <a:off x="10551924" y="5359904"/>
              <a:ext cx="151727" cy="151794"/>
            </a:xfrm>
            <a:prstGeom prst="ellipse">
              <a:avLst/>
            </a:prstGeom>
            <a:solidFill>
              <a:schemeClr val="accent2">
                <a:alpha val="2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9" name="椭圆 218">
              <a:extLst>
                <a:ext uri="{FF2B5EF4-FFF2-40B4-BE49-F238E27FC236}">
                  <a16:creationId xmlns:a16="http://schemas.microsoft.com/office/drawing/2014/main" id="{9BB85577-076D-4A4D-B994-2FC5D5C48BA2}"/>
                </a:ext>
              </a:extLst>
            </p:cNvPr>
            <p:cNvSpPr/>
            <p:nvPr/>
          </p:nvSpPr>
          <p:spPr bwMode="auto">
            <a:xfrm>
              <a:off x="10057465" y="11054193"/>
              <a:ext cx="151727" cy="151794"/>
            </a:xfrm>
            <a:prstGeom prst="ellipse">
              <a:avLst/>
            </a:prstGeom>
            <a:solidFill>
              <a:schemeClr val="accent2">
                <a:alpha val="3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20" name="椭圆 219">
              <a:extLst>
                <a:ext uri="{FF2B5EF4-FFF2-40B4-BE49-F238E27FC236}">
                  <a16:creationId xmlns:a16="http://schemas.microsoft.com/office/drawing/2014/main" id="{C377466A-3EBA-4C94-AFDB-E82BC125D4F4}"/>
                </a:ext>
              </a:extLst>
            </p:cNvPr>
            <p:cNvSpPr/>
            <p:nvPr/>
          </p:nvSpPr>
          <p:spPr bwMode="auto">
            <a:xfrm>
              <a:off x="2076004" y="11374695"/>
              <a:ext cx="151727" cy="154095"/>
            </a:xfrm>
            <a:prstGeom prst="ellipse">
              <a:avLst/>
            </a:prstGeom>
            <a:solidFill>
              <a:schemeClr val="accent2">
                <a:alpha val="4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221" name="Shape 1547">
            <a:extLst>
              <a:ext uri="{FF2B5EF4-FFF2-40B4-BE49-F238E27FC236}">
                <a16:creationId xmlns:a16="http://schemas.microsoft.com/office/drawing/2014/main" id="{4A2C987C-8CC1-4BC5-96BC-3DE33C950724}"/>
              </a:ext>
            </a:extLst>
          </p:cNvPr>
          <p:cNvSpPr/>
          <p:nvPr userDrawn="1"/>
        </p:nvSpPr>
        <p:spPr>
          <a:xfrm flipV="1">
            <a:off x="292071" y="956733"/>
            <a:ext cx="11339624" cy="0"/>
          </a:xfrm>
          <a:prstGeom prst="line">
            <a:avLst/>
          </a:prstGeom>
          <a:ln w="25400">
            <a:solidFill>
              <a:srgbClr val="9A9A9A"/>
            </a:solidFill>
            <a:prstDash val="sysDot"/>
            <a:miter lim="400000"/>
            <a:headEnd type="triangle" len="sm"/>
            <a:tailEnd type="triangle" len="sm"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3200"/>
            </a:pPr>
            <a:endParaRPr sz="2266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22" name="Shape 1545">
            <a:extLst>
              <a:ext uri="{FF2B5EF4-FFF2-40B4-BE49-F238E27FC236}">
                <a16:creationId xmlns:a16="http://schemas.microsoft.com/office/drawing/2014/main" id="{91E582A5-E665-4098-B397-97010B652974}"/>
              </a:ext>
            </a:extLst>
          </p:cNvPr>
          <p:cNvSpPr/>
          <p:nvPr userDrawn="1"/>
        </p:nvSpPr>
        <p:spPr>
          <a:xfrm>
            <a:off x="876201" y="351371"/>
            <a:ext cx="5373518" cy="38978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sz="2533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rPr>
              <a:t>临时仲裁审理模式的实现</a:t>
            </a:r>
            <a:endParaRPr sz="2533" b="1" dirty="0">
              <a:solidFill>
                <a:schemeClr val="bg1">
                  <a:lumMod val="8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3" name="Oval 69">
            <a:extLst>
              <a:ext uri="{FF2B5EF4-FFF2-40B4-BE49-F238E27FC236}">
                <a16:creationId xmlns:a16="http://schemas.microsoft.com/office/drawing/2014/main" id="{B111074D-9009-40E3-BD69-BE8A9FC5C4B6}"/>
              </a:ext>
            </a:extLst>
          </p:cNvPr>
          <p:cNvSpPr/>
          <p:nvPr userDrawn="1"/>
        </p:nvSpPr>
        <p:spPr>
          <a:xfrm>
            <a:off x="10882483" y="730273"/>
            <a:ext cx="129101" cy="1312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405" tIns="22706" rIns="45405" bIns="2270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zh-CN" sz="1200">
              <a:solidFill>
                <a:srgbClr val="595959"/>
              </a:solidFill>
              <a:latin typeface="Franklin Gothic Book" panose="020B0503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224" name="Oval 70">
            <a:extLst>
              <a:ext uri="{FF2B5EF4-FFF2-40B4-BE49-F238E27FC236}">
                <a16:creationId xmlns:a16="http://schemas.microsoft.com/office/drawing/2014/main" id="{9741828E-7B7B-4D3D-B7D6-3EA0B8331199}"/>
              </a:ext>
            </a:extLst>
          </p:cNvPr>
          <p:cNvSpPr/>
          <p:nvPr userDrawn="1"/>
        </p:nvSpPr>
        <p:spPr>
          <a:xfrm>
            <a:off x="11034863" y="730273"/>
            <a:ext cx="129101" cy="1312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405" tIns="22706" rIns="45405" bIns="2270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zh-CN" sz="1200">
              <a:solidFill>
                <a:srgbClr val="595959"/>
              </a:solidFill>
              <a:latin typeface="Franklin Gothic Book" panose="020B0503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225" name="Oval 71">
            <a:extLst>
              <a:ext uri="{FF2B5EF4-FFF2-40B4-BE49-F238E27FC236}">
                <a16:creationId xmlns:a16="http://schemas.microsoft.com/office/drawing/2014/main" id="{37CA77C9-97DD-45F1-A1E6-8533D93F24D3}"/>
              </a:ext>
            </a:extLst>
          </p:cNvPr>
          <p:cNvSpPr/>
          <p:nvPr userDrawn="1"/>
        </p:nvSpPr>
        <p:spPr>
          <a:xfrm>
            <a:off x="11187243" y="730273"/>
            <a:ext cx="129101" cy="1312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405" tIns="22706" rIns="45405" bIns="2270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zh-CN" sz="1200">
              <a:solidFill>
                <a:srgbClr val="595959"/>
              </a:solidFill>
              <a:latin typeface="Franklin Gothic Book" panose="020B0503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226" name="Oval 72">
            <a:extLst>
              <a:ext uri="{FF2B5EF4-FFF2-40B4-BE49-F238E27FC236}">
                <a16:creationId xmlns:a16="http://schemas.microsoft.com/office/drawing/2014/main" id="{3C73394D-9D0D-426A-909C-5F3F3AEF9B5B}"/>
              </a:ext>
            </a:extLst>
          </p:cNvPr>
          <p:cNvSpPr/>
          <p:nvPr userDrawn="1"/>
        </p:nvSpPr>
        <p:spPr>
          <a:xfrm>
            <a:off x="11339624" y="730273"/>
            <a:ext cx="126983" cy="1312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405" tIns="22706" rIns="45405" bIns="2270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zh-CN" sz="1200">
              <a:solidFill>
                <a:srgbClr val="595959"/>
              </a:solidFill>
              <a:latin typeface="Franklin Gothic Book" panose="020B0503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227" name="Oval 73">
            <a:extLst>
              <a:ext uri="{FF2B5EF4-FFF2-40B4-BE49-F238E27FC236}">
                <a16:creationId xmlns:a16="http://schemas.microsoft.com/office/drawing/2014/main" id="{B5E4381E-357F-4DE1-A26F-9CDBF3665AE2}"/>
              </a:ext>
            </a:extLst>
          </p:cNvPr>
          <p:cNvSpPr/>
          <p:nvPr userDrawn="1"/>
        </p:nvSpPr>
        <p:spPr>
          <a:xfrm>
            <a:off x="11489905" y="730273"/>
            <a:ext cx="129099" cy="1312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405" tIns="22706" rIns="45405" bIns="2270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zh-CN" sz="1200">
              <a:solidFill>
                <a:srgbClr val="595959"/>
              </a:solidFill>
              <a:latin typeface="Franklin Gothic Book" panose="020B0503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228" name="Shape 1551">
            <a:extLst>
              <a:ext uri="{FF2B5EF4-FFF2-40B4-BE49-F238E27FC236}">
                <a16:creationId xmlns:a16="http://schemas.microsoft.com/office/drawing/2014/main" id="{37C33459-6933-4173-8244-243615DF0FFC}"/>
              </a:ext>
            </a:extLst>
          </p:cNvPr>
          <p:cNvSpPr/>
          <p:nvPr userDrawn="1"/>
        </p:nvSpPr>
        <p:spPr>
          <a:xfrm>
            <a:off x="744970" y="353484"/>
            <a:ext cx="25397" cy="446616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2266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6936565"/>
      </p:ext>
    </p:extLst>
  </p:cSld>
  <p:clrMapOvr>
    <a:masterClrMapping/>
  </p:clrMapOvr>
  <p:transition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18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30" dur="28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32" dur="22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34" dur="16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62358 -0.04652 L 0.62358 -0.04629 C 0.61734 -0.05347 0.61005 -0.05787 0.60484 -0.06736 C 0.6025 -0.07129 0.60367 -0.0787 0.6025 -0.08379 C 0.60133 -0.08842 0.59911 -0.09213 0.59781 -0.09652 C 0.59599 -0.10185 0.59482 -0.10763 0.59313 -0.11296 C 0.59169 -0.11759 0.58948 -0.12106 0.58844 -0.12546 C 0.58076 -0.15625 0.58727 -0.14282 0.57907 -0.16759 C 0.57087 -0.19143 0.57061 -0.18912 0.56254 -0.20879 C 0.56098 -0.21296 0.55981 -0.21759 0.55785 -0.22176 C 0.53078 -0.27777 0.56111 -0.20856 0.54393 -0.25069 C 0.53924 -0.2618 0.53286 -0.27106 0.52987 -0.28379 C 0.52141 -0.31875 0.52701 -0.30555 0.51581 -0.32569 C 0.51503 -0.33263 0.51451 -0.33958 0.51347 -0.34652 C 0.50644 -0.38796 0.51061 -0.3456 0.5041 -0.39213 L 0.49941 -0.42569 C 0.50019 -0.45463 0.50058 -0.48402 0.50176 -0.51296 C 0.5028 -0.54282 0.50267 -0.53912 0.50644 -0.55879 C 0.50722 -0.57407 0.50878 -0.58935 0.50878 -0.60486 C 0.50878 -0.62986 0.50774 -0.65486 0.50644 -0.67986 C 0.50618 -0.68426 0.50501 -0.68819 0.5041 -0.69236 C 0.50163 -0.70254 0.49694 -0.71851 0.49238 -0.72546 C 0.48809 -0.73217 0.48366 -0.73912 0.47833 -0.74236 C 0.46817 -0.74814 0.47364 -0.7456 0.46193 -0.75046 C 0.45177 -0.7493 0.44149 -0.74861 0.43147 -0.74629 C 0.42822 -0.74583 0.42483 -0.74513 0.4221 -0.74236 C 0.41911 -0.73935 0.41702 -0.73449 0.41507 -0.72986 C 0.40739 -0.71273 0.40609 -0.70926 0.40323 -0.69236 C 0.40245 -0.6868 0.40179 -0.68101 0.40101 -0.67569 C 0.40023 -0.67129 0.39919 -0.66736 0.39867 -0.66319 C 0.39763 -0.65625 0.39724 -0.64907 0.39633 -0.64236 C 0.39086 -0.6037 0.3962 -0.67453 0.3893 -0.58796 C 0.38852 -0.5787 0.38579 -0.54421 0.38461 -0.53379 C 0.38396 -0.52963 0.3837 -0.52476 0.38227 -0.52152 C 0.37069 -0.49513 0.37082 -0.49838 0.3565 -0.48796 C 0.33151 -0.48958 0.30639 -0.48865 0.28153 -0.49213 C 0.27294 -0.49375 0.26682 -0.50069 0.26044 -0.50879 C 0.25719 -0.51296 0.25446 -0.51805 0.25107 -0.52152 C 0.24209 -0.53055 0.24508 -0.51944 0.23702 -0.53379 C 0.23389 -0.53935 0.22582 -0.55833 0.22296 -0.56713 C 0.22114 -0.57268 0.21996 -0.57847 0.21827 -0.58379 C 0.21684 -0.58819 0.21476 -0.59213 0.21359 -0.59629 C 0.21242 -0.60023 0.21242 -0.60509 0.21124 -0.60879 C 0.20929 -0.61504 0.20617 -0.61967 0.20422 -0.62569 C 0.20226 -0.63078 0.20122 -0.6368 0.19953 -0.64236 C 0.19654 -0.65138 0.19263 -0.65833 0.19003 -0.66736 C 0.18365 -0.69004 0.18756 -0.67893 0.17844 -0.70069 C 0.17766 -0.70486 0.17727 -0.70926 0.1761 -0.71319 C 0.17415 -0.71944 0.17129 -0.72407 0.16907 -0.72986 C 0.15853 -0.75601 0.17129 -0.72986 0.15033 -0.76736 C 0.14799 -0.77129 0.14643 -0.7787 0.1433 -0.77986 C 0.13523 -0.78263 0.1299 -0.78426 0.12222 -0.78796 C 0.11974 -0.78935 0.11753 -0.7912 0.11519 -0.79236 C 0.10595 -0.79629 0.09631 -0.79814 0.08707 -0.80046 C 0.08473 -0.80185 0.08239 -0.8037 0.08005 -0.80486 C 0.06846 -0.81064 0.05662 -0.81365 0.0449 -0.81736 L -0.1355 -0.81296 C -0.14031 -0.81296 -0.14487 -0.81018 -0.14955 -0.80879 C -0.15502 -0.8074 -0.16049 -0.80601 -0.16582 -0.80486 C -0.17767 -0.79421 -0.1748 -0.79583 -0.18938 -0.78796 C -0.1925 -0.78657 -0.19563 -0.78541 -0.19875 -0.78379 C -0.20266 -0.7824 -0.20669 -0.78171 -0.21034 -0.77986 C -0.23064 -0.76898 -0.21411 -0.77453 -0.23389 -0.75879 C -0.23676 -0.75648 -0.24001 -0.75625 -0.24314 -0.75486 C -0.24548 -0.75185 -0.24782 -0.74907 -0.25016 -0.74629 C -0.25329 -0.74351 -0.2568 -0.74143 -0.25967 -0.73796 C -0.26292 -0.73449 -0.26578 -0.72916 -0.26904 -0.72546 C -0.27398 -0.72013 -0.28114 -0.71666 -0.28531 -0.70879 C -0.28817 -0.70393 -0.29012 -0.69791 -0.29247 -0.69236 C -0.29897 -0.65763 -0.28817 -0.71203 -0.30418 -0.65486 C -0.30561 -0.6493 -0.30756 -0.64375 -0.309 -0.63819 C -0.30991 -0.63426 -0.30991 -0.62916 -0.31108 -0.62569 C -0.31316 -0.6206 -0.31576 -0.61736 -0.31811 -0.61319 C -0.31902 -0.6074 -0.31954 -0.60185 -0.32045 -0.59629 C -0.32188 -0.58796 -0.32527 -0.57129 -0.32527 -0.57106 C -0.31798 -0.46759 -0.32683 -0.53333 -0.31576 -0.48796 C -0.31316 -0.47615 -0.31459 -0.47338 -0.309 -0.46296 C -0.30561 -0.45717 -0.29624 -0.44976 -0.29247 -0.44652 C -0.27528 -0.44768 -0.25797 -0.44838 -0.24079 -0.45069 C -0.23793 -0.45092 -0.22335 -0.45717 -0.21984 -0.45879 C -0.21502 -0.46134 -0.20982 -0.46226 -0.20578 -0.46713 C -0.20344 -0.4699 -0.20123 -0.47338 -0.19875 -0.47569 C -0.19875 -0.47569 -0.17715 -0.49305 -0.17298 -0.50069 C -0.16947 -0.50694 -0.16621 -0.51412 -0.16361 -0.52152 C -0.16153 -0.52801 -0.16049 -0.53564 -0.15892 -0.54213 C -0.15398 -0.59606 -0.15528 -0.56944 -0.16127 -0.66319 C -0.16166 -0.66736 -0.1627 -0.67176 -0.16361 -0.67569 C -0.18144 -0.7449 -0.16634 -0.68588 -0.17767 -0.72129 C -0.17949 -0.72685 -0.18053 -0.73263 -0.18235 -0.73796 C -0.18665 -0.75162 -0.19459 -0.76782 -0.2011 -0.77546 C -0.20344 -0.77824 -0.20591 -0.78101 -0.20812 -0.78379 C -0.21125 -0.78796 -0.21411 -0.79305 -0.21736 -0.79629 C -0.21958 -0.79861 -0.22244 -0.79861 -0.22452 -0.80046 C -0.22713 -0.80277 -0.22895 -0.80694 -0.23155 -0.80879 C -0.23845 -0.81388 -0.24548 -0.81736 -0.25264 -0.82129 C -0.25732 -0.82407 -0.26266 -0.825 -0.26669 -0.82963 C -0.26904 -0.8324 -0.27099 -0.83634 -0.27385 -0.83796 C -0.27971 -0.84213 -0.29247 -0.84629 -0.29247 -0.84606 C -0.3129 -0.86828 -0.2952 -0.85231 -0.32292 -0.86736 C -0.32683 -0.86944 -0.3306 -0.87291 -0.33464 -0.87569 C -0.33698 -0.87731 -0.33945 -0.87801 -0.34167 -0.87986 C -0.34492 -0.8824 -0.34778 -0.88588 -0.35104 -0.88819 C -0.3729 -0.90254 -0.3457 -0.87777 -0.37459 -0.90069 C -0.37707 -0.90254 -0.37902 -0.90694 -0.38149 -0.90879 C -0.38527 -0.91226 -0.38943 -0.91435 -0.39321 -0.91713 C -0.4303 -0.94652 -0.37954 -0.90717 -0.40961 -0.93379 C -0.41182 -0.93588 -0.41429 -0.93657 -0.41664 -0.93819 C -0.41898 -0.94213 -0.42106 -0.94699 -0.42366 -0.95046 C -0.42822 -0.95671 -0.43772 -0.96759 -0.43772 -0.96736 C -0.43928 -0.97129 -0.44058 -0.97615 -0.44228 -0.97986 C -0.4467 -0.98865 -0.45646 -1.00463 -0.45646 -1.00439 C -0.4618 -1.03449 -0.45386 -1.00046 -0.46584 -1.02569 C -0.47182 -1.03865 -0.46909 -1.04166 -0.47286 -1.05486 C -0.47325 -1.05648 -0.47443 -1.0574 -0.47521 -1.05879 L -0.47521 -1.05856 " pathEditMode="relative" rAng="0" ptsTypes="AAAAAAAAAAAAAAAAAAAAAAAAAAAAAAAAAAAAAAAAAAAAAAAAAAAAAAAAAAAAAAAAAAAAAAAAAAAAAAAAAAAAAAAAAAAAAAAAAAAAAAAAAAAAAAAAAAA">
                                      <p:cBhvr>
                                        <p:cTn id="36" dur="11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39" y="-506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-0.2132 0.40277 L -0.2132 0.403 C -0.21619 0.39838 -0.23194 0.37546 -0.23663 0.36527 C -0.24157 0.35439 -0.24587 0.34282 -0.25069 0.33171 C -0.25446 0.32338 -0.26552 0.30162 -0.26943 0.29027 C -0.28036 0.25925 -0.26774 0.28819 -0.2788 0.25277 C -0.28075 0.24675 -0.28388 0.24189 -0.28583 0.23588 C -0.28778 0.23078 -0.28895 0.225 -0.29051 0.21944 C -0.28999 0.21134 -0.29025 0.15509 -0.28114 0.13611 C -0.27646 0.12615 -0.27008 0.12361 -0.26474 0.11527 C -0.26149 0.11018 -0.25902 0.10324 -0.25537 0.09884 C -0.25264 0.09467 -0.24899 0.09375 -0.246 0.09027 C -0.23962 0.0824 -0.23429 0.07129 -0.22726 0.06527 C -0.18652 0.02893 -0.24197 0.07731 -0.21086 0.05254 C -0.20617 0.04884 -0.20188 0.04305 -0.1968 0.04004 C -0.19238 0.0375 -0.18743 0.0375 -0.18274 0.03588 C -0.1765 0.03032 -0.17051 0.02384 -0.164 0.01944 C -0.15788 0.01504 -0.15177 0.01018 -0.14526 0.00694 C -0.14226 0.00555 -0.13901 0.00416 -0.13589 0.003 C -0.13354 0.00162 -0.13133 -0.00047 -0.12886 -0.00139 C -0.12274 -0.0044 -0.11623 -0.00602 -0.11012 -0.00996 C -0.10777 -0.01088 -0.10543 -0.01227 -0.10309 -0.01389 C -0.09996 -0.01644 -0.0971 -0.02037 -0.09372 -0.02246 C -0.08929 -0.02477 -0.08434 -0.025 -0.07966 -0.02639 C -0.07575 -0.02778 -0.07185 -0.02894 -0.06794 -0.03079 C -0.05558 -0.03588 -0.06521 -0.03635 -0.04686 -0.03889 C -0.03059 -0.04121 -0.01406 -0.04167 0.00234 -0.04283 C 0.01301 -0.0463 0.02811 -0.04931 0.03983 -0.05533 C 0.04451 -0.05787 0.04907 -0.06135 0.05388 -0.06389 C 0.05688 -0.06575 0.06013 -0.06667 0.06325 -0.06783 C 0.0656 -0.06922 0.06781 -0.0713 0.07028 -0.07223 C 0.08903 -0.07987 0.079 -0.07315 0.09605 -0.08079 C 0.0984 -0.08172 0.10061 -0.08357 0.10308 -0.08473 C 0.10608 -0.08635 0.1092 -0.08774 0.11245 -0.08912 C 0.12638 -0.09375 0.13927 -0.09514 0.15228 -0.10556 C 0.18534 -0.13241 0.14851 -0.10649 0.17102 -0.12639 C 0.18261 -0.13681 0.18638 -0.13311 0.1968 -0.15139 C 0.20578 -0.1676 0.20096 -0.16065 0.21085 -0.17223 C 0.21632 -0.20186 0.2145 -0.18681 0.21085 -0.24329 C 0.21046 -0.24746 0.20955 -0.25186 0.20851 -0.25556 C 0.20643 -0.26297 0.20356 -0.26945 0.20148 -0.27662 C 0.18222 -0.33982 0.20187 -0.28658 0.18274 -0.32639 C 0.17272 -0.34723 0.18404 -0.33149 0.17102 -0.35139 C 0.16946 -0.35371 0.15749 -0.36968 0.15462 -0.37246 C 0.15085 -0.3757 0.14669 -0.37755 0.14291 -0.38056 C 0.13809 -0.3845 0.13354 -0.38936 0.12885 -0.39306 C 0.12651 -0.39491 0.12404 -0.39537 0.12183 -0.39723 C 0.11922 -0.39954 0.11727 -0.40348 0.1148 -0.40556 C 0.11024 -0.40973 0.10282 -0.41135 0.0984 -0.41389 C 0.07184 -0.42963 0.0997 -0.41644 0.07731 -0.42662 C 0.00612 -0.41852 0.05974 -0.42871 0.03045 -0.41806 C 0.02577 -0.41644 0.02095 -0.41598 0.0164 -0.41389 C 0.01158 -0.41181 0.00234 -0.40556 0.00234 -0.40533 L -0.13823 -0.40973 C -0.14148 -0.40996 -0.14448 -0.41274 -0.1476 -0.41389 C -0.15151 -0.41551 -0.15554 -0.41667 -0.15932 -0.41806 C -0.16257 -0.41945 -0.16556 -0.42107 -0.16869 -0.42223 C -0.17259 -0.42385 -0.17663 -0.42477 -0.1804 -0.42662 C -0.18287 -0.42755 -0.18509 -0.42963 -0.18743 -0.43079 C -0.19211 -0.43241 -0.1968 -0.43334 -0.20149 -0.43473 C -0.23819 -0.46088 -0.19238 -0.4294 -0.22257 -0.44746 C -0.24912 -0.46297 -0.22127 -0.44977 -0.24366 -0.45996 C -0.26058 -0.47987 -0.25381 -0.46945 -0.26474 -0.48889 C -0.26995 -0.53496 -0.26696 -0.51713 -0.27177 -0.54329 C -0.27099 -0.5625 -0.27112 -0.58195 -0.26943 -0.60116 C -0.26878 -0.60973 -0.26474 -0.62639 -0.26474 -0.62616 L -0.2624 -0.65556 L -0.2624 -0.65533 " pathEditMode="relative" rAng="0" ptsTypes="AAAAAAAAAAAAAAAAAAAAAAAAAAAAAAAAAAAAAAAAAAAAAAAAAAAAAAAAAAAAAAAAAAAA">
                                      <p:cBhvr>
                                        <p:cTn id="38" dur="118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6" y="-529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55604 1.04537 L 0.55604 1.04583 C 0.56749 1.03681 0.57868 1.02593 0.5904 1.01875 C 0.59443 1.01597 0.62827 1.00602 0.63101 1.00579 C 0.63934 0.99931 0.65274 0.98843 0.66225 0.98565 C 0.7186 0.96528 0.71431 0.9713 0.78407 0.96528 C 0.78928 0.96366 0.79449 0.96158 0.79969 0.95857 C 0.80594 0.95486 0.81843 0.94514 0.81843 0.94607 C 0.82156 0.93658 0.82429 0.92755 0.82781 0.91875 C 0.83158 0.90903 0.83679 0.90255 0.8403 0.89236 C 0.84199 0.88681 0.84616 0.84838 0.84655 0.8456 C 0.8459 0.82894 0.84694 0.76759 0.8403 0.73889 C 0.83366 0.71111 0.83535 0.72477 0.82468 0.70556 C 0.82117 0.69931 0.81895 0.69028 0.81531 0.68565 C 0.81049 0.67917 0.80464 0.67778 0.79969 0.67269 C 0.79631 0.66898 0.79331 0.66343 0.79032 0.65926 C 0.78603 0.65232 0.78238 0.64398 0.77783 0.63935 C 0.77392 0.63495 0.7695 0.63449 0.76533 0.63241 C 0.76221 0.62824 0.75947 0.62176 0.75596 0.61921 C 0.74255 0.60857 0.72889 0.60602 0.71535 0.59931 C 0.70689 0.59491 0.69036 0.58588 0.69036 0.58634 C 0.68724 0.58125 0.68424 0.57593 0.68099 0.57245 C 0.65509 0.54491 0.68906 0.59074 0.66225 0.55278 C 0.65808 0.53912 0.6491 0.52824 0.64962 0.5125 C 0.65183 0.45903 0.65326 0.40579 0.656 0.35255 C 0.65639 0.34352 0.65717 0.3338 0.65912 0.32593 C 0.66238 0.31134 0.66459 0.2919 0.67162 0.28588 C 0.72589 0.23958 0.68463 0.27107 0.71535 0.25255 C 0.73357 0.2412 0.71522 0.24954 0.73722 0.23935 C 0.74815 0.23403 0.76051 0.22963 0.77158 0.22593 C 0.77874 0.22338 0.78616 0.22153 0.79344 0.21945 C 0.7954 0.20648 0.79917 0.20139 0.79969 0.19259 C 0.8006 0.17222 0.79722 0.14745 0.79032 0.13287 C 0.78759 0.12685 0.7842 0.12315 0.78095 0.11921 C 0.77678 0.11435 0.77262 0.10995 0.76845 0.1037 C 0.76273 0.10046 0.75205 0.09537 0.74659 0.09283 C 0.74138 0.09005 0.73604 0.08843 0.73097 0.08634 C 0.72667 0.08403 0.72264 0.08148 0.71847 0.07963 C 0.68932 0.08148 0.6599 0.07778 0.63101 0.08634 C 0.62203 0.08866 0.60589 0.11273 0.59665 0.12593 C 0.59456 0.13287 0.59196 0.13866 0.5904 0.1463 C 0.58194 0.18171 0.58871 0.2331 0.5904 0.2662 C 0.59079 0.27454 0.59196 0.28426 0.59352 0.29283 C 0.59508 0.30208 0.59769 0.31042 0.59977 0.31945 C 0.60081 0.33241 0.60159 0.34607 0.60289 0.35926 C 0.60367 0.36806 0.60602 0.37662 0.60602 0.38588 C 0.60602 0.42361 0.60446 0.46158 0.60289 0.49908 C 0.60263 0.50324 0.59821 0.53935 0.59665 0.54583 C 0.59235 0.56134 0.58428 0.58009 0.5779 0.59236 C 0.57179 0.6037 0.5658 0.61597 0.55916 0.6257 C 0.55526 0.63148 0.5507 0.63426 0.54667 0.63935 C 0.54133 0.64537 0.53638 0.65324 0.53105 0.65926 C 0.52076 0.6706 0.51022 0.68148 0.49981 0.69259 C 0.49356 0.69908 0.48796 0.71042 0.48094 0.7125 C 0.4687 0.7162 0.45569 0.71898 0.44358 0.7257 C 0.44033 0.72755 0.43733 0.73009 0.43408 0.73264 C 0.4225 0.73125 0.37395 0.72917 0.35299 0.71898 C 0.34648 0.71574 0.34037 0.71042 0.33425 0.70556 C 0.32058 0.69491 0.30705 0.6838 0.29364 0.67269 C 0.26032 0.64445 0.29598 0.67708 0.2624 0.63241 C 0.25954 0.62847 0.25589 0.6294 0.25303 0.6257 C 0.24639 0.61783 0.2404 0.6081 0.23429 0.59931 L 0.22492 0.58588 C 0.22283 0.5794 0.22049 0.57269 0.21867 0.56597 C 0.20279 0.50625 0.22127 0.56713 0.20617 0.51898 C 0.20513 0.51019 0.20305 0.50139 0.20305 0.49259 C 0.20305 0.46551 0.20461 0.43889 0.20617 0.4125 C 0.20761 0.38658 0.21151 0.37778 0.21554 0.35255 C 0.21685 0.34352 0.21763 0.33495 0.21867 0.32593 C 0.21672 0.28588 0.21945 0.26273 0.20917 0.23287 C 0.20669 0.225 0.20318 0.21875 0.19993 0.2088 C 0.18977 0.19398 0.18053 0.17847 0.16869 0.16597 C 0.16569 0.1625 0.16231 0.16204 0.15932 0.15949 C 0.15502 0.15509 0.15112 0.14954 0.14682 0.1463 C 0.14279 0.14259 0.13836 0.1419 0.13433 0.13935 C 0.1217 0.13125 0.11519 0.12431 0.10309 0.11921 C 0.07953 0.11019 0.063 0.10995 0.03749 0.1037 C 0.03437 0.10116 0.03098 0.10046 0.02812 0.09931 C 0.0151 0.08542 0.01562 0.07593 0.00625 0.0463 C 0.00417 0.03958 -3.9659E-6 0.03426 -3.9659E-6 0.02639 L -3.9659E-6 -0.00023 L -3.9659E-6 0.00023 " pathEditMode="relative" rAng="0" ptsTypes="AAAAAAAAAAAAAAAAAAAAAAAAAAAAAAAAAAAAAAAAAAAAAAAAAAAAAAAAAAAAAAAAAAAAAAAAAAAAAAAAAA">
                                      <p:cBhvr>
                                        <p:cTn id="40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76" y="-5226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503 0.37847 L -1.04503 0.3787 C -1.0544 0.37291 -1.06403 0.36875 -1.07328 0.3618 C -1.07653 0.35925 -1.07913 0.3537 -1.08252 0.35092 C -1.08538 0.34814 -1.08876 0.34722 -1.09189 0.34537 C -1.09722 0.34166 -1.10217 0.33726 -1.10751 0.33402 C -1.11167 0.33171 -1.11597 0.33125 -1.12 0.3287 C -1.13263 0.3206 -1.15072 0.3081 -1.16373 0.29537 C -1.16894 0.29004 -1.17402 0.28379 -1.17935 0.27847 C -1.18547 0.27268 -1.19211 0.26828 -1.1981 0.2618 C -1.23962 0.21736 -1.16946 0.28287 -1.22933 0.2118 L -1.23871 0.20092 C -1.24079 0.1949 -1.24339 0.19027 -1.24495 0.18425 C -1.25237 0.153 -1.2473 0.0912 -1.24495 0.07291 C -1.24326 0.05995 -1.2391 0.04467 -1.23246 0.03958 C -1.21046 0.01875 -1.22894 0.03518 -1.21059 0.02291 C -1.20525 0.01875 -1.20018 0.01435 -1.19497 0.01203 C -1.19081 0.00949 -1.18651 0.00902 -1.18248 0.00578 C -1.17805 0.00347 -1.17428 -0.00278 -1.16998 -0.00463 C -1.16386 -0.00903 -1.15124 -0.01598 -1.15124 -0.01575 L -1.0013 -0.01135 C -0.997 -0.01135 -0.9931 -0.00463 -0.9888 -0.00463 C -0.96381 -0.00463 -0.93882 -0.00857 -0.91396 -0.01135 C -0.90967 -0.01389 -0.90511 -0.01667 -0.90134 -0.0213 C -0.89001 -0.03565 -0.89392 -0.0375 -0.88572 -0.05487 C -0.88298 -0.06088 -0.87947 -0.06713 -0.87635 -0.07153 C -0.87557 -0.07709 -0.87413 -0.08241 -0.87348 -0.08866 C -0.87088 -0.10209 -0.87036 -0.11436 -0.86724 -0.12732 C -0.86515 -0.13588 -0.86242 -0.14144 -0.86086 -0.14931 C -0.85734 -0.16575 -0.85669 -0.18912 -0.85461 -0.20463 C -0.8537 -0.21042 -0.8524 -0.21575 -0.85136 -0.22153 C -0.8524 -0.24537 -0.85305 -0.26991 -0.85461 -0.29375 C -0.85526 -0.30487 -0.85982 -0.31899 -0.86398 -0.32686 C -0.88298 -0.36482 -0.87778 -0.3544 -0.89821 -0.37709 C -0.90134 -0.38056 -0.90407 -0.38565 -0.90758 -0.3882 C -0.91149 -0.39098 -0.91604 -0.39121 -0.92021 -0.39399 C -0.92555 -0.39676 -0.93036 -0.40162 -0.9357 -0.4051 C -0.94832 -0.41227 -0.95015 -0.40926 -0.96381 -0.41598 C -0.97019 -0.41899 -0.98256 -0.42709 -0.98256 -0.42686 C -1.00338 -0.425 -1.02421 -0.4257 -1.04503 -0.4213 C -1.05154 -0.42014 -1.0574 -0.41366 -1.06377 -0.41019 L -1.07627 -0.4051 C -1.07939 -0.39931 -1.08226 -0.39306 -1.08564 -0.3882 C -1.0885 -0.3838 -1.09267 -0.38218 -1.09514 -0.37709 C -1.09696 -0.37269 -1.09696 -0.36598 -1.09827 -0.36042 C -1.10985 -0.3125 -1.10009 -0.36042 -1.10751 -0.32153 C -1.10647 -0.31065 -1.1062 -0.29885 -1.10438 -0.28797 C -1.10256 -0.27732 -1.09332 -0.25047 -1.08876 -0.24352 C -1.08616 -0.23982 -1.08252 -0.24028 -1.07939 -0.2382 C -1.04711 -0.21366 -1.09072 -0.24121 -1.04815 -0.21575 L -1.03878 -0.21042 C -1.03579 -0.20857 -1.03267 -0.20533 -1.02941 -0.20463 L -1.0013 -0.19931 C -0.95236 -0.20093 -0.90342 -0.19977 -0.85461 -0.20463 C -0.84888 -0.20533 -0.84407 -0.21135 -0.83886 -0.21575 C -0.83561 -0.21875 -0.83248 -0.22269 -0.82949 -0.22686 C -0.8235 -0.23565 -0.81739 -0.24815 -0.81387 -0.26019 C -0.81257 -0.26551 -0.81257 -0.272 -0.81075 -0.27709 C -0.80515 -0.29468 -0.79253 -0.31343 -0.78901 -0.33264 C -0.78784 -0.33843 -0.78732 -0.34399 -0.78576 -0.34931 C -0.77847 -0.37246 -0.77574 -0.38334 -0.76389 -0.39399 C -0.75517 -0.40139 -0.74072 -0.40278 -0.73265 -0.4051 C -0.71248 -0.41667 -0.73356 -0.40533 -0.69829 -0.41598 C -0.694 -0.41713 -0.68996 -0.41991 -0.68593 -0.4213 C -0.68072 -0.42338 -0.67525 -0.42477 -0.67031 -0.42709 C -0.66172 -0.43079 -0.65365 -0.43635 -0.64519 -0.43797 C -0.63582 -0.43982 -0.62631 -0.44144 -0.61707 -0.44375 C -0.61187 -0.44491 -0.60666 -0.44676 -0.60145 -0.44908 C -0.58792 -0.45579 -0.58102 -0.46412 -0.56722 -0.46598 C -0.54432 -0.46899 -0.52128 -0.46945 -0.49837 -0.47153 C -0.49668 -0.472 -0.47312 -0.47987 -0.47039 -0.48241 C -0.46349 -0.48843 -0.45164 -0.50463 -0.45164 -0.5044 C -0.4506 -0.51204 -0.44995 -0.52014 -0.44852 -0.52709 C -0.44514 -0.54306 -0.44123 -0.55232 -0.43602 -0.56575 C -0.43511 -0.57292 -0.43199 -0.59676 -0.42991 -0.60487 C -0.42808 -0.61065 -0.42509 -0.61551 -0.4234 -0.62153 C -0.42197 -0.62686 -0.42197 -0.63287 -0.42027 -0.6382 C -0.41676 -0.64977 -0.41012 -0.6588 -0.40778 -0.6713 C -0.40674 -0.67686 -0.40609 -0.68264 -0.40466 -0.68797 C -0.39685 -0.71621 -0.39841 -0.6919 -0.39841 -0.7213 L -0.39841 -0.72107 " pathEditMode="relative" rAng="0" ptsTypes="AAAAAAAAAAAAAAAAAAAAAAAAAAAAAAAAAAAAAAAAAAAAAAAAAAAAAAAAAAAAAAAAAAAAAAAAAAAAAAAAA">
                                      <p:cBhvr>
                                        <p:cTn id="42" dur="146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0" y="-5497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65287 0.77222 L -0.65287 0.77246 C -0.64454 0.76482 -0.63647 0.75671 -0.62788 0.75 C -0.62489 0.74746 -0.62164 0.74653 -0.61851 0.74421 C -0.61435 0.74097 -0.61044 0.73588 -0.60602 0.73333 C -0.60107 0.73033 -0.59561 0.72963 -0.5904 0.72778 C -0.57205 0.71134 -0.58233 0.71921 -0.55916 0.70556 C -0.55604 0.70371 -0.55265 0.70324 -0.54979 0.7 C -0.54667 0.6963 -0.5438 0.69167 -0.54042 0.68889 C -0.51998 0.67083 -0.54042 0.70671 -0.50606 0.66088 C -0.48914 0.63843 -0.49851 0.64769 -0.47794 0.6331 C -0.47482 0.62801 -0.47248 0.62037 -0.46857 0.6169 C -0.46284 0.61088 -0.44983 0.60556 -0.44983 0.60579 C -0.44775 0.60023 -0.44671 0.59236 -0.44358 0.58889 C -0.44007 0.58449 -0.43512 0.58588 -0.43109 0.5831 C -0.42211 0.57708 -0.41703 0.57014 -0.40922 0.56134 C -0.4018 0.52107 -0.41091 0.57083 -0.40297 0.52222 C -0.40219 0.51667 -0.40089 0.51134 -0.39985 0.50556 C -0.40089 0.48727 -0.40141 0.46829 -0.40297 0.45 C -0.40349 0.44421 -0.40414 0.43773 -0.4061 0.43333 C -0.41156 0.42107 -0.41638 0.40394 -0.42484 0.4 L -0.43733 0.39468 C -0.46597 0.36273 -0.45282 0.37107 -0.47482 0.36111 C -0.48003 0.35579 -0.4851 0.34908 -0.49044 0.34445 C -0.49825 0.33773 -0.51139 0.33542 -0.51855 0.33333 C -0.58155 0.28866 -0.5205 0.32778 -0.68411 0.32778 C -0.72381 0.32778 -0.76325 0.32408 -0.80282 0.32199 C -0.80906 0.3206 -0.81544 0.31898 -0.82156 0.31667 C -0.82481 0.31528 -0.82781 0.31227 -0.83093 0.31111 C -0.83718 0.3088 -0.84356 0.30787 -0.84967 0.30579 C -0.85293 0.3044 -0.85592 0.30139 -0.85904 0.3 C -0.87609 0.29306 -0.8921 0.29352 -0.90902 0.28333 C -0.92256 0.27546 -0.91527 0.27917 -0.93089 0.27246 C -0.93401 0.26852 -0.93701 0.26412 -0.94026 0.26111 C -0.94482 0.25695 -0.95822 0.25162 -0.96213 0.25 C -0.96525 0.24445 -0.9689 0.23935 -0.9715 0.23333 C -0.97619 0.22269 -0.984 0.2 -0.984 0.20023 C -0.98321 0.18426 -0.98347 0.14769 -0.97775 0.12755 C -0.97488 0.11759 -0.96734 0.10046 -0.96213 0.09445 C -0.9594 0.09097 -0.95575 0.09144 -0.95276 0.08912 C -0.9495 0.08588 -0.9469 0.08056 -0.94339 0.07778 C -0.93948 0.07477 -0.93493 0.07477 -0.93089 0.07199 C -0.9266 0.06945 -0.92295 0.06343 -0.9184 0.06111 C -0.91241 0.05787 -0.9059 0.05741 -0.89965 0.05533 C -0.87375 0.04699 -0.89419 0.05324 -0.87154 0.04468 C -0.86646 0.04236 -0.86113 0.04074 -0.85592 0.03889 L -0.60602 0.04468 C -0.59873 0.04468 -0.59157 0.05 -0.58415 0.05 C -0.53001 0.05 -0.47586 0.04607 -0.42171 0.04468 C -0.41755 0.04259 -0.41352 0.04051 -0.40922 0.03889 C -0.40076 0.03565 -0.3923 0.03403 -0.38423 0.02778 C -0.34583 -0.00347 -0.37186 0.01296 -0.34987 -0.00023 C -0.34779 -0.00532 -0.34557 -0.01088 -0.34362 -0.01667 C -0.34141 -0.02407 -0.33985 -0.03194 -0.33737 -0.03889 C -0.33464 -0.04676 -0.33113 -0.0537 -0.328 -0.06134 C -0.33021 -0.09907 -0.32436 -0.11435 -0.3405 -0.13356 C -0.34336 -0.1368 -0.34674 -0.13704 -0.34987 -0.13889 C -0.35273 -0.14282 -0.36718 -0.16273 -0.37173 -0.16667 C -0.37473 -0.16921 -0.38059 -0.16667 -0.38111 -0.17222 C -0.3841 -0.20347 -0.38111 -0.23518 -0.38111 -0.26667 L -0.38111 -0.26643 " pathEditMode="relative" rAng="0" ptsTypes="AAAAAAAAAAAAAAAAAAAAAAAAAAAAAAAAAAAAAAAAAAAAAAAAAAAAAAAAAAAAA">
                                      <p:cBhvr>
                                        <p:cTn id="44" dur="13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" y="-519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79579 0.16042 L -0.79579 0.16065 C -0.80516 0.15486 -0.81479 0.1507 -0.8239 0.14375 C -0.82728 0.1412 -0.82989 0.13565 -0.83327 0.13287 C -0.83614 0.13009 -0.83952 0.12917 -0.84264 0.12732 C -0.84798 0.12361 -0.85293 0.11921 -0.85826 0.11597 C -0.86243 0.11366 -0.86672 0.1132 -0.87076 0.11065 C -0.88338 0.10255 -0.90147 0.09005 -0.91449 0.07732 C -0.9197 0.07199 -0.92477 0.06574 -0.93011 0.06042 C -0.93623 0.05463 -0.94286 0.05023 -0.94885 0.04375 C -0.99037 -0.00208 -0.92022 0.06482 -0.98009 -0.00625 L -0.98946 -0.01713 C -0.99154 -0.02361 -0.99415 -0.02778 -0.99571 -0.0338 C -1.00313 -0.06643 -0.99805 -0.12685 -0.99571 -0.14514 C -0.99402 -0.1581 -0.98985 -0.17361 -0.98321 -0.17847 C -0.96122 -0.1993 -0.9797 -0.18287 -0.96135 -0.19514 C -0.95601 -0.1993 -0.95093 -0.2037 -0.94573 -0.20602 C -0.94156 -0.20856 -0.93727 -0.20903 -0.93323 -0.21227 C -0.92881 -0.21458 -0.92503 -0.22083 -0.92074 -0.22268 C -0.91462 -0.22708 -0.902 -0.23403 -0.902 -0.2338 L -0.75205 -0.2294 C -0.74776 -0.2294 -0.74385 -0.22268 -0.73956 -0.22268 C -0.71457 -0.22268 -0.68958 -0.22662 -0.66472 -0.2294 C -0.66042 -0.23194 -0.65587 -0.23472 -0.65209 -0.23935 C -0.64077 -0.2537 -0.64467 -0.25555 -0.63647 -0.27292 C -0.63374 -0.27893 -0.63023 -0.28518 -0.6271 -0.28958 C -0.62619 -0.29514 -0.62489 -0.30046 -0.62411 -0.30671 C -0.62164 -0.32014 -0.62099 -0.33241 -0.61786 -0.34537 C -0.61591 -0.35393 -0.61318 -0.35949 -0.61161 -0.36736 C -0.6081 -0.3838 -0.60732 -0.40718 -0.60537 -0.42268 C -0.60446 -0.42847 -0.60315 -0.4338 -0.60211 -0.43958 C -0.60315 -0.46343 -0.60367 -0.48796 -0.60537 -0.5118 C -0.60602 -0.52292 -0.61057 -0.53727 -0.61474 -0.54491 C -0.63361 -0.58287 -0.62853 -0.57245 -0.64897 -0.59514 C -0.65209 -0.59861 -0.65483 -0.6037 -0.65834 -0.60625 C -0.66224 -0.60903 -0.6668 -0.60926 -0.67097 -0.61227 C -0.6763 -0.61481 -0.68112 -0.61968 -0.68645 -0.62315 C -0.69908 -0.63032 -0.7009 -0.62731 -0.71457 -0.63403 C -0.72095 -0.63704 -0.73331 -0.64514 -0.73331 -0.64491 C -0.75414 -0.64305 -0.77496 -0.64375 -0.79579 -0.63935 C -0.80229 -0.63819 -0.80815 -0.63171 -0.81453 -0.62824 L -0.82702 -0.62315 C -0.83015 -0.61736 -0.83301 -0.61111 -0.8364 -0.60625 C -0.83926 -0.60185 -0.84342 -0.60023 -0.8459 -0.59514 C -0.84772 -0.59097 -0.84772 -0.58449 -0.84902 -0.57847 C -0.8606 -0.53079 -0.85084 -0.57847 -0.85826 -0.53958 C -0.85722 -0.5287 -0.85696 -0.5169 -0.85514 -0.50602 C -0.85332 -0.49537 -0.84407 -0.46852 -0.83952 -0.46157 C -0.83692 -0.45787 -0.83327 -0.45833 -0.83015 -0.45625 C -0.79787 -0.43171 -0.84147 -0.45926 -0.79891 -0.4338 L -0.78954 -0.42847 C -0.78642 -0.42662 -0.78342 -0.42338 -0.78017 -0.42268 L -0.75205 -0.41736 C -0.70311 -0.41898 -0.65418 -0.41782 -0.60537 -0.42268 C -0.59964 -0.42338 -0.59469 -0.4294 -0.58962 -0.4338 C -0.58636 -0.4368 -0.58324 -0.44074 -0.58025 -0.44491 C -0.57426 -0.4537 -0.56814 -0.46643 -0.56463 -0.47824 C -0.56306 -0.48356 -0.56306 -0.49005 -0.5615 -0.49514 C -0.55578 -0.51273 -0.54315 -0.53148 -0.53964 -0.55069 C -0.5386 -0.55648 -0.53807 -0.56204 -0.53651 -0.56736 C -0.52922 -0.59097 -0.52649 -0.60162 -0.51465 -0.61227 C -0.50593 -0.61944 -0.49148 -0.62083 -0.48341 -0.62315 C -0.46323 -0.63472 -0.48432 -0.62338 -0.44905 -0.63403 C -0.44475 -0.63518 -0.44072 -0.63796 -0.43668 -0.63935 C -0.43148 -0.64143 -0.42601 -0.64282 -0.42106 -0.64514 C -0.41247 -0.64884 -0.4044 -0.6544 -0.39594 -0.65602 C -0.38657 -0.65787 -0.37707 -0.65949 -0.36783 -0.6618 C -0.36262 -0.66296 -0.35742 -0.66481 -0.35221 -0.66713 C -0.33867 -0.67384 -0.33178 -0.68218 -0.31798 -0.68403 C -0.29507 -0.68704 -0.27203 -0.6875 -0.24913 -0.68958 C -0.24743 -0.69005 -0.22387 -0.69792 -0.22114 -0.70046 C -0.21424 -0.70648 -0.2024 -0.72268 -0.2024 -0.72245 C -0.20136 -0.73009 -0.20071 -0.73843 -0.19927 -0.74514 C -0.19589 -0.76111 -0.19199 -0.7706 -0.18678 -0.7838 C -0.18587 -0.79097 -0.18274 -0.81481 -0.18066 -0.82292 C -0.17884 -0.8287 -0.17585 -0.83356 -0.17415 -0.83958 C -0.17272 -0.84491 -0.17272 -0.85093 -0.17103 -0.85625 C -0.16752 -0.86782 -0.16088 -0.87685 -0.15854 -0.88935 C -0.15749 -0.89514 -0.15684 -0.90069 -0.15541 -0.90602 C -0.1476 -0.93426 -0.14916 -0.90995 -0.14916 -0.93935 L -0.14916 -0.93912 " pathEditMode="relative" rAng="0" ptsTypes="AAAAAAAAAAAAAAAAAAAAAAAAAAAAAAAAAAAAAAAAAAAAAAAAAAAAAAAAAAAAAAAAAAAAAAAAAAAAAAAAA">
                                      <p:cBhvr>
                                        <p:cTn id="46" dur="146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0" y="-5497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23376 0.18425 L -0.23376 0.18449 C -0.22231 0.17708 -0.21111 0.16805 -0.1994 0.16203 C -0.19536 0.15972 -0.16152 0.15138 -0.15879 0.15115 C -0.15046 0.14583 -0.13705 0.1368 -0.12755 0.13449 C -0.07119 0.11736 -0.07549 0.12245 -0.00572 0.11736 C -0.00052 0.11597 0.00469 0.11435 0.0099 0.1118 C 0.01614 0.10879 0.02864 0.10069 0.02864 0.10138 C 0.03176 0.09351 0.03449 0.08588 0.03801 0.0787 C 0.04178 0.0706 0.04699 0.06504 0.0505 0.05671 C 0.0522 0.05208 0.05636 0.0199 0.05675 0.01759 C 0.0561 0.0037 0.05714 -0.04746 0.0505 -0.0713 C 0.04387 -0.09445 0.04556 -0.08311 0.03489 -0.09908 C 0.03137 -0.1044 0.02916 -0.11181 0.02551 -0.11575 C 0.0207 -0.12107 0.01484 -0.12223 0.0099 -0.12662 C 0.00651 -0.12963 0.00352 -0.13426 0.00052 -0.13774 C -0.00377 -0.14352 -0.00742 -0.15047 -0.01197 -0.1544 C -0.01588 -0.15811 -0.0203 -0.15834 -0.02447 -0.16019 C -0.02759 -0.16366 -0.03032 -0.16899 -0.03384 -0.17107 C -0.04724 -0.1801 -0.06091 -0.18218 -0.07445 -0.18774 C -0.08291 -0.19144 -0.09944 -0.19885 -0.09944 -0.19862 C -0.10256 -0.20278 -0.10555 -0.20718 -0.10881 -0.21019 C -0.13471 -0.23311 -0.10074 -0.19491 -0.12755 -0.22662 C -0.13172 -0.23797 -0.1407 -0.247 -0.14018 -0.26019 C -0.13796 -0.30463 -0.13653 -0.34908 -0.1338 -0.39352 C -0.13341 -0.40093 -0.13263 -0.40903 -0.13067 -0.41575 C -0.12742 -0.42778 -0.12521 -0.44399 -0.11818 -0.44908 C -0.0639 -0.48774 -0.10516 -0.46135 -0.07445 -0.47686 C -0.05622 -0.48635 -0.07458 -0.4794 -0.05258 -0.48797 C -0.04165 -0.49237 -0.02928 -0.49607 -0.01822 -0.49908 C -0.01106 -0.50116 -0.00364 -0.50278 0.00365 -0.5044 C 0.0056 -0.51621 0.00937 -0.51945 0.0099 -0.52686 C 0.01081 -0.54375 0.00742 -0.56459 0.00052 -0.57662 C -0.00221 -0.58172 -0.00559 -0.58473 -0.00885 -0.58797 C -0.01301 -0.59213 -0.01718 -0.59584 -0.02134 -0.59931 C -0.02707 -0.60371 -0.03774 -0.60787 -0.04321 -0.60996 C -0.04842 -0.61227 -0.05375 -0.61366 -0.05883 -0.61551 C -0.06312 -0.61737 -0.06716 -0.61945 -0.07132 -0.62107 C -0.10048 -0.61945 -0.12989 -0.62269 -0.15879 -0.61551 C -0.16777 -0.61343 -0.18391 -0.59352 -0.19315 -0.58241 C -0.19523 -0.57662 -0.19784 -0.57176 -0.1994 -0.56551 C -0.20786 -0.53588 -0.20109 -0.49306 -0.1994 -0.46551 C -0.19901 -0.45857 -0.19784 -0.45047 -0.19627 -0.44329 C -0.19471 -0.43565 -0.19211 -0.42871 -0.19003 -0.42107 C -0.18899 -0.41019 -0.1882 -0.39885 -0.1869 -0.38797 C -0.18612 -0.38056 -0.18378 -0.37338 -0.18378 -0.36575 C -0.18378 -0.33426 -0.18534 -0.30255 -0.1869 -0.2713 C -0.18716 -0.26783 -0.19159 -0.23774 -0.19315 -0.23241 C -0.19745 -0.21945 -0.20552 -0.20371 -0.21189 -0.19352 C -0.21801 -0.18403 -0.224 -0.17385 -0.23064 -0.16575 C -0.23454 -0.16088 -0.2391 -0.15857 -0.24313 -0.1544 C -0.24847 -0.14931 -0.25341 -0.14283 -0.25875 -0.13774 C -0.26903 -0.12825 -0.27958 -0.11922 -0.28999 -0.10996 C -0.29624 -0.10463 -0.30183 -0.09514 -0.30886 -0.09329 C -0.3211 -0.09028 -0.33411 -0.08797 -0.34622 -0.08241 C -0.34947 -0.08079 -0.35246 -0.07871 -0.35572 -0.07662 C -0.3673 -0.07778 -0.41585 -0.0794 -0.43681 -0.08797 C -0.44331 -0.09075 -0.44943 -0.09514 -0.45555 -0.09908 C -0.46921 -0.10811 -0.48275 -0.11737 -0.49616 -0.12662 C -0.52948 -0.15 -0.49381 -0.12292 -0.5274 -0.16019 C -0.53026 -0.16343 -0.5339 -0.16274 -0.53677 -0.16575 C -0.5434 -0.17223 -0.54939 -0.18033 -0.55551 -0.18774 L -0.56488 -0.19885 C -0.56696 -0.2044 -0.56931 -0.20996 -0.57113 -0.21551 C -0.58701 -0.26528 -0.56852 -0.21459 -0.58362 -0.25463 C -0.58466 -0.26204 -0.58675 -0.26945 -0.58675 -0.27662 C -0.58675 -0.29931 -0.58518 -0.32153 -0.58362 -0.34352 C -0.58219 -0.36505 -0.57829 -0.37246 -0.57425 -0.39352 C -0.57295 -0.40093 -0.57217 -0.40811 -0.57113 -0.41575 C -0.57308 -0.44908 -0.57035 -0.46829 -0.58063 -0.49329 C -0.5831 -0.49977 -0.58662 -0.5051 -0.58987 -0.51436 C -0.60002 -0.5257 -0.60926 -0.53866 -0.62111 -0.54908 C -0.6241 -0.55186 -0.62749 -0.55232 -0.63048 -0.5544 C -0.63477 -0.55811 -0.63868 -0.56274 -0.64297 -0.56551 C -0.64701 -0.56852 -0.65144 -0.56922 -0.65547 -0.5713 C -0.6681 -0.57801 -0.67421 -0.5838 -0.68671 -0.58797 C -0.71027 -0.59561 -0.72667 -0.59584 -0.75231 -0.59931 C -0.75543 -0.60116 -0.75882 -0.60232 -0.76168 -0.60463 C -0.77469 -0.61621 -0.77417 -0.62408 -0.78354 -0.64885 C -0.78563 -0.6544 -0.78979 -0.6588 -0.78979 -0.66551 L -0.78979 -0.68774 L -0.78979 -0.6875 " pathEditMode="relative" rAng="0" ptsTypes="AAAAAAAAAAAAAAAAAAAAAAAAAAAAAAAAAAAAAAAAAAAAAAAAAAAAAAAAAAAAAAAAAAAAAAAAAAAAAAAAAA">
                                      <p:cBhvr>
                                        <p:cTn id="48" dur="12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76" y="-4358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62489 0.275 L 0.62489 0.27523 C 0.5494 0.2412 0.63101 0.27569 0.57998 0.2581 C 0.57933 0.25787 0.55434 0.24676 0.54927 0.2456 C 0.54094 0.24375 0.53235 0.24282 0.52402 0.24143 C 0.50254 0.22569 0.51894 0.23588 0.48185 0.22476 C 0.4782 0.22384 0.47456 0.22199 0.47078 0.2206 C 0.44371 0.2118 0.47039 0.22152 0.4398 0.21226 C 0.40687 0.20254 0.45894 0.21458 0.40922 0.20393 C 0.37694 0.18819 0.40818 0.20254 0.36418 0.18726 C 0.36132 0.18634 0.35872 0.18426 0.35585 0.1831 C 0.35026 0.18148 0.34453 0.18032 0.33906 0.17893 C 0.33516 0.17615 0.33112 0.17453 0.32787 0.1706 C 0.32357 0.16597 0.3198 0.16041 0.31655 0.15393 C 0.31225 0.14583 0.3103 0.13449 0.30821 0.12476 C 0.31095 0.10532 0.31277 0.08564 0.31655 0.06643 C 0.31759 0.0618 0.31928 0.05671 0.32214 0.05393 C 0.32722 0.0493 0.33906 0.0456 0.33906 0.04583 C 0.35494 0.04838 0.37121 0.04768 0.38657 0.05393 C 0.39256 0.05625 0.3962 0.06481 0.40076 0.0706 C 0.40622 0.07777 0.4113 0.08588 0.41455 0.0956 C 0.41599 0.09953 0.41664 0.10393 0.41742 0.1081 C 0.41664 0.11504 0.4169 0.12291 0.41455 0.12893 C 0.40609 0.15208 0.3975 0.14676 0.3811 0.14976 C 0.33334 0.17361 0.39282 0.14537 0.25199 0.1581 C 0.24626 0.15879 0.24118 0.16481 0.23533 0.16643 C 0.23077 0.16782 0.22583 0.16875 0.22127 0.1706 C 0.21554 0.17291 0.20461 0.17893 0.20461 0.17916 C 0.19303 0.19189 0.19042 0.19259 0.18196 0.21226 C 0.1804 0.2162 0.18053 0.22083 0.17936 0.22476 C 0.17689 0.23217 0.17324 0.23842 0.17077 0.2456 C 0.16947 0.24953 0.16999 0.25486 0.16817 0.2581 C 0.16504 0.26365 0.16062 0.26643 0.15684 0.2706 C 0.14435 0.26944 0.1092 0.275 0.09541 0.25393 C 0.09163 0.24884 0.09176 0.23981 0.08968 0.2331 C 0.08708 0.22592 0.08408 0.21921 0.08122 0.21226 C 0.08278 0.19143 0.08187 0.17939 0.08669 0.16226 C 0.08838 0.15671 0.08968 0.15046 0.09228 0.1456 C 0.0945 0.14189 0.09788 0.14004 0.10087 0.13726 C 0.10439 0.12893 0.1066 0.11828 0.11207 0.11226 C 0.11584 0.1081 0.11936 0.10393 0.12326 0.09976 C 0.12586 0.09699 0.12899 0.09467 0.13172 0.09143 C 0.13966 0.08148 0.14005 0.0787 0.14552 0.06643 C 0.14461 0.05949 0.14396 0.05254 0.14291 0.0456 C 0.14213 0.04143 0.14213 0.03634 0.13992 0.0331 C 0.13615 0.02754 0.13055 0.025 0.12586 0.0206 C 0.12027 0.01527 0.11519 0.00856 0.10907 0.00393 C 0.07797 -0.01922 0.1174 0.00856 0.08669 -0.00857 C 0.08278 -0.01065 0.0794 -0.01436 0.07549 -0.0169 C 0.0699 -0.02037 0.06157 -0.02315 0.05597 -0.02524 C 0.01015 -0.02061 0.02395 -0.03565 0.00573 -0.00857 L -2.04608E-6 -0.00024 L -2.04608E-6 4.07407E-6 " pathEditMode="relative" rAng="0" ptsTypes="AAAAAAAAAAAAAAAAAAAAAAAAAAAAAAAAAAAAAAAAAAAAAAAAAAAAA">
                                      <p:cBhvr>
                                        <p:cTn id="50" dur="13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1" y="-1502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0314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虚点">
            <a:extLst>
              <a:ext uri="{FF2B5EF4-FFF2-40B4-BE49-F238E27FC236}">
                <a16:creationId xmlns:a16="http://schemas.microsoft.com/office/drawing/2014/main" id="{890B2EE4-BF1D-4F1A-9B82-DACD9F72C4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-2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687" y="967320"/>
            <a:ext cx="9995715" cy="978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4">
            <a:extLst>
              <a:ext uri="{FF2B5EF4-FFF2-40B4-BE49-F238E27FC236}">
                <a16:creationId xmlns:a16="http://schemas.microsoft.com/office/drawing/2014/main" id="{AA86B79B-F0E7-44A1-8FD7-59CC783EC79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548217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直接连接符 5">
            <a:extLst>
              <a:ext uri="{FF2B5EF4-FFF2-40B4-BE49-F238E27FC236}">
                <a16:creationId xmlns:a16="http://schemas.microsoft.com/office/drawing/2014/main" id="{8AC203DA-FAEE-4E52-8166-748858BEE1A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1189567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直接连接符 6">
            <a:extLst>
              <a:ext uri="{FF2B5EF4-FFF2-40B4-BE49-F238E27FC236}">
                <a16:creationId xmlns:a16="http://schemas.microsoft.com/office/drawing/2014/main" id="{8A719821-9137-49EA-8687-A7CA1C0B947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1828800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直接连接符 7">
            <a:extLst>
              <a:ext uri="{FF2B5EF4-FFF2-40B4-BE49-F238E27FC236}">
                <a16:creationId xmlns:a16="http://schemas.microsoft.com/office/drawing/2014/main" id="{A6DC88CF-7F6D-499C-AAF8-56CCD8E5023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2468033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接连接符 8">
            <a:extLst>
              <a:ext uri="{FF2B5EF4-FFF2-40B4-BE49-F238E27FC236}">
                <a16:creationId xmlns:a16="http://schemas.microsoft.com/office/drawing/2014/main" id="{7A88AF58-1B49-4C7D-9D6B-326595F7CD0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3109384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接连接符 9">
            <a:extLst>
              <a:ext uri="{FF2B5EF4-FFF2-40B4-BE49-F238E27FC236}">
                <a16:creationId xmlns:a16="http://schemas.microsoft.com/office/drawing/2014/main" id="{5468493A-0606-4A3C-B845-8B418F88462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3748617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接连接符 10">
            <a:extLst>
              <a:ext uri="{FF2B5EF4-FFF2-40B4-BE49-F238E27FC236}">
                <a16:creationId xmlns:a16="http://schemas.microsoft.com/office/drawing/2014/main" id="{208D8B5A-2533-4FEB-9611-24F8F2805C65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4389967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接连接符 11">
            <a:extLst>
              <a:ext uri="{FF2B5EF4-FFF2-40B4-BE49-F238E27FC236}">
                <a16:creationId xmlns:a16="http://schemas.microsoft.com/office/drawing/2014/main" id="{83541C9A-910A-4EC1-A162-8CCD31C69E3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5029200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接连接符 12">
            <a:extLst>
              <a:ext uri="{FF2B5EF4-FFF2-40B4-BE49-F238E27FC236}">
                <a16:creationId xmlns:a16="http://schemas.microsoft.com/office/drawing/2014/main" id="{14A0DE54-98D1-44BC-9DC3-101A26FB536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5668433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接连接符 13">
            <a:extLst>
              <a:ext uri="{FF2B5EF4-FFF2-40B4-BE49-F238E27FC236}">
                <a16:creationId xmlns:a16="http://schemas.microsoft.com/office/drawing/2014/main" id="{A59A2333-0D77-4CFF-80DC-B4DBA5E1A2E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97343" y="6309784"/>
            <a:ext cx="12287767" cy="0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连接符 14">
            <a:extLst>
              <a:ext uri="{FF2B5EF4-FFF2-40B4-BE49-F238E27FC236}">
                <a16:creationId xmlns:a16="http://schemas.microsoft.com/office/drawing/2014/main" id="{618E3EE4-A6A1-493A-ADFD-59DC048F367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98409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接连接符 15">
            <a:extLst>
              <a:ext uri="{FF2B5EF4-FFF2-40B4-BE49-F238E27FC236}">
                <a16:creationId xmlns:a16="http://schemas.microsoft.com/office/drawing/2014/main" id="{F4A2FE4C-831A-451F-811D-29222EB22EB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417982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接连接符 16">
            <a:extLst>
              <a:ext uri="{FF2B5EF4-FFF2-40B4-BE49-F238E27FC236}">
                <a16:creationId xmlns:a16="http://schemas.microsoft.com/office/drawing/2014/main" id="{C7C77473-6795-450F-9CAB-97A2ECE281F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2137555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接连接符 17">
            <a:extLst>
              <a:ext uri="{FF2B5EF4-FFF2-40B4-BE49-F238E27FC236}">
                <a16:creationId xmlns:a16="http://schemas.microsoft.com/office/drawing/2014/main" id="{ABC6CB5C-B970-4FD8-8864-70F6F9D3DF8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2857128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连接符 18">
            <a:extLst>
              <a:ext uri="{FF2B5EF4-FFF2-40B4-BE49-F238E27FC236}">
                <a16:creationId xmlns:a16="http://schemas.microsoft.com/office/drawing/2014/main" id="{C1D08153-B5AC-4ED5-8C9A-92FCD52CFE8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576701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接连接符 19">
            <a:extLst>
              <a:ext uri="{FF2B5EF4-FFF2-40B4-BE49-F238E27FC236}">
                <a16:creationId xmlns:a16="http://schemas.microsoft.com/office/drawing/2014/main" id="{72AFA0B4-E599-4536-8D4B-20AC629590D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4296274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接连接符 20">
            <a:extLst>
              <a:ext uri="{FF2B5EF4-FFF2-40B4-BE49-F238E27FC236}">
                <a16:creationId xmlns:a16="http://schemas.microsoft.com/office/drawing/2014/main" id="{D86BC9E0-7FCA-438B-9DC4-231BA7C2B78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5015847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接连接符 21">
            <a:extLst>
              <a:ext uri="{FF2B5EF4-FFF2-40B4-BE49-F238E27FC236}">
                <a16:creationId xmlns:a16="http://schemas.microsoft.com/office/drawing/2014/main" id="{C1B34EF2-09C3-498A-B832-F2AE3E45B8D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5735420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接连接符 22">
            <a:extLst>
              <a:ext uri="{FF2B5EF4-FFF2-40B4-BE49-F238E27FC236}">
                <a16:creationId xmlns:a16="http://schemas.microsoft.com/office/drawing/2014/main" id="{7DDE2820-F328-4984-908C-F5910521BFB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454993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连接符 23">
            <a:extLst>
              <a:ext uri="{FF2B5EF4-FFF2-40B4-BE49-F238E27FC236}">
                <a16:creationId xmlns:a16="http://schemas.microsoft.com/office/drawing/2014/main" id="{BD7EC461-1ADD-4307-9E0B-3F81DB6D9C6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174566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接连接符 24">
            <a:extLst>
              <a:ext uri="{FF2B5EF4-FFF2-40B4-BE49-F238E27FC236}">
                <a16:creationId xmlns:a16="http://schemas.microsoft.com/office/drawing/2014/main" id="{4A7110DD-CAA9-4D27-BB66-2B274BEF75E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894139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直接连接符 25">
            <a:extLst>
              <a:ext uri="{FF2B5EF4-FFF2-40B4-BE49-F238E27FC236}">
                <a16:creationId xmlns:a16="http://schemas.microsoft.com/office/drawing/2014/main" id="{DF561D78-2C5F-4CCE-AC2D-38C92C0143B5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8613712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直接连接符 26">
            <a:extLst>
              <a:ext uri="{FF2B5EF4-FFF2-40B4-BE49-F238E27FC236}">
                <a16:creationId xmlns:a16="http://schemas.microsoft.com/office/drawing/2014/main" id="{37321E44-77CA-402E-A54E-CDB37DD4E4F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333285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接连接符 27">
            <a:extLst>
              <a:ext uri="{FF2B5EF4-FFF2-40B4-BE49-F238E27FC236}">
                <a16:creationId xmlns:a16="http://schemas.microsoft.com/office/drawing/2014/main" id="{C69958B8-2244-404F-8678-9456F9AC9D2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0052858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接连接符 28">
            <a:extLst>
              <a:ext uri="{FF2B5EF4-FFF2-40B4-BE49-F238E27FC236}">
                <a16:creationId xmlns:a16="http://schemas.microsoft.com/office/drawing/2014/main" id="{23CCE3AC-12F4-4F6A-AE90-9D2632678CE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0772431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接连接符 29">
            <a:extLst>
              <a:ext uri="{FF2B5EF4-FFF2-40B4-BE49-F238E27FC236}">
                <a16:creationId xmlns:a16="http://schemas.microsoft.com/office/drawing/2014/main" id="{A660CA35-3123-4329-AC5C-85C6B78B0A4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492004" y="-171451"/>
            <a:ext cx="0" cy="7192435"/>
          </a:xfrm>
          <a:prstGeom prst="line">
            <a:avLst/>
          </a:prstGeom>
          <a:noFill/>
          <a:ln w="9525" algn="ctr">
            <a:solidFill>
              <a:srgbClr val="006BBC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椭圆 28">
            <a:extLst>
              <a:ext uri="{FF2B5EF4-FFF2-40B4-BE49-F238E27FC236}">
                <a16:creationId xmlns:a16="http://schemas.microsoft.com/office/drawing/2014/main" id="{1CD555CE-DFDD-4808-8DB8-935B23B4F4E4}"/>
              </a:ext>
            </a:extLst>
          </p:cNvPr>
          <p:cNvSpPr/>
          <p:nvPr userDrawn="1"/>
        </p:nvSpPr>
        <p:spPr bwMode="auto">
          <a:xfrm>
            <a:off x="1964030" y="7205156"/>
            <a:ext cx="65609" cy="65617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24F1C440-F1B3-41E2-B589-7105589BC78C}"/>
              </a:ext>
            </a:extLst>
          </p:cNvPr>
          <p:cNvSpPr/>
          <p:nvPr userDrawn="1"/>
        </p:nvSpPr>
        <p:spPr bwMode="auto">
          <a:xfrm>
            <a:off x="7297318" y="7033684"/>
            <a:ext cx="67725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957F873E-98E3-4208-9B78-2CC927B1CAED}"/>
              </a:ext>
            </a:extLst>
          </p:cNvPr>
          <p:cNvSpPr/>
          <p:nvPr userDrawn="1"/>
        </p:nvSpPr>
        <p:spPr bwMode="auto">
          <a:xfrm>
            <a:off x="4440213" y="-171451"/>
            <a:ext cx="65609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394A943E-D774-42F1-AAA7-5438ECA88EAE}"/>
              </a:ext>
            </a:extLst>
          </p:cNvPr>
          <p:cNvSpPr/>
          <p:nvPr userDrawn="1"/>
        </p:nvSpPr>
        <p:spPr bwMode="auto">
          <a:xfrm>
            <a:off x="15718437" y="4419600"/>
            <a:ext cx="67725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6D51A981-13B8-4CAE-A027-B7FAAECCE912}"/>
              </a:ext>
            </a:extLst>
          </p:cNvPr>
          <p:cNvSpPr/>
          <p:nvPr userDrawn="1"/>
        </p:nvSpPr>
        <p:spPr bwMode="auto">
          <a:xfrm>
            <a:off x="16139599" y="482615"/>
            <a:ext cx="67725" cy="65617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20806CC2-0BC0-4985-8464-635F93765917}"/>
              </a:ext>
            </a:extLst>
          </p:cNvPr>
          <p:cNvSpPr/>
          <p:nvPr userDrawn="1"/>
        </p:nvSpPr>
        <p:spPr bwMode="auto">
          <a:xfrm>
            <a:off x="17661285" y="6504520"/>
            <a:ext cx="67725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4C9FEFE5-ADC9-4C32-AEEC-12E2EC8F0F2B}"/>
              </a:ext>
            </a:extLst>
          </p:cNvPr>
          <p:cNvSpPr/>
          <p:nvPr userDrawn="1"/>
        </p:nvSpPr>
        <p:spPr bwMode="auto">
          <a:xfrm>
            <a:off x="8763977" y="7033684"/>
            <a:ext cx="65607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18386DF1-BCDE-4D73-84E7-4B3B8EE90BA7}"/>
              </a:ext>
            </a:extLst>
          </p:cNvPr>
          <p:cNvSpPr/>
          <p:nvPr userDrawn="1"/>
        </p:nvSpPr>
        <p:spPr bwMode="auto">
          <a:xfrm>
            <a:off x="-213745" y="4601636"/>
            <a:ext cx="65609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7" name="实点">
            <a:extLst>
              <a:ext uri="{FF2B5EF4-FFF2-40B4-BE49-F238E27FC236}">
                <a16:creationId xmlns:a16="http://schemas.microsoft.com/office/drawing/2014/main" id="{24664B6D-7A7F-498F-973C-7D9A3BB75761}"/>
              </a:ext>
            </a:extLst>
          </p:cNvPr>
          <p:cNvGrpSpPr/>
          <p:nvPr userDrawn="1"/>
        </p:nvGrpSpPr>
        <p:grpSpPr>
          <a:xfrm>
            <a:off x="6406256" y="1341828"/>
            <a:ext cx="9567658" cy="8865781"/>
            <a:chOff x="-1112838" y="-6292080"/>
            <a:chExt cx="14425613" cy="13360401"/>
          </a:xfrm>
          <a:solidFill>
            <a:schemeClr val="accent4">
              <a:lumMod val="20000"/>
              <a:lumOff val="80000"/>
              <a:alpha val="44000"/>
            </a:schemeClr>
          </a:solidFill>
        </p:grpSpPr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9D315649-683C-457B-BE2B-413E60309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12" y="154758"/>
              <a:ext cx="85725" cy="87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9" name="Oval 6">
              <a:extLst>
                <a:ext uri="{FF2B5EF4-FFF2-40B4-BE49-F238E27FC236}">
                  <a16:creationId xmlns:a16="http://schemas.microsoft.com/office/drawing/2014/main" id="{7B2CD1E6-23CF-4604-A4D8-364A11B4A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37" y="-508817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0" name="Oval 7">
              <a:extLst>
                <a:ext uri="{FF2B5EF4-FFF2-40B4-BE49-F238E27FC236}">
                  <a16:creationId xmlns:a16="http://schemas.microsoft.com/office/drawing/2014/main" id="{F9B5C451-BDD4-4088-B3A1-017BF4849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512" y="-1086667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1" name="Oval 8">
              <a:extLst>
                <a:ext uri="{FF2B5EF4-FFF2-40B4-BE49-F238E27FC236}">
                  <a16:creationId xmlns:a16="http://schemas.microsoft.com/office/drawing/2014/main" id="{349FDCD3-3914-4724-8339-4637C648A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12" y="-1815330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2" name="Oval 9">
              <a:extLst>
                <a:ext uri="{FF2B5EF4-FFF2-40B4-BE49-F238E27FC236}">
                  <a16:creationId xmlns:a16="http://schemas.microsoft.com/office/drawing/2014/main" id="{EFAB2AEF-211B-4E66-90D3-61EAF36C4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6888" y="-1435917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3" name="Oval 10">
              <a:extLst>
                <a:ext uri="{FF2B5EF4-FFF2-40B4-BE49-F238E27FC236}">
                  <a16:creationId xmlns:a16="http://schemas.microsoft.com/office/drawing/2014/main" id="{93679191-1BDA-4895-8E07-51AD569F8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01700" y="-1320030"/>
              <a:ext cx="36513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4" name="Oval 11">
              <a:extLst>
                <a:ext uri="{FF2B5EF4-FFF2-40B4-BE49-F238E27FC236}">
                  <a16:creationId xmlns:a16="http://schemas.microsoft.com/office/drawing/2014/main" id="{7AD2FD00-7DC2-4147-9531-4A6462AB1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74738" y="-1056505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5" name="Oval 12">
              <a:extLst>
                <a:ext uri="{FF2B5EF4-FFF2-40B4-BE49-F238E27FC236}">
                  <a16:creationId xmlns:a16="http://schemas.microsoft.com/office/drawing/2014/main" id="{1BC17899-998A-41AC-94F7-71B065123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65188" y="-508817"/>
              <a:ext cx="87313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6" name="Oval 13">
              <a:extLst>
                <a:ext uri="{FF2B5EF4-FFF2-40B4-BE49-F238E27FC236}">
                  <a16:creationId xmlns:a16="http://schemas.microsoft.com/office/drawing/2014/main" id="{47D91900-B438-43C6-93D5-B11661656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92150" y="-550092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7" name="Oval 14">
              <a:extLst>
                <a:ext uri="{FF2B5EF4-FFF2-40B4-BE49-F238E27FC236}">
                  <a16:creationId xmlns:a16="http://schemas.microsoft.com/office/drawing/2014/main" id="{A15F416F-B544-42B4-9884-159891D23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0875" y="-929505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8" name="Oval 15">
              <a:extLst>
                <a:ext uri="{FF2B5EF4-FFF2-40B4-BE49-F238E27FC236}">
                  <a16:creationId xmlns:a16="http://schemas.microsoft.com/office/drawing/2014/main" id="{7B962EE5-C4D1-4B76-8C9D-AC59192A9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60375" y="354783"/>
              <a:ext cx="38100" cy="36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9" name="Oval 16">
              <a:extLst>
                <a:ext uri="{FF2B5EF4-FFF2-40B4-BE49-F238E27FC236}">
                  <a16:creationId xmlns:a16="http://schemas.microsoft.com/office/drawing/2014/main" id="{13832317-13D5-496C-8D59-A609BA730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8125" y="267470"/>
              <a:ext cx="38100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0" name="Oval 17">
              <a:extLst>
                <a:ext uri="{FF2B5EF4-FFF2-40B4-BE49-F238E27FC236}">
                  <a16:creationId xmlns:a16="http://schemas.microsoft.com/office/drawing/2014/main" id="{6737501C-AFD9-4D9E-B116-5D88902A5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12838" y="373833"/>
              <a:ext cx="68263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1" name="Oval 18">
              <a:extLst>
                <a:ext uri="{FF2B5EF4-FFF2-40B4-BE49-F238E27FC236}">
                  <a16:creationId xmlns:a16="http://schemas.microsoft.com/office/drawing/2014/main" id="{F915EB86-19F9-42BA-96AD-ECE2045A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25" y="965970"/>
              <a:ext cx="60325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2" name="Oval 19">
              <a:extLst>
                <a:ext uri="{FF2B5EF4-FFF2-40B4-BE49-F238E27FC236}">
                  <a16:creationId xmlns:a16="http://schemas.microsoft.com/office/drawing/2014/main" id="{2FA2A21B-023C-4830-A414-97FF792BE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63513" y="11348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3" name="Oval 20">
              <a:extLst>
                <a:ext uri="{FF2B5EF4-FFF2-40B4-BE49-F238E27FC236}">
                  <a16:creationId xmlns:a16="http://schemas.microsoft.com/office/drawing/2014/main" id="{97358DF0-C0A4-49AC-ABBC-DB915BDDC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8125" y="-234180"/>
              <a:ext cx="101600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4" name="Oval 21">
              <a:extLst>
                <a:ext uri="{FF2B5EF4-FFF2-40B4-BE49-F238E27FC236}">
                  <a16:creationId xmlns:a16="http://schemas.microsoft.com/office/drawing/2014/main" id="{F866500E-696D-4363-93A4-F899224F9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73100" y="804045"/>
              <a:ext cx="33338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5" name="Oval 22">
              <a:extLst>
                <a:ext uri="{FF2B5EF4-FFF2-40B4-BE49-F238E27FC236}">
                  <a16:creationId xmlns:a16="http://schemas.microsoft.com/office/drawing/2014/main" id="{1792D74E-1251-4904-BE85-12E87E169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9075" y="1307283"/>
              <a:ext cx="47625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6" name="Oval 23">
              <a:extLst>
                <a:ext uri="{FF2B5EF4-FFF2-40B4-BE49-F238E27FC236}">
                  <a16:creationId xmlns:a16="http://schemas.microsoft.com/office/drawing/2014/main" id="{928AF418-A775-4366-9ADD-0C4737913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1788" y="1513658"/>
              <a:ext cx="52388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2A2663A8-81D9-4BF7-A873-6DC3842AD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0963" y="1562870"/>
              <a:ext cx="46038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8" name="Oval 25">
              <a:extLst>
                <a:ext uri="{FF2B5EF4-FFF2-40B4-BE49-F238E27FC236}">
                  <a16:creationId xmlns:a16="http://schemas.microsoft.com/office/drawing/2014/main" id="{747A4652-A987-4B56-AC85-571FA9F80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2" y="1604145"/>
              <a:ext cx="60325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9" name="Oval 26">
              <a:extLst>
                <a:ext uri="{FF2B5EF4-FFF2-40B4-BE49-F238E27FC236}">
                  <a16:creationId xmlns:a16="http://schemas.microsoft.com/office/drawing/2014/main" id="{7C511BC2-2ADA-47E6-A679-7EDCE203F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84175" y="178829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0" name="Oval 27">
              <a:extLst>
                <a:ext uri="{FF2B5EF4-FFF2-40B4-BE49-F238E27FC236}">
                  <a16:creationId xmlns:a16="http://schemas.microsoft.com/office/drawing/2014/main" id="{6B705743-C95F-4472-A545-928C3C91E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000" y="1870845"/>
              <a:ext cx="66675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1" name="Oval 28">
              <a:extLst>
                <a:ext uri="{FF2B5EF4-FFF2-40B4-BE49-F238E27FC236}">
                  <a16:creationId xmlns:a16="http://schemas.microsoft.com/office/drawing/2014/main" id="{25240A50-4294-4CC2-AC93-0BCDBE429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8975" y="2002608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2" name="Oval 29">
              <a:extLst>
                <a:ext uri="{FF2B5EF4-FFF2-40B4-BE49-F238E27FC236}">
                  <a16:creationId xmlns:a16="http://schemas.microsoft.com/office/drawing/2014/main" id="{2EA30FE6-BB4B-4B56-AB3C-4EB5A7051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79400" y="2421708"/>
              <a:ext cx="49213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3" name="Oval 30">
              <a:extLst>
                <a:ext uri="{FF2B5EF4-FFF2-40B4-BE49-F238E27FC236}">
                  <a16:creationId xmlns:a16="http://schemas.microsoft.com/office/drawing/2014/main" id="{79929DC3-159E-4635-8291-20ADA727D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2238" y="247409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4" name="Oval 31">
              <a:extLst>
                <a:ext uri="{FF2B5EF4-FFF2-40B4-BE49-F238E27FC236}">
                  <a16:creationId xmlns:a16="http://schemas.microsoft.com/office/drawing/2014/main" id="{89BCB318-57DB-4CFB-9951-BBC21D6A4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738" y="2421708"/>
              <a:ext cx="26988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5" name="Oval 32">
              <a:extLst>
                <a:ext uri="{FF2B5EF4-FFF2-40B4-BE49-F238E27FC236}">
                  <a16:creationId xmlns:a16="http://schemas.microsoft.com/office/drawing/2014/main" id="{710665AD-A875-425F-9A5F-F91CA9A13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12" y="2663008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6" name="Oval 33">
              <a:extLst>
                <a:ext uri="{FF2B5EF4-FFF2-40B4-BE49-F238E27FC236}">
                  <a16:creationId xmlns:a16="http://schemas.microsoft.com/office/drawing/2014/main" id="{E4312F59-0216-4FC4-B874-7ADF90206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000" y="2834458"/>
              <a:ext cx="107950" cy="109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7" name="Oval 34">
              <a:extLst>
                <a:ext uri="{FF2B5EF4-FFF2-40B4-BE49-F238E27FC236}">
                  <a16:creationId xmlns:a16="http://schemas.microsoft.com/office/drawing/2014/main" id="{3920E89C-7759-4C0A-9060-E0AE8C482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79400" y="2834458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8" name="Oval 35">
              <a:extLst>
                <a:ext uri="{FF2B5EF4-FFF2-40B4-BE49-F238E27FC236}">
                  <a16:creationId xmlns:a16="http://schemas.microsoft.com/office/drawing/2014/main" id="{03C45FE4-B79D-42F3-9AAC-F67B9CE2C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1288" y="2775720"/>
              <a:ext cx="60325" cy="587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9" name="Oval 36">
              <a:extLst>
                <a:ext uri="{FF2B5EF4-FFF2-40B4-BE49-F238E27FC236}">
                  <a16:creationId xmlns:a16="http://schemas.microsoft.com/office/drawing/2014/main" id="{B72184E9-BCD1-4A2D-A916-A4891807B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1288" y="3401195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0" name="Oval 37">
              <a:extLst>
                <a:ext uri="{FF2B5EF4-FFF2-40B4-BE49-F238E27FC236}">
                  <a16:creationId xmlns:a16="http://schemas.microsoft.com/office/drawing/2014/main" id="{B3F43BF4-6575-42E0-BEE6-620D0C907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812" y="3431358"/>
              <a:ext cx="66675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1" name="Oval 38">
              <a:extLst>
                <a:ext uri="{FF2B5EF4-FFF2-40B4-BE49-F238E27FC236}">
                  <a16:creationId xmlns:a16="http://schemas.microsoft.com/office/drawing/2014/main" id="{7BB19A38-E1A9-47B3-ABAE-48828A86E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98450" y="3912370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2" name="Oval 39">
              <a:extLst>
                <a:ext uri="{FF2B5EF4-FFF2-40B4-BE49-F238E27FC236}">
                  <a16:creationId xmlns:a16="http://schemas.microsoft.com/office/drawing/2014/main" id="{D205B271-18C1-4B8E-BBFC-891D14CAB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062" y="4291783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3" name="Oval 40">
              <a:extLst>
                <a:ext uri="{FF2B5EF4-FFF2-40B4-BE49-F238E27FC236}">
                  <a16:creationId xmlns:a16="http://schemas.microsoft.com/office/drawing/2014/main" id="{03F6344B-04AD-4542-B5C2-04BB2E28C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4137795"/>
              <a:ext cx="82550" cy="77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4" name="Oval 41">
              <a:extLst>
                <a:ext uri="{FF2B5EF4-FFF2-40B4-BE49-F238E27FC236}">
                  <a16:creationId xmlns:a16="http://schemas.microsoft.com/office/drawing/2014/main" id="{54333391-CD76-465D-9F74-C3CEF4076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075" y="4809308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5" name="Oval 42">
              <a:extLst>
                <a:ext uri="{FF2B5EF4-FFF2-40B4-BE49-F238E27FC236}">
                  <a16:creationId xmlns:a16="http://schemas.microsoft.com/office/drawing/2014/main" id="{773244D0-D3FC-452A-B59F-815A63A7D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37" y="484740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6" name="Oval 43">
              <a:extLst>
                <a:ext uri="{FF2B5EF4-FFF2-40B4-BE49-F238E27FC236}">
                  <a16:creationId xmlns:a16="http://schemas.microsoft.com/office/drawing/2014/main" id="{4638D190-6DBF-4FCD-AEA8-0F66CB456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0963" y="4569595"/>
              <a:ext cx="49213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7" name="Oval 44">
              <a:extLst>
                <a:ext uri="{FF2B5EF4-FFF2-40B4-BE49-F238E27FC236}">
                  <a16:creationId xmlns:a16="http://schemas.microsoft.com/office/drawing/2014/main" id="{054A0246-4191-41AD-9546-315345DBD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1788" y="3326583"/>
              <a:ext cx="52388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8" name="Oval 45">
              <a:extLst>
                <a:ext uri="{FF2B5EF4-FFF2-40B4-BE49-F238E27FC236}">
                  <a16:creationId xmlns:a16="http://schemas.microsoft.com/office/drawing/2014/main" id="{98B44F6C-471E-4B20-A353-1E246790B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200" y="4621983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9" name="Oval 46">
              <a:extLst>
                <a:ext uri="{FF2B5EF4-FFF2-40B4-BE49-F238E27FC236}">
                  <a16:creationId xmlns:a16="http://schemas.microsoft.com/office/drawing/2014/main" id="{C0850605-1AB0-42EE-A0D5-25DEB7547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9150" y="4594995"/>
              <a:ext cx="74613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0" name="Oval 47">
              <a:extLst>
                <a:ext uri="{FF2B5EF4-FFF2-40B4-BE49-F238E27FC236}">
                  <a16:creationId xmlns:a16="http://schemas.microsoft.com/office/drawing/2014/main" id="{40270C83-D16B-4205-A029-F05F6ADAD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187" y="4941070"/>
              <a:ext cx="106363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1" name="Oval 48">
              <a:extLst>
                <a:ext uri="{FF2B5EF4-FFF2-40B4-BE49-F238E27FC236}">
                  <a16:creationId xmlns:a16="http://schemas.microsoft.com/office/drawing/2014/main" id="{7262EF67-EE4C-4EF4-A513-6F9B1A450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000" y="5109345"/>
              <a:ext cx="106363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2" name="Oval 49">
              <a:extLst>
                <a:ext uri="{FF2B5EF4-FFF2-40B4-BE49-F238E27FC236}">
                  <a16:creationId xmlns:a16="http://schemas.microsoft.com/office/drawing/2014/main" id="{0CDDE505-1162-4B26-BAC4-AE84A2672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2" y="620948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3" name="Oval 50">
              <a:extLst>
                <a:ext uri="{FF2B5EF4-FFF2-40B4-BE49-F238E27FC236}">
                  <a16:creationId xmlns:a16="http://schemas.microsoft.com/office/drawing/2014/main" id="{29E6DCB0-7D65-4A3F-85AA-CC57DD328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487" y="6250758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4" name="Oval 51">
              <a:extLst>
                <a:ext uri="{FF2B5EF4-FFF2-40B4-BE49-F238E27FC236}">
                  <a16:creationId xmlns:a16="http://schemas.microsoft.com/office/drawing/2014/main" id="{F1A7A056-58D3-4902-A102-02877443B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0" y="6141220"/>
              <a:ext cx="68263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5" name="Oval 52">
              <a:extLst>
                <a:ext uri="{FF2B5EF4-FFF2-40B4-BE49-F238E27FC236}">
                  <a16:creationId xmlns:a16="http://schemas.microsoft.com/office/drawing/2014/main" id="{20ABC2BB-FB28-4D48-A5B8-96B830BE5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0" y="6288858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6" name="Oval 53">
              <a:extLst>
                <a:ext uri="{FF2B5EF4-FFF2-40B4-BE49-F238E27FC236}">
                  <a16:creationId xmlns:a16="http://schemas.microsoft.com/office/drawing/2014/main" id="{F0EF4423-FD57-455B-8134-8E033D33B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325" y="6141220"/>
              <a:ext cx="33338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7" name="Oval 54">
              <a:extLst>
                <a:ext uri="{FF2B5EF4-FFF2-40B4-BE49-F238E27FC236}">
                  <a16:creationId xmlns:a16="http://schemas.microsoft.com/office/drawing/2014/main" id="{20EBB7FB-20E5-4424-817A-A377DFEB8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662" y="5879283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8" name="Oval 55">
              <a:extLst>
                <a:ext uri="{FF2B5EF4-FFF2-40B4-BE49-F238E27FC236}">
                  <a16:creationId xmlns:a16="http://schemas.microsoft.com/office/drawing/2014/main" id="{19CD9423-715C-4162-8C37-1B0D2D9AC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2" y="617614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9" name="Oval 56">
              <a:extLst>
                <a:ext uri="{FF2B5EF4-FFF2-40B4-BE49-F238E27FC236}">
                  <a16:creationId xmlns:a16="http://schemas.microsoft.com/office/drawing/2014/main" id="{2E0DCB84-05F9-49DF-8400-76DF15493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237" y="6176145"/>
              <a:ext cx="107950" cy="1127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0" name="Oval 57">
              <a:extLst>
                <a:ext uri="{FF2B5EF4-FFF2-40B4-BE49-F238E27FC236}">
                  <a16:creationId xmlns:a16="http://schemas.microsoft.com/office/drawing/2014/main" id="{A50DD65A-9C4C-4263-8A7B-FBB4A76E6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6107883"/>
              <a:ext cx="71438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1" name="Oval 58">
              <a:extLst>
                <a:ext uri="{FF2B5EF4-FFF2-40B4-BE49-F238E27FC236}">
                  <a16:creationId xmlns:a16="http://schemas.microsoft.com/office/drawing/2014/main" id="{9EB12F72-A006-49B9-BCB5-BAD3EC47A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7" y="6806383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2" name="Oval 59">
              <a:extLst>
                <a:ext uri="{FF2B5EF4-FFF2-40B4-BE49-F238E27FC236}">
                  <a16:creationId xmlns:a16="http://schemas.microsoft.com/office/drawing/2014/main" id="{266F65FB-FF1D-464F-A93F-A9600EECF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250" y="6974658"/>
              <a:ext cx="88900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3" name="Oval 60">
              <a:extLst>
                <a:ext uri="{FF2B5EF4-FFF2-40B4-BE49-F238E27FC236}">
                  <a16:creationId xmlns:a16="http://schemas.microsoft.com/office/drawing/2014/main" id="{109BAFEE-9F23-4E2D-B804-28C2BB563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2" y="58792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4" name="Oval 61">
              <a:extLst>
                <a:ext uri="{FF2B5EF4-FFF2-40B4-BE49-F238E27FC236}">
                  <a16:creationId xmlns:a16="http://schemas.microsoft.com/office/drawing/2014/main" id="{DF3732DA-FF7B-4521-9B4A-55B6DD16B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650" y="5961833"/>
              <a:ext cx="33338" cy="36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5" name="Oval 62">
              <a:extLst>
                <a:ext uri="{FF2B5EF4-FFF2-40B4-BE49-F238E27FC236}">
                  <a16:creationId xmlns:a16="http://schemas.microsoft.com/office/drawing/2014/main" id="{6565A334-A5E3-467B-A100-359D4B9B1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5998345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6" name="Oval 63">
              <a:extLst>
                <a:ext uri="{FF2B5EF4-FFF2-40B4-BE49-F238E27FC236}">
                  <a16:creationId xmlns:a16="http://schemas.microsoft.com/office/drawing/2014/main" id="{3941378C-0CBB-4F19-88AB-3A0D58607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12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7" name="Oval 64">
              <a:extLst>
                <a:ext uri="{FF2B5EF4-FFF2-40B4-BE49-F238E27FC236}">
                  <a16:creationId xmlns:a16="http://schemas.microsoft.com/office/drawing/2014/main" id="{0994419E-F1EE-4859-B462-596726B94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127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8" name="Oval 65">
              <a:extLst>
                <a:ext uri="{FF2B5EF4-FFF2-40B4-BE49-F238E27FC236}">
                  <a16:creationId xmlns:a16="http://schemas.microsoft.com/office/drawing/2014/main" id="{7988E094-1CA0-4125-BB9E-E1E4859EB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5100" y="59808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9" name="Oval 66">
              <a:extLst>
                <a:ext uri="{FF2B5EF4-FFF2-40B4-BE49-F238E27FC236}">
                  <a16:creationId xmlns:a16="http://schemas.microsoft.com/office/drawing/2014/main" id="{4AD3AC0B-BEFE-47D5-AF46-5C1E87612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702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0" name="Oval 67">
              <a:extLst>
                <a:ext uri="{FF2B5EF4-FFF2-40B4-BE49-F238E27FC236}">
                  <a16:creationId xmlns:a16="http://schemas.microsoft.com/office/drawing/2014/main" id="{0CFA140C-E79F-4762-9891-87F0B4114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9737" y="58157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1" name="Oval 68">
              <a:extLst>
                <a:ext uri="{FF2B5EF4-FFF2-40B4-BE49-F238E27FC236}">
                  <a16:creationId xmlns:a16="http://schemas.microsoft.com/office/drawing/2014/main" id="{C3EDBF3E-DB84-4AD7-9E38-B2139BADD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8962" y="5342708"/>
              <a:ext cx="101600" cy="10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2" name="Oval 69">
              <a:extLst>
                <a:ext uri="{FF2B5EF4-FFF2-40B4-BE49-F238E27FC236}">
                  <a16:creationId xmlns:a16="http://schemas.microsoft.com/office/drawing/2014/main" id="{73FE61C0-A0E8-430A-B236-472FDCBA4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3400" y="58792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3" name="Oval 70">
              <a:extLst>
                <a:ext uri="{FF2B5EF4-FFF2-40B4-BE49-F238E27FC236}">
                  <a16:creationId xmlns:a16="http://schemas.microsoft.com/office/drawing/2014/main" id="{B5493ADE-9DC5-414E-A2F6-758C26973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1350" y="5961833"/>
              <a:ext cx="23813" cy="2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4" name="Oval 71">
              <a:extLst>
                <a:ext uri="{FF2B5EF4-FFF2-40B4-BE49-F238E27FC236}">
                  <a16:creationId xmlns:a16="http://schemas.microsoft.com/office/drawing/2014/main" id="{841F060D-DAAC-49E3-A101-04785520D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9025" y="6536508"/>
              <a:ext cx="96838" cy="1000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5" name="Oval 72">
              <a:extLst>
                <a:ext uri="{FF2B5EF4-FFF2-40B4-BE49-F238E27FC236}">
                  <a16:creationId xmlns:a16="http://schemas.microsoft.com/office/drawing/2014/main" id="{739D0A61-2D63-496C-A5A3-D6587D473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8937" y="5537970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6" name="Oval 73">
              <a:extLst>
                <a:ext uri="{FF2B5EF4-FFF2-40B4-BE49-F238E27FC236}">
                  <a16:creationId xmlns:a16="http://schemas.microsoft.com/office/drawing/2014/main" id="{25550D75-0717-4BD5-9A68-2A9D63D6C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5275" y="544430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7" name="Oval 74">
              <a:extLst>
                <a:ext uri="{FF2B5EF4-FFF2-40B4-BE49-F238E27FC236}">
                  <a16:creationId xmlns:a16="http://schemas.microsoft.com/office/drawing/2014/main" id="{3F45E159-702D-41B1-9A3D-6ADBB22A8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5125" y="2564583"/>
              <a:ext cx="101600" cy="10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8" name="Oval 75">
              <a:extLst>
                <a:ext uri="{FF2B5EF4-FFF2-40B4-BE49-F238E27FC236}">
                  <a16:creationId xmlns:a16="http://schemas.microsoft.com/office/drawing/2014/main" id="{4B5626CF-65E0-42BB-A26A-DBD187FC2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9100" y="2616970"/>
              <a:ext cx="128588" cy="1238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9" name="Oval 76">
              <a:extLst>
                <a:ext uri="{FF2B5EF4-FFF2-40B4-BE49-F238E27FC236}">
                  <a16:creationId xmlns:a16="http://schemas.microsoft.com/office/drawing/2014/main" id="{97ADF272-F91F-4679-BFF8-7DC8477F3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4712" y="2740795"/>
              <a:ext cx="68263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0" name="Oval 77">
              <a:extLst>
                <a:ext uri="{FF2B5EF4-FFF2-40B4-BE49-F238E27FC236}">
                  <a16:creationId xmlns:a16="http://schemas.microsoft.com/office/drawing/2014/main" id="{509550F1-16D6-470C-8471-739857D79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475" y="2666183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1" name="Oval 78">
              <a:extLst>
                <a:ext uri="{FF2B5EF4-FFF2-40B4-BE49-F238E27FC236}">
                  <a16:creationId xmlns:a16="http://schemas.microsoft.com/office/drawing/2014/main" id="{B7175626-CBBA-4CA6-8D71-0E7FEEE7C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475" y="30344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2" name="Oval 79">
              <a:extLst>
                <a:ext uri="{FF2B5EF4-FFF2-40B4-BE49-F238E27FC236}">
                  <a16:creationId xmlns:a16="http://schemas.microsoft.com/office/drawing/2014/main" id="{A18753EC-0735-4F54-99F7-66A5FC1F5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437" y="3109095"/>
              <a:ext cx="52388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3" name="Oval 80">
              <a:extLst>
                <a:ext uri="{FF2B5EF4-FFF2-40B4-BE49-F238E27FC236}">
                  <a16:creationId xmlns:a16="http://schemas.microsoft.com/office/drawing/2014/main" id="{9FF58667-00A3-4334-B0A6-215EC081C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437" y="3972695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4" name="Oval 81">
              <a:extLst>
                <a:ext uri="{FF2B5EF4-FFF2-40B4-BE49-F238E27FC236}">
                  <a16:creationId xmlns:a16="http://schemas.microsoft.com/office/drawing/2014/main" id="{DA9F61E2-9F3D-40E3-B014-C050FD692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0150" y="3529783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5" name="Oval 82">
              <a:extLst>
                <a:ext uri="{FF2B5EF4-FFF2-40B4-BE49-F238E27FC236}">
                  <a16:creationId xmlns:a16="http://schemas.microsoft.com/office/drawing/2014/main" id="{8592D790-F41A-4DA2-89EB-A5EDFA86F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4100" y="1926408"/>
              <a:ext cx="93663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6" name="Oval 83">
              <a:extLst>
                <a:ext uri="{FF2B5EF4-FFF2-40B4-BE49-F238E27FC236}">
                  <a16:creationId xmlns:a16="http://schemas.microsoft.com/office/drawing/2014/main" id="{17626EF7-AA50-4060-B014-7D07C6071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1153295"/>
              <a:ext cx="100013" cy="984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7" name="Oval 84">
              <a:extLst>
                <a:ext uri="{FF2B5EF4-FFF2-40B4-BE49-F238E27FC236}">
                  <a16:creationId xmlns:a16="http://schemas.microsoft.com/office/drawing/2014/main" id="{F5FEB68B-3954-4ED4-91AB-EC3A747C7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1812" y="10786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8" name="Oval 85">
              <a:extLst>
                <a:ext uri="{FF2B5EF4-FFF2-40B4-BE49-F238E27FC236}">
                  <a16:creationId xmlns:a16="http://schemas.microsoft.com/office/drawing/2014/main" id="{1CFB5364-CF29-4FB4-809C-2262A7F15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2100" y="99613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9" name="Oval 86">
              <a:extLst>
                <a:ext uri="{FF2B5EF4-FFF2-40B4-BE49-F238E27FC236}">
                  <a16:creationId xmlns:a16="http://schemas.microsoft.com/office/drawing/2014/main" id="{04FFC76D-B2D0-48AC-9AFE-2F855EBD7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0600" y="786583"/>
              <a:ext cx="107950" cy="107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0" name="Oval 87">
              <a:extLst>
                <a:ext uri="{FF2B5EF4-FFF2-40B4-BE49-F238E27FC236}">
                  <a16:creationId xmlns:a16="http://schemas.microsoft.com/office/drawing/2014/main" id="{4C8158B0-FFAB-4E68-BC4E-58A2E9271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0637" y="10786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1" name="Oval 88">
              <a:extLst>
                <a:ext uri="{FF2B5EF4-FFF2-40B4-BE49-F238E27FC236}">
                  <a16:creationId xmlns:a16="http://schemas.microsoft.com/office/drawing/2014/main" id="{B16598A4-B78C-43BE-8B7E-7A1749BEC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1480320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2" name="Oval 89">
              <a:extLst>
                <a:ext uri="{FF2B5EF4-FFF2-40B4-BE49-F238E27FC236}">
                  <a16:creationId xmlns:a16="http://schemas.microsoft.com/office/drawing/2014/main" id="{D792AA2E-350F-439C-9649-8A4823F07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7887" y="650058"/>
              <a:ext cx="77788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3" name="Oval 90">
              <a:extLst>
                <a:ext uri="{FF2B5EF4-FFF2-40B4-BE49-F238E27FC236}">
                  <a16:creationId xmlns:a16="http://schemas.microsoft.com/office/drawing/2014/main" id="{59865E51-15D0-434C-8565-4585416E7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387" y="6087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4" name="Oval 91">
              <a:extLst>
                <a:ext uri="{FF2B5EF4-FFF2-40B4-BE49-F238E27FC236}">
                  <a16:creationId xmlns:a16="http://schemas.microsoft.com/office/drawing/2014/main" id="{58653855-8D72-4435-A1CB-2AB673945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267470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5" name="Oval 92">
              <a:extLst>
                <a:ext uri="{FF2B5EF4-FFF2-40B4-BE49-F238E27FC236}">
                  <a16:creationId xmlns:a16="http://schemas.microsoft.com/office/drawing/2014/main" id="{DBA90A72-67EB-4184-A4E4-9365A61F7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2100" y="13729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6" name="Oval 93">
              <a:extLst>
                <a:ext uri="{FF2B5EF4-FFF2-40B4-BE49-F238E27FC236}">
                  <a16:creationId xmlns:a16="http://schemas.microsoft.com/office/drawing/2014/main" id="{FB728034-F3DE-46C8-98E8-D68D7B870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332558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7" name="Oval 94">
              <a:extLst>
                <a:ext uri="{FF2B5EF4-FFF2-40B4-BE49-F238E27FC236}">
                  <a16:creationId xmlns:a16="http://schemas.microsoft.com/office/drawing/2014/main" id="{B35566DE-A02B-46B5-A357-D1F8F8B64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4200" y="-16692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8" name="Oval 95">
              <a:extLst>
                <a:ext uri="{FF2B5EF4-FFF2-40B4-BE49-F238E27FC236}">
                  <a16:creationId xmlns:a16="http://schemas.microsoft.com/office/drawing/2014/main" id="{809B3F6B-80BE-4CB2-A5ED-2104AD681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7887" y="-324667"/>
              <a:ext cx="60325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9" name="Oval 96">
              <a:extLst>
                <a:ext uri="{FF2B5EF4-FFF2-40B4-BE49-F238E27FC236}">
                  <a16:creationId xmlns:a16="http://schemas.microsoft.com/office/drawing/2014/main" id="{1FCFF5BA-1895-4F56-AAA4-1860801EE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4100" y="770"/>
              <a:ext cx="8572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0" name="Oval 97">
              <a:extLst>
                <a:ext uri="{FF2B5EF4-FFF2-40B4-BE49-F238E27FC236}">
                  <a16:creationId xmlns:a16="http://schemas.microsoft.com/office/drawing/2014/main" id="{F6062284-5A25-4281-A5CE-6544EAB2E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76237" y="-96067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1" name="Oval 98">
              <a:extLst>
                <a:ext uri="{FF2B5EF4-FFF2-40B4-BE49-F238E27FC236}">
                  <a16:creationId xmlns:a16="http://schemas.microsoft.com/office/drawing/2014/main" id="{2405368D-AC92-4B40-A073-FC94D1882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19075" y="-685030"/>
              <a:ext cx="57150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2" name="Oval 99">
              <a:extLst>
                <a:ext uri="{FF2B5EF4-FFF2-40B4-BE49-F238E27FC236}">
                  <a16:creationId xmlns:a16="http://schemas.microsoft.com/office/drawing/2014/main" id="{D38019CE-4F4E-4FFC-B48A-9C8550452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08000" y="-759642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3" name="Oval 100">
              <a:extLst>
                <a:ext uri="{FF2B5EF4-FFF2-40B4-BE49-F238E27FC236}">
                  <a16:creationId xmlns:a16="http://schemas.microsoft.com/office/drawing/2014/main" id="{E0E86B9F-8632-4168-971D-A1433E9C1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46062" y="-132320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4" name="Oval 101">
              <a:extLst>
                <a:ext uri="{FF2B5EF4-FFF2-40B4-BE49-F238E27FC236}">
                  <a16:creationId xmlns:a16="http://schemas.microsoft.com/office/drawing/2014/main" id="{86CA4C23-0935-460B-8DCB-8C39A50FA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5662" y="-1256530"/>
              <a:ext cx="85725" cy="87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5" name="Oval 102">
              <a:extLst>
                <a:ext uri="{FF2B5EF4-FFF2-40B4-BE49-F238E27FC236}">
                  <a16:creationId xmlns:a16="http://schemas.microsoft.com/office/drawing/2014/main" id="{A8F02F15-E1DC-4C6E-BD8F-F9E4C7E5B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9837" y="-880292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6" name="Oval 103">
              <a:extLst>
                <a:ext uri="{FF2B5EF4-FFF2-40B4-BE49-F238E27FC236}">
                  <a16:creationId xmlns:a16="http://schemas.microsoft.com/office/drawing/2014/main" id="{10E60581-61FB-4551-AA38-F2EFB344A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1812" y="-858067"/>
              <a:ext cx="22225" cy="222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7" name="Oval 104">
              <a:extLst>
                <a:ext uri="{FF2B5EF4-FFF2-40B4-BE49-F238E27FC236}">
                  <a16:creationId xmlns:a16="http://schemas.microsoft.com/office/drawing/2014/main" id="{82FC0A09-BF80-4CF7-AD8D-D8EAB21E8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4200" y="-1023167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8" name="Oval 105">
              <a:extLst>
                <a:ext uri="{FF2B5EF4-FFF2-40B4-BE49-F238E27FC236}">
                  <a16:creationId xmlns:a16="http://schemas.microsoft.com/office/drawing/2014/main" id="{47DB5D4B-5299-4486-BF14-7DDDDC5D3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-1097780"/>
              <a:ext cx="30163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9" name="Oval 106">
              <a:extLst>
                <a:ext uri="{FF2B5EF4-FFF2-40B4-BE49-F238E27FC236}">
                  <a16:creationId xmlns:a16="http://schemas.microsoft.com/office/drawing/2014/main" id="{C0AA84A0-F7DD-4B18-9923-3A0D420EB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8737" y="-1278755"/>
              <a:ext cx="38100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0" name="Oval 107">
              <a:extLst>
                <a:ext uri="{FF2B5EF4-FFF2-40B4-BE49-F238E27FC236}">
                  <a16:creationId xmlns:a16="http://schemas.microsoft.com/office/drawing/2014/main" id="{3F30970A-B3BA-4AFA-8345-B358265D4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-1788342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1" name="Oval 108">
              <a:extLst>
                <a:ext uri="{FF2B5EF4-FFF2-40B4-BE49-F238E27FC236}">
                  <a16:creationId xmlns:a16="http://schemas.microsoft.com/office/drawing/2014/main" id="{8164DCFC-526D-4E78-BCB2-730AFF671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1150" y="-2029642"/>
              <a:ext cx="77788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2" name="Oval 109">
              <a:extLst>
                <a:ext uri="{FF2B5EF4-FFF2-40B4-BE49-F238E27FC236}">
                  <a16:creationId xmlns:a16="http://schemas.microsoft.com/office/drawing/2014/main" id="{CFB13582-3623-4245-AEB8-F88BF193E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3400" y="-1462905"/>
              <a:ext cx="8255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3" name="Oval 110">
              <a:extLst>
                <a:ext uri="{FF2B5EF4-FFF2-40B4-BE49-F238E27FC236}">
                  <a16:creationId xmlns:a16="http://schemas.microsoft.com/office/drawing/2014/main" id="{AC18F745-46E9-4611-B391-4C0BB3589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9825" y="-2126480"/>
              <a:ext cx="7620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4" name="Oval 111">
              <a:extLst>
                <a:ext uri="{FF2B5EF4-FFF2-40B4-BE49-F238E27FC236}">
                  <a16:creationId xmlns:a16="http://schemas.microsoft.com/office/drawing/2014/main" id="{7AB6DE5A-9AFA-4145-83AE-99CECC716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0637" y="-2126480"/>
              <a:ext cx="74613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5" name="Oval 112">
              <a:extLst>
                <a:ext uri="{FF2B5EF4-FFF2-40B4-BE49-F238E27FC236}">
                  <a16:creationId xmlns:a16="http://schemas.microsoft.com/office/drawing/2014/main" id="{2B71C747-68D5-42FD-B02A-DA4F19209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6687" y="-1953442"/>
              <a:ext cx="38100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6" name="Oval 113">
              <a:extLst>
                <a:ext uri="{FF2B5EF4-FFF2-40B4-BE49-F238E27FC236}">
                  <a16:creationId xmlns:a16="http://schemas.microsoft.com/office/drawing/2014/main" id="{88C51D01-AD2E-4869-8BB5-24175384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6687" y="-1788342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7" name="Oval 114">
              <a:extLst>
                <a:ext uri="{FF2B5EF4-FFF2-40B4-BE49-F238E27FC236}">
                  <a16:creationId xmlns:a16="http://schemas.microsoft.com/office/drawing/2014/main" id="{3EB6C9EF-4868-4447-B204-080F61F2B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49137" y="-2742430"/>
              <a:ext cx="68263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8" name="Oval 115">
              <a:extLst>
                <a:ext uri="{FF2B5EF4-FFF2-40B4-BE49-F238E27FC236}">
                  <a16:creationId xmlns:a16="http://schemas.microsoft.com/office/drawing/2014/main" id="{F25B2EBE-38EA-41F2-9587-6264F3AF4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1687" y="-2674167"/>
              <a:ext cx="57150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9" name="Oval 116">
              <a:extLst>
                <a:ext uri="{FF2B5EF4-FFF2-40B4-BE49-F238E27FC236}">
                  <a16:creationId xmlns:a16="http://schemas.microsoft.com/office/drawing/2014/main" id="{83326ED9-AA79-4CC1-9069-EAC41FFB2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5687" y="-2858317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0" name="Oval 117">
              <a:extLst>
                <a:ext uri="{FF2B5EF4-FFF2-40B4-BE49-F238E27FC236}">
                  <a16:creationId xmlns:a16="http://schemas.microsoft.com/office/drawing/2014/main" id="{A13B05FC-C692-4050-9CAA-0490E4933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6275" y="-2791642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1" name="Oval 118">
              <a:extLst>
                <a:ext uri="{FF2B5EF4-FFF2-40B4-BE49-F238E27FC236}">
                  <a16:creationId xmlns:a16="http://schemas.microsoft.com/office/drawing/2014/main" id="{8E2B0266-7F98-4B58-A3B8-E70D45994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2487" y="-2497955"/>
              <a:ext cx="52388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2" name="Oval 119">
              <a:extLst>
                <a:ext uri="{FF2B5EF4-FFF2-40B4-BE49-F238E27FC236}">
                  <a16:creationId xmlns:a16="http://schemas.microsoft.com/office/drawing/2014/main" id="{5C9591C3-8B63-49F5-A85C-8389AEF62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3300" y="-2247130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3" name="Oval 120">
              <a:extLst>
                <a:ext uri="{FF2B5EF4-FFF2-40B4-BE49-F238E27FC236}">
                  <a16:creationId xmlns:a16="http://schemas.microsoft.com/office/drawing/2014/main" id="{082F3FB8-51D0-4F2E-ADA0-628132285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-2272530"/>
              <a:ext cx="60325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4" name="Oval 121">
              <a:extLst>
                <a:ext uri="{FF2B5EF4-FFF2-40B4-BE49-F238E27FC236}">
                  <a16:creationId xmlns:a16="http://schemas.microsoft.com/office/drawing/2014/main" id="{2D6782EB-B23D-4099-AABA-18158A136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1500" y="-254240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5" name="Oval 122">
              <a:extLst>
                <a:ext uri="{FF2B5EF4-FFF2-40B4-BE49-F238E27FC236}">
                  <a16:creationId xmlns:a16="http://schemas.microsoft.com/office/drawing/2014/main" id="{06D51E48-589E-484F-8D59-89045662F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7662" y="-3001192"/>
              <a:ext cx="41275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6" name="Oval 123">
              <a:extLst>
                <a:ext uri="{FF2B5EF4-FFF2-40B4-BE49-F238E27FC236}">
                  <a16:creationId xmlns:a16="http://schemas.microsoft.com/office/drawing/2014/main" id="{BED49A8B-D74C-4B3E-BDCF-202A32CFE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1150" y="-3232968"/>
              <a:ext cx="36513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7" name="Oval 124">
              <a:extLst>
                <a:ext uri="{FF2B5EF4-FFF2-40B4-BE49-F238E27FC236}">
                  <a16:creationId xmlns:a16="http://schemas.microsoft.com/office/drawing/2014/main" id="{09ED1855-F7AC-4A5E-9EEB-7BDF51EA8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0200" y="-349331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8" name="Oval 125">
              <a:extLst>
                <a:ext uri="{FF2B5EF4-FFF2-40B4-BE49-F238E27FC236}">
                  <a16:creationId xmlns:a16="http://schemas.microsoft.com/office/drawing/2014/main" id="{F9B118D4-65B0-4AF7-9275-263D9807A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8437" y="-3452043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9" name="Oval 126">
              <a:extLst>
                <a:ext uri="{FF2B5EF4-FFF2-40B4-BE49-F238E27FC236}">
                  <a16:creationId xmlns:a16="http://schemas.microsoft.com/office/drawing/2014/main" id="{68EEB168-9EC6-4906-8562-FFFE7261C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2712" y="-3837805"/>
              <a:ext cx="58738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0" name="Oval 127">
              <a:extLst>
                <a:ext uri="{FF2B5EF4-FFF2-40B4-BE49-F238E27FC236}">
                  <a16:creationId xmlns:a16="http://schemas.microsoft.com/office/drawing/2014/main" id="{4D202896-D574-4D49-9A74-A8C10A71B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3300" y="-3683818"/>
              <a:ext cx="52388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1" name="Oval 128">
              <a:extLst>
                <a:ext uri="{FF2B5EF4-FFF2-40B4-BE49-F238E27FC236}">
                  <a16:creationId xmlns:a16="http://schemas.microsoft.com/office/drawing/2014/main" id="{E2172A22-FA1F-4704-9FC8-DAB2E9469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3225" y="-3969568"/>
              <a:ext cx="8255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2" name="Oval 129">
              <a:extLst>
                <a:ext uri="{FF2B5EF4-FFF2-40B4-BE49-F238E27FC236}">
                  <a16:creationId xmlns:a16="http://schemas.microsoft.com/office/drawing/2014/main" id="{22402B77-1617-4C15-87DB-30123B58F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7475" y="-425055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3" name="Oval 130">
              <a:extLst>
                <a:ext uri="{FF2B5EF4-FFF2-40B4-BE49-F238E27FC236}">
                  <a16:creationId xmlns:a16="http://schemas.microsoft.com/office/drawing/2014/main" id="{D73EF148-FCD7-4577-8B36-51674B0D8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7775" y="-4448993"/>
              <a:ext cx="30163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4" name="Oval 131">
              <a:extLst>
                <a:ext uri="{FF2B5EF4-FFF2-40B4-BE49-F238E27FC236}">
                  <a16:creationId xmlns:a16="http://schemas.microsoft.com/office/drawing/2014/main" id="{56E47678-E266-4852-966B-70AE903D1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2762" y="-4250555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5" name="Oval 132">
              <a:extLst>
                <a:ext uri="{FF2B5EF4-FFF2-40B4-BE49-F238E27FC236}">
                  <a16:creationId xmlns:a16="http://schemas.microsoft.com/office/drawing/2014/main" id="{EF6645C6-01FB-4D4E-8AE5-57F97B3B2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9187" y="-4709343"/>
              <a:ext cx="30163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6" name="Oval 133">
              <a:extLst>
                <a:ext uri="{FF2B5EF4-FFF2-40B4-BE49-F238E27FC236}">
                  <a16:creationId xmlns:a16="http://schemas.microsoft.com/office/drawing/2014/main" id="{7D39E7F2-BEFF-4094-945B-83D56EDE3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562" y="-535069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7" name="Oval 134">
              <a:extLst>
                <a:ext uri="{FF2B5EF4-FFF2-40B4-BE49-F238E27FC236}">
                  <a16:creationId xmlns:a16="http://schemas.microsoft.com/office/drawing/2014/main" id="{92DBC1AF-A89C-463F-8F49-B12F4EB9C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2925" y="-5741218"/>
              <a:ext cx="107950" cy="109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8" name="Oval 135">
              <a:extLst>
                <a:ext uri="{FF2B5EF4-FFF2-40B4-BE49-F238E27FC236}">
                  <a16:creationId xmlns:a16="http://schemas.microsoft.com/office/drawing/2014/main" id="{6FE7C4E6-4CE7-488B-B9AA-830FA9758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8350" y="-510621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9" name="Oval 136">
              <a:extLst>
                <a:ext uri="{FF2B5EF4-FFF2-40B4-BE49-F238E27FC236}">
                  <a16:creationId xmlns:a16="http://schemas.microsoft.com/office/drawing/2014/main" id="{FFAFC02B-A1C0-49DF-857E-CDEA8B86F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6450" y="-5218930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0" name="Oval 137">
              <a:extLst>
                <a:ext uri="{FF2B5EF4-FFF2-40B4-BE49-F238E27FC236}">
                  <a16:creationId xmlns:a16="http://schemas.microsoft.com/office/drawing/2014/main" id="{08B21BE3-AB3A-493F-89F5-8609AA12E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9612" y="-5106218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1" name="Oval 138">
              <a:extLst>
                <a:ext uri="{FF2B5EF4-FFF2-40B4-BE49-F238E27FC236}">
                  <a16:creationId xmlns:a16="http://schemas.microsoft.com/office/drawing/2014/main" id="{4C962C5A-164B-4957-AED0-AF8A0A7DA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9612" y="-5587230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2" name="Oval 139">
              <a:extLst>
                <a:ext uri="{FF2B5EF4-FFF2-40B4-BE49-F238E27FC236}">
                  <a16:creationId xmlns:a16="http://schemas.microsoft.com/office/drawing/2014/main" id="{AE39EF1E-94AE-4A11-BE5C-D794AB835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4100" y="-5482455"/>
              <a:ext cx="38100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3" name="Oval 140">
              <a:extLst>
                <a:ext uri="{FF2B5EF4-FFF2-40B4-BE49-F238E27FC236}">
                  <a16:creationId xmlns:a16="http://schemas.microsoft.com/office/drawing/2014/main" id="{E7CF11C4-835F-45C7-9BAE-83B732D52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2675" y="-506494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4" name="Oval 141">
              <a:extLst>
                <a:ext uri="{FF2B5EF4-FFF2-40B4-BE49-F238E27FC236}">
                  <a16:creationId xmlns:a16="http://schemas.microsoft.com/office/drawing/2014/main" id="{E9BFE220-C2F3-4B23-995F-9782A83AB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12" y="-5914255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5" name="Oval 142">
              <a:extLst>
                <a:ext uri="{FF2B5EF4-FFF2-40B4-BE49-F238E27FC236}">
                  <a16:creationId xmlns:a16="http://schemas.microsoft.com/office/drawing/2014/main" id="{D5843F8F-42F5-41F8-9631-6C024859A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-5661843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6" name="Oval 143">
              <a:extLst>
                <a:ext uri="{FF2B5EF4-FFF2-40B4-BE49-F238E27FC236}">
                  <a16:creationId xmlns:a16="http://schemas.microsoft.com/office/drawing/2014/main" id="{0DE01013-4383-49B1-B531-4D1298B55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4587" y="-5718993"/>
              <a:ext cx="47625" cy="539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7" name="Oval 144">
              <a:extLst>
                <a:ext uri="{FF2B5EF4-FFF2-40B4-BE49-F238E27FC236}">
                  <a16:creationId xmlns:a16="http://schemas.microsoft.com/office/drawing/2014/main" id="{3BD1DE6A-C9EA-4C8A-A175-F9E7E6409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9987" y="-6266680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8" name="Oval 145">
              <a:extLst>
                <a:ext uri="{FF2B5EF4-FFF2-40B4-BE49-F238E27FC236}">
                  <a16:creationId xmlns:a16="http://schemas.microsoft.com/office/drawing/2014/main" id="{6903D824-6064-4F77-9D89-9BE73E088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-544435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9" name="Oval 146">
              <a:extLst>
                <a:ext uri="{FF2B5EF4-FFF2-40B4-BE49-F238E27FC236}">
                  <a16:creationId xmlns:a16="http://schemas.microsoft.com/office/drawing/2014/main" id="{64BDF91A-444F-4EA7-9C40-B36B536AB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3950" y="-5507855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0" name="Oval 147">
              <a:extLst>
                <a:ext uri="{FF2B5EF4-FFF2-40B4-BE49-F238E27FC236}">
                  <a16:creationId xmlns:a16="http://schemas.microsoft.com/office/drawing/2014/main" id="{C4EF127E-CF44-4053-85FB-791F91DB1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6475" y="-5268143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1" name="Oval 148">
              <a:extLst>
                <a:ext uri="{FF2B5EF4-FFF2-40B4-BE49-F238E27FC236}">
                  <a16:creationId xmlns:a16="http://schemas.microsoft.com/office/drawing/2014/main" id="{DAD12D11-C433-43B7-868A-2C9A43E0B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6437" y="-4974455"/>
              <a:ext cx="74613" cy="77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2" name="Oval 149">
              <a:extLst>
                <a:ext uri="{FF2B5EF4-FFF2-40B4-BE49-F238E27FC236}">
                  <a16:creationId xmlns:a16="http://schemas.microsoft.com/office/drawing/2014/main" id="{C2C15833-2E15-43DB-A588-05532749D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812" y="-4822055"/>
              <a:ext cx="71438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3" name="Oval 150">
              <a:extLst>
                <a:ext uri="{FF2B5EF4-FFF2-40B4-BE49-F238E27FC236}">
                  <a16:creationId xmlns:a16="http://schemas.microsoft.com/office/drawing/2014/main" id="{ECC849E6-6EF9-4575-AC31-6E4C9DAAC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812" y="-5268143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4" name="Oval 151">
              <a:extLst>
                <a:ext uri="{FF2B5EF4-FFF2-40B4-BE49-F238E27FC236}">
                  <a16:creationId xmlns:a16="http://schemas.microsoft.com/office/drawing/2014/main" id="{8FE1D6CC-F35C-45AD-953C-299C9CBEA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525" y="-5766618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5" name="Oval 152">
              <a:extLst>
                <a:ext uri="{FF2B5EF4-FFF2-40B4-BE49-F238E27FC236}">
                  <a16:creationId xmlns:a16="http://schemas.microsoft.com/office/drawing/2014/main" id="{4363BA38-652A-474F-AAA9-15B1A6485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450" y="-5879330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6" name="Oval 153">
              <a:extLst>
                <a:ext uri="{FF2B5EF4-FFF2-40B4-BE49-F238E27FC236}">
                  <a16:creationId xmlns:a16="http://schemas.microsoft.com/office/drawing/2014/main" id="{83DDF5C1-4206-488C-A4BB-EA9C0ACEE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4437" y="-6292080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7" name="Oval 154">
              <a:extLst>
                <a:ext uri="{FF2B5EF4-FFF2-40B4-BE49-F238E27FC236}">
                  <a16:creationId xmlns:a16="http://schemas.microsoft.com/office/drawing/2014/main" id="{74415C10-394A-4585-944D-1D4797382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325" y="-6258743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8" name="Oval 155">
              <a:extLst>
                <a:ext uri="{FF2B5EF4-FFF2-40B4-BE49-F238E27FC236}">
                  <a16:creationId xmlns:a16="http://schemas.microsoft.com/office/drawing/2014/main" id="{6408E9FC-5DD1-4D19-A83E-1382DB26B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8700" y="-6244455"/>
              <a:ext cx="46038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9" name="Oval 156">
              <a:extLst>
                <a:ext uri="{FF2B5EF4-FFF2-40B4-BE49-F238E27FC236}">
                  <a16:creationId xmlns:a16="http://schemas.microsoft.com/office/drawing/2014/main" id="{32AD3574-E6A6-4266-88CA-7217AC2E5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425" y="-6007918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0" name="Oval 157">
              <a:extLst>
                <a:ext uri="{FF2B5EF4-FFF2-40B4-BE49-F238E27FC236}">
                  <a16:creationId xmlns:a16="http://schemas.microsoft.com/office/drawing/2014/main" id="{0D656DC5-891B-4B80-9AD7-747E35BC3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512" y="-5845993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1" name="Oval 158">
              <a:extLst>
                <a:ext uri="{FF2B5EF4-FFF2-40B4-BE49-F238E27FC236}">
                  <a16:creationId xmlns:a16="http://schemas.microsoft.com/office/drawing/2014/main" id="{9FF0491E-D902-4EBA-B78B-6C5A32140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612" y="-4544243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2" name="Oval 159">
              <a:extLst>
                <a:ext uri="{FF2B5EF4-FFF2-40B4-BE49-F238E27FC236}">
                  <a16:creationId xmlns:a16="http://schemas.microsoft.com/office/drawing/2014/main" id="{01EB0436-9554-4983-B122-87FDA832B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612" y="-480300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3" name="Oval 160">
              <a:extLst>
                <a:ext uri="{FF2B5EF4-FFF2-40B4-BE49-F238E27FC236}">
                  <a16:creationId xmlns:a16="http://schemas.microsoft.com/office/drawing/2014/main" id="{BEEE1F59-C4C2-4706-BEDA-800CE93A0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2250" y="-4679180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4" name="Oval 161">
              <a:extLst>
                <a:ext uri="{FF2B5EF4-FFF2-40B4-BE49-F238E27FC236}">
                  <a16:creationId xmlns:a16="http://schemas.microsoft.com/office/drawing/2014/main" id="{38476F61-CA7F-472D-9BA8-33F2F9A41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912" y="-4803005"/>
              <a:ext cx="52388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5" name="Oval 162">
              <a:extLst>
                <a:ext uri="{FF2B5EF4-FFF2-40B4-BE49-F238E27FC236}">
                  <a16:creationId xmlns:a16="http://schemas.microsoft.com/office/drawing/2014/main" id="{23FA3DD2-72A3-4AC5-AA92-5F06F6741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900" y="-4896668"/>
              <a:ext cx="25400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6" name="Oval 163">
              <a:extLst>
                <a:ext uri="{FF2B5EF4-FFF2-40B4-BE49-F238E27FC236}">
                  <a16:creationId xmlns:a16="http://schemas.microsoft.com/office/drawing/2014/main" id="{08095FC8-DED3-4ECC-A176-BE603D438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225" y="-5684068"/>
              <a:ext cx="71438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7" name="Oval 164">
              <a:extLst>
                <a:ext uri="{FF2B5EF4-FFF2-40B4-BE49-F238E27FC236}">
                  <a16:creationId xmlns:a16="http://schemas.microsoft.com/office/drawing/2014/main" id="{8D3D9C05-2A67-4ADF-9A44-982A1B9EF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725" y="-422039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8" name="Oval 165">
              <a:extLst>
                <a:ext uri="{FF2B5EF4-FFF2-40B4-BE49-F238E27FC236}">
                  <a16:creationId xmlns:a16="http://schemas.microsoft.com/office/drawing/2014/main" id="{3D4CE298-C56A-4DDD-A257-70366F0C5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25" y="-3953693"/>
              <a:ext cx="49213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9" name="Oval 166">
              <a:extLst>
                <a:ext uri="{FF2B5EF4-FFF2-40B4-BE49-F238E27FC236}">
                  <a16:creationId xmlns:a16="http://schemas.microsoft.com/office/drawing/2014/main" id="{2F3D6D65-73EC-4AF9-8278-6C3870BF7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5" y="-3733030"/>
              <a:ext cx="93663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0" name="Oval 167">
              <a:extLst>
                <a:ext uri="{FF2B5EF4-FFF2-40B4-BE49-F238E27FC236}">
                  <a16:creationId xmlns:a16="http://schemas.microsoft.com/office/drawing/2014/main" id="{3CB24BCA-2C0C-4D10-B559-3D8D51585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12" y="-377748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1" name="Oval 168">
              <a:extLst>
                <a:ext uri="{FF2B5EF4-FFF2-40B4-BE49-F238E27FC236}">
                  <a16:creationId xmlns:a16="http://schemas.microsoft.com/office/drawing/2014/main" id="{C3A69E3C-65D5-4229-A543-3325C0E0D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600" y="-4018780"/>
              <a:ext cx="30163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2" name="Oval 169">
              <a:extLst>
                <a:ext uri="{FF2B5EF4-FFF2-40B4-BE49-F238E27FC236}">
                  <a16:creationId xmlns:a16="http://schemas.microsoft.com/office/drawing/2014/main" id="{E4B43888-8F40-4EDD-8896-4CDBE1EE3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8100" y="-4280718"/>
              <a:ext cx="33338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3" name="Oval 170">
              <a:extLst>
                <a:ext uri="{FF2B5EF4-FFF2-40B4-BE49-F238E27FC236}">
                  <a16:creationId xmlns:a16="http://schemas.microsoft.com/office/drawing/2014/main" id="{410107E0-7BE0-4558-953B-0264E495B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850" y="-4453755"/>
              <a:ext cx="36513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4" name="Oval 171">
              <a:extLst>
                <a:ext uri="{FF2B5EF4-FFF2-40B4-BE49-F238E27FC236}">
                  <a16:creationId xmlns:a16="http://schemas.microsoft.com/office/drawing/2014/main" id="{6B1E4129-87C9-4E7F-A3C3-F9796B934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12763" y="-2993255"/>
              <a:ext cx="57150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5" name="Oval 172">
              <a:extLst>
                <a:ext uri="{FF2B5EF4-FFF2-40B4-BE49-F238E27FC236}">
                  <a16:creationId xmlns:a16="http://schemas.microsoft.com/office/drawing/2014/main" id="{FC3F02D7-1FA1-461A-B82A-7A7324E07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85775" y="-2577330"/>
              <a:ext cx="93663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</p:grpSp>
      <p:pic>
        <p:nvPicPr>
          <p:cNvPr id="206" name="地球">
            <a:extLst>
              <a:ext uri="{FF2B5EF4-FFF2-40B4-BE49-F238E27FC236}">
                <a16:creationId xmlns:a16="http://schemas.microsoft.com/office/drawing/2014/main" id="{03980698-B09A-471F-A00B-49491874EA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53" y="2330473"/>
            <a:ext cx="5790446" cy="700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7" name="组合 206">
            <a:extLst>
              <a:ext uri="{FF2B5EF4-FFF2-40B4-BE49-F238E27FC236}">
                <a16:creationId xmlns:a16="http://schemas.microsoft.com/office/drawing/2014/main" id="{28CAAD2E-656C-4AF1-930A-4524C3ABF7D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31194" y="-4891617"/>
            <a:ext cx="10418993" cy="10424584"/>
            <a:chOff x="804839" y="2704271"/>
            <a:chExt cx="10425480" cy="10425480"/>
          </a:xfrm>
        </p:grpSpPr>
        <p:sp>
          <p:nvSpPr>
            <p:cNvPr id="208" name="虚线圆外">
              <a:extLst>
                <a:ext uri="{FF2B5EF4-FFF2-40B4-BE49-F238E27FC236}">
                  <a16:creationId xmlns:a16="http://schemas.microsoft.com/office/drawing/2014/main" id="{AB984045-5121-4F32-A851-DB037CF7908C}"/>
                </a:ext>
              </a:extLst>
            </p:cNvPr>
            <p:cNvSpPr/>
            <p:nvPr/>
          </p:nvSpPr>
          <p:spPr bwMode="auto">
            <a:xfrm>
              <a:off x="804839" y="2704271"/>
              <a:ext cx="10425480" cy="10425480"/>
            </a:xfrm>
            <a:prstGeom prst="ellipse">
              <a:avLst/>
            </a:prstGeom>
            <a:noFill/>
            <a:ln w="6350" cap="flat" cmpd="sng" algn="ctr">
              <a:solidFill>
                <a:schemeClr val="accent2">
                  <a:alpha val="26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09" name="椭圆 208">
              <a:extLst>
                <a:ext uri="{FF2B5EF4-FFF2-40B4-BE49-F238E27FC236}">
                  <a16:creationId xmlns:a16="http://schemas.microsoft.com/office/drawing/2014/main" id="{CE62B200-1951-4C48-A140-468671909D60}"/>
                </a:ext>
              </a:extLst>
            </p:cNvPr>
            <p:cNvSpPr/>
            <p:nvPr/>
          </p:nvSpPr>
          <p:spPr bwMode="auto">
            <a:xfrm>
              <a:off x="1810750" y="4675058"/>
              <a:ext cx="152475" cy="152413"/>
            </a:xfrm>
            <a:prstGeom prst="ellipse">
              <a:avLst/>
            </a:prstGeom>
            <a:solidFill>
              <a:schemeClr val="accent2">
                <a:alpha val="3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0" name="椭圆 209">
              <a:extLst>
                <a:ext uri="{FF2B5EF4-FFF2-40B4-BE49-F238E27FC236}">
                  <a16:creationId xmlns:a16="http://schemas.microsoft.com/office/drawing/2014/main" id="{E75985FA-B352-402A-A060-8BA6C243CAA3}"/>
                </a:ext>
              </a:extLst>
            </p:cNvPr>
            <p:cNvSpPr/>
            <p:nvPr/>
          </p:nvSpPr>
          <p:spPr bwMode="auto">
            <a:xfrm>
              <a:off x="8460356" y="3267353"/>
              <a:ext cx="150358" cy="152413"/>
            </a:xfrm>
            <a:prstGeom prst="ellipse">
              <a:avLst/>
            </a:prstGeom>
            <a:solidFill>
              <a:schemeClr val="accent2">
                <a:alpha val="3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1" name="椭圆 210">
              <a:extLst>
                <a:ext uri="{FF2B5EF4-FFF2-40B4-BE49-F238E27FC236}">
                  <a16:creationId xmlns:a16="http://schemas.microsoft.com/office/drawing/2014/main" id="{24771688-D488-4931-9FCF-7071ABD0A9F2}"/>
                </a:ext>
              </a:extLst>
            </p:cNvPr>
            <p:cNvSpPr/>
            <p:nvPr/>
          </p:nvSpPr>
          <p:spPr bwMode="auto">
            <a:xfrm>
              <a:off x="10554771" y="5360917"/>
              <a:ext cx="150357" cy="152413"/>
            </a:xfrm>
            <a:prstGeom prst="ellipse">
              <a:avLst/>
            </a:prstGeom>
            <a:solidFill>
              <a:schemeClr val="accent2">
                <a:alpha val="3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2" name="椭圆 211">
              <a:extLst>
                <a:ext uri="{FF2B5EF4-FFF2-40B4-BE49-F238E27FC236}">
                  <a16:creationId xmlns:a16="http://schemas.microsoft.com/office/drawing/2014/main" id="{8C30FC7C-94D6-428F-9C80-EE5CD0265ED3}"/>
                </a:ext>
              </a:extLst>
            </p:cNvPr>
            <p:cNvSpPr/>
            <p:nvPr/>
          </p:nvSpPr>
          <p:spPr bwMode="auto">
            <a:xfrm>
              <a:off x="10059227" y="11055239"/>
              <a:ext cx="152475" cy="152413"/>
            </a:xfrm>
            <a:prstGeom prst="ellipse">
              <a:avLst/>
            </a:prstGeom>
            <a:solidFill>
              <a:schemeClr val="accent2">
                <a:alpha val="2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3" name="椭圆 212">
              <a:extLst>
                <a:ext uri="{FF2B5EF4-FFF2-40B4-BE49-F238E27FC236}">
                  <a16:creationId xmlns:a16="http://schemas.microsoft.com/office/drawing/2014/main" id="{CE952F90-C37F-44F7-AB09-37E5D52E3B4A}"/>
                </a:ext>
              </a:extLst>
            </p:cNvPr>
            <p:cNvSpPr/>
            <p:nvPr/>
          </p:nvSpPr>
          <p:spPr bwMode="auto">
            <a:xfrm>
              <a:off x="2077581" y="11377000"/>
              <a:ext cx="152475" cy="150297"/>
            </a:xfrm>
            <a:prstGeom prst="ellipse">
              <a:avLst/>
            </a:prstGeom>
            <a:solidFill>
              <a:schemeClr val="accent2">
                <a:alpha val="2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</p:grpSp>
      <p:grpSp>
        <p:nvGrpSpPr>
          <p:cNvPr id="214" name="组合 213">
            <a:extLst>
              <a:ext uri="{FF2B5EF4-FFF2-40B4-BE49-F238E27FC236}">
                <a16:creationId xmlns:a16="http://schemas.microsoft.com/office/drawing/2014/main" id="{BCC3009C-3358-4013-A385-DD8243012AAB}"/>
              </a:ext>
            </a:extLst>
          </p:cNvPr>
          <p:cNvGrpSpPr>
            <a:grpSpLocks/>
          </p:cNvGrpSpPr>
          <p:nvPr userDrawn="1"/>
        </p:nvGrpSpPr>
        <p:grpSpPr bwMode="auto">
          <a:xfrm rot="2884929">
            <a:off x="1334831" y="-4031625"/>
            <a:ext cx="9599084" cy="9593602"/>
            <a:chOff x="804839" y="2704271"/>
            <a:chExt cx="10425480" cy="10425480"/>
          </a:xfrm>
        </p:grpSpPr>
        <p:sp>
          <p:nvSpPr>
            <p:cNvPr id="215" name="虚线圆外">
              <a:extLst>
                <a:ext uri="{FF2B5EF4-FFF2-40B4-BE49-F238E27FC236}">
                  <a16:creationId xmlns:a16="http://schemas.microsoft.com/office/drawing/2014/main" id="{B697AA48-F366-4D25-AEFA-914976FF4718}"/>
                </a:ext>
              </a:extLst>
            </p:cNvPr>
            <p:cNvSpPr/>
            <p:nvPr/>
          </p:nvSpPr>
          <p:spPr bwMode="auto">
            <a:xfrm>
              <a:off x="804839" y="2704271"/>
              <a:ext cx="10425480" cy="10425480"/>
            </a:xfrm>
            <a:prstGeom prst="ellipse">
              <a:avLst/>
            </a:prstGeom>
            <a:noFill/>
            <a:ln w="6350" cap="flat" cmpd="sng" algn="ctr">
              <a:solidFill>
                <a:schemeClr val="accent2">
                  <a:alpha val="33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6" name="椭圆 215">
              <a:extLst>
                <a:ext uri="{FF2B5EF4-FFF2-40B4-BE49-F238E27FC236}">
                  <a16:creationId xmlns:a16="http://schemas.microsoft.com/office/drawing/2014/main" id="{540559DF-9429-48B9-AE28-31C7A9086DE1}"/>
                </a:ext>
              </a:extLst>
            </p:cNvPr>
            <p:cNvSpPr/>
            <p:nvPr/>
          </p:nvSpPr>
          <p:spPr bwMode="auto">
            <a:xfrm>
              <a:off x="1808933" y="4674551"/>
              <a:ext cx="151727" cy="151794"/>
            </a:xfrm>
            <a:prstGeom prst="ellipse">
              <a:avLst/>
            </a:prstGeom>
            <a:solidFill>
              <a:schemeClr val="accent2">
                <a:alpha val="4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7" name="椭圆 216">
              <a:extLst>
                <a:ext uri="{FF2B5EF4-FFF2-40B4-BE49-F238E27FC236}">
                  <a16:creationId xmlns:a16="http://schemas.microsoft.com/office/drawing/2014/main" id="{9027FB77-BBA9-4B1B-BECA-520D427E2F21}"/>
                </a:ext>
              </a:extLst>
            </p:cNvPr>
            <p:cNvSpPr/>
            <p:nvPr/>
          </p:nvSpPr>
          <p:spPr bwMode="auto">
            <a:xfrm>
              <a:off x="8456509" y="3267610"/>
              <a:ext cx="151727" cy="151794"/>
            </a:xfrm>
            <a:prstGeom prst="ellipse">
              <a:avLst/>
            </a:prstGeom>
            <a:solidFill>
              <a:schemeClr val="accent2">
                <a:alpha val="2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8" name="椭圆 217">
              <a:extLst>
                <a:ext uri="{FF2B5EF4-FFF2-40B4-BE49-F238E27FC236}">
                  <a16:creationId xmlns:a16="http://schemas.microsoft.com/office/drawing/2014/main" id="{750A48E9-90AA-4A7A-A502-0801728479A1}"/>
                </a:ext>
              </a:extLst>
            </p:cNvPr>
            <p:cNvSpPr/>
            <p:nvPr/>
          </p:nvSpPr>
          <p:spPr bwMode="auto">
            <a:xfrm>
              <a:off x="10551924" y="5359904"/>
              <a:ext cx="151727" cy="151794"/>
            </a:xfrm>
            <a:prstGeom prst="ellipse">
              <a:avLst/>
            </a:prstGeom>
            <a:solidFill>
              <a:schemeClr val="accent2">
                <a:alpha val="2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19" name="椭圆 218">
              <a:extLst>
                <a:ext uri="{FF2B5EF4-FFF2-40B4-BE49-F238E27FC236}">
                  <a16:creationId xmlns:a16="http://schemas.microsoft.com/office/drawing/2014/main" id="{FC2AEA38-D6AC-4EC1-885E-3EA92540AFBD}"/>
                </a:ext>
              </a:extLst>
            </p:cNvPr>
            <p:cNvSpPr/>
            <p:nvPr/>
          </p:nvSpPr>
          <p:spPr bwMode="auto">
            <a:xfrm>
              <a:off x="10057465" y="11054193"/>
              <a:ext cx="151727" cy="151794"/>
            </a:xfrm>
            <a:prstGeom prst="ellipse">
              <a:avLst/>
            </a:prstGeom>
            <a:solidFill>
              <a:schemeClr val="accent2">
                <a:alpha val="3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20" name="椭圆 219">
              <a:extLst>
                <a:ext uri="{FF2B5EF4-FFF2-40B4-BE49-F238E27FC236}">
                  <a16:creationId xmlns:a16="http://schemas.microsoft.com/office/drawing/2014/main" id="{24B7CC25-5D5C-4004-8FAF-6C4E45013122}"/>
                </a:ext>
              </a:extLst>
            </p:cNvPr>
            <p:cNvSpPr/>
            <p:nvPr/>
          </p:nvSpPr>
          <p:spPr bwMode="auto">
            <a:xfrm>
              <a:off x="2076004" y="11374695"/>
              <a:ext cx="151727" cy="154095"/>
            </a:xfrm>
            <a:prstGeom prst="ellipse">
              <a:avLst/>
            </a:prstGeom>
            <a:solidFill>
              <a:schemeClr val="accent2">
                <a:alpha val="4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221" name="Shape 1547">
            <a:extLst>
              <a:ext uri="{FF2B5EF4-FFF2-40B4-BE49-F238E27FC236}">
                <a16:creationId xmlns:a16="http://schemas.microsoft.com/office/drawing/2014/main" id="{A111FFB5-BB42-4B66-87F0-485CD74AF45A}"/>
              </a:ext>
            </a:extLst>
          </p:cNvPr>
          <p:cNvSpPr/>
          <p:nvPr userDrawn="1"/>
        </p:nvSpPr>
        <p:spPr>
          <a:xfrm flipV="1">
            <a:off x="292071" y="956733"/>
            <a:ext cx="11339624" cy="0"/>
          </a:xfrm>
          <a:prstGeom prst="line">
            <a:avLst/>
          </a:prstGeom>
          <a:ln w="25400">
            <a:solidFill>
              <a:srgbClr val="9A9A9A"/>
            </a:solidFill>
            <a:prstDash val="sysDot"/>
            <a:miter lim="400000"/>
            <a:headEnd type="triangle" len="sm"/>
            <a:tailEnd type="triangle" len="sm"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3200"/>
            </a:pPr>
            <a:endParaRPr sz="2266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grpSp>
        <p:nvGrpSpPr>
          <p:cNvPr id="222" name="组合 221">
            <a:extLst>
              <a:ext uri="{FF2B5EF4-FFF2-40B4-BE49-F238E27FC236}">
                <a16:creationId xmlns:a16="http://schemas.microsoft.com/office/drawing/2014/main" id="{C68CB283-A3EF-4BD6-A597-D00D59C825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76201" y="315396"/>
            <a:ext cx="5373518" cy="544501"/>
            <a:chOff x="1758500" y="631083"/>
            <a:chExt cx="10795450" cy="1088778"/>
          </a:xfrm>
        </p:grpSpPr>
        <p:sp>
          <p:nvSpPr>
            <p:cNvPr id="223" name="Shape 1545">
              <a:extLst>
                <a:ext uri="{FF2B5EF4-FFF2-40B4-BE49-F238E27FC236}">
                  <a16:creationId xmlns:a16="http://schemas.microsoft.com/office/drawing/2014/main" id="{33E754AC-3EA0-466E-9992-E5FED20E3120}"/>
                </a:ext>
              </a:extLst>
            </p:cNvPr>
            <p:cNvSpPr/>
            <p:nvPr userDrawn="1"/>
          </p:nvSpPr>
          <p:spPr>
            <a:xfrm>
              <a:off x="1758500" y="631083"/>
              <a:ext cx="10795450" cy="7385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0" tIns="0" rIns="0" bIns="0">
              <a:spAutoFit/>
            </a:bodyPr>
            <a:lstStyle>
              <a:lvl1pPr algn="l" defTabSz="647700">
                <a:lnSpc>
                  <a:spcPct val="120000"/>
                </a:lnSpc>
                <a:spcBef>
                  <a:spcPts val="1700"/>
                </a:spcBef>
                <a:defRPr sz="4000">
                  <a:solidFill>
                    <a:srgbClr val="656565"/>
                  </a:solidFill>
                  <a:latin typeface="Lato Black"/>
                  <a:ea typeface="Lato Black"/>
                  <a:cs typeface="Lato Black"/>
                  <a:sym typeface="Lato Black"/>
                </a:defRPr>
              </a:lvl1pPr>
            </a:lstStyle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 sz="1800">
                  <a:solidFill>
                    <a:srgbClr val="000000"/>
                  </a:solidFill>
                </a:defRPr>
              </a:pPr>
              <a:r>
                <a:rPr lang="zh-CN" altLang="en-US" sz="2400" dirty="0">
                  <a:solidFill>
                    <a:schemeClr val="bg1">
                      <a:lumMod val="8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请在视图</a:t>
              </a:r>
              <a:r>
                <a:rPr lang="en-US" altLang="zh-CN" sz="2400" dirty="0">
                  <a:solidFill>
                    <a:schemeClr val="bg1">
                      <a:lumMod val="8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-</a:t>
              </a:r>
              <a:r>
                <a:rPr lang="zh-CN" altLang="en-US" sz="2400" dirty="0">
                  <a:solidFill>
                    <a:schemeClr val="bg1">
                      <a:lumMod val="8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母版中修改您的标题文字</a:t>
              </a:r>
              <a:endParaRPr sz="2400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4" name="Shape 1546">
              <a:extLst>
                <a:ext uri="{FF2B5EF4-FFF2-40B4-BE49-F238E27FC236}">
                  <a16:creationId xmlns:a16="http://schemas.microsoft.com/office/drawing/2014/main" id="{77A98791-7E38-45C0-B580-5189DC56F952}"/>
                </a:ext>
              </a:extLst>
            </p:cNvPr>
            <p:cNvSpPr/>
            <p:nvPr userDrawn="1"/>
          </p:nvSpPr>
          <p:spPr>
            <a:xfrm>
              <a:off x="1771257" y="1350605"/>
              <a:ext cx="4893879" cy="3692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0" tIns="0" rIns="0" bIns="0">
              <a:spAutoFit/>
            </a:bodyPr>
            <a:lstStyle>
              <a:lvl1pPr algn="l" defTabSz="647700">
                <a:lnSpc>
                  <a:spcPct val="120000"/>
                </a:lnSpc>
                <a:spcBef>
                  <a:spcPts val="1700"/>
                </a:spcBef>
                <a:defRPr sz="2000">
                  <a:solidFill>
                    <a:srgbClr val="656565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 eaLnBrk="1" fontAlgn="auto" hangingPunct="1">
                <a:lnSpc>
                  <a:spcPct val="100000"/>
                </a:lnSpc>
                <a:spcAft>
                  <a:spcPts val="0"/>
                </a:spcAft>
                <a:defRPr sz="1800">
                  <a:solidFill>
                    <a:srgbClr val="000000"/>
                  </a:solidFill>
                </a:defRPr>
              </a:pPr>
              <a:r>
                <a:rPr sz="1200">
                  <a:solidFill>
                    <a:schemeClr val="bg1">
                      <a:lumMod val="85000"/>
                    </a:schemeClr>
                  </a:solidFill>
                </a:rPr>
                <a:t>Put your Amazing Sub Title Here</a:t>
              </a:r>
            </a:p>
          </p:txBody>
        </p:sp>
      </p:grpSp>
      <p:sp>
        <p:nvSpPr>
          <p:cNvPr id="225" name="Shape 1552">
            <a:extLst>
              <a:ext uri="{FF2B5EF4-FFF2-40B4-BE49-F238E27FC236}">
                <a16:creationId xmlns:a16="http://schemas.microsoft.com/office/drawing/2014/main" id="{BC3A2D61-611B-42D5-BC39-D57EFE693855}"/>
              </a:ext>
            </a:extLst>
          </p:cNvPr>
          <p:cNvSpPr/>
          <p:nvPr userDrawn="1"/>
        </p:nvSpPr>
        <p:spPr>
          <a:xfrm>
            <a:off x="245512" y="209840"/>
            <a:ext cx="451553" cy="748749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35474" tIns="35474" rIns="35474" bIns="35474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4400" b="1">
                <a:solidFill>
                  <a:srgbClr val="007EE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ontAwesome"/>
                <a:sym typeface="FontAwesome"/>
              </a:rPr>
              <a:t>C</a:t>
            </a:r>
            <a:endParaRPr lang="zh-CN" altLang="zh-CN" sz="3466">
              <a:solidFill>
                <a:srgbClr val="007EEA"/>
              </a:solidFill>
              <a:latin typeface="FontAwesome"/>
              <a:ea typeface="微软雅黑" panose="020B0503020204020204" pitchFamily="34" charset="-122"/>
              <a:cs typeface="FontAwesome"/>
              <a:sym typeface="FontAwesome"/>
            </a:endParaRPr>
          </a:p>
        </p:txBody>
      </p:sp>
      <p:sp>
        <p:nvSpPr>
          <p:cNvPr id="226" name="Oval 69">
            <a:extLst>
              <a:ext uri="{FF2B5EF4-FFF2-40B4-BE49-F238E27FC236}">
                <a16:creationId xmlns:a16="http://schemas.microsoft.com/office/drawing/2014/main" id="{D5800DEF-99B5-46D4-9E82-D054BB67ADA4}"/>
              </a:ext>
            </a:extLst>
          </p:cNvPr>
          <p:cNvSpPr/>
          <p:nvPr userDrawn="1"/>
        </p:nvSpPr>
        <p:spPr>
          <a:xfrm>
            <a:off x="10882483" y="730273"/>
            <a:ext cx="129101" cy="1312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405" tIns="22706" rIns="45405" bIns="2270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zh-CN" sz="1200">
              <a:solidFill>
                <a:srgbClr val="595959"/>
              </a:solidFill>
              <a:latin typeface="Franklin Gothic Book" panose="020B0503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227" name="Oval 70">
            <a:extLst>
              <a:ext uri="{FF2B5EF4-FFF2-40B4-BE49-F238E27FC236}">
                <a16:creationId xmlns:a16="http://schemas.microsoft.com/office/drawing/2014/main" id="{B258A7CA-CC36-4106-9CDE-A75609C98D3D}"/>
              </a:ext>
            </a:extLst>
          </p:cNvPr>
          <p:cNvSpPr/>
          <p:nvPr userDrawn="1"/>
        </p:nvSpPr>
        <p:spPr>
          <a:xfrm>
            <a:off x="11034863" y="730273"/>
            <a:ext cx="129101" cy="1312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405" tIns="22706" rIns="45405" bIns="2270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zh-CN" sz="1200">
              <a:solidFill>
                <a:srgbClr val="595959"/>
              </a:solidFill>
              <a:latin typeface="Franklin Gothic Book" panose="020B0503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228" name="Oval 71">
            <a:extLst>
              <a:ext uri="{FF2B5EF4-FFF2-40B4-BE49-F238E27FC236}">
                <a16:creationId xmlns:a16="http://schemas.microsoft.com/office/drawing/2014/main" id="{F2C692F6-E580-4E45-A8D7-FB5CE776B2B6}"/>
              </a:ext>
            </a:extLst>
          </p:cNvPr>
          <p:cNvSpPr/>
          <p:nvPr userDrawn="1"/>
        </p:nvSpPr>
        <p:spPr>
          <a:xfrm>
            <a:off x="11187243" y="730273"/>
            <a:ext cx="129101" cy="1312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405" tIns="22706" rIns="45405" bIns="2270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zh-CN" sz="1200">
              <a:solidFill>
                <a:srgbClr val="595959"/>
              </a:solidFill>
              <a:latin typeface="Franklin Gothic Book" panose="020B0503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229" name="Oval 72">
            <a:extLst>
              <a:ext uri="{FF2B5EF4-FFF2-40B4-BE49-F238E27FC236}">
                <a16:creationId xmlns:a16="http://schemas.microsoft.com/office/drawing/2014/main" id="{CAF3318E-CB96-4148-AE62-EDED93399C79}"/>
              </a:ext>
            </a:extLst>
          </p:cNvPr>
          <p:cNvSpPr/>
          <p:nvPr userDrawn="1"/>
        </p:nvSpPr>
        <p:spPr>
          <a:xfrm>
            <a:off x="11339624" y="730273"/>
            <a:ext cx="126983" cy="1312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405" tIns="22706" rIns="45405" bIns="2270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zh-CN" sz="1200">
              <a:solidFill>
                <a:srgbClr val="595959"/>
              </a:solidFill>
              <a:latin typeface="Franklin Gothic Book" panose="020B0503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230" name="Oval 73">
            <a:extLst>
              <a:ext uri="{FF2B5EF4-FFF2-40B4-BE49-F238E27FC236}">
                <a16:creationId xmlns:a16="http://schemas.microsoft.com/office/drawing/2014/main" id="{0BA5686F-CC8B-4C82-B411-068742EED8DE}"/>
              </a:ext>
            </a:extLst>
          </p:cNvPr>
          <p:cNvSpPr/>
          <p:nvPr userDrawn="1"/>
        </p:nvSpPr>
        <p:spPr>
          <a:xfrm>
            <a:off x="11489905" y="730273"/>
            <a:ext cx="129099" cy="1312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405" tIns="22706" rIns="45405" bIns="22706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zh-CN" sz="1200">
              <a:solidFill>
                <a:srgbClr val="595959"/>
              </a:solidFill>
              <a:latin typeface="Franklin Gothic Book" panose="020B0503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231" name="Shape 1551">
            <a:extLst>
              <a:ext uri="{FF2B5EF4-FFF2-40B4-BE49-F238E27FC236}">
                <a16:creationId xmlns:a16="http://schemas.microsoft.com/office/drawing/2014/main" id="{01F3A3B7-17E1-4F1F-B01C-AC77CC48EECA}"/>
              </a:ext>
            </a:extLst>
          </p:cNvPr>
          <p:cNvSpPr/>
          <p:nvPr userDrawn="1"/>
        </p:nvSpPr>
        <p:spPr>
          <a:xfrm>
            <a:off x="744970" y="353484"/>
            <a:ext cx="25397" cy="446616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endParaRPr sz="2266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5438241"/>
      </p:ext>
    </p:extLst>
  </p:cSld>
  <p:clrMapOvr>
    <a:masterClrMapping/>
  </p:clrMapOvr>
  <p:transition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8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18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30" dur="28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32" dur="22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34" dur="16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62358 -0.04652 L 0.62358 -0.04629 C 0.61734 -0.05347 0.61005 -0.05787 0.60484 -0.06736 C 0.6025 -0.07129 0.60367 -0.0787 0.6025 -0.08379 C 0.60133 -0.08842 0.59911 -0.09213 0.59781 -0.09652 C 0.59599 -0.10185 0.59482 -0.10763 0.59313 -0.11296 C 0.59169 -0.11759 0.58948 -0.12106 0.58844 -0.12546 C 0.58076 -0.15625 0.58727 -0.14282 0.57907 -0.16759 C 0.57087 -0.19143 0.57061 -0.18912 0.56254 -0.20879 C 0.56098 -0.21296 0.55981 -0.21759 0.55785 -0.22176 C 0.53078 -0.27777 0.56111 -0.20856 0.54393 -0.25069 C 0.53924 -0.2618 0.53286 -0.27106 0.52987 -0.28379 C 0.52141 -0.31875 0.52701 -0.30555 0.51581 -0.32569 C 0.51503 -0.33263 0.51451 -0.33958 0.51347 -0.34652 C 0.50644 -0.38796 0.51061 -0.3456 0.5041 -0.39213 L 0.49941 -0.42569 C 0.50019 -0.45463 0.50058 -0.48402 0.50176 -0.51296 C 0.5028 -0.54282 0.50267 -0.53912 0.50644 -0.55879 C 0.50722 -0.57407 0.50878 -0.58935 0.50878 -0.60486 C 0.50878 -0.62986 0.50774 -0.65486 0.50644 -0.67986 C 0.50618 -0.68426 0.50501 -0.68819 0.5041 -0.69236 C 0.50163 -0.70254 0.49694 -0.71851 0.49238 -0.72546 C 0.48809 -0.73217 0.48366 -0.73912 0.47833 -0.74236 C 0.46817 -0.74814 0.47364 -0.7456 0.46193 -0.75046 C 0.45177 -0.7493 0.44149 -0.74861 0.43147 -0.74629 C 0.42822 -0.74583 0.42483 -0.74513 0.4221 -0.74236 C 0.41911 -0.73935 0.41702 -0.73449 0.41507 -0.72986 C 0.40739 -0.71273 0.40609 -0.70926 0.40323 -0.69236 C 0.40245 -0.6868 0.40179 -0.68101 0.40101 -0.67569 C 0.40023 -0.67129 0.39919 -0.66736 0.39867 -0.66319 C 0.39763 -0.65625 0.39724 -0.64907 0.39633 -0.64236 C 0.39086 -0.6037 0.3962 -0.67453 0.3893 -0.58796 C 0.38852 -0.5787 0.38579 -0.54421 0.38461 -0.53379 C 0.38396 -0.52963 0.3837 -0.52476 0.38227 -0.52152 C 0.37069 -0.49513 0.37082 -0.49838 0.3565 -0.48796 C 0.33151 -0.48958 0.30639 -0.48865 0.28153 -0.49213 C 0.27294 -0.49375 0.26682 -0.50069 0.26044 -0.50879 C 0.25719 -0.51296 0.25446 -0.51805 0.25107 -0.52152 C 0.24209 -0.53055 0.24508 -0.51944 0.23702 -0.53379 C 0.23389 -0.53935 0.22582 -0.55833 0.22296 -0.56713 C 0.22114 -0.57268 0.21996 -0.57847 0.21827 -0.58379 C 0.21684 -0.58819 0.21476 -0.59213 0.21359 -0.59629 C 0.21242 -0.60023 0.21242 -0.60509 0.21124 -0.60879 C 0.20929 -0.61504 0.20617 -0.61967 0.20422 -0.62569 C 0.20226 -0.63078 0.20122 -0.6368 0.19953 -0.64236 C 0.19654 -0.65138 0.19263 -0.65833 0.19003 -0.66736 C 0.18365 -0.69004 0.18756 -0.67893 0.17844 -0.70069 C 0.17766 -0.70486 0.17727 -0.70926 0.1761 -0.71319 C 0.17415 -0.71944 0.17129 -0.72407 0.16907 -0.72986 C 0.15853 -0.75601 0.17129 -0.72986 0.15033 -0.76736 C 0.14799 -0.77129 0.14643 -0.7787 0.1433 -0.77986 C 0.13523 -0.78263 0.1299 -0.78426 0.12222 -0.78796 C 0.11974 -0.78935 0.11753 -0.7912 0.11519 -0.79236 C 0.10595 -0.79629 0.09631 -0.79814 0.08707 -0.80046 C 0.08473 -0.80185 0.08239 -0.8037 0.08005 -0.80486 C 0.06846 -0.81064 0.05662 -0.81365 0.0449 -0.81736 L -0.1355 -0.81296 C -0.14031 -0.81296 -0.14487 -0.81018 -0.14955 -0.80879 C -0.15502 -0.8074 -0.16049 -0.80601 -0.16582 -0.80486 C -0.17767 -0.79421 -0.1748 -0.79583 -0.18938 -0.78796 C -0.1925 -0.78657 -0.19563 -0.78541 -0.19875 -0.78379 C -0.20266 -0.7824 -0.20669 -0.78171 -0.21034 -0.77986 C -0.23064 -0.76898 -0.21411 -0.77453 -0.23389 -0.75879 C -0.23676 -0.75648 -0.24001 -0.75625 -0.24314 -0.75486 C -0.24548 -0.75185 -0.24782 -0.74907 -0.25016 -0.74629 C -0.25329 -0.74351 -0.2568 -0.74143 -0.25967 -0.73796 C -0.26292 -0.73449 -0.26578 -0.72916 -0.26904 -0.72546 C -0.27398 -0.72013 -0.28114 -0.71666 -0.28531 -0.70879 C -0.28817 -0.70393 -0.29012 -0.69791 -0.29247 -0.69236 C -0.29897 -0.65763 -0.28817 -0.71203 -0.30418 -0.65486 C -0.30561 -0.6493 -0.30756 -0.64375 -0.309 -0.63819 C -0.30991 -0.63426 -0.30991 -0.62916 -0.31108 -0.62569 C -0.31316 -0.6206 -0.31576 -0.61736 -0.31811 -0.61319 C -0.31902 -0.6074 -0.31954 -0.60185 -0.32045 -0.59629 C -0.32188 -0.58796 -0.32527 -0.57129 -0.32527 -0.57106 C -0.31798 -0.46759 -0.32683 -0.53333 -0.31576 -0.48796 C -0.31316 -0.47615 -0.31459 -0.47338 -0.309 -0.46296 C -0.30561 -0.45717 -0.29624 -0.44976 -0.29247 -0.44652 C -0.27528 -0.44768 -0.25797 -0.44838 -0.24079 -0.45069 C -0.23793 -0.45092 -0.22335 -0.45717 -0.21984 -0.45879 C -0.21502 -0.46134 -0.20982 -0.46226 -0.20578 -0.46713 C -0.20344 -0.4699 -0.20123 -0.47338 -0.19875 -0.47569 C -0.19875 -0.47569 -0.17715 -0.49305 -0.17298 -0.50069 C -0.16947 -0.50694 -0.16621 -0.51412 -0.16361 -0.52152 C -0.16153 -0.52801 -0.16049 -0.53564 -0.15892 -0.54213 C -0.15398 -0.59606 -0.15528 -0.56944 -0.16127 -0.66319 C -0.16166 -0.66736 -0.1627 -0.67176 -0.16361 -0.67569 C -0.18144 -0.7449 -0.16634 -0.68588 -0.17767 -0.72129 C -0.17949 -0.72685 -0.18053 -0.73263 -0.18235 -0.73796 C -0.18665 -0.75162 -0.19459 -0.76782 -0.2011 -0.77546 C -0.20344 -0.77824 -0.20591 -0.78101 -0.20812 -0.78379 C -0.21125 -0.78796 -0.21411 -0.79305 -0.21736 -0.79629 C -0.21958 -0.79861 -0.22244 -0.79861 -0.22452 -0.80046 C -0.22713 -0.80277 -0.22895 -0.80694 -0.23155 -0.80879 C -0.23845 -0.81388 -0.24548 -0.81736 -0.25264 -0.82129 C -0.25732 -0.82407 -0.26266 -0.825 -0.26669 -0.82963 C -0.26904 -0.8324 -0.27099 -0.83634 -0.27385 -0.83796 C -0.27971 -0.84213 -0.29247 -0.84629 -0.29247 -0.84606 C -0.3129 -0.86828 -0.2952 -0.85231 -0.32292 -0.86736 C -0.32683 -0.86944 -0.3306 -0.87291 -0.33464 -0.87569 C -0.33698 -0.87731 -0.33945 -0.87801 -0.34167 -0.87986 C -0.34492 -0.8824 -0.34778 -0.88588 -0.35104 -0.88819 C -0.3729 -0.90254 -0.3457 -0.87777 -0.37459 -0.90069 C -0.37707 -0.90254 -0.37902 -0.90694 -0.38149 -0.90879 C -0.38527 -0.91226 -0.38943 -0.91435 -0.39321 -0.91713 C -0.4303 -0.94652 -0.37954 -0.90717 -0.40961 -0.93379 C -0.41182 -0.93588 -0.41429 -0.93657 -0.41664 -0.93819 C -0.41898 -0.94213 -0.42106 -0.94699 -0.42366 -0.95046 C -0.42822 -0.95671 -0.43772 -0.96759 -0.43772 -0.96736 C -0.43928 -0.97129 -0.44058 -0.97615 -0.44228 -0.97986 C -0.4467 -0.98865 -0.45646 -1.00463 -0.45646 -1.00439 C -0.4618 -1.03449 -0.45386 -1.00046 -0.46584 -1.02569 C -0.47182 -1.03865 -0.46909 -1.04166 -0.47286 -1.05486 C -0.47325 -1.05648 -0.47443 -1.0574 -0.47521 -1.05879 L -0.47521 -1.05856 " pathEditMode="relative" rAng="0" ptsTypes="AAAAAAAAAAAAAAAAAAAAAAAAAAAAAAAAAAAAAAAAAAAAAAAAAAAAAAAAAAAAAAAAAAAAAAAAAAAAAAAAAAAAAAAAAAAAAAAAAAAAAAAAAAAAAAAAAAA">
                                      <p:cBhvr>
                                        <p:cTn id="36" dur="11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39" y="-5060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-0.2132 0.40277 L -0.2132 0.403 C -0.21619 0.39838 -0.23194 0.37546 -0.23663 0.36527 C -0.24157 0.35439 -0.24587 0.34282 -0.25069 0.33171 C -0.25446 0.32338 -0.26552 0.30162 -0.26943 0.29027 C -0.28036 0.25925 -0.26774 0.28819 -0.2788 0.25277 C -0.28075 0.24675 -0.28388 0.24189 -0.28583 0.23588 C -0.28778 0.23078 -0.28895 0.225 -0.29051 0.21944 C -0.28999 0.21134 -0.29025 0.15509 -0.28114 0.13611 C -0.27646 0.12615 -0.27008 0.12361 -0.26474 0.11527 C -0.26149 0.11018 -0.25902 0.10324 -0.25537 0.09884 C -0.25264 0.09467 -0.24899 0.09375 -0.246 0.09027 C -0.23962 0.0824 -0.23429 0.07129 -0.22726 0.06527 C -0.18652 0.02893 -0.24197 0.07731 -0.21086 0.05254 C -0.20617 0.04884 -0.20188 0.04305 -0.1968 0.04004 C -0.19238 0.0375 -0.18743 0.0375 -0.18274 0.03588 C -0.1765 0.03032 -0.17051 0.02384 -0.164 0.01944 C -0.15788 0.01504 -0.15177 0.01018 -0.14526 0.00694 C -0.14226 0.00555 -0.13901 0.00416 -0.13589 0.003 C -0.13354 0.00162 -0.13133 -0.00047 -0.12886 -0.00139 C -0.12274 -0.0044 -0.11623 -0.00602 -0.11012 -0.00996 C -0.10777 -0.01088 -0.10543 -0.01227 -0.10309 -0.01389 C -0.09996 -0.01644 -0.0971 -0.02037 -0.09372 -0.02246 C -0.08929 -0.02477 -0.08434 -0.025 -0.07966 -0.02639 C -0.07575 -0.02778 -0.07185 -0.02894 -0.06794 -0.03079 C -0.05558 -0.03588 -0.06521 -0.03635 -0.04686 -0.03889 C -0.03059 -0.04121 -0.01406 -0.04167 0.00234 -0.04283 C 0.01301 -0.0463 0.02811 -0.04931 0.03983 -0.05533 C 0.04451 -0.05787 0.04907 -0.06135 0.05388 -0.06389 C 0.05688 -0.06575 0.06013 -0.06667 0.06325 -0.06783 C 0.0656 -0.06922 0.06781 -0.0713 0.07028 -0.07223 C 0.08903 -0.07987 0.079 -0.07315 0.09605 -0.08079 C 0.0984 -0.08172 0.10061 -0.08357 0.10308 -0.08473 C 0.10608 -0.08635 0.1092 -0.08774 0.11245 -0.08912 C 0.12638 -0.09375 0.13927 -0.09514 0.15228 -0.10556 C 0.18534 -0.13241 0.14851 -0.10649 0.17102 -0.12639 C 0.18261 -0.13681 0.18638 -0.13311 0.1968 -0.15139 C 0.20578 -0.1676 0.20096 -0.16065 0.21085 -0.17223 C 0.21632 -0.20186 0.2145 -0.18681 0.21085 -0.24329 C 0.21046 -0.24746 0.20955 -0.25186 0.20851 -0.25556 C 0.20643 -0.26297 0.20356 -0.26945 0.20148 -0.27662 C 0.18222 -0.33982 0.20187 -0.28658 0.18274 -0.32639 C 0.17272 -0.34723 0.18404 -0.33149 0.17102 -0.35139 C 0.16946 -0.35371 0.15749 -0.36968 0.15462 -0.37246 C 0.15085 -0.3757 0.14669 -0.37755 0.14291 -0.38056 C 0.13809 -0.3845 0.13354 -0.38936 0.12885 -0.39306 C 0.12651 -0.39491 0.12404 -0.39537 0.12183 -0.39723 C 0.11922 -0.39954 0.11727 -0.40348 0.1148 -0.40556 C 0.11024 -0.40973 0.10282 -0.41135 0.0984 -0.41389 C 0.07184 -0.42963 0.0997 -0.41644 0.07731 -0.42662 C 0.00612 -0.41852 0.05974 -0.42871 0.03045 -0.41806 C 0.02577 -0.41644 0.02095 -0.41598 0.0164 -0.41389 C 0.01158 -0.41181 0.00234 -0.40556 0.00234 -0.40533 L -0.13823 -0.40973 C -0.14148 -0.40996 -0.14448 -0.41274 -0.1476 -0.41389 C -0.15151 -0.41551 -0.15554 -0.41667 -0.15932 -0.41806 C -0.16257 -0.41945 -0.16556 -0.42107 -0.16869 -0.42223 C -0.17259 -0.42385 -0.17663 -0.42477 -0.1804 -0.42662 C -0.18287 -0.42755 -0.18509 -0.42963 -0.18743 -0.43079 C -0.19211 -0.43241 -0.1968 -0.43334 -0.20149 -0.43473 C -0.23819 -0.46088 -0.19238 -0.4294 -0.22257 -0.44746 C -0.24912 -0.46297 -0.22127 -0.44977 -0.24366 -0.45996 C -0.26058 -0.47987 -0.25381 -0.46945 -0.26474 -0.48889 C -0.26995 -0.53496 -0.26696 -0.51713 -0.27177 -0.54329 C -0.27099 -0.5625 -0.27112 -0.58195 -0.26943 -0.60116 C -0.26878 -0.60973 -0.26474 -0.62639 -0.26474 -0.62616 L -0.2624 -0.65556 L -0.2624 -0.65533 " pathEditMode="relative" rAng="0" ptsTypes="AAAAAAAAAAAAAAAAAAAAAAAAAAAAAAAAAAAAAAAAAAAAAAAAAAAAAAAAAAAAAAAAAAAA">
                                      <p:cBhvr>
                                        <p:cTn id="38" dur="118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6" y="-5291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55604 1.04537 L 0.55604 1.04583 C 0.56749 1.03681 0.57868 1.02593 0.5904 1.01875 C 0.59443 1.01597 0.62827 1.00602 0.63101 1.00579 C 0.63934 0.99931 0.65274 0.98843 0.66225 0.98565 C 0.7186 0.96528 0.71431 0.9713 0.78407 0.96528 C 0.78928 0.96366 0.79449 0.96158 0.79969 0.95857 C 0.80594 0.95486 0.81843 0.94514 0.81843 0.94607 C 0.82156 0.93658 0.82429 0.92755 0.82781 0.91875 C 0.83158 0.90903 0.83679 0.90255 0.8403 0.89236 C 0.84199 0.88681 0.84616 0.84838 0.84655 0.8456 C 0.8459 0.82894 0.84694 0.76759 0.8403 0.73889 C 0.83366 0.71111 0.83535 0.72477 0.82468 0.70556 C 0.82117 0.69931 0.81895 0.69028 0.81531 0.68565 C 0.81049 0.67917 0.80464 0.67778 0.79969 0.67269 C 0.79631 0.66898 0.79331 0.66343 0.79032 0.65926 C 0.78603 0.65232 0.78238 0.64398 0.77783 0.63935 C 0.77392 0.63495 0.7695 0.63449 0.76533 0.63241 C 0.76221 0.62824 0.75947 0.62176 0.75596 0.61921 C 0.74255 0.60857 0.72889 0.60602 0.71535 0.59931 C 0.70689 0.59491 0.69036 0.58588 0.69036 0.58634 C 0.68724 0.58125 0.68424 0.57593 0.68099 0.57245 C 0.65509 0.54491 0.68906 0.59074 0.66225 0.55278 C 0.65808 0.53912 0.6491 0.52824 0.64962 0.5125 C 0.65183 0.45903 0.65326 0.40579 0.656 0.35255 C 0.65639 0.34352 0.65717 0.3338 0.65912 0.32593 C 0.66238 0.31134 0.66459 0.2919 0.67162 0.28588 C 0.72589 0.23958 0.68463 0.27107 0.71535 0.25255 C 0.73357 0.2412 0.71522 0.24954 0.73722 0.23935 C 0.74815 0.23403 0.76051 0.22963 0.77158 0.22593 C 0.77874 0.22338 0.78616 0.22153 0.79344 0.21945 C 0.7954 0.20648 0.79917 0.20139 0.79969 0.19259 C 0.8006 0.17222 0.79722 0.14745 0.79032 0.13287 C 0.78759 0.12685 0.7842 0.12315 0.78095 0.11921 C 0.77678 0.11435 0.77262 0.10995 0.76845 0.1037 C 0.76273 0.10046 0.75205 0.09537 0.74659 0.09283 C 0.74138 0.09005 0.73604 0.08843 0.73097 0.08634 C 0.72667 0.08403 0.72264 0.08148 0.71847 0.07963 C 0.68932 0.08148 0.6599 0.07778 0.63101 0.08634 C 0.62203 0.08866 0.60589 0.11273 0.59665 0.12593 C 0.59456 0.13287 0.59196 0.13866 0.5904 0.1463 C 0.58194 0.18171 0.58871 0.2331 0.5904 0.2662 C 0.59079 0.27454 0.59196 0.28426 0.59352 0.29283 C 0.59508 0.30208 0.59769 0.31042 0.59977 0.31945 C 0.60081 0.33241 0.60159 0.34607 0.60289 0.35926 C 0.60367 0.36806 0.60602 0.37662 0.60602 0.38588 C 0.60602 0.42361 0.60446 0.46158 0.60289 0.49908 C 0.60263 0.50324 0.59821 0.53935 0.59665 0.54583 C 0.59235 0.56134 0.58428 0.58009 0.5779 0.59236 C 0.57179 0.6037 0.5658 0.61597 0.55916 0.6257 C 0.55526 0.63148 0.5507 0.63426 0.54667 0.63935 C 0.54133 0.64537 0.53638 0.65324 0.53105 0.65926 C 0.52076 0.6706 0.51022 0.68148 0.49981 0.69259 C 0.49356 0.69908 0.48796 0.71042 0.48094 0.7125 C 0.4687 0.7162 0.45569 0.71898 0.44358 0.7257 C 0.44033 0.72755 0.43733 0.73009 0.43408 0.73264 C 0.4225 0.73125 0.37395 0.72917 0.35299 0.71898 C 0.34648 0.71574 0.34037 0.71042 0.33425 0.70556 C 0.32058 0.69491 0.30705 0.6838 0.29364 0.67269 C 0.26032 0.64445 0.29598 0.67708 0.2624 0.63241 C 0.25954 0.62847 0.25589 0.6294 0.25303 0.6257 C 0.24639 0.61783 0.2404 0.6081 0.23429 0.59931 L 0.22492 0.58588 C 0.22283 0.5794 0.22049 0.57269 0.21867 0.56597 C 0.20279 0.50625 0.22127 0.56713 0.20617 0.51898 C 0.20513 0.51019 0.20305 0.50139 0.20305 0.49259 C 0.20305 0.46551 0.20461 0.43889 0.20617 0.4125 C 0.20761 0.38658 0.21151 0.37778 0.21554 0.35255 C 0.21685 0.34352 0.21763 0.33495 0.21867 0.32593 C 0.21672 0.28588 0.21945 0.26273 0.20917 0.23287 C 0.20669 0.225 0.20318 0.21875 0.19993 0.2088 C 0.18977 0.19398 0.18053 0.17847 0.16869 0.16597 C 0.16569 0.1625 0.16231 0.16204 0.15932 0.15949 C 0.15502 0.15509 0.15112 0.14954 0.14682 0.1463 C 0.14279 0.14259 0.13836 0.1419 0.13433 0.13935 C 0.1217 0.13125 0.11519 0.12431 0.10309 0.11921 C 0.07953 0.11019 0.063 0.10995 0.03749 0.1037 C 0.03437 0.10116 0.03098 0.10046 0.02812 0.09931 C 0.0151 0.08542 0.01562 0.07593 0.00625 0.0463 C 0.00417 0.03958 -3.9659E-6 0.03426 -3.9659E-6 0.02639 L -3.9659E-6 -0.00023 L -3.9659E-6 0.00023 " pathEditMode="relative" rAng="0" ptsTypes="AAAAAAAAAAAAAAAAAAAAAAAAAAAAAAAAAAAAAAAAAAAAAAAAAAAAAAAAAAAAAAAAAAAAAAAAAAAAAAAAAA">
                                      <p:cBhvr>
                                        <p:cTn id="40" dur="1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76" y="-5226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503 0.37847 L -1.04503 0.3787 C -1.0544 0.37291 -1.06403 0.36875 -1.07328 0.3618 C -1.07653 0.35925 -1.07913 0.3537 -1.08252 0.35092 C -1.08538 0.34814 -1.08876 0.34722 -1.09189 0.34537 C -1.09722 0.34166 -1.10217 0.33726 -1.10751 0.33402 C -1.11167 0.33171 -1.11597 0.33125 -1.12 0.3287 C -1.13263 0.3206 -1.15072 0.3081 -1.16373 0.29537 C -1.16894 0.29004 -1.17402 0.28379 -1.17935 0.27847 C -1.18547 0.27268 -1.19211 0.26828 -1.1981 0.2618 C -1.23962 0.21736 -1.16946 0.28287 -1.22933 0.2118 L -1.23871 0.20092 C -1.24079 0.1949 -1.24339 0.19027 -1.24495 0.18425 C -1.25237 0.153 -1.2473 0.0912 -1.24495 0.07291 C -1.24326 0.05995 -1.2391 0.04467 -1.23246 0.03958 C -1.21046 0.01875 -1.22894 0.03518 -1.21059 0.02291 C -1.20525 0.01875 -1.20018 0.01435 -1.19497 0.01203 C -1.19081 0.00949 -1.18651 0.00902 -1.18248 0.00578 C -1.17805 0.00347 -1.17428 -0.00278 -1.16998 -0.00463 C -1.16386 -0.00903 -1.15124 -0.01598 -1.15124 -0.01575 L -1.0013 -0.01135 C -0.997 -0.01135 -0.9931 -0.00463 -0.9888 -0.00463 C -0.96381 -0.00463 -0.93882 -0.00857 -0.91396 -0.01135 C -0.90967 -0.01389 -0.90511 -0.01667 -0.90134 -0.0213 C -0.89001 -0.03565 -0.89392 -0.0375 -0.88572 -0.05487 C -0.88298 -0.06088 -0.87947 -0.06713 -0.87635 -0.07153 C -0.87557 -0.07709 -0.87413 -0.08241 -0.87348 -0.08866 C -0.87088 -0.10209 -0.87036 -0.11436 -0.86724 -0.12732 C -0.86515 -0.13588 -0.86242 -0.14144 -0.86086 -0.14931 C -0.85734 -0.16575 -0.85669 -0.18912 -0.85461 -0.20463 C -0.8537 -0.21042 -0.8524 -0.21575 -0.85136 -0.22153 C -0.8524 -0.24537 -0.85305 -0.26991 -0.85461 -0.29375 C -0.85526 -0.30487 -0.85982 -0.31899 -0.86398 -0.32686 C -0.88298 -0.36482 -0.87778 -0.3544 -0.89821 -0.37709 C -0.90134 -0.38056 -0.90407 -0.38565 -0.90758 -0.3882 C -0.91149 -0.39098 -0.91604 -0.39121 -0.92021 -0.39399 C -0.92555 -0.39676 -0.93036 -0.40162 -0.9357 -0.4051 C -0.94832 -0.41227 -0.95015 -0.40926 -0.96381 -0.41598 C -0.97019 -0.41899 -0.98256 -0.42709 -0.98256 -0.42686 C -1.00338 -0.425 -1.02421 -0.4257 -1.04503 -0.4213 C -1.05154 -0.42014 -1.0574 -0.41366 -1.06377 -0.41019 L -1.07627 -0.4051 C -1.07939 -0.39931 -1.08226 -0.39306 -1.08564 -0.3882 C -1.0885 -0.3838 -1.09267 -0.38218 -1.09514 -0.37709 C -1.09696 -0.37269 -1.09696 -0.36598 -1.09827 -0.36042 C -1.10985 -0.3125 -1.10009 -0.36042 -1.10751 -0.32153 C -1.10647 -0.31065 -1.1062 -0.29885 -1.10438 -0.28797 C -1.10256 -0.27732 -1.09332 -0.25047 -1.08876 -0.24352 C -1.08616 -0.23982 -1.08252 -0.24028 -1.07939 -0.2382 C -1.04711 -0.21366 -1.09072 -0.24121 -1.04815 -0.21575 L -1.03878 -0.21042 C -1.03579 -0.20857 -1.03267 -0.20533 -1.02941 -0.20463 L -1.0013 -0.19931 C -0.95236 -0.20093 -0.90342 -0.19977 -0.85461 -0.20463 C -0.84888 -0.20533 -0.84407 -0.21135 -0.83886 -0.21575 C -0.83561 -0.21875 -0.83248 -0.22269 -0.82949 -0.22686 C -0.8235 -0.23565 -0.81739 -0.24815 -0.81387 -0.26019 C -0.81257 -0.26551 -0.81257 -0.272 -0.81075 -0.27709 C -0.80515 -0.29468 -0.79253 -0.31343 -0.78901 -0.33264 C -0.78784 -0.33843 -0.78732 -0.34399 -0.78576 -0.34931 C -0.77847 -0.37246 -0.77574 -0.38334 -0.76389 -0.39399 C -0.75517 -0.40139 -0.74072 -0.40278 -0.73265 -0.4051 C -0.71248 -0.41667 -0.73356 -0.40533 -0.69829 -0.41598 C -0.694 -0.41713 -0.68996 -0.41991 -0.68593 -0.4213 C -0.68072 -0.42338 -0.67525 -0.42477 -0.67031 -0.42709 C -0.66172 -0.43079 -0.65365 -0.43635 -0.64519 -0.43797 C -0.63582 -0.43982 -0.62631 -0.44144 -0.61707 -0.44375 C -0.61187 -0.44491 -0.60666 -0.44676 -0.60145 -0.44908 C -0.58792 -0.45579 -0.58102 -0.46412 -0.56722 -0.46598 C -0.54432 -0.46899 -0.52128 -0.46945 -0.49837 -0.47153 C -0.49668 -0.472 -0.47312 -0.47987 -0.47039 -0.48241 C -0.46349 -0.48843 -0.45164 -0.50463 -0.45164 -0.5044 C -0.4506 -0.51204 -0.44995 -0.52014 -0.44852 -0.52709 C -0.44514 -0.54306 -0.44123 -0.55232 -0.43602 -0.56575 C -0.43511 -0.57292 -0.43199 -0.59676 -0.42991 -0.60487 C -0.42808 -0.61065 -0.42509 -0.61551 -0.4234 -0.62153 C -0.42197 -0.62686 -0.42197 -0.63287 -0.42027 -0.6382 C -0.41676 -0.64977 -0.41012 -0.6588 -0.40778 -0.6713 C -0.40674 -0.67686 -0.40609 -0.68264 -0.40466 -0.68797 C -0.39685 -0.71621 -0.39841 -0.6919 -0.39841 -0.7213 L -0.39841 -0.72107 " pathEditMode="relative" rAng="0" ptsTypes="AAAAAAAAAAAAAAAAAAAAAAAAAAAAAAAAAAAAAAAAAAAAAAAAAAAAAAAAAAAAAAAAAAAAAAAAAAAAAAAAA">
                                      <p:cBhvr>
                                        <p:cTn id="42" dur="146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0" y="-5497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65287 0.77222 L -0.65287 0.77246 C -0.64454 0.76482 -0.63647 0.75671 -0.62788 0.75 C -0.62489 0.74746 -0.62164 0.74653 -0.61851 0.74421 C -0.61435 0.74097 -0.61044 0.73588 -0.60602 0.73333 C -0.60107 0.73033 -0.59561 0.72963 -0.5904 0.72778 C -0.57205 0.71134 -0.58233 0.71921 -0.55916 0.70556 C -0.55604 0.70371 -0.55265 0.70324 -0.54979 0.7 C -0.54667 0.6963 -0.5438 0.69167 -0.54042 0.68889 C -0.51998 0.67083 -0.54042 0.70671 -0.50606 0.66088 C -0.48914 0.63843 -0.49851 0.64769 -0.47794 0.6331 C -0.47482 0.62801 -0.47248 0.62037 -0.46857 0.6169 C -0.46284 0.61088 -0.44983 0.60556 -0.44983 0.60579 C -0.44775 0.60023 -0.44671 0.59236 -0.44358 0.58889 C -0.44007 0.58449 -0.43512 0.58588 -0.43109 0.5831 C -0.42211 0.57708 -0.41703 0.57014 -0.40922 0.56134 C -0.4018 0.52107 -0.41091 0.57083 -0.40297 0.52222 C -0.40219 0.51667 -0.40089 0.51134 -0.39985 0.50556 C -0.40089 0.48727 -0.40141 0.46829 -0.40297 0.45 C -0.40349 0.44421 -0.40414 0.43773 -0.4061 0.43333 C -0.41156 0.42107 -0.41638 0.40394 -0.42484 0.4 L -0.43733 0.39468 C -0.46597 0.36273 -0.45282 0.37107 -0.47482 0.36111 C -0.48003 0.35579 -0.4851 0.34908 -0.49044 0.34445 C -0.49825 0.33773 -0.51139 0.33542 -0.51855 0.33333 C -0.58155 0.28866 -0.5205 0.32778 -0.68411 0.32778 C -0.72381 0.32778 -0.76325 0.32408 -0.80282 0.32199 C -0.80906 0.3206 -0.81544 0.31898 -0.82156 0.31667 C -0.82481 0.31528 -0.82781 0.31227 -0.83093 0.31111 C -0.83718 0.3088 -0.84356 0.30787 -0.84967 0.30579 C -0.85293 0.3044 -0.85592 0.30139 -0.85904 0.3 C -0.87609 0.29306 -0.8921 0.29352 -0.90902 0.28333 C -0.92256 0.27546 -0.91527 0.27917 -0.93089 0.27246 C -0.93401 0.26852 -0.93701 0.26412 -0.94026 0.26111 C -0.94482 0.25695 -0.95822 0.25162 -0.96213 0.25 C -0.96525 0.24445 -0.9689 0.23935 -0.9715 0.23333 C -0.97619 0.22269 -0.984 0.2 -0.984 0.20023 C -0.98321 0.18426 -0.98347 0.14769 -0.97775 0.12755 C -0.97488 0.11759 -0.96734 0.10046 -0.96213 0.09445 C -0.9594 0.09097 -0.95575 0.09144 -0.95276 0.08912 C -0.9495 0.08588 -0.9469 0.08056 -0.94339 0.07778 C -0.93948 0.07477 -0.93493 0.07477 -0.93089 0.07199 C -0.9266 0.06945 -0.92295 0.06343 -0.9184 0.06111 C -0.91241 0.05787 -0.9059 0.05741 -0.89965 0.05533 C -0.87375 0.04699 -0.89419 0.05324 -0.87154 0.04468 C -0.86646 0.04236 -0.86113 0.04074 -0.85592 0.03889 L -0.60602 0.04468 C -0.59873 0.04468 -0.59157 0.05 -0.58415 0.05 C -0.53001 0.05 -0.47586 0.04607 -0.42171 0.04468 C -0.41755 0.04259 -0.41352 0.04051 -0.40922 0.03889 C -0.40076 0.03565 -0.3923 0.03403 -0.38423 0.02778 C -0.34583 -0.00347 -0.37186 0.01296 -0.34987 -0.00023 C -0.34779 -0.00532 -0.34557 -0.01088 -0.34362 -0.01667 C -0.34141 -0.02407 -0.33985 -0.03194 -0.33737 -0.03889 C -0.33464 -0.04676 -0.33113 -0.0537 -0.328 -0.06134 C -0.33021 -0.09907 -0.32436 -0.11435 -0.3405 -0.13356 C -0.34336 -0.1368 -0.34674 -0.13704 -0.34987 -0.13889 C -0.35273 -0.14282 -0.36718 -0.16273 -0.37173 -0.16667 C -0.37473 -0.16921 -0.38059 -0.16667 -0.38111 -0.17222 C -0.3841 -0.20347 -0.38111 -0.23518 -0.38111 -0.26667 L -0.38111 -0.26643 " pathEditMode="relative" rAng="0" ptsTypes="AAAAAAAAAAAAAAAAAAAAAAAAAAAAAAAAAAAAAAAAAAAAAAAAAAAAAAAAAAAAA">
                                      <p:cBhvr>
                                        <p:cTn id="44" dur="13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" y="-519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79579 0.16042 L -0.79579 0.16065 C -0.80516 0.15486 -0.81479 0.1507 -0.8239 0.14375 C -0.82728 0.1412 -0.82989 0.13565 -0.83327 0.13287 C -0.83614 0.13009 -0.83952 0.12917 -0.84264 0.12732 C -0.84798 0.12361 -0.85293 0.11921 -0.85826 0.11597 C -0.86243 0.11366 -0.86672 0.1132 -0.87076 0.11065 C -0.88338 0.10255 -0.90147 0.09005 -0.91449 0.07732 C -0.9197 0.07199 -0.92477 0.06574 -0.93011 0.06042 C -0.93623 0.05463 -0.94286 0.05023 -0.94885 0.04375 C -0.99037 -0.00208 -0.92022 0.06482 -0.98009 -0.00625 L -0.98946 -0.01713 C -0.99154 -0.02361 -0.99415 -0.02778 -0.99571 -0.0338 C -1.00313 -0.06643 -0.99805 -0.12685 -0.99571 -0.14514 C -0.99402 -0.1581 -0.98985 -0.17361 -0.98321 -0.17847 C -0.96122 -0.1993 -0.9797 -0.18287 -0.96135 -0.19514 C -0.95601 -0.1993 -0.95093 -0.2037 -0.94573 -0.20602 C -0.94156 -0.20856 -0.93727 -0.20903 -0.93323 -0.21227 C -0.92881 -0.21458 -0.92503 -0.22083 -0.92074 -0.22268 C -0.91462 -0.22708 -0.902 -0.23403 -0.902 -0.2338 L -0.75205 -0.2294 C -0.74776 -0.2294 -0.74385 -0.22268 -0.73956 -0.22268 C -0.71457 -0.22268 -0.68958 -0.22662 -0.66472 -0.2294 C -0.66042 -0.23194 -0.65587 -0.23472 -0.65209 -0.23935 C -0.64077 -0.2537 -0.64467 -0.25555 -0.63647 -0.27292 C -0.63374 -0.27893 -0.63023 -0.28518 -0.6271 -0.28958 C -0.62619 -0.29514 -0.62489 -0.30046 -0.62411 -0.30671 C -0.62164 -0.32014 -0.62099 -0.33241 -0.61786 -0.34537 C -0.61591 -0.35393 -0.61318 -0.35949 -0.61161 -0.36736 C -0.6081 -0.3838 -0.60732 -0.40718 -0.60537 -0.42268 C -0.60446 -0.42847 -0.60315 -0.4338 -0.60211 -0.43958 C -0.60315 -0.46343 -0.60367 -0.48796 -0.60537 -0.5118 C -0.60602 -0.52292 -0.61057 -0.53727 -0.61474 -0.54491 C -0.63361 -0.58287 -0.62853 -0.57245 -0.64897 -0.59514 C -0.65209 -0.59861 -0.65483 -0.6037 -0.65834 -0.60625 C -0.66224 -0.60903 -0.6668 -0.60926 -0.67097 -0.61227 C -0.6763 -0.61481 -0.68112 -0.61968 -0.68645 -0.62315 C -0.69908 -0.63032 -0.7009 -0.62731 -0.71457 -0.63403 C -0.72095 -0.63704 -0.73331 -0.64514 -0.73331 -0.64491 C -0.75414 -0.64305 -0.77496 -0.64375 -0.79579 -0.63935 C -0.80229 -0.63819 -0.80815 -0.63171 -0.81453 -0.62824 L -0.82702 -0.62315 C -0.83015 -0.61736 -0.83301 -0.61111 -0.8364 -0.60625 C -0.83926 -0.60185 -0.84342 -0.60023 -0.8459 -0.59514 C -0.84772 -0.59097 -0.84772 -0.58449 -0.84902 -0.57847 C -0.8606 -0.53079 -0.85084 -0.57847 -0.85826 -0.53958 C -0.85722 -0.5287 -0.85696 -0.5169 -0.85514 -0.50602 C -0.85332 -0.49537 -0.84407 -0.46852 -0.83952 -0.46157 C -0.83692 -0.45787 -0.83327 -0.45833 -0.83015 -0.45625 C -0.79787 -0.43171 -0.84147 -0.45926 -0.79891 -0.4338 L -0.78954 -0.42847 C -0.78642 -0.42662 -0.78342 -0.42338 -0.78017 -0.42268 L -0.75205 -0.41736 C -0.70311 -0.41898 -0.65418 -0.41782 -0.60537 -0.42268 C -0.59964 -0.42338 -0.59469 -0.4294 -0.58962 -0.4338 C -0.58636 -0.4368 -0.58324 -0.44074 -0.58025 -0.44491 C -0.57426 -0.4537 -0.56814 -0.46643 -0.56463 -0.47824 C -0.56306 -0.48356 -0.56306 -0.49005 -0.5615 -0.49514 C -0.55578 -0.51273 -0.54315 -0.53148 -0.53964 -0.55069 C -0.5386 -0.55648 -0.53807 -0.56204 -0.53651 -0.56736 C -0.52922 -0.59097 -0.52649 -0.60162 -0.51465 -0.61227 C -0.50593 -0.61944 -0.49148 -0.62083 -0.48341 -0.62315 C -0.46323 -0.63472 -0.48432 -0.62338 -0.44905 -0.63403 C -0.44475 -0.63518 -0.44072 -0.63796 -0.43668 -0.63935 C -0.43148 -0.64143 -0.42601 -0.64282 -0.42106 -0.64514 C -0.41247 -0.64884 -0.4044 -0.6544 -0.39594 -0.65602 C -0.38657 -0.65787 -0.37707 -0.65949 -0.36783 -0.6618 C -0.36262 -0.66296 -0.35742 -0.66481 -0.35221 -0.66713 C -0.33867 -0.67384 -0.33178 -0.68218 -0.31798 -0.68403 C -0.29507 -0.68704 -0.27203 -0.6875 -0.24913 -0.68958 C -0.24743 -0.69005 -0.22387 -0.69792 -0.22114 -0.70046 C -0.21424 -0.70648 -0.2024 -0.72268 -0.2024 -0.72245 C -0.20136 -0.73009 -0.20071 -0.73843 -0.19927 -0.74514 C -0.19589 -0.76111 -0.19199 -0.7706 -0.18678 -0.7838 C -0.18587 -0.79097 -0.18274 -0.81481 -0.18066 -0.82292 C -0.17884 -0.8287 -0.17585 -0.83356 -0.17415 -0.83958 C -0.17272 -0.84491 -0.17272 -0.85093 -0.17103 -0.85625 C -0.16752 -0.86782 -0.16088 -0.87685 -0.15854 -0.88935 C -0.15749 -0.89514 -0.15684 -0.90069 -0.15541 -0.90602 C -0.1476 -0.93426 -0.14916 -0.90995 -0.14916 -0.93935 L -0.14916 -0.93912 " pathEditMode="relative" rAng="0" ptsTypes="AAAAAAAAAAAAAAAAAAAAAAAAAAAAAAAAAAAAAAAAAAAAAAAAAAAAAAAAAAAAAAAAAAAAAAAAAAAAAAAAA">
                                      <p:cBhvr>
                                        <p:cTn id="46" dur="146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0" y="-5497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23376 0.18425 L -0.23376 0.18449 C -0.22231 0.17708 -0.21111 0.16805 -0.1994 0.16203 C -0.19536 0.15972 -0.16152 0.15138 -0.15879 0.15115 C -0.15046 0.14583 -0.13705 0.1368 -0.12755 0.13449 C -0.07119 0.11736 -0.07549 0.12245 -0.00572 0.11736 C -0.00052 0.11597 0.00469 0.11435 0.0099 0.1118 C 0.01614 0.10879 0.02864 0.10069 0.02864 0.10138 C 0.03176 0.09351 0.03449 0.08588 0.03801 0.0787 C 0.04178 0.0706 0.04699 0.06504 0.0505 0.05671 C 0.0522 0.05208 0.05636 0.0199 0.05675 0.01759 C 0.0561 0.0037 0.05714 -0.04746 0.0505 -0.0713 C 0.04387 -0.09445 0.04556 -0.08311 0.03489 -0.09908 C 0.03137 -0.1044 0.02916 -0.11181 0.02551 -0.11575 C 0.0207 -0.12107 0.01484 -0.12223 0.0099 -0.12662 C 0.00651 -0.12963 0.00352 -0.13426 0.00052 -0.13774 C -0.00377 -0.14352 -0.00742 -0.15047 -0.01197 -0.1544 C -0.01588 -0.15811 -0.0203 -0.15834 -0.02447 -0.16019 C -0.02759 -0.16366 -0.03032 -0.16899 -0.03384 -0.17107 C -0.04724 -0.1801 -0.06091 -0.18218 -0.07445 -0.18774 C -0.08291 -0.19144 -0.09944 -0.19885 -0.09944 -0.19862 C -0.10256 -0.20278 -0.10555 -0.20718 -0.10881 -0.21019 C -0.13471 -0.23311 -0.10074 -0.19491 -0.12755 -0.22662 C -0.13172 -0.23797 -0.1407 -0.247 -0.14018 -0.26019 C -0.13796 -0.30463 -0.13653 -0.34908 -0.1338 -0.39352 C -0.13341 -0.40093 -0.13263 -0.40903 -0.13067 -0.41575 C -0.12742 -0.42778 -0.12521 -0.44399 -0.11818 -0.44908 C -0.0639 -0.48774 -0.10516 -0.46135 -0.07445 -0.47686 C -0.05622 -0.48635 -0.07458 -0.4794 -0.05258 -0.48797 C -0.04165 -0.49237 -0.02928 -0.49607 -0.01822 -0.49908 C -0.01106 -0.50116 -0.00364 -0.50278 0.00365 -0.5044 C 0.0056 -0.51621 0.00937 -0.51945 0.0099 -0.52686 C 0.01081 -0.54375 0.00742 -0.56459 0.00052 -0.57662 C -0.00221 -0.58172 -0.00559 -0.58473 -0.00885 -0.58797 C -0.01301 -0.59213 -0.01718 -0.59584 -0.02134 -0.59931 C -0.02707 -0.60371 -0.03774 -0.60787 -0.04321 -0.60996 C -0.04842 -0.61227 -0.05375 -0.61366 -0.05883 -0.61551 C -0.06312 -0.61737 -0.06716 -0.61945 -0.07132 -0.62107 C -0.10048 -0.61945 -0.12989 -0.62269 -0.15879 -0.61551 C -0.16777 -0.61343 -0.18391 -0.59352 -0.19315 -0.58241 C -0.19523 -0.57662 -0.19784 -0.57176 -0.1994 -0.56551 C -0.20786 -0.53588 -0.20109 -0.49306 -0.1994 -0.46551 C -0.19901 -0.45857 -0.19784 -0.45047 -0.19627 -0.44329 C -0.19471 -0.43565 -0.19211 -0.42871 -0.19003 -0.42107 C -0.18899 -0.41019 -0.1882 -0.39885 -0.1869 -0.38797 C -0.18612 -0.38056 -0.18378 -0.37338 -0.18378 -0.36575 C -0.18378 -0.33426 -0.18534 -0.30255 -0.1869 -0.2713 C -0.18716 -0.26783 -0.19159 -0.23774 -0.19315 -0.23241 C -0.19745 -0.21945 -0.20552 -0.20371 -0.21189 -0.19352 C -0.21801 -0.18403 -0.224 -0.17385 -0.23064 -0.16575 C -0.23454 -0.16088 -0.2391 -0.15857 -0.24313 -0.1544 C -0.24847 -0.14931 -0.25341 -0.14283 -0.25875 -0.13774 C -0.26903 -0.12825 -0.27958 -0.11922 -0.28999 -0.10996 C -0.29624 -0.10463 -0.30183 -0.09514 -0.30886 -0.09329 C -0.3211 -0.09028 -0.33411 -0.08797 -0.34622 -0.08241 C -0.34947 -0.08079 -0.35246 -0.07871 -0.35572 -0.07662 C -0.3673 -0.07778 -0.41585 -0.0794 -0.43681 -0.08797 C -0.44331 -0.09075 -0.44943 -0.09514 -0.45555 -0.09908 C -0.46921 -0.10811 -0.48275 -0.11737 -0.49616 -0.12662 C -0.52948 -0.15 -0.49381 -0.12292 -0.5274 -0.16019 C -0.53026 -0.16343 -0.5339 -0.16274 -0.53677 -0.16575 C -0.5434 -0.17223 -0.54939 -0.18033 -0.55551 -0.18774 L -0.56488 -0.19885 C -0.56696 -0.2044 -0.56931 -0.20996 -0.57113 -0.21551 C -0.58701 -0.26528 -0.56852 -0.21459 -0.58362 -0.25463 C -0.58466 -0.26204 -0.58675 -0.26945 -0.58675 -0.27662 C -0.58675 -0.29931 -0.58518 -0.32153 -0.58362 -0.34352 C -0.58219 -0.36505 -0.57829 -0.37246 -0.57425 -0.39352 C -0.57295 -0.40093 -0.57217 -0.40811 -0.57113 -0.41575 C -0.57308 -0.44908 -0.57035 -0.46829 -0.58063 -0.49329 C -0.5831 -0.49977 -0.58662 -0.5051 -0.58987 -0.51436 C -0.60002 -0.5257 -0.60926 -0.53866 -0.62111 -0.54908 C -0.6241 -0.55186 -0.62749 -0.55232 -0.63048 -0.5544 C -0.63477 -0.55811 -0.63868 -0.56274 -0.64297 -0.56551 C -0.64701 -0.56852 -0.65144 -0.56922 -0.65547 -0.5713 C -0.6681 -0.57801 -0.67421 -0.5838 -0.68671 -0.58797 C -0.71027 -0.59561 -0.72667 -0.59584 -0.75231 -0.59931 C -0.75543 -0.60116 -0.75882 -0.60232 -0.76168 -0.60463 C -0.77469 -0.61621 -0.77417 -0.62408 -0.78354 -0.64885 C -0.78563 -0.6544 -0.78979 -0.6588 -0.78979 -0.66551 L -0.78979 -0.68774 L -0.78979 -0.6875 " pathEditMode="relative" rAng="0" ptsTypes="AAAAAAAAAAAAAAAAAAAAAAAAAAAAAAAAAAAAAAAAAAAAAAAAAAAAAAAAAAAAAAAAAAAAAAAAAAAAAAAAAA">
                                      <p:cBhvr>
                                        <p:cTn id="48" dur="12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76" y="-4358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62489 0.275 L 0.62489 0.27523 C 0.5494 0.2412 0.63101 0.27569 0.57998 0.2581 C 0.57933 0.25787 0.55434 0.24676 0.54927 0.2456 C 0.54094 0.24375 0.53235 0.24282 0.52402 0.24143 C 0.50254 0.22569 0.51894 0.23588 0.48185 0.22476 C 0.4782 0.22384 0.47456 0.22199 0.47078 0.2206 C 0.44371 0.2118 0.47039 0.22152 0.4398 0.21226 C 0.40687 0.20254 0.45894 0.21458 0.40922 0.20393 C 0.37694 0.18819 0.40818 0.20254 0.36418 0.18726 C 0.36132 0.18634 0.35872 0.18426 0.35585 0.1831 C 0.35026 0.18148 0.34453 0.18032 0.33906 0.17893 C 0.33516 0.17615 0.33112 0.17453 0.32787 0.1706 C 0.32357 0.16597 0.3198 0.16041 0.31655 0.15393 C 0.31225 0.14583 0.3103 0.13449 0.30821 0.12476 C 0.31095 0.10532 0.31277 0.08564 0.31655 0.06643 C 0.31759 0.0618 0.31928 0.05671 0.32214 0.05393 C 0.32722 0.0493 0.33906 0.0456 0.33906 0.04583 C 0.35494 0.04838 0.37121 0.04768 0.38657 0.05393 C 0.39256 0.05625 0.3962 0.06481 0.40076 0.0706 C 0.40622 0.07777 0.4113 0.08588 0.41455 0.0956 C 0.41599 0.09953 0.41664 0.10393 0.41742 0.1081 C 0.41664 0.11504 0.4169 0.12291 0.41455 0.12893 C 0.40609 0.15208 0.3975 0.14676 0.3811 0.14976 C 0.33334 0.17361 0.39282 0.14537 0.25199 0.1581 C 0.24626 0.15879 0.24118 0.16481 0.23533 0.16643 C 0.23077 0.16782 0.22583 0.16875 0.22127 0.1706 C 0.21554 0.17291 0.20461 0.17893 0.20461 0.17916 C 0.19303 0.19189 0.19042 0.19259 0.18196 0.21226 C 0.1804 0.2162 0.18053 0.22083 0.17936 0.22476 C 0.17689 0.23217 0.17324 0.23842 0.17077 0.2456 C 0.16947 0.24953 0.16999 0.25486 0.16817 0.2581 C 0.16504 0.26365 0.16062 0.26643 0.15684 0.2706 C 0.14435 0.26944 0.1092 0.275 0.09541 0.25393 C 0.09163 0.24884 0.09176 0.23981 0.08968 0.2331 C 0.08708 0.22592 0.08408 0.21921 0.08122 0.21226 C 0.08278 0.19143 0.08187 0.17939 0.08669 0.16226 C 0.08838 0.15671 0.08968 0.15046 0.09228 0.1456 C 0.0945 0.14189 0.09788 0.14004 0.10087 0.13726 C 0.10439 0.12893 0.1066 0.11828 0.11207 0.11226 C 0.11584 0.1081 0.11936 0.10393 0.12326 0.09976 C 0.12586 0.09699 0.12899 0.09467 0.13172 0.09143 C 0.13966 0.08148 0.14005 0.0787 0.14552 0.06643 C 0.14461 0.05949 0.14396 0.05254 0.14291 0.0456 C 0.14213 0.04143 0.14213 0.03634 0.13992 0.0331 C 0.13615 0.02754 0.13055 0.025 0.12586 0.0206 C 0.12027 0.01527 0.11519 0.00856 0.10907 0.00393 C 0.07797 -0.01922 0.1174 0.00856 0.08669 -0.00857 C 0.08278 -0.01065 0.0794 -0.01436 0.07549 -0.0169 C 0.0699 -0.02037 0.06157 -0.02315 0.05597 -0.02524 C 0.01015 -0.02061 0.02395 -0.03565 0.00573 -0.00857 L -2.04608E-6 -0.00024 L -2.04608E-6 4.07407E-6 " pathEditMode="relative" rAng="0" ptsTypes="AAAAAAAAAAAAAAAAAAAAAAAAAAAAAAAAAAAAAAAAAAAAAAAAAAAAA">
                                      <p:cBhvr>
                                        <p:cTn id="50" dur="13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1" y="-1502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A61B1FD8-8752-40A4-8FD5-E89685AB56BD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81" y="6356397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6397"/>
            <a:ext cx="2844430" cy="365125"/>
          </a:xfrm>
          <a:prstGeom prst="rect">
            <a:avLst/>
          </a:prstGeom>
        </p:spPr>
        <p:txBody>
          <a:bodyPr/>
          <a:lstStyle/>
          <a:p>
            <a:fld id="{52DCD716-44A1-4A3E-9A48-2DB906ECEF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77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0314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虚点">
            <a:extLst>
              <a:ext uri="{FF2B5EF4-FFF2-40B4-BE49-F238E27FC236}">
                <a16:creationId xmlns:a16="http://schemas.microsoft.com/office/drawing/2014/main" id="{85F225EC-A1A5-4C19-B934-0A7C5F504C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-2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687" y="967320"/>
            <a:ext cx="9995715" cy="978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DAC7953-E08B-4C07-8AC9-CBC00FB7CC51}"/>
              </a:ext>
            </a:extLst>
          </p:cNvPr>
          <p:cNvSpPr/>
          <p:nvPr userDrawn="1"/>
        </p:nvSpPr>
        <p:spPr bwMode="auto">
          <a:xfrm>
            <a:off x="1964030" y="7205156"/>
            <a:ext cx="65609" cy="65617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72A292FE-39E3-4F91-9AF7-C9A7DB3D4470}"/>
              </a:ext>
            </a:extLst>
          </p:cNvPr>
          <p:cNvSpPr/>
          <p:nvPr userDrawn="1"/>
        </p:nvSpPr>
        <p:spPr bwMode="auto">
          <a:xfrm>
            <a:off x="7297318" y="7033684"/>
            <a:ext cx="67725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CC70F489-C831-4C89-BDDE-F0ECF925C63D}"/>
              </a:ext>
            </a:extLst>
          </p:cNvPr>
          <p:cNvSpPr/>
          <p:nvPr userDrawn="1"/>
        </p:nvSpPr>
        <p:spPr bwMode="auto">
          <a:xfrm>
            <a:off x="4440213" y="-171451"/>
            <a:ext cx="65609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14D1D9A-50E5-4E91-BD77-562139672129}"/>
              </a:ext>
            </a:extLst>
          </p:cNvPr>
          <p:cNvSpPr/>
          <p:nvPr userDrawn="1"/>
        </p:nvSpPr>
        <p:spPr bwMode="auto">
          <a:xfrm>
            <a:off x="15718437" y="4419600"/>
            <a:ext cx="67725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56D1539D-20BB-4002-A46E-966DDD59EFCF}"/>
              </a:ext>
            </a:extLst>
          </p:cNvPr>
          <p:cNvSpPr/>
          <p:nvPr userDrawn="1"/>
        </p:nvSpPr>
        <p:spPr bwMode="auto">
          <a:xfrm>
            <a:off x="16139599" y="482615"/>
            <a:ext cx="67725" cy="65617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11B6CE7-E64D-43E0-820A-B9A2CA539707}"/>
              </a:ext>
            </a:extLst>
          </p:cNvPr>
          <p:cNvSpPr/>
          <p:nvPr userDrawn="1"/>
        </p:nvSpPr>
        <p:spPr bwMode="auto">
          <a:xfrm>
            <a:off x="17661285" y="6504520"/>
            <a:ext cx="67725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27192AF-AFCA-47C2-B141-282DF77351C8}"/>
              </a:ext>
            </a:extLst>
          </p:cNvPr>
          <p:cNvSpPr/>
          <p:nvPr userDrawn="1"/>
        </p:nvSpPr>
        <p:spPr bwMode="auto">
          <a:xfrm>
            <a:off x="8763977" y="7033684"/>
            <a:ext cx="65607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32A78B57-2339-4D57-BA94-16B63BA6F144}"/>
              </a:ext>
            </a:extLst>
          </p:cNvPr>
          <p:cNvSpPr/>
          <p:nvPr userDrawn="1"/>
        </p:nvSpPr>
        <p:spPr bwMode="auto">
          <a:xfrm>
            <a:off x="-213745" y="4601636"/>
            <a:ext cx="65609" cy="67733"/>
          </a:xfrm>
          <a:prstGeom prst="ellipse">
            <a:avLst/>
          </a:prstGeom>
          <a:solidFill>
            <a:srgbClr val="33ABD5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0668" tIns="45337" rIns="90668" bIns="45337"/>
          <a:lstStyle/>
          <a:p>
            <a:pPr defTabSz="906648" eaLnBrk="1" hangingPunct="1">
              <a:buFont typeface="Arial" pitchFamily="34" charset="0"/>
              <a:buNone/>
              <a:defRPr/>
            </a:pPr>
            <a:endParaRPr lang="zh-CN" altLang="en-US" sz="1733"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11" name="实点">
            <a:extLst>
              <a:ext uri="{FF2B5EF4-FFF2-40B4-BE49-F238E27FC236}">
                <a16:creationId xmlns:a16="http://schemas.microsoft.com/office/drawing/2014/main" id="{20BCFBD8-C77C-486D-96BA-F93E79898752}"/>
              </a:ext>
            </a:extLst>
          </p:cNvPr>
          <p:cNvGrpSpPr/>
          <p:nvPr userDrawn="1"/>
        </p:nvGrpSpPr>
        <p:grpSpPr>
          <a:xfrm>
            <a:off x="6406256" y="1341828"/>
            <a:ext cx="9567658" cy="8865781"/>
            <a:chOff x="-1112838" y="-6292080"/>
            <a:chExt cx="14425613" cy="13360401"/>
          </a:xfrm>
          <a:solidFill>
            <a:schemeClr val="accent4">
              <a:lumMod val="20000"/>
              <a:lumOff val="80000"/>
              <a:alpha val="44000"/>
            </a:schemeClr>
          </a:solidFill>
        </p:grpSpPr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2F5E3887-DBAF-4BFB-B8D5-A1B22ED42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12" y="154758"/>
              <a:ext cx="85725" cy="87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" name="Oval 6">
              <a:extLst>
                <a:ext uri="{FF2B5EF4-FFF2-40B4-BE49-F238E27FC236}">
                  <a16:creationId xmlns:a16="http://schemas.microsoft.com/office/drawing/2014/main" id="{B5BB75EB-F55C-4A62-8A2A-E254AF495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37" y="-508817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" name="Oval 7">
              <a:extLst>
                <a:ext uri="{FF2B5EF4-FFF2-40B4-BE49-F238E27FC236}">
                  <a16:creationId xmlns:a16="http://schemas.microsoft.com/office/drawing/2014/main" id="{81279589-6867-4CBF-9B27-A0CC4E3FA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512" y="-1086667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" name="Oval 8">
              <a:extLst>
                <a:ext uri="{FF2B5EF4-FFF2-40B4-BE49-F238E27FC236}">
                  <a16:creationId xmlns:a16="http://schemas.microsoft.com/office/drawing/2014/main" id="{9C49D914-1947-49B9-8239-9AA6970A7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812" y="-1815330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" name="Oval 9">
              <a:extLst>
                <a:ext uri="{FF2B5EF4-FFF2-40B4-BE49-F238E27FC236}">
                  <a16:creationId xmlns:a16="http://schemas.microsoft.com/office/drawing/2014/main" id="{082D122E-23C0-4BAB-B8BA-DBB2B0F06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96888" y="-1435917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" name="Oval 10">
              <a:extLst>
                <a:ext uri="{FF2B5EF4-FFF2-40B4-BE49-F238E27FC236}">
                  <a16:creationId xmlns:a16="http://schemas.microsoft.com/office/drawing/2014/main" id="{5D07A800-E85C-4E9A-BC5B-DA0A368C4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01700" y="-1320030"/>
              <a:ext cx="36513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8" name="Oval 11">
              <a:extLst>
                <a:ext uri="{FF2B5EF4-FFF2-40B4-BE49-F238E27FC236}">
                  <a16:creationId xmlns:a16="http://schemas.microsoft.com/office/drawing/2014/main" id="{BDBC9ACF-C3C6-4CDB-8EA4-ACD4A0B73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74738" y="-1056505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9" name="Oval 12">
              <a:extLst>
                <a:ext uri="{FF2B5EF4-FFF2-40B4-BE49-F238E27FC236}">
                  <a16:creationId xmlns:a16="http://schemas.microsoft.com/office/drawing/2014/main" id="{E0062A12-CA79-4E7B-9A61-1E2433A90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65188" y="-508817"/>
              <a:ext cx="87313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7AD1A810-249D-4AB3-B83C-28B8347DD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92150" y="-550092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725CB22F-4460-4D67-B0C1-F690CDF62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0875" y="-929505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2" name="Oval 15">
              <a:extLst>
                <a:ext uri="{FF2B5EF4-FFF2-40B4-BE49-F238E27FC236}">
                  <a16:creationId xmlns:a16="http://schemas.microsoft.com/office/drawing/2014/main" id="{AA8A73B1-27E7-4F6D-845D-E8044E455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60375" y="354783"/>
              <a:ext cx="38100" cy="36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3" name="Oval 16">
              <a:extLst>
                <a:ext uri="{FF2B5EF4-FFF2-40B4-BE49-F238E27FC236}">
                  <a16:creationId xmlns:a16="http://schemas.microsoft.com/office/drawing/2014/main" id="{E6AF18CF-6FA9-4365-B040-85C586D96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8125" y="267470"/>
              <a:ext cx="38100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4" name="Oval 17">
              <a:extLst>
                <a:ext uri="{FF2B5EF4-FFF2-40B4-BE49-F238E27FC236}">
                  <a16:creationId xmlns:a16="http://schemas.microsoft.com/office/drawing/2014/main" id="{6C995B0A-C5FF-4096-96B5-9D13A5C81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12838" y="373833"/>
              <a:ext cx="68263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5" name="Oval 18">
              <a:extLst>
                <a:ext uri="{FF2B5EF4-FFF2-40B4-BE49-F238E27FC236}">
                  <a16:creationId xmlns:a16="http://schemas.microsoft.com/office/drawing/2014/main" id="{3B6EEDB9-94A0-47D2-A39C-975D2793A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25" y="965970"/>
              <a:ext cx="60325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6" name="Oval 19">
              <a:extLst>
                <a:ext uri="{FF2B5EF4-FFF2-40B4-BE49-F238E27FC236}">
                  <a16:creationId xmlns:a16="http://schemas.microsoft.com/office/drawing/2014/main" id="{64A33397-BB5F-4715-BB2D-7000FF21D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63513" y="11348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0DCCD0DA-C9CD-43E9-870C-B691055A3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8125" y="-234180"/>
              <a:ext cx="101600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8" name="Oval 21">
              <a:extLst>
                <a:ext uri="{FF2B5EF4-FFF2-40B4-BE49-F238E27FC236}">
                  <a16:creationId xmlns:a16="http://schemas.microsoft.com/office/drawing/2014/main" id="{87915459-CE28-4C10-BA43-4A795A5C5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73100" y="804045"/>
              <a:ext cx="33338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29" name="Oval 22">
              <a:extLst>
                <a:ext uri="{FF2B5EF4-FFF2-40B4-BE49-F238E27FC236}">
                  <a16:creationId xmlns:a16="http://schemas.microsoft.com/office/drawing/2014/main" id="{1C8B959D-2869-46CC-BA74-8A3EA05AD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9075" y="1307283"/>
              <a:ext cx="47625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0" name="Oval 23">
              <a:extLst>
                <a:ext uri="{FF2B5EF4-FFF2-40B4-BE49-F238E27FC236}">
                  <a16:creationId xmlns:a16="http://schemas.microsoft.com/office/drawing/2014/main" id="{A6A76E41-6FB6-4311-9F6A-667CCBA5E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1788" y="1513658"/>
              <a:ext cx="52388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1" name="Oval 24">
              <a:extLst>
                <a:ext uri="{FF2B5EF4-FFF2-40B4-BE49-F238E27FC236}">
                  <a16:creationId xmlns:a16="http://schemas.microsoft.com/office/drawing/2014/main" id="{0594A63E-BED2-43EC-B1A7-F85D500DA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0963" y="1562870"/>
              <a:ext cx="46038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2" name="Oval 25">
              <a:extLst>
                <a:ext uri="{FF2B5EF4-FFF2-40B4-BE49-F238E27FC236}">
                  <a16:creationId xmlns:a16="http://schemas.microsoft.com/office/drawing/2014/main" id="{2648C38A-8199-4996-AD3C-5B2B137D9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2" y="1604145"/>
              <a:ext cx="60325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3" name="Oval 26">
              <a:extLst>
                <a:ext uri="{FF2B5EF4-FFF2-40B4-BE49-F238E27FC236}">
                  <a16:creationId xmlns:a16="http://schemas.microsoft.com/office/drawing/2014/main" id="{DF330C59-1CBD-4554-86E5-9356D6E2D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84175" y="178829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4" name="Oval 27">
              <a:extLst>
                <a:ext uri="{FF2B5EF4-FFF2-40B4-BE49-F238E27FC236}">
                  <a16:creationId xmlns:a16="http://schemas.microsoft.com/office/drawing/2014/main" id="{B709359C-4D91-4ECF-AD40-86AE26B4E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000" y="1870845"/>
              <a:ext cx="66675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5" name="Oval 28">
              <a:extLst>
                <a:ext uri="{FF2B5EF4-FFF2-40B4-BE49-F238E27FC236}">
                  <a16:creationId xmlns:a16="http://schemas.microsoft.com/office/drawing/2014/main" id="{74BB1D75-1438-4D75-94A0-BA940720A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8975" y="2002608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6" name="Oval 29">
              <a:extLst>
                <a:ext uri="{FF2B5EF4-FFF2-40B4-BE49-F238E27FC236}">
                  <a16:creationId xmlns:a16="http://schemas.microsoft.com/office/drawing/2014/main" id="{AB07393E-C4F9-4070-945A-23CC6A513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79400" y="2421708"/>
              <a:ext cx="49213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7" name="Oval 30">
              <a:extLst>
                <a:ext uri="{FF2B5EF4-FFF2-40B4-BE49-F238E27FC236}">
                  <a16:creationId xmlns:a16="http://schemas.microsoft.com/office/drawing/2014/main" id="{999B1AC2-5461-4BF3-94A9-B930F5BE8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2238" y="247409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8" name="Oval 31">
              <a:extLst>
                <a:ext uri="{FF2B5EF4-FFF2-40B4-BE49-F238E27FC236}">
                  <a16:creationId xmlns:a16="http://schemas.microsoft.com/office/drawing/2014/main" id="{A56D4DD8-455F-46CC-9380-662BB4BD2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738" y="2421708"/>
              <a:ext cx="26988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39" name="Oval 32">
              <a:extLst>
                <a:ext uri="{FF2B5EF4-FFF2-40B4-BE49-F238E27FC236}">
                  <a16:creationId xmlns:a16="http://schemas.microsoft.com/office/drawing/2014/main" id="{405988E7-1F06-4BE5-BD5A-8840500C5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12" y="2663008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0" name="Oval 33">
              <a:extLst>
                <a:ext uri="{FF2B5EF4-FFF2-40B4-BE49-F238E27FC236}">
                  <a16:creationId xmlns:a16="http://schemas.microsoft.com/office/drawing/2014/main" id="{E6C9F516-A3DB-438E-8F6C-70F3487BE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000" y="2834458"/>
              <a:ext cx="107950" cy="109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1" name="Oval 34">
              <a:extLst>
                <a:ext uri="{FF2B5EF4-FFF2-40B4-BE49-F238E27FC236}">
                  <a16:creationId xmlns:a16="http://schemas.microsoft.com/office/drawing/2014/main" id="{4E4BAAD2-936B-4D31-8EAE-958DADAD0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79400" y="2834458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2" name="Oval 35">
              <a:extLst>
                <a:ext uri="{FF2B5EF4-FFF2-40B4-BE49-F238E27FC236}">
                  <a16:creationId xmlns:a16="http://schemas.microsoft.com/office/drawing/2014/main" id="{F77F6D5B-1768-47A8-B5C8-0BB1C2E42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1288" y="2775720"/>
              <a:ext cx="60325" cy="587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3" name="Oval 36">
              <a:extLst>
                <a:ext uri="{FF2B5EF4-FFF2-40B4-BE49-F238E27FC236}">
                  <a16:creationId xmlns:a16="http://schemas.microsoft.com/office/drawing/2014/main" id="{BB80F28F-E957-409B-9213-EECF867D0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1288" y="3401195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4" name="Oval 37">
              <a:extLst>
                <a:ext uri="{FF2B5EF4-FFF2-40B4-BE49-F238E27FC236}">
                  <a16:creationId xmlns:a16="http://schemas.microsoft.com/office/drawing/2014/main" id="{3ADC1980-8F85-4129-AE7E-4F44FC546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812" y="3431358"/>
              <a:ext cx="66675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5" name="Oval 38">
              <a:extLst>
                <a:ext uri="{FF2B5EF4-FFF2-40B4-BE49-F238E27FC236}">
                  <a16:creationId xmlns:a16="http://schemas.microsoft.com/office/drawing/2014/main" id="{8FBCC8B0-4BA5-449B-A19F-B3E081FF4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98450" y="3912370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6" name="Oval 39">
              <a:extLst>
                <a:ext uri="{FF2B5EF4-FFF2-40B4-BE49-F238E27FC236}">
                  <a16:creationId xmlns:a16="http://schemas.microsoft.com/office/drawing/2014/main" id="{8FEECD56-0219-474F-9ACC-F19FF04B6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062" y="4291783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7" name="Oval 40">
              <a:extLst>
                <a:ext uri="{FF2B5EF4-FFF2-40B4-BE49-F238E27FC236}">
                  <a16:creationId xmlns:a16="http://schemas.microsoft.com/office/drawing/2014/main" id="{748AACDF-436F-42B1-8167-72AA6E65D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875" y="4137795"/>
              <a:ext cx="82550" cy="77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8" name="Oval 41">
              <a:extLst>
                <a:ext uri="{FF2B5EF4-FFF2-40B4-BE49-F238E27FC236}">
                  <a16:creationId xmlns:a16="http://schemas.microsoft.com/office/drawing/2014/main" id="{ED9A1437-76E7-4078-9788-3195925F3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075" y="4809308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49" name="Oval 42">
              <a:extLst>
                <a:ext uri="{FF2B5EF4-FFF2-40B4-BE49-F238E27FC236}">
                  <a16:creationId xmlns:a16="http://schemas.microsoft.com/office/drawing/2014/main" id="{053EC314-8EA3-48DE-AE96-9061E568A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37" y="484740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0" name="Oval 43">
              <a:extLst>
                <a:ext uri="{FF2B5EF4-FFF2-40B4-BE49-F238E27FC236}">
                  <a16:creationId xmlns:a16="http://schemas.microsoft.com/office/drawing/2014/main" id="{047623BA-E9EC-48AB-8EAA-F4C3CFF5B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0963" y="4569595"/>
              <a:ext cx="49213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1" name="Oval 44">
              <a:extLst>
                <a:ext uri="{FF2B5EF4-FFF2-40B4-BE49-F238E27FC236}">
                  <a16:creationId xmlns:a16="http://schemas.microsoft.com/office/drawing/2014/main" id="{44C76BA5-9858-4A1E-9FDC-B3316374A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1788" y="3326583"/>
              <a:ext cx="52388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2" name="Oval 45">
              <a:extLst>
                <a:ext uri="{FF2B5EF4-FFF2-40B4-BE49-F238E27FC236}">
                  <a16:creationId xmlns:a16="http://schemas.microsoft.com/office/drawing/2014/main" id="{01C0D1E8-DB9C-4D94-9B0E-EB2416681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200" y="4621983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3" name="Oval 46">
              <a:extLst>
                <a:ext uri="{FF2B5EF4-FFF2-40B4-BE49-F238E27FC236}">
                  <a16:creationId xmlns:a16="http://schemas.microsoft.com/office/drawing/2014/main" id="{FBEE702A-0E36-4082-9F59-837E7E6F7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9150" y="4594995"/>
              <a:ext cx="74613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4" name="Oval 47">
              <a:extLst>
                <a:ext uri="{FF2B5EF4-FFF2-40B4-BE49-F238E27FC236}">
                  <a16:creationId xmlns:a16="http://schemas.microsoft.com/office/drawing/2014/main" id="{64895832-1993-471A-8AF3-88F21810A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187" y="4941070"/>
              <a:ext cx="106363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5" name="Oval 48">
              <a:extLst>
                <a:ext uri="{FF2B5EF4-FFF2-40B4-BE49-F238E27FC236}">
                  <a16:creationId xmlns:a16="http://schemas.microsoft.com/office/drawing/2014/main" id="{930FB0D6-CE5A-4E84-ACE3-30EDA0E2F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000" y="5109345"/>
              <a:ext cx="106363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6" name="Oval 49">
              <a:extLst>
                <a:ext uri="{FF2B5EF4-FFF2-40B4-BE49-F238E27FC236}">
                  <a16:creationId xmlns:a16="http://schemas.microsoft.com/office/drawing/2014/main" id="{B4324E8E-465E-47E5-A9FE-E19C1FD97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2" y="620948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7" name="Oval 50">
              <a:extLst>
                <a:ext uri="{FF2B5EF4-FFF2-40B4-BE49-F238E27FC236}">
                  <a16:creationId xmlns:a16="http://schemas.microsoft.com/office/drawing/2014/main" id="{36C2897F-9CD2-459E-B492-D6F14D6A4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487" y="6250758"/>
              <a:ext cx="74613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8" name="Oval 51">
              <a:extLst>
                <a:ext uri="{FF2B5EF4-FFF2-40B4-BE49-F238E27FC236}">
                  <a16:creationId xmlns:a16="http://schemas.microsoft.com/office/drawing/2014/main" id="{96E921EF-9F21-4314-B4CE-81B30D347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0" y="6141220"/>
              <a:ext cx="68263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59" name="Oval 52">
              <a:extLst>
                <a:ext uri="{FF2B5EF4-FFF2-40B4-BE49-F238E27FC236}">
                  <a16:creationId xmlns:a16="http://schemas.microsoft.com/office/drawing/2014/main" id="{3636D47E-7EA0-4A14-B2A1-B3B71F368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750" y="6288858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0" name="Oval 53">
              <a:extLst>
                <a:ext uri="{FF2B5EF4-FFF2-40B4-BE49-F238E27FC236}">
                  <a16:creationId xmlns:a16="http://schemas.microsoft.com/office/drawing/2014/main" id="{A8F6037B-2ABF-4316-BAED-99002268B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325" y="6141220"/>
              <a:ext cx="33338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1" name="Oval 54">
              <a:extLst>
                <a:ext uri="{FF2B5EF4-FFF2-40B4-BE49-F238E27FC236}">
                  <a16:creationId xmlns:a16="http://schemas.microsoft.com/office/drawing/2014/main" id="{2B42457C-BFCE-4364-8E74-39B036331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662" y="5879283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2" name="Oval 55">
              <a:extLst>
                <a:ext uri="{FF2B5EF4-FFF2-40B4-BE49-F238E27FC236}">
                  <a16:creationId xmlns:a16="http://schemas.microsoft.com/office/drawing/2014/main" id="{2848C3EF-2F18-4C5F-807A-AAC4E6AC8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2" y="617614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3" name="Oval 56">
              <a:extLst>
                <a:ext uri="{FF2B5EF4-FFF2-40B4-BE49-F238E27FC236}">
                  <a16:creationId xmlns:a16="http://schemas.microsoft.com/office/drawing/2014/main" id="{010A8203-A6FA-4A9A-ABE1-3C26ED419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237" y="6176145"/>
              <a:ext cx="107950" cy="1127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4" name="Oval 57">
              <a:extLst>
                <a:ext uri="{FF2B5EF4-FFF2-40B4-BE49-F238E27FC236}">
                  <a16:creationId xmlns:a16="http://schemas.microsoft.com/office/drawing/2014/main" id="{0C62F674-AF06-4540-AF6E-5C4D6E191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6107883"/>
              <a:ext cx="71438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5" name="Oval 58">
              <a:extLst>
                <a:ext uri="{FF2B5EF4-FFF2-40B4-BE49-F238E27FC236}">
                  <a16:creationId xmlns:a16="http://schemas.microsoft.com/office/drawing/2014/main" id="{71E3EC75-E6F5-4696-AD61-B91BE0E26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7" y="6806383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6" name="Oval 59">
              <a:extLst>
                <a:ext uri="{FF2B5EF4-FFF2-40B4-BE49-F238E27FC236}">
                  <a16:creationId xmlns:a16="http://schemas.microsoft.com/office/drawing/2014/main" id="{5EF6DC0C-5DC5-4682-BA2E-EEBB7A85E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250" y="6974658"/>
              <a:ext cx="88900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7" name="Oval 60">
              <a:extLst>
                <a:ext uri="{FF2B5EF4-FFF2-40B4-BE49-F238E27FC236}">
                  <a16:creationId xmlns:a16="http://schemas.microsoft.com/office/drawing/2014/main" id="{4E50DA29-F2D6-4082-B686-E66F97D66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2" y="58792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8" name="Oval 61">
              <a:extLst>
                <a:ext uri="{FF2B5EF4-FFF2-40B4-BE49-F238E27FC236}">
                  <a16:creationId xmlns:a16="http://schemas.microsoft.com/office/drawing/2014/main" id="{019CF899-B01D-4033-AEEB-9BA711ABE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650" y="5961833"/>
              <a:ext cx="33338" cy="365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69" name="Oval 62">
              <a:extLst>
                <a:ext uri="{FF2B5EF4-FFF2-40B4-BE49-F238E27FC236}">
                  <a16:creationId xmlns:a16="http://schemas.microsoft.com/office/drawing/2014/main" id="{E233BAAB-DC58-4B3E-B80C-BF3C2C16D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025" y="5998345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0" name="Oval 63">
              <a:extLst>
                <a:ext uri="{FF2B5EF4-FFF2-40B4-BE49-F238E27FC236}">
                  <a16:creationId xmlns:a16="http://schemas.microsoft.com/office/drawing/2014/main" id="{7D9ED75D-4E77-42D5-963B-8D6D1AF9D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12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1" name="Oval 64">
              <a:extLst>
                <a:ext uri="{FF2B5EF4-FFF2-40B4-BE49-F238E27FC236}">
                  <a16:creationId xmlns:a16="http://schemas.microsoft.com/office/drawing/2014/main" id="{BFE3EBE1-B9F4-47CD-8E35-064203318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127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2" name="Oval 65">
              <a:extLst>
                <a:ext uri="{FF2B5EF4-FFF2-40B4-BE49-F238E27FC236}">
                  <a16:creationId xmlns:a16="http://schemas.microsoft.com/office/drawing/2014/main" id="{5D1401BB-5942-4A31-A7C1-EF2E9ED854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5100" y="59808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3" name="Oval 66">
              <a:extLst>
                <a:ext uri="{FF2B5EF4-FFF2-40B4-BE49-F238E27FC236}">
                  <a16:creationId xmlns:a16="http://schemas.microsoft.com/office/drawing/2014/main" id="{739CB13D-F3DC-4074-B6A7-E67F0E8DC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7025" y="60443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4" name="Oval 67">
              <a:extLst>
                <a:ext uri="{FF2B5EF4-FFF2-40B4-BE49-F238E27FC236}">
                  <a16:creationId xmlns:a16="http://schemas.microsoft.com/office/drawing/2014/main" id="{9380478E-9185-4F54-ABC5-835241002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9737" y="5815783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5" name="Oval 68">
              <a:extLst>
                <a:ext uri="{FF2B5EF4-FFF2-40B4-BE49-F238E27FC236}">
                  <a16:creationId xmlns:a16="http://schemas.microsoft.com/office/drawing/2014/main" id="{FF859401-B38B-41C8-8FC0-100F80668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8962" y="5342708"/>
              <a:ext cx="101600" cy="10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6" name="Oval 69">
              <a:extLst>
                <a:ext uri="{FF2B5EF4-FFF2-40B4-BE49-F238E27FC236}">
                  <a16:creationId xmlns:a16="http://schemas.microsoft.com/office/drawing/2014/main" id="{89950523-CEAD-4745-AC93-8912C8F16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3400" y="58792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7" name="Oval 70">
              <a:extLst>
                <a:ext uri="{FF2B5EF4-FFF2-40B4-BE49-F238E27FC236}">
                  <a16:creationId xmlns:a16="http://schemas.microsoft.com/office/drawing/2014/main" id="{CE4F1B81-6D0D-4ACC-BC76-4B4394815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1350" y="5961833"/>
              <a:ext cx="23813" cy="25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8" name="Oval 71">
              <a:extLst>
                <a:ext uri="{FF2B5EF4-FFF2-40B4-BE49-F238E27FC236}">
                  <a16:creationId xmlns:a16="http://schemas.microsoft.com/office/drawing/2014/main" id="{F8D4353E-D490-4396-BC42-87A5C680B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9025" y="6536508"/>
              <a:ext cx="96838" cy="1000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79" name="Oval 72">
              <a:extLst>
                <a:ext uri="{FF2B5EF4-FFF2-40B4-BE49-F238E27FC236}">
                  <a16:creationId xmlns:a16="http://schemas.microsoft.com/office/drawing/2014/main" id="{2591C37A-44E9-42E4-B997-7FED9C8E4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8937" y="5537970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0" name="Oval 73">
              <a:extLst>
                <a:ext uri="{FF2B5EF4-FFF2-40B4-BE49-F238E27FC236}">
                  <a16:creationId xmlns:a16="http://schemas.microsoft.com/office/drawing/2014/main" id="{FD527D21-F520-4FAD-8697-D8C003C49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5275" y="544430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1" name="Oval 74">
              <a:extLst>
                <a:ext uri="{FF2B5EF4-FFF2-40B4-BE49-F238E27FC236}">
                  <a16:creationId xmlns:a16="http://schemas.microsoft.com/office/drawing/2014/main" id="{FC435EE1-AC74-498F-8957-C469AA3AF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5125" y="2564583"/>
              <a:ext cx="101600" cy="101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2" name="Oval 75">
              <a:extLst>
                <a:ext uri="{FF2B5EF4-FFF2-40B4-BE49-F238E27FC236}">
                  <a16:creationId xmlns:a16="http://schemas.microsoft.com/office/drawing/2014/main" id="{C0FB4C2C-EBA8-4F8D-BD97-BD151DE18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9100" y="2616970"/>
              <a:ext cx="128588" cy="1238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3" name="Oval 76">
              <a:extLst>
                <a:ext uri="{FF2B5EF4-FFF2-40B4-BE49-F238E27FC236}">
                  <a16:creationId xmlns:a16="http://schemas.microsoft.com/office/drawing/2014/main" id="{34170BBC-5B10-42E4-8620-6587FAB1F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4712" y="2740795"/>
              <a:ext cx="68263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4" name="Oval 77">
              <a:extLst>
                <a:ext uri="{FF2B5EF4-FFF2-40B4-BE49-F238E27FC236}">
                  <a16:creationId xmlns:a16="http://schemas.microsoft.com/office/drawing/2014/main" id="{48F7D521-EF70-48EC-A221-7923EE107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475" y="2666183"/>
              <a:ext cx="76200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5" name="Oval 78">
              <a:extLst>
                <a:ext uri="{FF2B5EF4-FFF2-40B4-BE49-F238E27FC236}">
                  <a16:creationId xmlns:a16="http://schemas.microsoft.com/office/drawing/2014/main" id="{193F6CCC-0DA7-4BAF-B032-16748134C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475" y="30344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6" name="Oval 79">
              <a:extLst>
                <a:ext uri="{FF2B5EF4-FFF2-40B4-BE49-F238E27FC236}">
                  <a16:creationId xmlns:a16="http://schemas.microsoft.com/office/drawing/2014/main" id="{304686CA-9F87-4643-94BE-80628D278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437" y="3109095"/>
              <a:ext cx="52388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7" name="Oval 80">
              <a:extLst>
                <a:ext uri="{FF2B5EF4-FFF2-40B4-BE49-F238E27FC236}">
                  <a16:creationId xmlns:a16="http://schemas.microsoft.com/office/drawing/2014/main" id="{D1DB6391-746C-445C-8F7C-677ADD059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6437" y="3972695"/>
              <a:ext cx="33338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8" name="Oval 81">
              <a:extLst>
                <a:ext uri="{FF2B5EF4-FFF2-40B4-BE49-F238E27FC236}">
                  <a16:creationId xmlns:a16="http://schemas.microsoft.com/office/drawing/2014/main" id="{0E1F505E-4D89-4968-A4BD-8C7CB86DF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0150" y="3529783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89" name="Oval 82">
              <a:extLst>
                <a:ext uri="{FF2B5EF4-FFF2-40B4-BE49-F238E27FC236}">
                  <a16:creationId xmlns:a16="http://schemas.microsoft.com/office/drawing/2014/main" id="{B5230AFD-A72D-427C-8E19-613B23847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4100" y="1926408"/>
              <a:ext cx="93663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0" name="Oval 83">
              <a:extLst>
                <a:ext uri="{FF2B5EF4-FFF2-40B4-BE49-F238E27FC236}">
                  <a16:creationId xmlns:a16="http://schemas.microsoft.com/office/drawing/2014/main" id="{09D46B3A-C96B-4390-98B2-DCBCEE693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1153295"/>
              <a:ext cx="100013" cy="984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1" name="Oval 84">
              <a:extLst>
                <a:ext uri="{FF2B5EF4-FFF2-40B4-BE49-F238E27FC236}">
                  <a16:creationId xmlns:a16="http://schemas.microsoft.com/office/drawing/2014/main" id="{D6123950-BC6C-48A4-9BB0-92812850F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1812" y="10786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2" name="Oval 85">
              <a:extLst>
                <a:ext uri="{FF2B5EF4-FFF2-40B4-BE49-F238E27FC236}">
                  <a16:creationId xmlns:a16="http://schemas.microsoft.com/office/drawing/2014/main" id="{D7340DD5-3BB1-4147-A8E2-0977D0130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2100" y="99613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3" name="Oval 86">
              <a:extLst>
                <a:ext uri="{FF2B5EF4-FFF2-40B4-BE49-F238E27FC236}">
                  <a16:creationId xmlns:a16="http://schemas.microsoft.com/office/drawing/2014/main" id="{79B65B83-541B-405F-8F4E-97AE57173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0600" y="786583"/>
              <a:ext cx="107950" cy="107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4" name="Oval 87">
              <a:extLst>
                <a:ext uri="{FF2B5EF4-FFF2-40B4-BE49-F238E27FC236}">
                  <a16:creationId xmlns:a16="http://schemas.microsoft.com/office/drawing/2014/main" id="{642447B3-9DB1-4388-AB02-9A2733AA2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0637" y="10786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5" name="Oval 88">
              <a:extLst>
                <a:ext uri="{FF2B5EF4-FFF2-40B4-BE49-F238E27FC236}">
                  <a16:creationId xmlns:a16="http://schemas.microsoft.com/office/drawing/2014/main" id="{4950E54C-2795-446A-BDBC-F8FA9554E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1480320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6" name="Oval 89">
              <a:extLst>
                <a:ext uri="{FF2B5EF4-FFF2-40B4-BE49-F238E27FC236}">
                  <a16:creationId xmlns:a16="http://schemas.microsoft.com/office/drawing/2014/main" id="{9B4D5ABD-555F-438A-8E82-5F7BD9DF1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7887" y="650058"/>
              <a:ext cx="77788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7" name="Oval 90">
              <a:extLst>
                <a:ext uri="{FF2B5EF4-FFF2-40B4-BE49-F238E27FC236}">
                  <a16:creationId xmlns:a16="http://schemas.microsoft.com/office/drawing/2014/main" id="{80E15102-6F2F-4BFF-984B-96FCEEF50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9387" y="60878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8" name="Oval 91">
              <a:extLst>
                <a:ext uri="{FF2B5EF4-FFF2-40B4-BE49-F238E27FC236}">
                  <a16:creationId xmlns:a16="http://schemas.microsoft.com/office/drawing/2014/main" id="{9F9434CE-7B15-420E-838B-622CB86FE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267470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99" name="Oval 92">
              <a:extLst>
                <a:ext uri="{FF2B5EF4-FFF2-40B4-BE49-F238E27FC236}">
                  <a16:creationId xmlns:a16="http://schemas.microsoft.com/office/drawing/2014/main" id="{A8AFCE76-2654-4761-8AC6-FF79523A5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22100" y="13729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0" name="Oval 93">
              <a:extLst>
                <a:ext uri="{FF2B5EF4-FFF2-40B4-BE49-F238E27FC236}">
                  <a16:creationId xmlns:a16="http://schemas.microsoft.com/office/drawing/2014/main" id="{4E876A45-DB98-445A-97C9-A3A565C73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14187" y="332558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1" name="Oval 94">
              <a:extLst>
                <a:ext uri="{FF2B5EF4-FFF2-40B4-BE49-F238E27FC236}">
                  <a16:creationId xmlns:a16="http://schemas.microsoft.com/office/drawing/2014/main" id="{8EA5D073-47DB-480C-AA26-2F267E4FC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4200" y="-16692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2" name="Oval 95">
              <a:extLst>
                <a:ext uri="{FF2B5EF4-FFF2-40B4-BE49-F238E27FC236}">
                  <a16:creationId xmlns:a16="http://schemas.microsoft.com/office/drawing/2014/main" id="{8777D104-DD0E-4DA4-B247-CC39D57D2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7887" y="-324667"/>
              <a:ext cx="60325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3" name="Oval 96">
              <a:extLst>
                <a:ext uri="{FF2B5EF4-FFF2-40B4-BE49-F238E27FC236}">
                  <a16:creationId xmlns:a16="http://schemas.microsoft.com/office/drawing/2014/main" id="{9E44203B-6C4E-4B79-A22D-E5FFFA692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4100" y="770"/>
              <a:ext cx="8572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4" name="Oval 97">
              <a:extLst>
                <a:ext uri="{FF2B5EF4-FFF2-40B4-BE49-F238E27FC236}">
                  <a16:creationId xmlns:a16="http://schemas.microsoft.com/office/drawing/2014/main" id="{E4EE6CE4-9CE6-421C-AB45-9BBBC9E19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76237" y="-96067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5" name="Oval 98">
              <a:extLst>
                <a:ext uri="{FF2B5EF4-FFF2-40B4-BE49-F238E27FC236}">
                  <a16:creationId xmlns:a16="http://schemas.microsoft.com/office/drawing/2014/main" id="{439CA999-B5CF-4AAA-9F6A-BCBCD6B06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19075" y="-685030"/>
              <a:ext cx="57150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6" name="Oval 99">
              <a:extLst>
                <a:ext uri="{FF2B5EF4-FFF2-40B4-BE49-F238E27FC236}">
                  <a16:creationId xmlns:a16="http://schemas.microsoft.com/office/drawing/2014/main" id="{231D14AB-B09B-4FD3-BFBB-6394D2459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08000" y="-759642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7" name="Oval 100">
              <a:extLst>
                <a:ext uri="{FF2B5EF4-FFF2-40B4-BE49-F238E27FC236}">
                  <a16:creationId xmlns:a16="http://schemas.microsoft.com/office/drawing/2014/main" id="{D5C417BD-5A17-4837-BDAC-D49D39661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46062" y="-1323205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8" name="Oval 101">
              <a:extLst>
                <a:ext uri="{FF2B5EF4-FFF2-40B4-BE49-F238E27FC236}">
                  <a16:creationId xmlns:a16="http://schemas.microsoft.com/office/drawing/2014/main" id="{58524D30-7B3A-4681-9A72-7D4DBDD44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5662" y="-1256530"/>
              <a:ext cx="85725" cy="87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09" name="Oval 102">
              <a:extLst>
                <a:ext uri="{FF2B5EF4-FFF2-40B4-BE49-F238E27FC236}">
                  <a16:creationId xmlns:a16="http://schemas.microsoft.com/office/drawing/2014/main" id="{2F954399-7B62-4E88-B148-5CADBCF15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9837" y="-880292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0" name="Oval 103">
              <a:extLst>
                <a:ext uri="{FF2B5EF4-FFF2-40B4-BE49-F238E27FC236}">
                  <a16:creationId xmlns:a16="http://schemas.microsoft.com/office/drawing/2014/main" id="{1CABED83-FB8B-4890-A795-D30FAE6F5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1812" y="-858067"/>
              <a:ext cx="22225" cy="222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1" name="Oval 104">
              <a:extLst>
                <a:ext uri="{FF2B5EF4-FFF2-40B4-BE49-F238E27FC236}">
                  <a16:creationId xmlns:a16="http://schemas.microsoft.com/office/drawing/2014/main" id="{BC586507-39DE-46C2-A7F3-23E7CDBA0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4200" y="-1023167"/>
              <a:ext cx="34925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2" name="Oval 105">
              <a:extLst>
                <a:ext uri="{FF2B5EF4-FFF2-40B4-BE49-F238E27FC236}">
                  <a16:creationId xmlns:a16="http://schemas.microsoft.com/office/drawing/2014/main" id="{2F560889-63FE-457A-84DF-41BE9B5F9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-1097780"/>
              <a:ext cx="30163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3" name="Oval 106">
              <a:extLst>
                <a:ext uri="{FF2B5EF4-FFF2-40B4-BE49-F238E27FC236}">
                  <a16:creationId xmlns:a16="http://schemas.microsoft.com/office/drawing/2014/main" id="{34415024-363F-482F-87AC-45AB29874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8737" y="-1278755"/>
              <a:ext cx="38100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4" name="Oval 107">
              <a:extLst>
                <a:ext uri="{FF2B5EF4-FFF2-40B4-BE49-F238E27FC236}">
                  <a16:creationId xmlns:a16="http://schemas.microsoft.com/office/drawing/2014/main" id="{A98D187A-5212-4B3E-B901-6F0F31FAF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9675" y="-1788342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5" name="Oval 108">
              <a:extLst>
                <a:ext uri="{FF2B5EF4-FFF2-40B4-BE49-F238E27FC236}">
                  <a16:creationId xmlns:a16="http://schemas.microsoft.com/office/drawing/2014/main" id="{EEA3C0CD-8C1C-4DD2-85A1-8FA837243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1150" y="-2029642"/>
              <a:ext cx="77788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6" name="Oval 109">
              <a:extLst>
                <a:ext uri="{FF2B5EF4-FFF2-40B4-BE49-F238E27FC236}">
                  <a16:creationId xmlns:a16="http://schemas.microsoft.com/office/drawing/2014/main" id="{99073A75-3CA2-4655-AB37-74A6F71E8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3400" y="-1462905"/>
              <a:ext cx="8255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7" name="Oval 110">
              <a:extLst>
                <a:ext uri="{FF2B5EF4-FFF2-40B4-BE49-F238E27FC236}">
                  <a16:creationId xmlns:a16="http://schemas.microsoft.com/office/drawing/2014/main" id="{95D7C20F-6987-43ED-B26A-D10A55A49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9825" y="-2126480"/>
              <a:ext cx="7620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8" name="Oval 111">
              <a:extLst>
                <a:ext uri="{FF2B5EF4-FFF2-40B4-BE49-F238E27FC236}">
                  <a16:creationId xmlns:a16="http://schemas.microsoft.com/office/drawing/2014/main" id="{8E504BD9-766B-4D2C-8130-C39361E9D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0637" y="-2126480"/>
              <a:ext cx="74613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19" name="Oval 112">
              <a:extLst>
                <a:ext uri="{FF2B5EF4-FFF2-40B4-BE49-F238E27FC236}">
                  <a16:creationId xmlns:a16="http://schemas.microsoft.com/office/drawing/2014/main" id="{C711CDC1-D4B9-42BD-9FFE-37AE1E789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6687" y="-1953442"/>
              <a:ext cx="38100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0" name="Oval 113">
              <a:extLst>
                <a:ext uri="{FF2B5EF4-FFF2-40B4-BE49-F238E27FC236}">
                  <a16:creationId xmlns:a16="http://schemas.microsoft.com/office/drawing/2014/main" id="{97D53316-793A-4C8C-B37F-B85A2EBC4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66687" y="-1788342"/>
              <a:ext cx="52388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1" name="Oval 114">
              <a:extLst>
                <a:ext uri="{FF2B5EF4-FFF2-40B4-BE49-F238E27FC236}">
                  <a16:creationId xmlns:a16="http://schemas.microsoft.com/office/drawing/2014/main" id="{C38B836E-02ED-48EB-A722-FED19B377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49137" y="-2742430"/>
              <a:ext cx="68263" cy="682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2" name="Oval 115">
              <a:extLst>
                <a:ext uri="{FF2B5EF4-FFF2-40B4-BE49-F238E27FC236}">
                  <a16:creationId xmlns:a16="http://schemas.microsoft.com/office/drawing/2014/main" id="{B1458ACB-D97E-40E1-9A7F-BF423A862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1687" y="-2674167"/>
              <a:ext cx="57150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3" name="Oval 116">
              <a:extLst>
                <a:ext uri="{FF2B5EF4-FFF2-40B4-BE49-F238E27FC236}">
                  <a16:creationId xmlns:a16="http://schemas.microsoft.com/office/drawing/2014/main" id="{DED542B9-8FA0-4BC1-99BB-3B2540C0F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5687" y="-2858317"/>
              <a:ext cx="85725" cy="857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4" name="Oval 117">
              <a:extLst>
                <a:ext uri="{FF2B5EF4-FFF2-40B4-BE49-F238E27FC236}">
                  <a16:creationId xmlns:a16="http://schemas.microsoft.com/office/drawing/2014/main" id="{506E5EDE-34FB-4A47-ABDA-2CD3831AB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6275" y="-2791642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5" name="Oval 118">
              <a:extLst>
                <a:ext uri="{FF2B5EF4-FFF2-40B4-BE49-F238E27FC236}">
                  <a16:creationId xmlns:a16="http://schemas.microsoft.com/office/drawing/2014/main" id="{570C73CF-409B-4802-B1C8-5E25F2D3F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2487" y="-2497955"/>
              <a:ext cx="52388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6" name="Oval 119">
              <a:extLst>
                <a:ext uri="{FF2B5EF4-FFF2-40B4-BE49-F238E27FC236}">
                  <a16:creationId xmlns:a16="http://schemas.microsoft.com/office/drawing/2014/main" id="{BA7A2595-9315-464F-AE8C-CD01C832D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3300" y="-2247130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7" name="Oval 120">
              <a:extLst>
                <a:ext uri="{FF2B5EF4-FFF2-40B4-BE49-F238E27FC236}">
                  <a16:creationId xmlns:a16="http://schemas.microsoft.com/office/drawing/2014/main" id="{D66896F3-3F49-4C67-A7E9-56C87F62A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5950" y="-2272530"/>
              <a:ext cx="60325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8" name="Oval 121">
              <a:extLst>
                <a:ext uri="{FF2B5EF4-FFF2-40B4-BE49-F238E27FC236}">
                  <a16:creationId xmlns:a16="http://schemas.microsoft.com/office/drawing/2014/main" id="{90426FD1-0197-4D18-9AE0-1E25F7B4F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1500" y="-254240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29" name="Oval 122">
              <a:extLst>
                <a:ext uri="{FF2B5EF4-FFF2-40B4-BE49-F238E27FC236}">
                  <a16:creationId xmlns:a16="http://schemas.microsoft.com/office/drawing/2014/main" id="{A781BE3B-913A-4B85-8B25-0DBEF3EDA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7662" y="-3001192"/>
              <a:ext cx="41275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0" name="Oval 123">
              <a:extLst>
                <a:ext uri="{FF2B5EF4-FFF2-40B4-BE49-F238E27FC236}">
                  <a16:creationId xmlns:a16="http://schemas.microsoft.com/office/drawing/2014/main" id="{7B135DF8-FF2B-442F-A0C4-5144D07A7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1150" y="-3232968"/>
              <a:ext cx="36513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1" name="Oval 124">
              <a:extLst>
                <a:ext uri="{FF2B5EF4-FFF2-40B4-BE49-F238E27FC236}">
                  <a16:creationId xmlns:a16="http://schemas.microsoft.com/office/drawing/2014/main" id="{B4F5C81B-F1A1-47A3-8980-B2FD49F19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0200" y="-349331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2" name="Oval 125">
              <a:extLst>
                <a:ext uri="{FF2B5EF4-FFF2-40B4-BE49-F238E27FC236}">
                  <a16:creationId xmlns:a16="http://schemas.microsoft.com/office/drawing/2014/main" id="{E557DA54-05D8-4D85-A16C-9AB458541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8437" y="-3452043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3" name="Oval 126">
              <a:extLst>
                <a:ext uri="{FF2B5EF4-FFF2-40B4-BE49-F238E27FC236}">
                  <a16:creationId xmlns:a16="http://schemas.microsoft.com/office/drawing/2014/main" id="{56637E89-2507-4604-949D-645C92564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2712" y="-3837805"/>
              <a:ext cx="58738" cy="603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4" name="Oval 127">
              <a:extLst>
                <a:ext uri="{FF2B5EF4-FFF2-40B4-BE49-F238E27FC236}">
                  <a16:creationId xmlns:a16="http://schemas.microsoft.com/office/drawing/2014/main" id="{67277CC7-2AE2-4EFF-9A0B-2892B31BB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3300" y="-3683818"/>
              <a:ext cx="52388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5" name="Oval 128">
              <a:extLst>
                <a:ext uri="{FF2B5EF4-FFF2-40B4-BE49-F238E27FC236}">
                  <a16:creationId xmlns:a16="http://schemas.microsoft.com/office/drawing/2014/main" id="{90A466CC-F8A9-41C9-A772-9D0D7A435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3225" y="-3969568"/>
              <a:ext cx="82550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6" name="Oval 129">
              <a:extLst>
                <a:ext uri="{FF2B5EF4-FFF2-40B4-BE49-F238E27FC236}">
                  <a16:creationId xmlns:a16="http://schemas.microsoft.com/office/drawing/2014/main" id="{1A6859B2-FFC9-4DCA-ABB4-B21574B4C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7475" y="-4250555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7" name="Oval 130">
              <a:extLst>
                <a:ext uri="{FF2B5EF4-FFF2-40B4-BE49-F238E27FC236}">
                  <a16:creationId xmlns:a16="http://schemas.microsoft.com/office/drawing/2014/main" id="{86D41B74-0B89-4717-863A-D87CBA96D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7775" y="-4448993"/>
              <a:ext cx="30163" cy="33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8" name="Oval 131">
              <a:extLst>
                <a:ext uri="{FF2B5EF4-FFF2-40B4-BE49-F238E27FC236}">
                  <a16:creationId xmlns:a16="http://schemas.microsoft.com/office/drawing/2014/main" id="{A428CE45-DD7B-47C2-80DF-E906769C0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2762" y="-4250555"/>
              <a:ext cx="30163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39" name="Oval 132">
              <a:extLst>
                <a:ext uri="{FF2B5EF4-FFF2-40B4-BE49-F238E27FC236}">
                  <a16:creationId xmlns:a16="http://schemas.microsoft.com/office/drawing/2014/main" id="{ADD678BD-303B-4ED3-80AC-A0BF74668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9187" y="-4709343"/>
              <a:ext cx="30163" cy="349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0" name="Oval 133">
              <a:extLst>
                <a:ext uri="{FF2B5EF4-FFF2-40B4-BE49-F238E27FC236}">
                  <a16:creationId xmlns:a16="http://schemas.microsoft.com/office/drawing/2014/main" id="{D13F66D8-B239-4A5F-9F32-A89EC0162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562" y="-5350693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1" name="Oval 134">
              <a:extLst>
                <a:ext uri="{FF2B5EF4-FFF2-40B4-BE49-F238E27FC236}">
                  <a16:creationId xmlns:a16="http://schemas.microsoft.com/office/drawing/2014/main" id="{5DB6213C-C4F7-4F69-AF61-05C695832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2925" y="-5741218"/>
              <a:ext cx="107950" cy="109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2" name="Oval 135">
              <a:extLst>
                <a:ext uri="{FF2B5EF4-FFF2-40B4-BE49-F238E27FC236}">
                  <a16:creationId xmlns:a16="http://schemas.microsoft.com/office/drawing/2014/main" id="{204C175C-D6A1-4DFB-B9E4-FEE5BB527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8350" y="-5106218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3" name="Oval 136">
              <a:extLst>
                <a:ext uri="{FF2B5EF4-FFF2-40B4-BE49-F238E27FC236}">
                  <a16:creationId xmlns:a16="http://schemas.microsoft.com/office/drawing/2014/main" id="{4F8EB76E-4362-4CA4-9DD0-DCE8CEBDA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6450" y="-5218930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4" name="Oval 137">
              <a:extLst>
                <a:ext uri="{FF2B5EF4-FFF2-40B4-BE49-F238E27FC236}">
                  <a16:creationId xmlns:a16="http://schemas.microsoft.com/office/drawing/2014/main" id="{B46C3729-AF6B-4540-B435-8CD730397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9612" y="-5106218"/>
              <a:ext cx="82550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5" name="Oval 138">
              <a:extLst>
                <a:ext uri="{FF2B5EF4-FFF2-40B4-BE49-F238E27FC236}">
                  <a16:creationId xmlns:a16="http://schemas.microsoft.com/office/drawing/2014/main" id="{554B539B-C5C4-40B2-9BC6-F8825CAA4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9612" y="-5587230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6" name="Oval 139">
              <a:extLst>
                <a:ext uri="{FF2B5EF4-FFF2-40B4-BE49-F238E27FC236}">
                  <a16:creationId xmlns:a16="http://schemas.microsoft.com/office/drawing/2014/main" id="{2DD9117D-8AB0-4CAF-8CDE-3177CD6F5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4100" y="-5482455"/>
              <a:ext cx="38100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7" name="Oval 140">
              <a:extLst>
                <a:ext uri="{FF2B5EF4-FFF2-40B4-BE49-F238E27FC236}">
                  <a16:creationId xmlns:a16="http://schemas.microsoft.com/office/drawing/2014/main" id="{03058847-15D9-45E4-A8FD-60B318A0E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2675" y="-5064943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8" name="Oval 141">
              <a:extLst>
                <a:ext uri="{FF2B5EF4-FFF2-40B4-BE49-F238E27FC236}">
                  <a16:creationId xmlns:a16="http://schemas.microsoft.com/office/drawing/2014/main" id="{9130BF79-4FA1-446D-BE8A-8082C65F1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712" y="-5914255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49" name="Oval 142">
              <a:extLst>
                <a:ext uri="{FF2B5EF4-FFF2-40B4-BE49-F238E27FC236}">
                  <a16:creationId xmlns:a16="http://schemas.microsoft.com/office/drawing/2014/main" id="{01737FF0-350A-4AFF-9DA8-C249F6287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-5661843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0" name="Oval 143">
              <a:extLst>
                <a:ext uri="{FF2B5EF4-FFF2-40B4-BE49-F238E27FC236}">
                  <a16:creationId xmlns:a16="http://schemas.microsoft.com/office/drawing/2014/main" id="{78E111A2-7AC9-4D28-9C20-66FFA5E25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4587" y="-5718993"/>
              <a:ext cx="47625" cy="539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1" name="Oval 144">
              <a:extLst>
                <a:ext uri="{FF2B5EF4-FFF2-40B4-BE49-F238E27FC236}">
                  <a16:creationId xmlns:a16="http://schemas.microsoft.com/office/drawing/2014/main" id="{336F6D95-2163-4A98-AC72-CA247064F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9987" y="-6266680"/>
              <a:ext cx="41275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2" name="Oval 145">
              <a:extLst>
                <a:ext uri="{FF2B5EF4-FFF2-40B4-BE49-F238E27FC236}">
                  <a16:creationId xmlns:a16="http://schemas.microsoft.com/office/drawing/2014/main" id="{296FF0D7-5F36-4C95-BDE9-32F893D3F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825" y="-5444355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3" name="Oval 146">
              <a:extLst>
                <a:ext uri="{FF2B5EF4-FFF2-40B4-BE49-F238E27FC236}">
                  <a16:creationId xmlns:a16="http://schemas.microsoft.com/office/drawing/2014/main" id="{FB138C4B-1501-49C9-B980-65B177CDB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3950" y="-5507855"/>
              <a:ext cx="63500" cy="635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4" name="Oval 147">
              <a:extLst>
                <a:ext uri="{FF2B5EF4-FFF2-40B4-BE49-F238E27FC236}">
                  <a16:creationId xmlns:a16="http://schemas.microsoft.com/office/drawing/2014/main" id="{61B287FC-A555-42C0-AC73-C9BDE8203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6475" y="-5268143"/>
              <a:ext cx="49213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5" name="Oval 148">
              <a:extLst>
                <a:ext uri="{FF2B5EF4-FFF2-40B4-BE49-F238E27FC236}">
                  <a16:creationId xmlns:a16="http://schemas.microsoft.com/office/drawing/2014/main" id="{16C22052-7C43-4653-9515-51E439654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6437" y="-4974455"/>
              <a:ext cx="74613" cy="777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6" name="Oval 149">
              <a:extLst>
                <a:ext uri="{FF2B5EF4-FFF2-40B4-BE49-F238E27FC236}">
                  <a16:creationId xmlns:a16="http://schemas.microsoft.com/office/drawing/2014/main" id="{6640DCF5-ED29-4B2F-B035-4617F28DE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812" y="-4822055"/>
              <a:ext cx="71438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7" name="Oval 150">
              <a:extLst>
                <a:ext uri="{FF2B5EF4-FFF2-40B4-BE49-F238E27FC236}">
                  <a16:creationId xmlns:a16="http://schemas.microsoft.com/office/drawing/2014/main" id="{9E6D7824-A150-4A0D-A41F-A70944AC5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812" y="-5268143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8" name="Oval 151">
              <a:extLst>
                <a:ext uri="{FF2B5EF4-FFF2-40B4-BE49-F238E27FC236}">
                  <a16:creationId xmlns:a16="http://schemas.microsoft.com/office/drawing/2014/main" id="{12FB0CF2-7BAE-4B13-818C-45AF09D8D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525" y="-5766618"/>
              <a:ext cx="79375" cy="82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59" name="Oval 152">
              <a:extLst>
                <a:ext uri="{FF2B5EF4-FFF2-40B4-BE49-F238E27FC236}">
                  <a16:creationId xmlns:a16="http://schemas.microsoft.com/office/drawing/2014/main" id="{9B6DC96C-59F0-4F91-9FEE-0AE67B9D3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450" y="-5879330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0" name="Oval 153">
              <a:extLst>
                <a:ext uri="{FF2B5EF4-FFF2-40B4-BE49-F238E27FC236}">
                  <a16:creationId xmlns:a16="http://schemas.microsoft.com/office/drawing/2014/main" id="{AD4B7A06-DA66-45E1-85F6-81F03B7F0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4437" y="-6292080"/>
              <a:ext cx="68263" cy="666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1" name="Oval 154">
              <a:extLst>
                <a:ext uri="{FF2B5EF4-FFF2-40B4-BE49-F238E27FC236}">
                  <a16:creationId xmlns:a16="http://schemas.microsoft.com/office/drawing/2014/main" id="{4F343D10-CF1A-444E-A92E-03FFF2EFD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325" y="-6258743"/>
              <a:ext cx="55563" cy="555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2" name="Oval 155">
              <a:extLst>
                <a:ext uri="{FF2B5EF4-FFF2-40B4-BE49-F238E27FC236}">
                  <a16:creationId xmlns:a16="http://schemas.microsoft.com/office/drawing/2014/main" id="{4F03AB81-74A9-4CC5-93DF-8DDE1802A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8700" y="-6244455"/>
              <a:ext cx="46038" cy="41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3" name="Oval 156">
              <a:extLst>
                <a:ext uri="{FF2B5EF4-FFF2-40B4-BE49-F238E27FC236}">
                  <a16:creationId xmlns:a16="http://schemas.microsoft.com/office/drawing/2014/main" id="{707481B7-2276-4078-8622-2EAFC3CF3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425" y="-6007918"/>
              <a:ext cx="63500" cy="650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4" name="Oval 157">
              <a:extLst>
                <a:ext uri="{FF2B5EF4-FFF2-40B4-BE49-F238E27FC236}">
                  <a16:creationId xmlns:a16="http://schemas.microsoft.com/office/drawing/2014/main" id="{095704B8-8C77-4586-8465-30A861A81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512" y="-5845993"/>
              <a:ext cx="79375" cy="79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5" name="Oval 158">
              <a:extLst>
                <a:ext uri="{FF2B5EF4-FFF2-40B4-BE49-F238E27FC236}">
                  <a16:creationId xmlns:a16="http://schemas.microsoft.com/office/drawing/2014/main" id="{301232A1-0C67-48ED-8CAC-1B3E9590E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612" y="-4544243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6" name="Oval 159">
              <a:extLst>
                <a:ext uri="{FF2B5EF4-FFF2-40B4-BE49-F238E27FC236}">
                  <a16:creationId xmlns:a16="http://schemas.microsoft.com/office/drawing/2014/main" id="{62966B12-16F2-473B-B8DE-4E0CD5529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612" y="-4803005"/>
              <a:ext cx="57150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7" name="Oval 160">
              <a:extLst>
                <a:ext uri="{FF2B5EF4-FFF2-40B4-BE49-F238E27FC236}">
                  <a16:creationId xmlns:a16="http://schemas.microsoft.com/office/drawing/2014/main" id="{864E5A1D-8FDC-4D07-8A41-E3CE2AD35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2250" y="-4679180"/>
              <a:ext cx="47625" cy="492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8" name="Oval 161">
              <a:extLst>
                <a:ext uri="{FF2B5EF4-FFF2-40B4-BE49-F238E27FC236}">
                  <a16:creationId xmlns:a16="http://schemas.microsoft.com/office/drawing/2014/main" id="{E7B95B10-4F25-4636-AC92-517573F62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912" y="-4803005"/>
              <a:ext cx="52388" cy="57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69" name="Oval 162">
              <a:extLst>
                <a:ext uri="{FF2B5EF4-FFF2-40B4-BE49-F238E27FC236}">
                  <a16:creationId xmlns:a16="http://schemas.microsoft.com/office/drawing/2014/main" id="{0E4CE06E-7211-4A85-8528-0EE7AAD9A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900" y="-4896668"/>
              <a:ext cx="25400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0" name="Oval 163">
              <a:extLst>
                <a:ext uri="{FF2B5EF4-FFF2-40B4-BE49-F238E27FC236}">
                  <a16:creationId xmlns:a16="http://schemas.microsoft.com/office/drawing/2014/main" id="{A940F678-9C73-4747-8F34-0401A64E1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225" y="-5684068"/>
              <a:ext cx="71438" cy="746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1" name="Oval 164">
              <a:extLst>
                <a:ext uri="{FF2B5EF4-FFF2-40B4-BE49-F238E27FC236}">
                  <a16:creationId xmlns:a16="http://schemas.microsoft.com/office/drawing/2014/main" id="{68FC46AE-7AB9-4AB3-A48E-F44A19116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725" y="-4220393"/>
              <a:ext cx="47625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2" name="Oval 165">
              <a:extLst>
                <a:ext uri="{FF2B5EF4-FFF2-40B4-BE49-F238E27FC236}">
                  <a16:creationId xmlns:a16="http://schemas.microsoft.com/office/drawing/2014/main" id="{9C8EA9C5-C336-4D2B-B99E-CA4E5B1B2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25" y="-3953693"/>
              <a:ext cx="49213" cy="476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3" name="Oval 166">
              <a:extLst>
                <a:ext uri="{FF2B5EF4-FFF2-40B4-BE49-F238E27FC236}">
                  <a16:creationId xmlns:a16="http://schemas.microsoft.com/office/drawing/2014/main" id="{58ED373C-26EF-425A-86A6-D1EBA405E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5" y="-3733030"/>
              <a:ext cx="93663" cy="936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4" name="Oval 167">
              <a:extLst>
                <a:ext uri="{FF2B5EF4-FFF2-40B4-BE49-F238E27FC236}">
                  <a16:creationId xmlns:a16="http://schemas.microsoft.com/office/drawing/2014/main" id="{D03C374E-BCF2-4CF9-8188-10CB633E0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12" y="-3777480"/>
              <a:ext cx="44450" cy="444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5" name="Oval 168">
              <a:extLst>
                <a:ext uri="{FF2B5EF4-FFF2-40B4-BE49-F238E27FC236}">
                  <a16:creationId xmlns:a16="http://schemas.microsoft.com/office/drawing/2014/main" id="{2D672531-C5D3-4657-8CC3-4466EF416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600" y="-4018780"/>
              <a:ext cx="30163" cy="269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6" name="Oval 169">
              <a:extLst>
                <a:ext uri="{FF2B5EF4-FFF2-40B4-BE49-F238E27FC236}">
                  <a16:creationId xmlns:a16="http://schemas.microsoft.com/office/drawing/2014/main" id="{085F9120-4A3E-4418-9527-BF2D5FF02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8100" y="-4280718"/>
              <a:ext cx="33338" cy="30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7" name="Oval 170">
              <a:extLst>
                <a:ext uri="{FF2B5EF4-FFF2-40B4-BE49-F238E27FC236}">
                  <a16:creationId xmlns:a16="http://schemas.microsoft.com/office/drawing/2014/main" id="{40D2259D-C5D7-4DF5-8978-7658F82E4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850" y="-4453755"/>
              <a:ext cx="36513" cy="38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8" name="Oval 171">
              <a:extLst>
                <a:ext uri="{FF2B5EF4-FFF2-40B4-BE49-F238E27FC236}">
                  <a16:creationId xmlns:a16="http://schemas.microsoft.com/office/drawing/2014/main" id="{61E2CEF2-0603-4E89-9239-EE790C76C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12763" y="-2993255"/>
              <a:ext cx="57150" cy="523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  <p:sp>
          <p:nvSpPr>
            <p:cNvPr id="179" name="Oval 172">
              <a:extLst>
                <a:ext uri="{FF2B5EF4-FFF2-40B4-BE49-F238E27FC236}">
                  <a16:creationId xmlns:a16="http://schemas.microsoft.com/office/drawing/2014/main" id="{6B86B0BA-6F31-4C69-B5E4-B403D0676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85775" y="-2577330"/>
              <a:ext cx="93663" cy="9048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33"/>
            </a:p>
          </p:txBody>
        </p:sp>
      </p:grpSp>
      <p:pic>
        <p:nvPicPr>
          <p:cNvPr id="180" name="地球">
            <a:extLst>
              <a:ext uri="{FF2B5EF4-FFF2-40B4-BE49-F238E27FC236}">
                <a16:creationId xmlns:a16="http://schemas.microsoft.com/office/drawing/2014/main" id="{0C482D04-1B10-40DA-A3F3-9C3E0D5BF6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53" y="2330473"/>
            <a:ext cx="5790446" cy="700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1" name="组合 180">
            <a:extLst>
              <a:ext uri="{FF2B5EF4-FFF2-40B4-BE49-F238E27FC236}">
                <a16:creationId xmlns:a16="http://schemas.microsoft.com/office/drawing/2014/main" id="{6EDC9355-24F6-4DB2-9EEF-4D92A0E755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331194" y="-4891617"/>
            <a:ext cx="10418993" cy="10424584"/>
            <a:chOff x="804839" y="2704271"/>
            <a:chExt cx="10425480" cy="10425480"/>
          </a:xfrm>
        </p:grpSpPr>
        <p:sp>
          <p:nvSpPr>
            <p:cNvPr id="182" name="虚线圆外">
              <a:extLst>
                <a:ext uri="{FF2B5EF4-FFF2-40B4-BE49-F238E27FC236}">
                  <a16:creationId xmlns:a16="http://schemas.microsoft.com/office/drawing/2014/main" id="{C4E02C72-581F-453D-A8C0-2AC4A1539277}"/>
                </a:ext>
              </a:extLst>
            </p:cNvPr>
            <p:cNvSpPr/>
            <p:nvPr/>
          </p:nvSpPr>
          <p:spPr bwMode="auto">
            <a:xfrm>
              <a:off x="804839" y="2704271"/>
              <a:ext cx="10425480" cy="10425480"/>
            </a:xfrm>
            <a:prstGeom prst="ellipse">
              <a:avLst/>
            </a:prstGeom>
            <a:noFill/>
            <a:ln w="6350" cap="flat" cmpd="sng" algn="ctr">
              <a:solidFill>
                <a:schemeClr val="accent2">
                  <a:alpha val="26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3" name="椭圆 182">
              <a:extLst>
                <a:ext uri="{FF2B5EF4-FFF2-40B4-BE49-F238E27FC236}">
                  <a16:creationId xmlns:a16="http://schemas.microsoft.com/office/drawing/2014/main" id="{A4174A5A-E2C5-4B38-BEA8-685EF2EC5492}"/>
                </a:ext>
              </a:extLst>
            </p:cNvPr>
            <p:cNvSpPr/>
            <p:nvPr/>
          </p:nvSpPr>
          <p:spPr bwMode="auto">
            <a:xfrm>
              <a:off x="1810750" y="4675058"/>
              <a:ext cx="152475" cy="152413"/>
            </a:xfrm>
            <a:prstGeom prst="ellipse">
              <a:avLst/>
            </a:prstGeom>
            <a:solidFill>
              <a:schemeClr val="accent2">
                <a:alpha val="3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4" name="椭圆 183">
              <a:extLst>
                <a:ext uri="{FF2B5EF4-FFF2-40B4-BE49-F238E27FC236}">
                  <a16:creationId xmlns:a16="http://schemas.microsoft.com/office/drawing/2014/main" id="{4D2490CB-941A-4909-B9AC-B7C75E737F27}"/>
                </a:ext>
              </a:extLst>
            </p:cNvPr>
            <p:cNvSpPr/>
            <p:nvPr/>
          </p:nvSpPr>
          <p:spPr bwMode="auto">
            <a:xfrm>
              <a:off x="8460356" y="3267353"/>
              <a:ext cx="150358" cy="152413"/>
            </a:xfrm>
            <a:prstGeom prst="ellipse">
              <a:avLst/>
            </a:prstGeom>
            <a:solidFill>
              <a:schemeClr val="accent2">
                <a:alpha val="3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5" name="椭圆 184">
              <a:extLst>
                <a:ext uri="{FF2B5EF4-FFF2-40B4-BE49-F238E27FC236}">
                  <a16:creationId xmlns:a16="http://schemas.microsoft.com/office/drawing/2014/main" id="{C2A8BA2B-6811-4548-9BD1-23D358ADD950}"/>
                </a:ext>
              </a:extLst>
            </p:cNvPr>
            <p:cNvSpPr/>
            <p:nvPr/>
          </p:nvSpPr>
          <p:spPr bwMode="auto">
            <a:xfrm>
              <a:off x="10554771" y="5360917"/>
              <a:ext cx="150357" cy="152413"/>
            </a:xfrm>
            <a:prstGeom prst="ellipse">
              <a:avLst/>
            </a:prstGeom>
            <a:solidFill>
              <a:schemeClr val="accent2">
                <a:alpha val="3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6" name="椭圆 185">
              <a:extLst>
                <a:ext uri="{FF2B5EF4-FFF2-40B4-BE49-F238E27FC236}">
                  <a16:creationId xmlns:a16="http://schemas.microsoft.com/office/drawing/2014/main" id="{BA413460-207F-46A0-A0BB-605A5061D12D}"/>
                </a:ext>
              </a:extLst>
            </p:cNvPr>
            <p:cNvSpPr/>
            <p:nvPr/>
          </p:nvSpPr>
          <p:spPr bwMode="auto">
            <a:xfrm>
              <a:off x="10059227" y="11055239"/>
              <a:ext cx="152475" cy="152413"/>
            </a:xfrm>
            <a:prstGeom prst="ellipse">
              <a:avLst/>
            </a:prstGeom>
            <a:solidFill>
              <a:schemeClr val="accent2">
                <a:alpha val="2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7" name="椭圆 186">
              <a:extLst>
                <a:ext uri="{FF2B5EF4-FFF2-40B4-BE49-F238E27FC236}">
                  <a16:creationId xmlns:a16="http://schemas.microsoft.com/office/drawing/2014/main" id="{59EB299D-8439-448A-99AB-35FDA1E071A7}"/>
                </a:ext>
              </a:extLst>
            </p:cNvPr>
            <p:cNvSpPr/>
            <p:nvPr/>
          </p:nvSpPr>
          <p:spPr bwMode="auto">
            <a:xfrm>
              <a:off x="2077581" y="11377000"/>
              <a:ext cx="152475" cy="150297"/>
            </a:xfrm>
            <a:prstGeom prst="ellipse">
              <a:avLst/>
            </a:prstGeom>
            <a:solidFill>
              <a:schemeClr val="accent2">
                <a:alpha val="2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</p:grpSp>
      <p:grpSp>
        <p:nvGrpSpPr>
          <p:cNvPr id="188" name="组合 187">
            <a:extLst>
              <a:ext uri="{FF2B5EF4-FFF2-40B4-BE49-F238E27FC236}">
                <a16:creationId xmlns:a16="http://schemas.microsoft.com/office/drawing/2014/main" id="{5D2FE2DE-222E-4547-83B6-6487503B23AB}"/>
              </a:ext>
            </a:extLst>
          </p:cNvPr>
          <p:cNvGrpSpPr>
            <a:grpSpLocks/>
          </p:cNvGrpSpPr>
          <p:nvPr userDrawn="1"/>
        </p:nvGrpSpPr>
        <p:grpSpPr bwMode="auto">
          <a:xfrm rot="2884929">
            <a:off x="1334831" y="-4031625"/>
            <a:ext cx="9599084" cy="9593602"/>
            <a:chOff x="804839" y="2704271"/>
            <a:chExt cx="10425480" cy="10425480"/>
          </a:xfrm>
        </p:grpSpPr>
        <p:sp>
          <p:nvSpPr>
            <p:cNvPr id="189" name="虚线圆外">
              <a:extLst>
                <a:ext uri="{FF2B5EF4-FFF2-40B4-BE49-F238E27FC236}">
                  <a16:creationId xmlns:a16="http://schemas.microsoft.com/office/drawing/2014/main" id="{E7B88577-0F19-4281-8836-AE6E03B7DA26}"/>
                </a:ext>
              </a:extLst>
            </p:cNvPr>
            <p:cNvSpPr/>
            <p:nvPr/>
          </p:nvSpPr>
          <p:spPr bwMode="auto">
            <a:xfrm>
              <a:off x="804839" y="2704271"/>
              <a:ext cx="10425480" cy="10425480"/>
            </a:xfrm>
            <a:prstGeom prst="ellipse">
              <a:avLst/>
            </a:prstGeom>
            <a:noFill/>
            <a:ln w="6350" cap="flat" cmpd="sng" algn="ctr">
              <a:solidFill>
                <a:schemeClr val="accent2">
                  <a:alpha val="33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90" name="椭圆 189">
              <a:extLst>
                <a:ext uri="{FF2B5EF4-FFF2-40B4-BE49-F238E27FC236}">
                  <a16:creationId xmlns:a16="http://schemas.microsoft.com/office/drawing/2014/main" id="{9C17AD1D-8C56-44A5-96FB-8F1EC6A70D2B}"/>
                </a:ext>
              </a:extLst>
            </p:cNvPr>
            <p:cNvSpPr/>
            <p:nvPr/>
          </p:nvSpPr>
          <p:spPr bwMode="auto">
            <a:xfrm>
              <a:off x="1808933" y="4674551"/>
              <a:ext cx="151727" cy="151794"/>
            </a:xfrm>
            <a:prstGeom prst="ellipse">
              <a:avLst/>
            </a:prstGeom>
            <a:solidFill>
              <a:schemeClr val="accent2">
                <a:alpha val="4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91" name="椭圆 190">
              <a:extLst>
                <a:ext uri="{FF2B5EF4-FFF2-40B4-BE49-F238E27FC236}">
                  <a16:creationId xmlns:a16="http://schemas.microsoft.com/office/drawing/2014/main" id="{9044B493-48BD-4EF2-B1FD-55FBACB40B92}"/>
                </a:ext>
              </a:extLst>
            </p:cNvPr>
            <p:cNvSpPr/>
            <p:nvPr/>
          </p:nvSpPr>
          <p:spPr bwMode="auto">
            <a:xfrm>
              <a:off x="8456509" y="3267610"/>
              <a:ext cx="151727" cy="151794"/>
            </a:xfrm>
            <a:prstGeom prst="ellipse">
              <a:avLst/>
            </a:prstGeom>
            <a:solidFill>
              <a:schemeClr val="accent2">
                <a:alpha val="2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92" name="椭圆 191">
              <a:extLst>
                <a:ext uri="{FF2B5EF4-FFF2-40B4-BE49-F238E27FC236}">
                  <a16:creationId xmlns:a16="http://schemas.microsoft.com/office/drawing/2014/main" id="{E245063A-5DE3-493E-8DD5-854CFCEA6ECC}"/>
                </a:ext>
              </a:extLst>
            </p:cNvPr>
            <p:cNvSpPr/>
            <p:nvPr/>
          </p:nvSpPr>
          <p:spPr bwMode="auto">
            <a:xfrm>
              <a:off x="10551924" y="5359904"/>
              <a:ext cx="151727" cy="151794"/>
            </a:xfrm>
            <a:prstGeom prst="ellipse">
              <a:avLst/>
            </a:prstGeom>
            <a:solidFill>
              <a:schemeClr val="accent2">
                <a:alpha val="2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93" name="椭圆 192">
              <a:extLst>
                <a:ext uri="{FF2B5EF4-FFF2-40B4-BE49-F238E27FC236}">
                  <a16:creationId xmlns:a16="http://schemas.microsoft.com/office/drawing/2014/main" id="{FBE477A5-CE4C-40BA-A453-FA47343F72BF}"/>
                </a:ext>
              </a:extLst>
            </p:cNvPr>
            <p:cNvSpPr/>
            <p:nvPr/>
          </p:nvSpPr>
          <p:spPr bwMode="auto">
            <a:xfrm>
              <a:off x="10057465" y="11054193"/>
              <a:ext cx="151727" cy="151794"/>
            </a:xfrm>
            <a:prstGeom prst="ellipse">
              <a:avLst/>
            </a:prstGeom>
            <a:solidFill>
              <a:schemeClr val="accent2">
                <a:alpha val="3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94" name="椭圆 193">
              <a:extLst>
                <a:ext uri="{FF2B5EF4-FFF2-40B4-BE49-F238E27FC236}">
                  <a16:creationId xmlns:a16="http://schemas.microsoft.com/office/drawing/2014/main" id="{0A1921B3-05AC-45F7-80E9-57BF9A573F16}"/>
                </a:ext>
              </a:extLst>
            </p:cNvPr>
            <p:cNvSpPr/>
            <p:nvPr/>
          </p:nvSpPr>
          <p:spPr bwMode="auto">
            <a:xfrm>
              <a:off x="2076004" y="11374695"/>
              <a:ext cx="151727" cy="154095"/>
            </a:xfrm>
            <a:prstGeom prst="ellipse">
              <a:avLst/>
            </a:prstGeom>
            <a:solidFill>
              <a:schemeClr val="accent2">
                <a:alpha val="4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906648" eaLnBrk="1" hangingPunct="1">
                <a:buFont typeface="Arial" pitchFamily="34" charset="0"/>
                <a:buNone/>
                <a:defRPr/>
              </a:pPr>
              <a:endParaRPr lang="zh-CN" altLang="en-US" sz="1733">
                <a:latin typeface="Arial" pitchFamily="34" charset="0"/>
                <a:ea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433055"/>
      </p:ext>
    </p:extLst>
  </p:cSld>
  <p:clrMapOvr>
    <a:masterClrMapping/>
  </p:clrMapOvr>
  <p:transition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" dur="18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18" dur="28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20" dur="22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0">
                                      <p:cBhvr>
                                        <p:cTn id="22" dur="163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62358 -0.04652 L 0.62358 -0.04629 C 0.61734 -0.05347 0.61005 -0.05787 0.60484 -0.06736 C 0.6025 -0.07129 0.60367 -0.0787 0.6025 -0.08379 C 0.60133 -0.08842 0.59911 -0.09213 0.59781 -0.09652 C 0.59599 -0.10185 0.59482 -0.10763 0.59313 -0.11296 C 0.59169 -0.11759 0.58948 -0.12106 0.58844 -0.12546 C 0.58076 -0.15625 0.58727 -0.14282 0.57907 -0.16759 C 0.57087 -0.19143 0.57061 -0.18912 0.56254 -0.20879 C 0.56098 -0.21296 0.55981 -0.21759 0.55785 -0.22176 C 0.53078 -0.27777 0.56111 -0.20856 0.54393 -0.25069 C 0.53924 -0.2618 0.53286 -0.27106 0.52987 -0.28379 C 0.52141 -0.31875 0.52701 -0.30555 0.51581 -0.32569 C 0.51503 -0.33263 0.51451 -0.33958 0.51347 -0.34652 C 0.50644 -0.38796 0.51061 -0.3456 0.5041 -0.39213 L 0.49941 -0.42569 C 0.50019 -0.45463 0.50058 -0.48402 0.50176 -0.51296 C 0.5028 -0.54282 0.50267 -0.53912 0.50644 -0.55879 C 0.50722 -0.57407 0.50878 -0.58935 0.50878 -0.60486 C 0.50878 -0.62986 0.50774 -0.65486 0.50644 -0.67986 C 0.50618 -0.68426 0.50501 -0.68819 0.5041 -0.69236 C 0.50163 -0.70254 0.49694 -0.71851 0.49238 -0.72546 C 0.48809 -0.73217 0.48366 -0.73912 0.47833 -0.74236 C 0.46817 -0.74814 0.47364 -0.7456 0.46193 -0.75046 C 0.45177 -0.7493 0.44149 -0.74861 0.43147 -0.74629 C 0.42822 -0.74583 0.42483 -0.74513 0.4221 -0.74236 C 0.41911 -0.73935 0.41702 -0.73449 0.41507 -0.72986 C 0.40739 -0.71273 0.40609 -0.70926 0.40323 -0.69236 C 0.40245 -0.6868 0.40179 -0.68101 0.40101 -0.67569 C 0.40023 -0.67129 0.39919 -0.66736 0.39867 -0.66319 C 0.39763 -0.65625 0.39724 -0.64907 0.39633 -0.64236 C 0.39086 -0.6037 0.3962 -0.67453 0.3893 -0.58796 C 0.38852 -0.5787 0.38579 -0.54421 0.38461 -0.53379 C 0.38396 -0.52963 0.3837 -0.52476 0.38227 -0.52152 C 0.37069 -0.49513 0.37082 -0.49838 0.3565 -0.48796 C 0.33151 -0.48958 0.30639 -0.48865 0.28153 -0.49213 C 0.27294 -0.49375 0.26682 -0.50069 0.26044 -0.50879 C 0.25719 -0.51296 0.25446 -0.51805 0.25107 -0.52152 C 0.24209 -0.53055 0.24508 -0.51944 0.23702 -0.53379 C 0.23389 -0.53935 0.22582 -0.55833 0.22296 -0.56713 C 0.22114 -0.57268 0.21996 -0.57847 0.21827 -0.58379 C 0.21684 -0.58819 0.21476 -0.59213 0.21359 -0.59629 C 0.21242 -0.60023 0.21242 -0.60509 0.21124 -0.60879 C 0.20929 -0.61504 0.20617 -0.61967 0.20422 -0.62569 C 0.20226 -0.63078 0.20122 -0.6368 0.19953 -0.64236 C 0.19654 -0.65138 0.19263 -0.65833 0.19003 -0.66736 C 0.18365 -0.69004 0.18756 -0.67893 0.17844 -0.70069 C 0.17766 -0.70486 0.17727 -0.70926 0.1761 -0.71319 C 0.17415 -0.71944 0.17129 -0.72407 0.16907 -0.72986 C 0.15853 -0.75601 0.17129 -0.72986 0.15033 -0.76736 C 0.14799 -0.77129 0.14643 -0.7787 0.1433 -0.77986 C 0.13523 -0.78263 0.1299 -0.78426 0.12222 -0.78796 C 0.11974 -0.78935 0.11753 -0.7912 0.11519 -0.79236 C 0.10595 -0.79629 0.09631 -0.79814 0.08707 -0.80046 C 0.08473 -0.80185 0.08239 -0.8037 0.08005 -0.80486 C 0.06846 -0.81064 0.05662 -0.81365 0.0449 -0.81736 L -0.1355 -0.81296 C -0.14031 -0.81296 -0.14487 -0.81018 -0.14955 -0.80879 C -0.15502 -0.8074 -0.16049 -0.80601 -0.16582 -0.80486 C -0.17767 -0.79421 -0.1748 -0.79583 -0.18938 -0.78796 C -0.1925 -0.78657 -0.19563 -0.78541 -0.19875 -0.78379 C -0.20266 -0.7824 -0.20669 -0.78171 -0.21034 -0.77986 C -0.23064 -0.76898 -0.21411 -0.77453 -0.23389 -0.75879 C -0.23676 -0.75648 -0.24001 -0.75625 -0.24314 -0.75486 C -0.24548 -0.75185 -0.24782 -0.74907 -0.25016 -0.74629 C -0.25329 -0.74351 -0.2568 -0.74143 -0.25967 -0.73796 C -0.26292 -0.73449 -0.26578 -0.72916 -0.26904 -0.72546 C -0.27398 -0.72013 -0.28114 -0.71666 -0.28531 -0.70879 C -0.28817 -0.70393 -0.29012 -0.69791 -0.29247 -0.69236 C -0.29897 -0.65763 -0.28817 -0.71203 -0.30418 -0.65486 C -0.30561 -0.6493 -0.30756 -0.64375 -0.309 -0.63819 C -0.30991 -0.63426 -0.30991 -0.62916 -0.31108 -0.62569 C -0.31316 -0.6206 -0.31576 -0.61736 -0.31811 -0.61319 C -0.31902 -0.6074 -0.31954 -0.60185 -0.32045 -0.59629 C -0.32188 -0.58796 -0.32527 -0.57129 -0.32527 -0.57106 C -0.31798 -0.46759 -0.32683 -0.53333 -0.31576 -0.48796 C -0.31316 -0.47615 -0.31459 -0.47338 -0.309 -0.46296 C -0.30561 -0.45717 -0.29624 -0.44976 -0.29247 -0.44652 C -0.27528 -0.44768 -0.25797 -0.44838 -0.24079 -0.45069 C -0.23793 -0.45092 -0.22335 -0.45717 -0.21984 -0.45879 C -0.21502 -0.46134 -0.20982 -0.46226 -0.20578 -0.46713 C -0.20344 -0.4699 -0.20123 -0.47338 -0.19875 -0.47569 C -0.19875 -0.47569 -0.17715 -0.49305 -0.17298 -0.50069 C -0.16947 -0.50694 -0.16621 -0.51412 -0.16361 -0.52152 C -0.16153 -0.52801 -0.16049 -0.53564 -0.15892 -0.54213 C -0.15398 -0.59606 -0.15528 -0.56944 -0.16127 -0.66319 C -0.16166 -0.66736 -0.1627 -0.67176 -0.16361 -0.67569 C -0.18144 -0.7449 -0.16634 -0.68588 -0.17767 -0.72129 C -0.17949 -0.72685 -0.18053 -0.73263 -0.18235 -0.73796 C -0.18665 -0.75162 -0.19459 -0.76782 -0.2011 -0.77546 C -0.20344 -0.77824 -0.20591 -0.78101 -0.20812 -0.78379 C -0.21125 -0.78796 -0.21411 -0.79305 -0.21736 -0.79629 C -0.21958 -0.79861 -0.22244 -0.79861 -0.22452 -0.80046 C -0.22713 -0.80277 -0.22895 -0.80694 -0.23155 -0.80879 C -0.23845 -0.81388 -0.24548 -0.81736 -0.25264 -0.82129 C -0.25732 -0.82407 -0.26266 -0.825 -0.26669 -0.82963 C -0.26904 -0.8324 -0.27099 -0.83634 -0.27385 -0.83796 C -0.27971 -0.84213 -0.29247 -0.84629 -0.29247 -0.84606 C -0.3129 -0.86828 -0.2952 -0.85231 -0.32292 -0.86736 C -0.32683 -0.86944 -0.3306 -0.87291 -0.33464 -0.87569 C -0.33698 -0.87731 -0.33945 -0.87801 -0.34167 -0.87986 C -0.34492 -0.8824 -0.34778 -0.88588 -0.35104 -0.88819 C -0.3729 -0.90254 -0.3457 -0.87777 -0.37459 -0.90069 C -0.37707 -0.90254 -0.37902 -0.90694 -0.38149 -0.90879 C -0.38527 -0.91226 -0.38943 -0.91435 -0.39321 -0.91713 C -0.4303 -0.94652 -0.37954 -0.90717 -0.40961 -0.93379 C -0.41182 -0.93588 -0.41429 -0.93657 -0.41664 -0.93819 C -0.41898 -0.94213 -0.42106 -0.94699 -0.42366 -0.95046 C -0.42822 -0.95671 -0.43772 -0.96759 -0.43772 -0.96736 C -0.43928 -0.97129 -0.44058 -0.97615 -0.44228 -0.97986 C -0.4467 -0.98865 -0.45646 -1.00463 -0.45646 -1.00439 C -0.4618 -1.03449 -0.45386 -1.00046 -0.46584 -1.02569 C -0.47182 -1.03865 -0.46909 -1.04166 -0.47286 -1.05486 C -0.47325 -1.05648 -0.47443 -1.0574 -0.47521 -1.05879 L -0.47521 -1.05856 " pathEditMode="relative" rAng="0" ptsTypes="AAAAAAAAAAAAAAAAAAAAAAAAAAAAAAAAAAAAAAAAAAAAAAAAAAAAAAAAAAAAAAAAAAAAAAAAAAAAAAAAAAAAAAAAAAAAAAAAAAAAAAAAAAAAAAAAAAA">
                                      <p:cBhvr>
                                        <p:cTn id="24" dur="1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39" y="-5060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-0.2132 0.40277 L -0.2132 0.403 C -0.21619 0.39838 -0.23194 0.37546 -0.23663 0.36527 C -0.24157 0.35439 -0.24587 0.34282 -0.25069 0.33171 C -0.25446 0.32338 -0.26552 0.30162 -0.26943 0.29027 C -0.28036 0.25925 -0.26774 0.28819 -0.2788 0.25277 C -0.28075 0.24675 -0.28388 0.24189 -0.28583 0.23588 C -0.28778 0.23078 -0.28895 0.225 -0.29051 0.21944 C -0.28999 0.21134 -0.29025 0.15509 -0.28114 0.13611 C -0.27646 0.12615 -0.27008 0.12361 -0.26474 0.11527 C -0.26149 0.11018 -0.25902 0.10324 -0.25537 0.09884 C -0.25264 0.09467 -0.24899 0.09375 -0.246 0.09027 C -0.23962 0.0824 -0.23429 0.07129 -0.22726 0.06527 C -0.18652 0.02893 -0.24197 0.07731 -0.21086 0.05254 C -0.20617 0.04884 -0.20188 0.04305 -0.1968 0.04004 C -0.19238 0.0375 -0.18743 0.0375 -0.18274 0.03588 C -0.1765 0.03032 -0.17051 0.02384 -0.164 0.01944 C -0.15788 0.01504 -0.15177 0.01018 -0.14526 0.00694 C -0.14226 0.00555 -0.13901 0.00416 -0.13589 0.003 C -0.13354 0.00162 -0.13133 -0.00047 -0.12886 -0.00139 C -0.12274 -0.0044 -0.11623 -0.00602 -0.11012 -0.00996 C -0.10777 -0.01088 -0.10543 -0.01227 -0.10309 -0.01389 C -0.09996 -0.01644 -0.0971 -0.02037 -0.09372 -0.02246 C -0.08929 -0.02477 -0.08434 -0.025 -0.07966 -0.02639 C -0.07575 -0.02778 -0.07185 -0.02894 -0.06794 -0.03079 C -0.05558 -0.03588 -0.06521 -0.03635 -0.04686 -0.03889 C -0.03059 -0.04121 -0.01406 -0.04167 0.00234 -0.04283 C 0.01301 -0.0463 0.02811 -0.04931 0.03983 -0.05533 C 0.04451 -0.05787 0.04907 -0.06135 0.05388 -0.06389 C 0.05688 -0.06575 0.06013 -0.06667 0.06325 -0.06783 C 0.0656 -0.06922 0.06781 -0.0713 0.07028 -0.07223 C 0.08903 -0.07987 0.079 -0.07315 0.09605 -0.08079 C 0.0984 -0.08172 0.10061 -0.08357 0.10308 -0.08473 C 0.10608 -0.08635 0.1092 -0.08774 0.11245 -0.08912 C 0.12638 -0.09375 0.13927 -0.09514 0.15228 -0.10556 C 0.18534 -0.13241 0.14851 -0.10649 0.17102 -0.12639 C 0.18261 -0.13681 0.18638 -0.13311 0.1968 -0.15139 C 0.20578 -0.1676 0.20096 -0.16065 0.21085 -0.17223 C 0.21632 -0.20186 0.2145 -0.18681 0.21085 -0.24329 C 0.21046 -0.24746 0.20955 -0.25186 0.20851 -0.25556 C 0.20643 -0.26297 0.20356 -0.26945 0.20148 -0.27662 C 0.18222 -0.33982 0.20187 -0.28658 0.18274 -0.32639 C 0.17272 -0.34723 0.18404 -0.33149 0.17102 -0.35139 C 0.16946 -0.35371 0.15749 -0.36968 0.15462 -0.37246 C 0.15085 -0.3757 0.14669 -0.37755 0.14291 -0.38056 C 0.13809 -0.3845 0.13354 -0.38936 0.12885 -0.39306 C 0.12651 -0.39491 0.12404 -0.39537 0.12183 -0.39723 C 0.11922 -0.39954 0.11727 -0.40348 0.1148 -0.40556 C 0.11024 -0.40973 0.10282 -0.41135 0.0984 -0.41389 C 0.07184 -0.42963 0.0997 -0.41644 0.07731 -0.42662 C 0.00612 -0.41852 0.05974 -0.42871 0.03045 -0.41806 C 0.02577 -0.41644 0.02095 -0.41598 0.0164 -0.41389 C 0.01158 -0.41181 0.00234 -0.40556 0.00234 -0.40533 L -0.13823 -0.40973 C -0.14148 -0.40996 -0.14448 -0.41274 -0.1476 -0.41389 C -0.15151 -0.41551 -0.15554 -0.41667 -0.15932 -0.41806 C -0.16257 -0.41945 -0.16556 -0.42107 -0.16869 -0.42223 C -0.17259 -0.42385 -0.17663 -0.42477 -0.1804 -0.42662 C -0.18287 -0.42755 -0.18509 -0.42963 -0.18743 -0.43079 C -0.19211 -0.43241 -0.1968 -0.43334 -0.20149 -0.43473 C -0.23819 -0.46088 -0.19238 -0.4294 -0.22257 -0.44746 C -0.24912 -0.46297 -0.22127 -0.44977 -0.24366 -0.45996 C -0.26058 -0.47987 -0.25381 -0.46945 -0.26474 -0.48889 C -0.26995 -0.53496 -0.26696 -0.51713 -0.27177 -0.54329 C -0.27099 -0.5625 -0.27112 -0.58195 -0.26943 -0.60116 C -0.26878 -0.60973 -0.26474 -0.62639 -0.26474 -0.62616 L -0.2624 -0.65556 L -0.2624 -0.65533 " pathEditMode="relative" rAng="0" ptsTypes="AAAAAAAAAAAAAAAAAAAAAAAAAAAAAAAAAAAAAAAAAAAAAAAAAAAAAAAAAAAAAAAAAAAA">
                                      <p:cBhvr>
                                        <p:cTn id="26" dur="118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6" y="-529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55604 1.04537 L 0.55604 1.04583 C 0.56749 1.03681 0.57868 1.02593 0.5904 1.01875 C 0.59443 1.01597 0.62827 1.00602 0.63101 1.00579 C 0.63934 0.99931 0.65274 0.98843 0.66225 0.98565 C 0.7186 0.96528 0.71431 0.9713 0.78407 0.96528 C 0.78928 0.96366 0.79449 0.96158 0.79969 0.95857 C 0.80594 0.95486 0.81843 0.94514 0.81843 0.94607 C 0.82156 0.93658 0.82429 0.92755 0.82781 0.91875 C 0.83158 0.90903 0.83679 0.90255 0.8403 0.89236 C 0.84199 0.88681 0.84616 0.84838 0.84655 0.8456 C 0.8459 0.82894 0.84694 0.76759 0.8403 0.73889 C 0.83366 0.71111 0.83535 0.72477 0.82468 0.70556 C 0.82117 0.69931 0.81895 0.69028 0.81531 0.68565 C 0.81049 0.67917 0.80464 0.67778 0.79969 0.67269 C 0.79631 0.66898 0.79331 0.66343 0.79032 0.65926 C 0.78603 0.65232 0.78238 0.64398 0.77783 0.63935 C 0.77392 0.63495 0.7695 0.63449 0.76533 0.63241 C 0.76221 0.62824 0.75947 0.62176 0.75596 0.61921 C 0.74255 0.60857 0.72889 0.60602 0.71535 0.59931 C 0.70689 0.59491 0.69036 0.58588 0.69036 0.58634 C 0.68724 0.58125 0.68424 0.57593 0.68099 0.57245 C 0.65509 0.54491 0.68906 0.59074 0.66225 0.55278 C 0.65808 0.53912 0.6491 0.52824 0.64962 0.5125 C 0.65183 0.45903 0.65326 0.40579 0.656 0.35255 C 0.65639 0.34352 0.65717 0.3338 0.65912 0.32593 C 0.66238 0.31134 0.66459 0.2919 0.67162 0.28588 C 0.72589 0.23958 0.68463 0.27107 0.71535 0.25255 C 0.73357 0.2412 0.71522 0.24954 0.73722 0.23935 C 0.74815 0.23403 0.76051 0.22963 0.77158 0.22593 C 0.77874 0.22338 0.78616 0.22153 0.79344 0.21945 C 0.7954 0.20648 0.79917 0.20139 0.79969 0.19259 C 0.8006 0.17222 0.79722 0.14745 0.79032 0.13287 C 0.78759 0.12685 0.7842 0.12315 0.78095 0.11921 C 0.77678 0.11435 0.77262 0.10995 0.76845 0.1037 C 0.76273 0.10046 0.75205 0.09537 0.74659 0.09283 C 0.74138 0.09005 0.73604 0.08843 0.73097 0.08634 C 0.72667 0.08403 0.72264 0.08148 0.71847 0.07963 C 0.68932 0.08148 0.6599 0.07778 0.63101 0.08634 C 0.62203 0.08866 0.60589 0.11273 0.59665 0.12593 C 0.59456 0.13287 0.59196 0.13866 0.5904 0.1463 C 0.58194 0.18171 0.58871 0.2331 0.5904 0.2662 C 0.59079 0.27454 0.59196 0.28426 0.59352 0.29283 C 0.59508 0.30208 0.59769 0.31042 0.59977 0.31945 C 0.60081 0.33241 0.60159 0.34607 0.60289 0.35926 C 0.60367 0.36806 0.60602 0.37662 0.60602 0.38588 C 0.60602 0.42361 0.60446 0.46158 0.60289 0.49908 C 0.60263 0.50324 0.59821 0.53935 0.59665 0.54583 C 0.59235 0.56134 0.58428 0.58009 0.5779 0.59236 C 0.57179 0.6037 0.5658 0.61597 0.55916 0.6257 C 0.55526 0.63148 0.5507 0.63426 0.54667 0.63935 C 0.54133 0.64537 0.53638 0.65324 0.53105 0.65926 C 0.52076 0.6706 0.51022 0.68148 0.49981 0.69259 C 0.49356 0.69908 0.48796 0.71042 0.48094 0.7125 C 0.4687 0.7162 0.45569 0.71898 0.44358 0.7257 C 0.44033 0.72755 0.43733 0.73009 0.43408 0.73264 C 0.4225 0.73125 0.37395 0.72917 0.35299 0.71898 C 0.34648 0.71574 0.34037 0.71042 0.33425 0.70556 C 0.32058 0.69491 0.30705 0.6838 0.29364 0.67269 C 0.26032 0.64445 0.29598 0.67708 0.2624 0.63241 C 0.25954 0.62847 0.25589 0.6294 0.25303 0.6257 C 0.24639 0.61783 0.2404 0.6081 0.23429 0.59931 L 0.22492 0.58588 C 0.22283 0.5794 0.22049 0.57269 0.21867 0.56597 C 0.20279 0.50625 0.22127 0.56713 0.20617 0.51898 C 0.20513 0.51019 0.20305 0.50139 0.20305 0.49259 C 0.20305 0.46551 0.20461 0.43889 0.20617 0.4125 C 0.20761 0.38658 0.21151 0.37778 0.21554 0.35255 C 0.21685 0.34352 0.21763 0.33495 0.21867 0.32593 C 0.21672 0.28588 0.21945 0.26273 0.20917 0.23287 C 0.20669 0.225 0.20318 0.21875 0.19993 0.2088 C 0.18977 0.19398 0.18053 0.17847 0.16869 0.16597 C 0.16569 0.1625 0.16231 0.16204 0.15932 0.15949 C 0.15502 0.15509 0.15112 0.14954 0.14682 0.1463 C 0.14279 0.14259 0.13836 0.1419 0.13433 0.13935 C 0.1217 0.13125 0.11519 0.12431 0.10309 0.11921 C 0.07953 0.11019 0.063 0.10995 0.03749 0.1037 C 0.03437 0.10116 0.03098 0.10046 0.02812 0.09931 C 0.0151 0.08542 0.01562 0.07593 0.00625 0.0463 C 0.00417 0.03958 -3.9659E-6 0.03426 -3.9659E-6 0.02639 L -3.9659E-6 -0.00023 L -3.9659E-6 0.00023 " pathEditMode="relative" rAng="0" ptsTypes="AAAAAAAAAAAAAAAAAAAAAAAAAAAAAAAAAAAAAAAAAAAAAAAAAAAAAAAAAAAAAAAAAAAAAAAAAAAAAAAAAA">
                                      <p:cBhvr>
                                        <p:cTn id="28" dur="1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76" y="-522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503 0.37847 L -1.04503 0.3787 C -1.0544 0.37291 -1.06403 0.36875 -1.07328 0.3618 C -1.07653 0.35925 -1.07913 0.3537 -1.08252 0.35092 C -1.08538 0.34814 -1.08876 0.34722 -1.09189 0.34537 C -1.09722 0.34166 -1.10217 0.33726 -1.10751 0.33402 C -1.11167 0.33171 -1.11597 0.33125 -1.12 0.3287 C -1.13263 0.3206 -1.15072 0.3081 -1.16373 0.29537 C -1.16894 0.29004 -1.17402 0.28379 -1.17935 0.27847 C -1.18547 0.27268 -1.19211 0.26828 -1.1981 0.2618 C -1.23962 0.21736 -1.16946 0.28287 -1.22933 0.2118 L -1.23871 0.20092 C -1.24079 0.1949 -1.24339 0.19027 -1.24495 0.18425 C -1.25237 0.153 -1.2473 0.0912 -1.24495 0.07291 C -1.24326 0.05995 -1.2391 0.04467 -1.23246 0.03958 C -1.21046 0.01875 -1.22894 0.03518 -1.21059 0.02291 C -1.20525 0.01875 -1.20018 0.01435 -1.19497 0.01203 C -1.19081 0.00949 -1.18651 0.00902 -1.18248 0.00578 C -1.17805 0.00347 -1.17428 -0.00278 -1.16998 -0.00463 C -1.16386 -0.00903 -1.15124 -0.01598 -1.15124 -0.01575 L -1.0013 -0.01135 C -0.997 -0.01135 -0.9931 -0.00463 -0.9888 -0.00463 C -0.96381 -0.00463 -0.93882 -0.00857 -0.91396 -0.01135 C -0.90967 -0.01389 -0.90511 -0.01667 -0.90134 -0.0213 C -0.89001 -0.03565 -0.89392 -0.0375 -0.88572 -0.05487 C -0.88298 -0.06088 -0.87947 -0.06713 -0.87635 -0.07153 C -0.87557 -0.07709 -0.87413 -0.08241 -0.87348 -0.08866 C -0.87088 -0.10209 -0.87036 -0.11436 -0.86724 -0.12732 C -0.86515 -0.13588 -0.86242 -0.14144 -0.86086 -0.14931 C -0.85734 -0.16575 -0.85669 -0.18912 -0.85461 -0.20463 C -0.8537 -0.21042 -0.8524 -0.21575 -0.85136 -0.22153 C -0.8524 -0.24537 -0.85305 -0.26991 -0.85461 -0.29375 C -0.85526 -0.30487 -0.85982 -0.31899 -0.86398 -0.32686 C -0.88298 -0.36482 -0.87778 -0.3544 -0.89821 -0.37709 C -0.90134 -0.38056 -0.90407 -0.38565 -0.90758 -0.3882 C -0.91149 -0.39098 -0.91604 -0.39121 -0.92021 -0.39399 C -0.92555 -0.39676 -0.93036 -0.40162 -0.9357 -0.4051 C -0.94832 -0.41227 -0.95015 -0.40926 -0.96381 -0.41598 C -0.97019 -0.41899 -0.98256 -0.42709 -0.98256 -0.42686 C -1.00338 -0.425 -1.02421 -0.4257 -1.04503 -0.4213 C -1.05154 -0.42014 -1.0574 -0.41366 -1.06377 -0.41019 L -1.07627 -0.4051 C -1.07939 -0.39931 -1.08226 -0.39306 -1.08564 -0.3882 C -1.0885 -0.3838 -1.09267 -0.38218 -1.09514 -0.37709 C -1.09696 -0.37269 -1.09696 -0.36598 -1.09827 -0.36042 C -1.10985 -0.3125 -1.10009 -0.36042 -1.10751 -0.32153 C -1.10647 -0.31065 -1.1062 -0.29885 -1.10438 -0.28797 C -1.10256 -0.27732 -1.09332 -0.25047 -1.08876 -0.24352 C -1.08616 -0.23982 -1.08252 -0.24028 -1.07939 -0.2382 C -1.04711 -0.21366 -1.09072 -0.24121 -1.04815 -0.21575 L -1.03878 -0.21042 C -1.03579 -0.20857 -1.03267 -0.20533 -1.02941 -0.20463 L -1.0013 -0.19931 C -0.95236 -0.20093 -0.90342 -0.19977 -0.85461 -0.20463 C -0.84888 -0.20533 -0.84407 -0.21135 -0.83886 -0.21575 C -0.83561 -0.21875 -0.83248 -0.22269 -0.82949 -0.22686 C -0.8235 -0.23565 -0.81739 -0.24815 -0.81387 -0.26019 C -0.81257 -0.26551 -0.81257 -0.272 -0.81075 -0.27709 C -0.80515 -0.29468 -0.79253 -0.31343 -0.78901 -0.33264 C -0.78784 -0.33843 -0.78732 -0.34399 -0.78576 -0.34931 C -0.77847 -0.37246 -0.77574 -0.38334 -0.76389 -0.39399 C -0.75517 -0.40139 -0.74072 -0.40278 -0.73265 -0.4051 C -0.71248 -0.41667 -0.73356 -0.40533 -0.69829 -0.41598 C -0.694 -0.41713 -0.68996 -0.41991 -0.68593 -0.4213 C -0.68072 -0.42338 -0.67525 -0.42477 -0.67031 -0.42709 C -0.66172 -0.43079 -0.65365 -0.43635 -0.64519 -0.43797 C -0.63582 -0.43982 -0.62631 -0.44144 -0.61707 -0.44375 C -0.61187 -0.44491 -0.60666 -0.44676 -0.60145 -0.44908 C -0.58792 -0.45579 -0.58102 -0.46412 -0.56722 -0.46598 C -0.54432 -0.46899 -0.52128 -0.46945 -0.49837 -0.47153 C -0.49668 -0.472 -0.47312 -0.47987 -0.47039 -0.48241 C -0.46349 -0.48843 -0.45164 -0.50463 -0.45164 -0.5044 C -0.4506 -0.51204 -0.44995 -0.52014 -0.44852 -0.52709 C -0.44514 -0.54306 -0.44123 -0.55232 -0.43602 -0.56575 C -0.43511 -0.57292 -0.43199 -0.59676 -0.42991 -0.60487 C -0.42808 -0.61065 -0.42509 -0.61551 -0.4234 -0.62153 C -0.42197 -0.62686 -0.42197 -0.63287 -0.42027 -0.6382 C -0.41676 -0.64977 -0.41012 -0.6588 -0.40778 -0.6713 C -0.40674 -0.67686 -0.40609 -0.68264 -0.40466 -0.68797 C -0.39685 -0.71621 -0.39841 -0.6919 -0.39841 -0.7213 L -0.39841 -0.72107 " pathEditMode="relative" rAng="0" ptsTypes="AAAAAAAAAAAAAAAAAAAAAAAAAAAAAAAAAAAAAAAAAAAAAAAAAAAAAAAAAAAAAAAAAAAAAAAAAAAAAAAAA">
                                      <p:cBhvr>
                                        <p:cTn id="30" dur="146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0" y="-5497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65287 0.77222 L -0.65287 0.77246 C -0.64454 0.76482 -0.63647 0.75671 -0.62788 0.75 C -0.62489 0.74746 -0.62164 0.74653 -0.61851 0.74421 C -0.61435 0.74097 -0.61044 0.73588 -0.60602 0.73333 C -0.60107 0.73033 -0.59561 0.72963 -0.5904 0.72778 C -0.57205 0.71134 -0.58233 0.71921 -0.55916 0.70556 C -0.55604 0.70371 -0.55265 0.70324 -0.54979 0.7 C -0.54667 0.6963 -0.5438 0.69167 -0.54042 0.68889 C -0.51998 0.67083 -0.54042 0.70671 -0.50606 0.66088 C -0.48914 0.63843 -0.49851 0.64769 -0.47794 0.6331 C -0.47482 0.62801 -0.47248 0.62037 -0.46857 0.6169 C -0.46284 0.61088 -0.44983 0.60556 -0.44983 0.60579 C -0.44775 0.60023 -0.44671 0.59236 -0.44358 0.58889 C -0.44007 0.58449 -0.43512 0.58588 -0.43109 0.5831 C -0.42211 0.57708 -0.41703 0.57014 -0.40922 0.56134 C -0.4018 0.52107 -0.41091 0.57083 -0.40297 0.52222 C -0.40219 0.51667 -0.40089 0.51134 -0.39985 0.50556 C -0.40089 0.48727 -0.40141 0.46829 -0.40297 0.45 C -0.40349 0.44421 -0.40414 0.43773 -0.4061 0.43333 C -0.41156 0.42107 -0.41638 0.40394 -0.42484 0.4 L -0.43733 0.39468 C -0.46597 0.36273 -0.45282 0.37107 -0.47482 0.36111 C -0.48003 0.35579 -0.4851 0.34908 -0.49044 0.34445 C -0.49825 0.33773 -0.51139 0.33542 -0.51855 0.33333 C -0.58155 0.28866 -0.5205 0.32778 -0.68411 0.32778 C -0.72381 0.32778 -0.76325 0.32408 -0.80282 0.32199 C -0.80906 0.3206 -0.81544 0.31898 -0.82156 0.31667 C -0.82481 0.31528 -0.82781 0.31227 -0.83093 0.31111 C -0.83718 0.3088 -0.84356 0.30787 -0.84967 0.30579 C -0.85293 0.3044 -0.85592 0.30139 -0.85904 0.3 C -0.87609 0.29306 -0.8921 0.29352 -0.90902 0.28333 C -0.92256 0.27546 -0.91527 0.27917 -0.93089 0.27246 C -0.93401 0.26852 -0.93701 0.26412 -0.94026 0.26111 C -0.94482 0.25695 -0.95822 0.25162 -0.96213 0.25 C -0.96525 0.24445 -0.9689 0.23935 -0.9715 0.23333 C -0.97619 0.22269 -0.984 0.2 -0.984 0.20023 C -0.98321 0.18426 -0.98347 0.14769 -0.97775 0.12755 C -0.97488 0.11759 -0.96734 0.10046 -0.96213 0.09445 C -0.9594 0.09097 -0.95575 0.09144 -0.95276 0.08912 C -0.9495 0.08588 -0.9469 0.08056 -0.94339 0.07778 C -0.93948 0.07477 -0.93493 0.07477 -0.93089 0.07199 C -0.9266 0.06945 -0.92295 0.06343 -0.9184 0.06111 C -0.91241 0.05787 -0.9059 0.05741 -0.89965 0.05533 C -0.87375 0.04699 -0.89419 0.05324 -0.87154 0.04468 C -0.86646 0.04236 -0.86113 0.04074 -0.85592 0.03889 L -0.60602 0.04468 C -0.59873 0.04468 -0.59157 0.05 -0.58415 0.05 C -0.53001 0.05 -0.47586 0.04607 -0.42171 0.04468 C -0.41755 0.04259 -0.41352 0.04051 -0.40922 0.03889 C -0.40076 0.03565 -0.3923 0.03403 -0.38423 0.02778 C -0.34583 -0.00347 -0.37186 0.01296 -0.34987 -0.00023 C -0.34779 -0.00532 -0.34557 -0.01088 -0.34362 -0.01667 C -0.34141 -0.02407 -0.33985 -0.03194 -0.33737 -0.03889 C -0.33464 -0.04676 -0.33113 -0.0537 -0.328 -0.06134 C -0.33021 -0.09907 -0.32436 -0.11435 -0.3405 -0.13356 C -0.34336 -0.1368 -0.34674 -0.13704 -0.34987 -0.13889 C -0.35273 -0.14282 -0.36718 -0.16273 -0.37173 -0.16667 C -0.37473 -0.16921 -0.38059 -0.16667 -0.38111 -0.17222 C -0.3841 -0.20347 -0.38111 -0.23518 -0.38111 -0.26667 L -0.38111 -0.26643 " pathEditMode="relative" rAng="0" ptsTypes="AAAAAAAAAAAAAAAAAAAAAAAAAAAAAAAAAAAAAAAAAAAAAAAAAAAAAAAAAAAAA">
                                      <p:cBhvr>
                                        <p:cTn id="32" dur="13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" y="-5194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79579 0.16042 L -0.79579 0.16065 C -0.80516 0.15486 -0.81479 0.1507 -0.8239 0.14375 C -0.82728 0.1412 -0.82989 0.13565 -0.83327 0.13287 C -0.83614 0.13009 -0.83952 0.12917 -0.84264 0.12732 C -0.84798 0.12361 -0.85293 0.11921 -0.85826 0.11597 C -0.86243 0.11366 -0.86672 0.1132 -0.87076 0.11065 C -0.88338 0.10255 -0.90147 0.09005 -0.91449 0.07732 C -0.9197 0.07199 -0.92477 0.06574 -0.93011 0.06042 C -0.93623 0.05463 -0.94286 0.05023 -0.94885 0.04375 C -0.99037 -0.00208 -0.92022 0.06482 -0.98009 -0.00625 L -0.98946 -0.01713 C -0.99154 -0.02361 -0.99415 -0.02778 -0.99571 -0.0338 C -1.00313 -0.06643 -0.99805 -0.12685 -0.99571 -0.14514 C -0.99402 -0.1581 -0.98985 -0.17361 -0.98321 -0.17847 C -0.96122 -0.1993 -0.9797 -0.18287 -0.96135 -0.19514 C -0.95601 -0.1993 -0.95093 -0.2037 -0.94573 -0.20602 C -0.94156 -0.20856 -0.93727 -0.20903 -0.93323 -0.21227 C -0.92881 -0.21458 -0.92503 -0.22083 -0.92074 -0.22268 C -0.91462 -0.22708 -0.902 -0.23403 -0.902 -0.2338 L -0.75205 -0.2294 C -0.74776 -0.2294 -0.74385 -0.22268 -0.73956 -0.22268 C -0.71457 -0.22268 -0.68958 -0.22662 -0.66472 -0.2294 C -0.66042 -0.23194 -0.65587 -0.23472 -0.65209 -0.23935 C -0.64077 -0.2537 -0.64467 -0.25555 -0.63647 -0.27292 C -0.63374 -0.27893 -0.63023 -0.28518 -0.6271 -0.28958 C -0.62619 -0.29514 -0.62489 -0.30046 -0.62411 -0.30671 C -0.62164 -0.32014 -0.62099 -0.33241 -0.61786 -0.34537 C -0.61591 -0.35393 -0.61318 -0.35949 -0.61161 -0.36736 C -0.6081 -0.3838 -0.60732 -0.40718 -0.60537 -0.42268 C -0.60446 -0.42847 -0.60315 -0.4338 -0.60211 -0.43958 C -0.60315 -0.46343 -0.60367 -0.48796 -0.60537 -0.5118 C -0.60602 -0.52292 -0.61057 -0.53727 -0.61474 -0.54491 C -0.63361 -0.58287 -0.62853 -0.57245 -0.64897 -0.59514 C -0.65209 -0.59861 -0.65483 -0.6037 -0.65834 -0.60625 C -0.66224 -0.60903 -0.6668 -0.60926 -0.67097 -0.61227 C -0.6763 -0.61481 -0.68112 -0.61968 -0.68645 -0.62315 C -0.69908 -0.63032 -0.7009 -0.62731 -0.71457 -0.63403 C -0.72095 -0.63704 -0.73331 -0.64514 -0.73331 -0.64491 C -0.75414 -0.64305 -0.77496 -0.64375 -0.79579 -0.63935 C -0.80229 -0.63819 -0.80815 -0.63171 -0.81453 -0.62824 L -0.82702 -0.62315 C -0.83015 -0.61736 -0.83301 -0.61111 -0.8364 -0.60625 C -0.83926 -0.60185 -0.84342 -0.60023 -0.8459 -0.59514 C -0.84772 -0.59097 -0.84772 -0.58449 -0.84902 -0.57847 C -0.8606 -0.53079 -0.85084 -0.57847 -0.85826 -0.53958 C -0.85722 -0.5287 -0.85696 -0.5169 -0.85514 -0.50602 C -0.85332 -0.49537 -0.84407 -0.46852 -0.83952 -0.46157 C -0.83692 -0.45787 -0.83327 -0.45833 -0.83015 -0.45625 C -0.79787 -0.43171 -0.84147 -0.45926 -0.79891 -0.4338 L -0.78954 -0.42847 C -0.78642 -0.42662 -0.78342 -0.42338 -0.78017 -0.42268 L -0.75205 -0.41736 C -0.70311 -0.41898 -0.65418 -0.41782 -0.60537 -0.42268 C -0.59964 -0.42338 -0.59469 -0.4294 -0.58962 -0.4338 C -0.58636 -0.4368 -0.58324 -0.44074 -0.58025 -0.44491 C -0.57426 -0.4537 -0.56814 -0.46643 -0.56463 -0.47824 C -0.56306 -0.48356 -0.56306 -0.49005 -0.5615 -0.49514 C -0.55578 -0.51273 -0.54315 -0.53148 -0.53964 -0.55069 C -0.5386 -0.55648 -0.53807 -0.56204 -0.53651 -0.56736 C -0.52922 -0.59097 -0.52649 -0.60162 -0.51465 -0.61227 C -0.50593 -0.61944 -0.49148 -0.62083 -0.48341 -0.62315 C -0.46323 -0.63472 -0.48432 -0.62338 -0.44905 -0.63403 C -0.44475 -0.63518 -0.44072 -0.63796 -0.43668 -0.63935 C -0.43148 -0.64143 -0.42601 -0.64282 -0.42106 -0.64514 C -0.41247 -0.64884 -0.4044 -0.6544 -0.39594 -0.65602 C -0.38657 -0.65787 -0.37707 -0.65949 -0.36783 -0.6618 C -0.36262 -0.66296 -0.35742 -0.66481 -0.35221 -0.66713 C -0.33867 -0.67384 -0.33178 -0.68218 -0.31798 -0.68403 C -0.29507 -0.68704 -0.27203 -0.6875 -0.24913 -0.68958 C -0.24743 -0.69005 -0.22387 -0.69792 -0.22114 -0.70046 C -0.21424 -0.70648 -0.2024 -0.72268 -0.2024 -0.72245 C -0.20136 -0.73009 -0.20071 -0.73843 -0.19927 -0.74514 C -0.19589 -0.76111 -0.19199 -0.7706 -0.18678 -0.7838 C -0.18587 -0.79097 -0.18274 -0.81481 -0.18066 -0.82292 C -0.17884 -0.8287 -0.17585 -0.83356 -0.17415 -0.83958 C -0.17272 -0.84491 -0.17272 -0.85093 -0.17103 -0.85625 C -0.16752 -0.86782 -0.16088 -0.87685 -0.15854 -0.88935 C -0.15749 -0.89514 -0.15684 -0.90069 -0.15541 -0.90602 C -0.1476 -0.93426 -0.14916 -0.90995 -0.14916 -0.93935 L -0.14916 -0.93912 " pathEditMode="relative" rAng="0" ptsTypes="AAAAAAAAAAAAAAAAAAAAAAAAAAAAAAAAAAAAAAAAAAAAAAAAAAAAAAAAAAAAAAAAAAAAAAAAAAAAAAAAA">
                                      <p:cBhvr>
                                        <p:cTn id="34" dur="146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0" y="-5497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23376 0.18425 L -0.23376 0.18449 C -0.22231 0.17708 -0.21111 0.16805 -0.1994 0.16203 C -0.19536 0.15972 -0.16152 0.15138 -0.15879 0.15115 C -0.15046 0.14583 -0.13705 0.1368 -0.12755 0.13449 C -0.07119 0.11736 -0.07549 0.12245 -0.00572 0.11736 C -0.00052 0.11597 0.00469 0.11435 0.0099 0.1118 C 0.01614 0.10879 0.02864 0.10069 0.02864 0.10138 C 0.03176 0.09351 0.03449 0.08588 0.03801 0.0787 C 0.04178 0.0706 0.04699 0.06504 0.0505 0.05671 C 0.0522 0.05208 0.05636 0.0199 0.05675 0.01759 C 0.0561 0.0037 0.05714 -0.04746 0.0505 -0.0713 C 0.04387 -0.09445 0.04556 -0.08311 0.03489 -0.09908 C 0.03137 -0.1044 0.02916 -0.11181 0.02551 -0.11575 C 0.0207 -0.12107 0.01484 -0.12223 0.0099 -0.12662 C 0.00651 -0.12963 0.00352 -0.13426 0.00052 -0.13774 C -0.00377 -0.14352 -0.00742 -0.15047 -0.01197 -0.1544 C -0.01588 -0.15811 -0.0203 -0.15834 -0.02447 -0.16019 C -0.02759 -0.16366 -0.03032 -0.16899 -0.03384 -0.17107 C -0.04724 -0.1801 -0.06091 -0.18218 -0.07445 -0.18774 C -0.08291 -0.19144 -0.09944 -0.19885 -0.09944 -0.19862 C -0.10256 -0.20278 -0.10555 -0.20718 -0.10881 -0.21019 C -0.13471 -0.23311 -0.10074 -0.19491 -0.12755 -0.22662 C -0.13172 -0.23797 -0.1407 -0.247 -0.14018 -0.26019 C -0.13796 -0.30463 -0.13653 -0.34908 -0.1338 -0.39352 C -0.13341 -0.40093 -0.13263 -0.40903 -0.13067 -0.41575 C -0.12742 -0.42778 -0.12521 -0.44399 -0.11818 -0.44908 C -0.0639 -0.48774 -0.10516 -0.46135 -0.07445 -0.47686 C -0.05622 -0.48635 -0.07458 -0.4794 -0.05258 -0.48797 C -0.04165 -0.49237 -0.02928 -0.49607 -0.01822 -0.49908 C -0.01106 -0.50116 -0.00364 -0.50278 0.00365 -0.5044 C 0.0056 -0.51621 0.00937 -0.51945 0.0099 -0.52686 C 0.01081 -0.54375 0.00742 -0.56459 0.00052 -0.57662 C -0.00221 -0.58172 -0.00559 -0.58473 -0.00885 -0.58797 C -0.01301 -0.59213 -0.01718 -0.59584 -0.02134 -0.59931 C -0.02707 -0.60371 -0.03774 -0.60787 -0.04321 -0.60996 C -0.04842 -0.61227 -0.05375 -0.61366 -0.05883 -0.61551 C -0.06312 -0.61737 -0.06716 -0.61945 -0.07132 -0.62107 C -0.10048 -0.61945 -0.12989 -0.62269 -0.15879 -0.61551 C -0.16777 -0.61343 -0.18391 -0.59352 -0.19315 -0.58241 C -0.19523 -0.57662 -0.19784 -0.57176 -0.1994 -0.56551 C -0.20786 -0.53588 -0.20109 -0.49306 -0.1994 -0.46551 C -0.19901 -0.45857 -0.19784 -0.45047 -0.19627 -0.44329 C -0.19471 -0.43565 -0.19211 -0.42871 -0.19003 -0.42107 C -0.18899 -0.41019 -0.1882 -0.39885 -0.1869 -0.38797 C -0.18612 -0.38056 -0.18378 -0.37338 -0.18378 -0.36575 C -0.18378 -0.33426 -0.18534 -0.30255 -0.1869 -0.2713 C -0.18716 -0.26783 -0.19159 -0.23774 -0.19315 -0.23241 C -0.19745 -0.21945 -0.20552 -0.20371 -0.21189 -0.19352 C -0.21801 -0.18403 -0.224 -0.17385 -0.23064 -0.16575 C -0.23454 -0.16088 -0.2391 -0.15857 -0.24313 -0.1544 C -0.24847 -0.14931 -0.25341 -0.14283 -0.25875 -0.13774 C -0.26903 -0.12825 -0.27958 -0.11922 -0.28999 -0.10996 C -0.29624 -0.10463 -0.30183 -0.09514 -0.30886 -0.09329 C -0.3211 -0.09028 -0.33411 -0.08797 -0.34622 -0.08241 C -0.34947 -0.08079 -0.35246 -0.07871 -0.35572 -0.07662 C -0.3673 -0.07778 -0.41585 -0.0794 -0.43681 -0.08797 C -0.44331 -0.09075 -0.44943 -0.09514 -0.45555 -0.09908 C -0.46921 -0.10811 -0.48275 -0.11737 -0.49616 -0.12662 C -0.52948 -0.15 -0.49381 -0.12292 -0.5274 -0.16019 C -0.53026 -0.16343 -0.5339 -0.16274 -0.53677 -0.16575 C -0.5434 -0.17223 -0.54939 -0.18033 -0.55551 -0.18774 L -0.56488 -0.19885 C -0.56696 -0.2044 -0.56931 -0.20996 -0.57113 -0.21551 C -0.58701 -0.26528 -0.56852 -0.21459 -0.58362 -0.25463 C -0.58466 -0.26204 -0.58675 -0.26945 -0.58675 -0.27662 C -0.58675 -0.29931 -0.58518 -0.32153 -0.58362 -0.34352 C -0.58219 -0.36505 -0.57829 -0.37246 -0.57425 -0.39352 C -0.57295 -0.40093 -0.57217 -0.40811 -0.57113 -0.41575 C -0.57308 -0.44908 -0.57035 -0.46829 -0.58063 -0.49329 C -0.5831 -0.49977 -0.58662 -0.5051 -0.58987 -0.51436 C -0.60002 -0.5257 -0.60926 -0.53866 -0.62111 -0.54908 C -0.6241 -0.55186 -0.62749 -0.55232 -0.63048 -0.5544 C -0.63477 -0.55811 -0.63868 -0.56274 -0.64297 -0.56551 C -0.64701 -0.56852 -0.65144 -0.56922 -0.65547 -0.5713 C -0.6681 -0.57801 -0.67421 -0.5838 -0.68671 -0.58797 C -0.71027 -0.59561 -0.72667 -0.59584 -0.75231 -0.59931 C -0.75543 -0.60116 -0.75882 -0.60232 -0.76168 -0.60463 C -0.77469 -0.61621 -0.77417 -0.62408 -0.78354 -0.64885 C -0.78563 -0.6544 -0.78979 -0.6588 -0.78979 -0.66551 L -0.78979 -0.68774 L -0.78979 -0.6875 " pathEditMode="relative" rAng="0" ptsTypes="AAAAAAAAAAAAAAAAAAAAAAAAAAAAAAAAAAAAAAAAAAAAAAAAAAAAAAAAAAAAAAAAAAAAAAAAAAAAAAAAAA">
                                      <p:cBhvr>
                                        <p:cTn id="36" dur="12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76" y="-4358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62489 0.275 L 0.62489 0.27523 C 0.5494 0.2412 0.63101 0.27569 0.57998 0.2581 C 0.57933 0.25787 0.55434 0.24676 0.54927 0.2456 C 0.54094 0.24375 0.53235 0.24282 0.52402 0.24143 C 0.50254 0.22569 0.51894 0.23588 0.48185 0.22476 C 0.4782 0.22384 0.47456 0.22199 0.47078 0.2206 C 0.44371 0.2118 0.47039 0.22152 0.4398 0.21226 C 0.40687 0.20254 0.45894 0.21458 0.40922 0.20393 C 0.37694 0.18819 0.40818 0.20254 0.36418 0.18726 C 0.36132 0.18634 0.35872 0.18426 0.35585 0.1831 C 0.35026 0.18148 0.34453 0.18032 0.33906 0.17893 C 0.33516 0.17615 0.33112 0.17453 0.32787 0.1706 C 0.32357 0.16597 0.3198 0.16041 0.31655 0.15393 C 0.31225 0.14583 0.3103 0.13449 0.30821 0.12476 C 0.31095 0.10532 0.31277 0.08564 0.31655 0.06643 C 0.31759 0.0618 0.31928 0.05671 0.32214 0.05393 C 0.32722 0.0493 0.33906 0.0456 0.33906 0.04583 C 0.35494 0.04838 0.37121 0.04768 0.38657 0.05393 C 0.39256 0.05625 0.3962 0.06481 0.40076 0.0706 C 0.40622 0.07777 0.4113 0.08588 0.41455 0.0956 C 0.41599 0.09953 0.41664 0.10393 0.41742 0.1081 C 0.41664 0.11504 0.4169 0.12291 0.41455 0.12893 C 0.40609 0.15208 0.3975 0.14676 0.3811 0.14976 C 0.33334 0.17361 0.39282 0.14537 0.25199 0.1581 C 0.24626 0.15879 0.24118 0.16481 0.23533 0.16643 C 0.23077 0.16782 0.22583 0.16875 0.22127 0.1706 C 0.21554 0.17291 0.20461 0.17893 0.20461 0.17916 C 0.19303 0.19189 0.19042 0.19259 0.18196 0.21226 C 0.1804 0.2162 0.18053 0.22083 0.17936 0.22476 C 0.17689 0.23217 0.17324 0.23842 0.17077 0.2456 C 0.16947 0.24953 0.16999 0.25486 0.16817 0.2581 C 0.16504 0.26365 0.16062 0.26643 0.15684 0.2706 C 0.14435 0.26944 0.1092 0.275 0.09541 0.25393 C 0.09163 0.24884 0.09176 0.23981 0.08968 0.2331 C 0.08708 0.22592 0.08408 0.21921 0.08122 0.21226 C 0.08278 0.19143 0.08187 0.17939 0.08669 0.16226 C 0.08838 0.15671 0.08968 0.15046 0.09228 0.1456 C 0.0945 0.14189 0.09788 0.14004 0.10087 0.13726 C 0.10439 0.12893 0.1066 0.11828 0.11207 0.11226 C 0.11584 0.1081 0.11936 0.10393 0.12326 0.09976 C 0.12586 0.09699 0.12899 0.09467 0.13172 0.09143 C 0.13966 0.08148 0.14005 0.0787 0.14552 0.06643 C 0.14461 0.05949 0.14396 0.05254 0.14291 0.0456 C 0.14213 0.04143 0.14213 0.03634 0.13992 0.0331 C 0.13615 0.02754 0.13055 0.025 0.12586 0.0206 C 0.12027 0.01527 0.11519 0.00856 0.10907 0.00393 C 0.07797 -0.01922 0.1174 0.00856 0.08669 -0.00857 C 0.08278 -0.01065 0.0794 -0.01436 0.07549 -0.0169 C 0.0699 -0.02037 0.06157 -0.02315 0.05597 -0.02524 C 0.01015 -0.02061 0.02395 -0.03565 0.00573 -0.00857 L -2.04608E-6 -0.00024 L -2.04608E-6 4.07407E-6 " pathEditMode="relative" rAng="0" ptsTypes="AAAAAAAAAAAAAAAAAAAAAAAAAAAAAAAAAAAAAAAAAAAAAAAAAAAAA">
                                      <p:cBhvr>
                                        <p:cTn id="38" dur="13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904C535-0B3C-4B5E-980F-7CB8C7B51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gradFill flip="none" rotWithShape="1">
            <a:gsLst>
              <a:gs pos="76000">
                <a:srgbClr val="6ED5FF">
                  <a:alpha val="5000"/>
                </a:srgbClr>
              </a:gs>
              <a:gs pos="0">
                <a:srgbClr val="6ED5FF">
                  <a:alpha val="30000"/>
                </a:srgbClr>
              </a:gs>
              <a:gs pos="54000">
                <a:srgbClr val="6ED5FF">
                  <a:alpha val="10000"/>
                </a:srgbClr>
              </a:gs>
              <a:gs pos="90000">
                <a:srgbClr val="6ED5FF">
                  <a:alpha val="1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77000">
                  <a:srgbClr val="6ED5FF">
                    <a:alpha val="10000"/>
                  </a:srgbClr>
                </a:gs>
                <a:gs pos="10000">
                  <a:srgbClr val="6ED5FF"/>
                </a:gs>
                <a:gs pos="0">
                  <a:srgbClr val="9BE2FF"/>
                </a:gs>
                <a:gs pos="25000">
                  <a:srgbClr val="6ED5FF">
                    <a:alpha val="10000"/>
                  </a:srgbClr>
                </a:gs>
                <a:gs pos="88000">
                  <a:srgbClr val="6ED5FF">
                    <a:alpha val="60000"/>
                  </a:srgbClr>
                </a:gs>
              </a:gsLst>
              <a:lin ang="18900000" scaled="0"/>
            </a:gradFill>
          </a:ln>
          <a:effectLst>
            <a:outerShdw blurRad="114300" dir="2100000" algn="tl" rotWithShape="0">
              <a:srgbClr val="6ED5FF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5068398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6A24918D-53AE-474A-8107-6E7FF2CB91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323944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8401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6936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1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815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69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72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631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460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200151"/>
            <a:ext cx="5384099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200151"/>
            <a:ext cx="5384099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3461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1470" cy="6860627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1485851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1470" cy="6860627"/>
          </a:xfrm>
          <a:prstGeom prst="rect">
            <a:avLst/>
          </a:prstGeom>
        </p:spPr>
      </p:pic>
      <p:sp>
        <p:nvSpPr>
          <p:cNvPr id="21" name="矩形 20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26919" y="443460"/>
            <a:ext cx="4676280" cy="461665"/>
          </a:xfrm>
          <a:noFill/>
        </p:spPr>
        <p:txBody>
          <a:bodyPr wrap="none" rtlCol="0">
            <a:spAutoFit/>
          </a:bodyPr>
          <a:lstStyle>
            <a:lvl1pPr>
              <a:defRPr lang="zh-CN" altLang="en-US" sz="2400" b="0" i="1" dirty="0">
                <a:gradFill flip="none" rotWithShape="1">
                  <a:gsLst>
                    <a:gs pos="0">
                      <a:srgbClr val="9096AE"/>
                    </a:gs>
                    <a:gs pos="100000">
                      <a:srgbClr val="F1F1F5"/>
                    </a:gs>
                  </a:gsLst>
                  <a:lin ang="162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defRPr>
            </a:lvl1pPr>
          </a:lstStyle>
          <a:p>
            <a:pPr marL="0" lvl="0"/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249088" y="436474"/>
            <a:ext cx="1473757" cy="439929"/>
            <a:chOff x="204847" y="464610"/>
            <a:chExt cx="1105462" cy="329947"/>
          </a:xfrm>
        </p:grpSpPr>
        <p:sp>
          <p:nvSpPr>
            <p:cNvPr id="14" name="平行四边形 13"/>
            <p:cNvSpPr/>
            <p:nvPr/>
          </p:nvSpPr>
          <p:spPr>
            <a:xfrm>
              <a:off x="204847" y="464610"/>
              <a:ext cx="345693" cy="329947"/>
            </a:xfrm>
            <a:prstGeom prst="parallelogram">
              <a:avLst>
                <a:gd name="adj" fmla="val 57109"/>
              </a:avLst>
            </a:prstGeom>
            <a:gradFill flip="none" rotWithShape="1">
              <a:gsLst>
                <a:gs pos="77000">
                  <a:srgbClr val="6ED5FF">
                    <a:alpha val="5000"/>
                  </a:srgbClr>
                </a:gs>
                <a:gs pos="13000">
                  <a:srgbClr val="6ED5FF">
                    <a:alpha val="10000"/>
                  </a:srgbClr>
                </a:gs>
                <a:gs pos="45000">
                  <a:srgbClr val="6ED5FF">
                    <a:alpha val="0"/>
                  </a:srgbClr>
                </a:gs>
                <a:gs pos="90000">
                  <a:srgbClr val="6ED5FF">
                    <a:alpha val="20000"/>
                  </a:srgbClr>
                </a:gs>
              </a:gsLst>
              <a:lin ang="8100000" scaled="1"/>
              <a:tileRect/>
            </a:gradFill>
            <a:ln w="19050" cap="flat">
              <a:gradFill flip="none" rotWithShape="1">
                <a:gsLst>
                  <a:gs pos="77000">
                    <a:srgbClr val="6ED5FF">
                      <a:alpha val="10000"/>
                    </a:srgbClr>
                  </a:gs>
                  <a:gs pos="10000">
                    <a:srgbClr val="6ED5FF"/>
                  </a:gs>
                  <a:gs pos="0">
                    <a:srgbClr val="9BE2FF"/>
                  </a:gs>
                  <a:gs pos="25000">
                    <a:srgbClr val="6ED5FF">
                      <a:alpha val="10000"/>
                    </a:srgbClr>
                  </a:gs>
                  <a:gs pos="88000">
                    <a:srgbClr val="6ED5FF">
                      <a:alpha val="60000"/>
                    </a:srgbClr>
                  </a:gs>
                </a:gsLst>
                <a:lin ang="18900000" scaled="1"/>
                <a:tileRect/>
              </a:gradFill>
              <a:miter lim="800000"/>
            </a:ln>
            <a:effectLst>
              <a:outerShdw blurRad="114300" dir="2100000" algn="tl" rotWithShape="0">
                <a:srgbClr val="6ED5FF">
                  <a:alpha val="69804"/>
                </a:srgbClr>
              </a:outerShdw>
            </a:effectLst>
            <a:scene3d>
              <a:camera prst="orthographicFront"/>
              <a:lightRig rig="chilly" dir="t">
                <a:rot lat="0" lon="0" rev="0"/>
              </a:lightRig>
            </a:scene3d>
            <a:sp3d>
              <a:bevelT w="19685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458103" y="464610"/>
              <a:ext cx="345693" cy="329947"/>
            </a:xfrm>
            <a:prstGeom prst="parallelogram">
              <a:avLst>
                <a:gd name="adj" fmla="val 57109"/>
              </a:avLst>
            </a:prstGeom>
            <a:gradFill flip="none" rotWithShape="1">
              <a:gsLst>
                <a:gs pos="77000">
                  <a:srgbClr val="6ED5FF">
                    <a:alpha val="5000"/>
                  </a:srgbClr>
                </a:gs>
                <a:gs pos="13000">
                  <a:srgbClr val="6ED5FF">
                    <a:alpha val="10000"/>
                  </a:srgbClr>
                </a:gs>
                <a:gs pos="45000">
                  <a:srgbClr val="6ED5FF">
                    <a:alpha val="0"/>
                  </a:srgbClr>
                </a:gs>
                <a:gs pos="90000">
                  <a:srgbClr val="6ED5FF">
                    <a:alpha val="20000"/>
                  </a:srgbClr>
                </a:gs>
              </a:gsLst>
              <a:lin ang="8100000" scaled="1"/>
              <a:tileRect/>
            </a:gradFill>
            <a:ln w="19050" cap="flat">
              <a:gradFill flip="none" rotWithShape="1">
                <a:gsLst>
                  <a:gs pos="77000">
                    <a:srgbClr val="6ED5FF">
                      <a:alpha val="10000"/>
                    </a:srgbClr>
                  </a:gs>
                  <a:gs pos="10000">
                    <a:srgbClr val="6ED5FF"/>
                  </a:gs>
                  <a:gs pos="0">
                    <a:srgbClr val="9BE2FF"/>
                  </a:gs>
                  <a:gs pos="25000">
                    <a:srgbClr val="6ED5FF">
                      <a:alpha val="10000"/>
                    </a:srgbClr>
                  </a:gs>
                  <a:gs pos="88000">
                    <a:srgbClr val="6ED5FF">
                      <a:alpha val="60000"/>
                    </a:srgbClr>
                  </a:gs>
                </a:gsLst>
                <a:lin ang="18900000" scaled="1"/>
                <a:tileRect/>
              </a:gradFill>
              <a:miter lim="800000"/>
            </a:ln>
            <a:effectLst>
              <a:outerShdw blurRad="114300" dir="2100000" algn="tl" rotWithShape="0">
                <a:srgbClr val="6ED5FF">
                  <a:alpha val="69804"/>
                </a:srgbClr>
              </a:outerShdw>
            </a:effectLst>
            <a:scene3d>
              <a:camera prst="orthographicFront"/>
              <a:lightRig rig="chilly" dir="t">
                <a:rot lat="0" lon="0" rev="0"/>
              </a:lightRig>
            </a:scene3d>
            <a:sp3d>
              <a:bevelT w="19685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" name="平行四边形 15"/>
            <p:cNvSpPr/>
            <p:nvPr/>
          </p:nvSpPr>
          <p:spPr>
            <a:xfrm>
              <a:off x="711359" y="464610"/>
              <a:ext cx="345693" cy="329947"/>
            </a:xfrm>
            <a:prstGeom prst="parallelogram">
              <a:avLst>
                <a:gd name="adj" fmla="val 57109"/>
              </a:avLst>
            </a:prstGeom>
            <a:gradFill flip="none" rotWithShape="1">
              <a:gsLst>
                <a:gs pos="77000">
                  <a:srgbClr val="6ED5FF">
                    <a:alpha val="5000"/>
                  </a:srgbClr>
                </a:gs>
                <a:gs pos="13000">
                  <a:srgbClr val="6ED5FF">
                    <a:alpha val="10000"/>
                  </a:srgbClr>
                </a:gs>
                <a:gs pos="45000">
                  <a:srgbClr val="6ED5FF">
                    <a:alpha val="0"/>
                  </a:srgbClr>
                </a:gs>
                <a:gs pos="90000">
                  <a:srgbClr val="6ED5FF">
                    <a:alpha val="20000"/>
                  </a:srgbClr>
                </a:gs>
              </a:gsLst>
              <a:lin ang="8100000" scaled="1"/>
              <a:tileRect/>
            </a:gradFill>
            <a:ln w="19050" cap="flat">
              <a:gradFill flip="none" rotWithShape="1">
                <a:gsLst>
                  <a:gs pos="77000">
                    <a:srgbClr val="6ED5FF">
                      <a:alpha val="10000"/>
                    </a:srgbClr>
                  </a:gs>
                  <a:gs pos="10000">
                    <a:srgbClr val="6ED5FF"/>
                  </a:gs>
                  <a:gs pos="0">
                    <a:srgbClr val="9BE2FF"/>
                  </a:gs>
                  <a:gs pos="25000">
                    <a:srgbClr val="6ED5FF">
                      <a:alpha val="10000"/>
                    </a:srgbClr>
                  </a:gs>
                  <a:gs pos="88000">
                    <a:srgbClr val="6ED5FF">
                      <a:alpha val="60000"/>
                    </a:srgbClr>
                  </a:gs>
                </a:gsLst>
                <a:lin ang="18900000" scaled="1"/>
                <a:tileRect/>
              </a:gradFill>
              <a:miter lim="800000"/>
            </a:ln>
            <a:effectLst>
              <a:outerShdw blurRad="114300" dir="2100000" algn="tl" rotWithShape="0">
                <a:srgbClr val="6ED5FF">
                  <a:alpha val="69804"/>
                </a:srgbClr>
              </a:outerShdw>
            </a:effectLst>
            <a:scene3d>
              <a:camera prst="orthographicFront"/>
              <a:lightRig rig="chilly" dir="t">
                <a:rot lat="0" lon="0" rev="0"/>
              </a:lightRig>
            </a:scene3d>
            <a:sp3d>
              <a:bevelT w="19685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" name="平行四边形 18"/>
            <p:cNvSpPr/>
            <p:nvPr/>
          </p:nvSpPr>
          <p:spPr>
            <a:xfrm>
              <a:off x="964616" y="464610"/>
              <a:ext cx="345693" cy="329947"/>
            </a:xfrm>
            <a:prstGeom prst="parallelogram">
              <a:avLst>
                <a:gd name="adj" fmla="val 57109"/>
              </a:avLst>
            </a:prstGeom>
            <a:gradFill flip="none" rotWithShape="1">
              <a:gsLst>
                <a:gs pos="77000">
                  <a:srgbClr val="6ED5FF">
                    <a:alpha val="5000"/>
                  </a:srgbClr>
                </a:gs>
                <a:gs pos="13000">
                  <a:srgbClr val="6ED5FF">
                    <a:alpha val="10000"/>
                  </a:srgbClr>
                </a:gs>
                <a:gs pos="45000">
                  <a:srgbClr val="6ED5FF">
                    <a:alpha val="0"/>
                  </a:srgbClr>
                </a:gs>
                <a:gs pos="90000">
                  <a:srgbClr val="6ED5FF">
                    <a:alpha val="20000"/>
                  </a:srgbClr>
                </a:gs>
              </a:gsLst>
              <a:lin ang="8100000" scaled="1"/>
              <a:tileRect/>
            </a:gradFill>
            <a:ln w="19050" cap="flat">
              <a:gradFill flip="none" rotWithShape="1">
                <a:gsLst>
                  <a:gs pos="77000">
                    <a:srgbClr val="6ED5FF">
                      <a:alpha val="10000"/>
                    </a:srgbClr>
                  </a:gs>
                  <a:gs pos="10000">
                    <a:srgbClr val="6ED5FF"/>
                  </a:gs>
                  <a:gs pos="0">
                    <a:srgbClr val="9BE2FF"/>
                  </a:gs>
                  <a:gs pos="25000">
                    <a:srgbClr val="6ED5FF">
                      <a:alpha val="10000"/>
                    </a:srgbClr>
                  </a:gs>
                  <a:gs pos="88000">
                    <a:srgbClr val="6ED5FF">
                      <a:alpha val="60000"/>
                    </a:srgbClr>
                  </a:gs>
                </a:gsLst>
                <a:lin ang="18900000" scaled="1"/>
                <a:tileRect/>
              </a:gradFill>
              <a:miter lim="800000"/>
            </a:ln>
            <a:effectLst>
              <a:outerShdw blurRad="114300" dir="2100000" algn="tl" rotWithShape="0">
                <a:srgbClr val="6ED5FF">
                  <a:alpha val="69804"/>
                </a:srgbClr>
              </a:outerShdw>
            </a:effectLst>
            <a:scene3d>
              <a:camera prst="orthographicFront"/>
              <a:lightRig rig="chilly" dir="t">
                <a:rot lat="0" lon="0" rev="0"/>
              </a:lightRig>
            </a:scene3d>
            <a:sp3d>
              <a:bevelT w="19685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346262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65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90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7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pPr/>
              <a:t>2018-11-2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11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1219078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2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0" algn="l" defTabSz="1219078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0" algn="l" defTabSz="1219078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-10666"/>
            <a:ext cx="12197310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1958117" y="5445224"/>
            <a:ext cx="246810" cy="7200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1958117" y="6165304"/>
            <a:ext cx="246810" cy="7200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49080" y="764704"/>
            <a:ext cx="11449272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  <a:effectLst>
            <a:outerShdw dist="25400" dir="5400000" algn="t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313570" y="168029"/>
            <a:ext cx="246810" cy="2468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60380" y="414839"/>
            <a:ext cx="246810" cy="246810"/>
          </a:xfrm>
          <a:prstGeom prst="rect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83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274639"/>
            <a:ext cx="1097137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9" rIns="121896" bIns="60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600206"/>
            <a:ext cx="109713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9" rIns="121896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521" y="6245271"/>
            <a:ext cx="2844430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21896" tIns="60949" rIns="121896" bIns="60949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9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81" y="6245271"/>
            <a:ext cx="3860297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21896" tIns="60949" rIns="121896" bIns="6094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9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463" y="6245271"/>
            <a:ext cx="2844430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21896" tIns="60949" rIns="121896" bIns="6094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9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86C4E0D2-537B-4065-90D9-05028F06218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宋体" pitchFamily="2" charset="-122"/>
        </a:defRPr>
      </a:lvl5pPr>
      <a:lvl6pPr marL="60947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宋体" pitchFamily="2" charset="-122"/>
        </a:defRPr>
      </a:lvl6pPr>
      <a:lvl7pPr marL="1218957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宋体" pitchFamily="2" charset="-122"/>
        </a:defRPr>
      </a:lvl7pPr>
      <a:lvl8pPr marL="1828434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宋体" pitchFamily="2" charset="-122"/>
        </a:defRPr>
      </a:lvl8pPr>
      <a:lvl9pPr marL="2437912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57109" indent="-457109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5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  <a:ea typeface="+mn-ea"/>
        </a:defRPr>
      </a:lvl2pPr>
      <a:lvl3pPr marL="1523696" indent="-30474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</a:defRPr>
      </a:lvl3pPr>
      <a:lvl4pPr marL="2133173" indent="-304740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ea typeface="+mn-ea"/>
        </a:defRPr>
      </a:lvl4pPr>
      <a:lvl5pPr marL="2742652" indent="-304740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5pPr>
      <a:lvl6pPr marL="3352130" indent="-30474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6pPr>
      <a:lvl7pPr marL="3961608" indent="-30474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7pPr>
      <a:lvl8pPr marL="4571086" indent="-30474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8pPr>
      <a:lvl9pPr marL="5180565" indent="-304740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7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9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4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14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14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14" y="635639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6397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639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3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13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13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13" y="6356395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4A6B7-3DFD-4956-B0C5-BB09E542AA2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6395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6395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C0353-611D-4394-AC63-418C856F70B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3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49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C601C-FD21-434A-A486-83A55A8B2E32}" type="datetimeFigureOut">
              <a:rPr lang="zh-CN" altLang="en-US" smtClean="0"/>
              <a:t>2018-11-2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C3CBB-3DD3-44D7-A6CB-12C5A9732C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86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218443" rtl="0" eaLnBrk="1" latinLnBrk="0" hangingPunct="1">
        <a:spcBef>
          <a:spcPct val="0"/>
        </a:spcBef>
        <a:buNone/>
        <a:defRPr sz="58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8443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2" algn="l" defTabSz="1218443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indent="-304770" algn="l" defTabSz="121844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0" algn="l" defTabSz="12184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0" algn="l" defTabSz="1218443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84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84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84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84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8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8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8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8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8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8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8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8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00" y="365129"/>
            <a:ext cx="10514231" cy="1325563"/>
          </a:xfrm>
          <a:prstGeom prst="rect">
            <a:avLst/>
          </a:prstGeom>
        </p:spPr>
        <p:txBody>
          <a:bodyPr vert="horz" lIns="91395" tIns="45698" rIns="91395" bIns="4569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00" y="1825625"/>
            <a:ext cx="10514231" cy="4351338"/>
          </a:xfrm>
          <a:prstGeom prst="rect">
            <a:avLst/>
          </a:prstGeom>
        </p:spPr>
        <p:txBody>
          <a:bodyPr vert="horz" lIns="91395" tIns="45698" rIns="91395" bIns="4569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00" y="6356443"/>
            <a:ext cx="2742843" cy="365125"/>
          </a:xfrm>
          <a:prstGeom prst="rect">
            <a:avLst/>
          </a:prstGeom>
        </p:spPr>
        <p:txBody>
          <a:bodyPr vert="horz" lIns="91395" tIns="45698" rIns="91395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3"/>
            <a:fld id="{BAFD57C2-3A8D-4D53-B58F-A3D53BDF1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3"/>
              <a:t>2018-11-2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6443"/>
            <a:ext cx="4114264" cy="365125"/>
          </a:xfrm>
          <a:prstGeom prst="rect">
            <a:avLst/>
          </a:prstGeom>
        </p:spPr>
        <p:txBody>
          <a:bodyPr vert="horz" lIns="91395" tIns="45698" rIns="91395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6443"/>
            <a:ext cx="2742843" cy="365125"/>
          </a:xfrm>
          <a:prstGeom prst="rect">
            <a:avLst/>
          </a:prstGeom>
        </p:spPr>
        <p:txBody>
          <a:bodyPr vert="horz" lIns="91395" tIns="45698" rIns="91395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3"/>
            <a:fld id="{9E9BCB53-B17E-47A1-A72E-026C034C60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5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9" indent="-228489" algn="l" defTabSz="9139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65" indent="-228489" algn="l" defTabSz="9139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43" indent="-228489" algn="l" defTabSz="9139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20" indent="-228489" algn="l" defTabSz="9139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98" indent="-228489" algn="l" defTabSz="9139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76" indent="-228489" algn="l" defTabSz="9139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52" indent="-228489" algn="l" defTabSz="9139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29" indent="-228489" algn="l" defTabSz="9139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06" indent="-228489" algn="l" defTabSz="9139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7" algn="l" defTabSz="913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3" algn="l" defTabSz="913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1" algn="l" defTabSz="913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8" algn="l" defTabSz="913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86" algn="l" defTabSz="913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62" algn="l" defTabSz="913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40" algn="l" defTabSz="913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18" algn="l" defTabSz="913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4F8A7AC-7672-4A49-A3B1-22573691A7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908051"/>
            <a:ext cx="1097137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7" tIns="45637" rIns="91277" bIns="456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0F89277-489B-4A4E-971B-39C88035C0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600212"/>
            <a:ext cx="10971372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7" tIns="45637" rIns="91277" bIns="456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/>
              <a:t>单击此处编辑母版文本样式</a:t>
            </a:r>
          </a:p>
          <a:p>
            <a:pPr lvl="1"/>
            <a:r>
              <a:rPr lang="zh-CN" dirty="0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174158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</p:sldLayoutIdLst>
  <p:transition advTm="0">
    <p:push dir="u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accent1"/>
          </a:solidFill>
          <a:latin typeface="Franklin Gothic Medium" panose="020B0603020102020204" pitchFamily="34" charset="0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accent1"/>
          </a:solidFill>
          <a:latin typeface="Franklin Gothic Medium" panose="020B0603020102020204" pitchFamily="34" charset="0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accent1"/>
          </a:solidFill>
          <a:latin typeface="Franklin Gothic Medium" panose="020B0603020102020204" pitchFamily="34" charset="0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accent1"/>
          </a:solidFill>
          <a:latin typeface="Franklin Gothic Medium" panose="020B0603020102020204" pitchFamily="34" charset="0"/>
          <a:ea typeface="微软雅黑" pitchFamily="34" charset="-122"/>
        </a:defRPr>
      </a:lvl5pPr>
      <a:lvl6pPr marL="453321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微软雅黑" pitchFamily="34" charset="-122"/>
        </a:defRPr>
      </a:lvl6pPr>
      <a:lvl7pPr marL="906648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微软雅黑" pitchFamily="34" charset="-122"/>
        </a:defRPr>
      </a:lvl7pPr>
      <a:lvl8pPr marL="1359969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微软雅黑" pitchFamily="34" charset="-122"/>
        </a:defRPr>
      </a:lvl8pPr>
      <a:lvl9pPr marL="181328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微软雅黑" pitchFamily="34" charset="-122"/>
        </a:defRPr>
      </a:lvl9pPr>
    </p:titleStyle>
    <p:bodyStyle>
      <a:lvl1pPr marL="338066" indent="-338066" algn="l" rtl="0" eaLnBrk="0" fontAlgn="base" hangingPunct="0">
        <a:spcBef>
          <a:spcPct val="20000"/>
        </a:spcBef>
        <a:spcAft>
          <a:spcPct val="0"/>
        </a:spcAft>
        <a:buChar char="•"/>
        <a:defRPr sz="1866">
          <a:solidFill>
            <a:schemeClr val="accent1"/>
          </a:solidFill>
          <a:latin typeface="+mn-lt"/>
          <a:ea typeface="+mn-ea"/>
          <a:cs typeface="+mn-cs"/>
        </a:defRPr>
      </a:lvl1pPr>
      <a:lvl2pPr marL="735289" indent="-283128" algn="l" rtl="0" eaLnBrk="0" fontAlgn="base" hangingPunct="0">
        <a:spcBef>
          <a:spcPct val="20000"/>
        </a:spcBef>
        <a:spcAft>
          <a:spcPct val="0"/>
        </a:spcAft>
        <a:buChar char="–"/>
        <a:defRPr sz="1866">
          <a:solidFill>
            <a:schemeClr val="accent1"/>
          </a:solidFill>
          <a:latin typeface="+mn-lt"/>
          <a:ea typeface="仿宋_GB2312" pitchFamily="49" charset="-122"/>
          <a:cs typeface="仿宋_GB2312"/>
        </a:defRPr>
      </a:lvl2pPr>
      <a:lvl3pPr marL="1132513" indent="-226084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宋体" pitchFamily="2" charset="-122"/>
          <a:cs typeface="仿宋_GB2312"/>
        </a:defRPr>
      </a:lvl3pPr>
      <a:lvl4pPr marL="1584672" indent="-226084" algn="l" rtl="0" eaLnBrk="0" fontAlgn="base" hangingPunct="0">
        <a:spcBef>
          <a:spcPct val="20000"/>
        </a:spcBef>
        <a:spcAft>
          <a:spcPct val="0"/>
        </a:spcAft>
        <a:buChar char="–"/>
        <a:defRPr sz="1866">
          <a:solidFill>
            <a:schemeClr val="tx1"/>
          </a:solidFill>
          <a:latin typeface="+mn-lt"/>
          <a:ea typeface="宋体" pitchFamily="2" charset="-122"/>
          <a:cs typeface="仿宋_GB2312"/>
        </a:defRPr>
      </a:lvl4pPr>
      <a:lvl5pPr marL="2038951" indent="-226084" algn="l" rtl="0" eaLnBrk="0" fontAlgn="base" hangingPunct="0">
        <a:spcBef>
          <a:spcPct val="20000"/>
        </a:spcBef>
        <a:spcAft>
          <a:spcPct val="0"/>
        </a:spcAft>
        <a:buChar char="»"/>
        <a:defRPr sz="1866">
          <a:solidFill>
            <a:schemeClr val="tx1"/>
          </a:solidFill>
          <a:latin typeface="+mn-lt"/>
          <a:ea typeface="宋体" pitchFamily="2" charset="-122"/>
          <a:cs typeface="仿宋_GB2312"/>
        </a:defRPr>
      </a:lvl5pPr>
      <a:lvl6pPr marL="2493277" indent="-2266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2946600" indent="-2266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399927" indent="-2266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853243" indent="-2266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0664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53321" algn="l" defTabSz="90664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906648" algn="l" defTabSz="90664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59969" algn="l" defTabSz="90664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813285" algn="l" defTabSz="90664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66615" algn="l" defTabSz="90664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719935" algn="l" defTabSz="90664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173257" algn="l" defTabSz="90664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26583" algn="l" defTabSz="906648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15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14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notesSlide" Target="../notesSlides/notesSlide1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slideLayout" Target="../slideLayouts/slideLayout57.xml"/><Relationship Id="rId5" Type="http://schemas.openxmlformats.org/officeDocument/2006/relationships/tags" Target="../tags/tag19.xml"/><Relationship Id="rId15" Type="http://schemas.openxmlformats.org/officeDocument/2006/relationships/image" Target="../media/image57.jpeg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A_图片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A_图片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175" y="-10667"/>
            <a:ext cx="12199938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/>
        </p:spPr>
      </p:pic>
      <p:sp>
        <p:nvSpPr>
          <p:cNvPr id="5" name="PA_文本框 3"/>
          <p:cNvSpPr txBox="1"/>
          <p:nvPr>
            <p:custDataLst>
              <p:tags r:id="rId3"/>
            </p:custDataLst>
          </p:nvPr>
        </p:nvSpPr>
        <p:spPr>
          <a:xfrm>
            <a:off x="243561" y="4797152"/>
            <a:ext cx="7651845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66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网络</a:t>
            </a:r>
            <a:r>
              <a:rPr lang="en-US" altLang="zh-CN" sz="66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·</a:t>
            </a:r>
            <a:r>
              <a:rPr lang="zh-CN" altLang="en-US" sz="66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航运</a:t>
            </a:r>
            <a:r>
              <a:rPr lang="en-US" altLang="zh-CN" sz="66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·</a:t>
            </a:r>
            <a:r>
              <a:rPr lang="zh-CN" altLang="en-US" sz="66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仲裁</a:t>
            </a:r>
          </a:p>
        </p:txBody>
      </p:sp>
      <p:sp>
        <p:nvSpPr>
          <p:cNvPr id="6" name="PA_文本框 3"/>
          <p:cNvSpPr txBox="1"/>
          <p:nvPr>
            <p:custDataLst>
              <p:tags r:id="rId4"/>
            </p:custDataLst>
          </p:nvPr>
        </p:nvSpPr>
        <p:spPr>
          <a:xfrm>
            <a:off x="7895406" y="5536829"/>
            <a:ext cx="41865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70C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陈忠谦  字宗熊  博士</a:t>
            </a:r>
          </a:p>
        </p:txBody>
      </p:sp>
      <p:sp>
        <p:nvSpPr>
          <p:cNvPr id="9" name="PA_Flowchart: Decision 8"/>
          <p:cNvSpPr/>
          <p:nvPr>
            <p:custDataLst>
              <p:tags r:id="rId5"/>
            </p:custDataLst>
          </p:nvPr>
        </p:nvSpPr>
        <p:spPr>
          <a:xfrm>
            <a:off x="8903541" y="311211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Flowchart: Decision 10"/>
          <p:cNvSpPr/>
          <p:nvPr>
            <p:custDataLst>
              <p:tags r:id="rId6"/>
            </p:custDataLst>
          </p:nvPr>
        </p:nvSpPr>
        <p:spPr>
          <a:xfrm>
            <a:off x="7685671" y="414892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PA_Flowchart: Decision 13"/>
          <p:cNvSpPr/>
          <p:nvPr>
            <p:custDataLst>
              <p:tags r:id="rId7"/>
            </p:custDataLst>
          </p:nvPr>
        </p:nvSpPr>
        <p:spPr>
          <a:xfrm>
            <a:off x="8083263" y="395876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PA_Flowchart: Decision 14"/>
          <p:cNvSpPr/>
          <p:nvPr>
            <p:custDataLst>
              <p:tags r:id="rId8"/>
            </p:custDataLst>
          </p:nvPr>
        </p:nvSpPr>
        <p:spPr>
          <a:xfrm>
            <a:off x="10525794" y="2924582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Flowchart: Decision 16"/>
          <p:cNvSpPr/>
          <p:nvPr>
            <p:custDataLst>
              <p:tags r:id="rId9"/>
            </p:custDataLst>
          </p:nvPr>
        </p:nvSpPr>
        <p:spPr>
          <a:xfrm>
            <a:off x="11393508" y="280021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PA_直接连接符 12"/>
          <p:cNvCxnSpPr/>
          <p:nvPr>
            <p:custDataLst>
              <p:tags r:id="rId10"/>
            </p:custDataLst>
          </p:nvPr>
        </p:nvCxnSpPr>
        <p:spPr>
          <a:xfrm>
            <a:off x="7912705" y="4977436"/>
            <a:ext cx="0" cy="1603086"/>
          </a:xfrm>
          <a:prstGeom prst="line">
            <a:avLst/>
          </a:prstGeom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A_Flowchart: Decision 20"/>
          <p:cNvSpPr/>
          <p:nvPr>
            <p:custDataLst>
              <p:tags r:id="rId11"/>
            </p:custDataLst>
          </p:nvPr>
        </p:nvSpPr>
        <p:spPr>
          <a:xfrm>
            <a:off x="10943632" y="3122134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PA_文本框 45"/>
          <p:cNvSpPr txBox="1"/>
          <p:nvPr>
            <p:custDataLst>
              <p:tags r:id="rId12"/>
            </p:custDataLst>
          </p:nvPr>
        </p:nvSpPr>
        <p:spPr>
          <a:xfrm>
            <a:off x="1355218" y="5887439"/>
            <a:ext cx="574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方正细圆简体" pitchFamily="2" charset="-122"/>
              </a:rPr>
              <a:t>Internet · Shipping · Arbitration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ea typeface="方正细圆简体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PA_Flowchart: Decision 22"/>
          <p:cNvSpPr/>
          <p:nvPr>
            <p:custDataLst>
              <p:tags r:id="rId13"/>
            </p:custDataLst>
          </p:nvPr>
        </p:nvSpPr>
        <p:spPr>
          <a:xfrm>
            <a:off x="11193456" y="4536955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PA_文本框 45"/>
          <p:cNvSpPr txBox="1"/>
          <p:nvPr>
            <p:custDataLst>
              <p:tags r:id="rId14"/>
            </p:custDataLst>
          </p:nvPr>
        </p:nvSpPr>
        <p:spPr>
          <a:xfrm>
            <a:off x="8342619" y="6018593"/>
            <a:ext cx="3265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方正细圆简体" pitchFamily="2" charset="-122"/>
              </a:rPr>
              <a:t>Dr· Chen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方正细圆简体" pitchFamily="2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方正细圆简体" pitchFamily="2" charset="-122"/>
              </a:rPr>
              <a:t>Zhongqian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ea typeface="方正细圆简体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1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250"/>
                            </p:stCondLst>
                            <p:childTnLst>
                              <p:par>
                                <p:cTn id="65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37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21" grpId="0" animBg="1"/>
      <p:bldP spid="20" grpId="0"/>
      <p:bldP spid="23" grpId="0" animBg="1"/>
      <p:bldP spid="23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oal_train-2560x144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905" y="1193915"/>
            <a:ext cx="9505737" cy="2262517"/>
          </a:xfrm>
          <a:prstGeom prst="rect">
            <a:avLst/>
          </a:prstGeom>
          <a:noFill/>
          <a:ln w="12700">
            <a:miter lim="400000"/>
            <a:headEnd/>
            <a:tailEnd/>
          </a:ln>
        </p:spPr>
      </p:pic>
      <p:sp>
        <p:nvSpPr>
          <p:cNvPr id="40" name="Shape 1545"/>
          <p:cNvSpPr/>
          <p:nvPr/>
        </p:nvSpPr>
        <p:spPr>
          <a:xfrm>
            <a:off x="858247" y="494178"/>
            <a:ext cx="7196030" cy="47327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647635"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主体验证</a:t>
            </a:r>
            <a:endParaRPr lang="zh-CN" altLang="en-US" sz="3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BFA797C-B116-493E-96DF-12C87CBE8B16}"/>
              </a:ext>
            </a:extLst>
          </p:cNvPr>
          <p:cNvGrpSpPr/>
          <p:nvPr/>
        </p:nvGrpSpPr>
        <p:grpSpPr>
          <a:xfrm>
            <a:off x="3105183" y="3477421"/>
            <a:ext cx="2966605" cy="2851198"/>
            <a:chOff x="1355761" y="2092093"/>
            <a:chExt cx="3108733" cy="2699416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647A839B-E0F9-4F46-89CC-5666ABB43111}"/>
                </a:ext>
              </a:extLst>
            </p:cNvPr>
            <p:cNvGrpSpPr/>
            <p:nvPr/>
          </p:nvGrpSpPr>
          <p:grpSpPr>
            <a:xfrm>
              <a:off x="1355761" y="2092093"/>
              <a:ext cx="2945066" cy="2409381"/>
              <a:chOff x="3287072" y="1478627"/>
              <a:chExt cx="2531662" cy="2071174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750BC27C-20FE-4745-A5C5-4EDAC19C628C}"/>
                  </a:ext>
                </a:extLst>
              </p:cNvPr>
              <p:cNvSpPr/>
              <p:nvPr/>
            </p:nvSpPr>
            <p:spPr>
              <a:xfrm>
                <a:off x="3287072" y="1478627"/>
                <a:ext cx="2531662" cy="2071174"/>
              </a:xfrm>
              <a:prstGeom prst="rect">
                <a:avLst/>
              </a:prstGeom>
              <a:noFill/>
              <a:ln w="6350" cmpd="sng">
                <a:solidFill>
                  <a:srgbClr val="5D6E8E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09">
                  <a:defRPr/>
                </a:pPr>
                <a:endParaRPr sz="2400" b="1">
                  <a:solidFill>
                    <a:srgbClr val="4472C4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9D533F9-55D9-4D09-9FD2-3323DE9AB13B}"/>
                  </a:ext>
                </a:extLst>
              </p:cNvPr>
              <p:cNvSpPr/>
              <p:nvPr/>
            </p:nvSpPr>
            <p:spPr>
              <a:xfrm>
                <a:off x="3520746" y="1698412"/>
                <a:ext cx="435496" cy="34493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5D6E8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>
                <a:noAutofit/>
              </a:bodyPr>
              <a:lstStyle/>
              <a:p>
                <a:pPr algn="ctr" defTabSz="914309">
                  <a:defRPr/>
                </a:pPr>
                <a:endParaRPr lang="en-US" sz="2800" b="1" dirty="0">
                  <a:solidFill>
                    <a:srgbClr val="4472C4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24048E02-9A7A-45D2-ACFD-F4C5754BF32D}"/>
                </a:ext>
              </a:extLst>
            </p:cNvPr>
            <p:cNvSpPr/>
            <p:nvPr/>
          </p:nvSpPr>
          <p:spPr>
            <a:xfrm>
              <a:off x="1487317" y="2857947"/>
              <a:ext cx="2681954" cy="193356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 defTabSz="914309"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一般而言，网络世界的实名核验通过两要素、三要素或者四要素比对完成，或通过提取了进行生物识别（人脸、语音）的哈希还原比对。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EBD5935-40CA-48BF-9A9A-1D39A7FF4AEB}"/>
                </a:ext>
              </a:extLst>
            </p:cNvPr>
            <p:cNvSpPr/>
            <p:nvPr/>
          </p:nvSpPr>
          <p:spPr>
            <a:xfrm>
              <a:off x="2222520" y="2347768"/>
              <a:ext cx="2241974" cy="47144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 defTabSz="914309">
                <a:lnSpc>
                  <a:spcPct val="120000"/>
                </a:lnSpc>
                <a:defRPr/>
              </a:pPr>
              <a:r>
                <a:rPr lang="zh-CN" altLang="en-US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实名验证</a:t>
              </a:r>
              <a:endParaRPr lang="en-US" altLang="zh-CN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Group 21">
            <a:extLst>
              <a:ext uri="{FF2B5EF4-FFF2-40B4-BE49-F238E27FC236}">
                <a16:creationId xmlns:a16="http://schemas.microsoft.com/office/drawing/2014/main" id="{0F518C2C-0206-4653-A5B4-0A978DB85101}"/>
              </a:ext>
            </a:extLst>
          </p:cNvPr>
          <p:cNvGrpSpPr/>
          <p:nvPr/>
        </p:nvGrpSpPr>
        <p:grpSpPr>
          <a:xfrm>
            <a:off x="408137" y="1202863"/>
            <a:ext cx="2810419" cy="5224791"/>
            <a:chOff x="-3768725" y="1125538"/>
            <a:chExt cx="2517775" cy="4862513"/>
          </a:xfrm>
        </p:grpSpPr>
        <p:sp>
          <p:nvSpPr>
            <p:cNvPr id="27" name="Freeform: Shape 22">
              <a:extLst>
                <a:ext uri="{FF2B5EF4-FFF2-40B4-BE49-F238E27FC236}">
                  <a16:creationId xmlns:a16="http://schemas.microsoft.com/office/drawing/2014/main" id="{2B37A34E-AA75-451A-92D9-62EFE6D97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41738" y="1125538"/>
              <a:ext cx="2478087" cy="4862513"/>
            </a:xfrm>
            <a:custGeom>
              <a:avLst/>
              <a:gdLst>
                <a:gd name="T0" fmla="*/ 1393 w 1393"/>
                <a:gd name="T1" fmla="*/ 2559 h 2739"/>
                <a:gd name="T2" fmla="*/ 1213 w 1393"/>
                <a:gd name="T3" fmla="*/ 2739 h 2739"/>
                <a:gd name="T4" fmla="*/ 180 w 1393"/>
                <a:gd name="T5" fmla="*/ 2739 h 2739"/>
                <a:gd name="T6" fmla="*/ 0 w 1393"/>
                <a:gd name="T7" fmla="*/ 2559 h 2739"/>
                <a:gd name="T8" fmla="*/ 0 w 1393"/>
                <a:gd name="T9" fmla="*/ 180 h 2739"/>
                <a:gd name="T10" fmla="*/ 180 w 1393"/>
                <a:gd name="T11" fmla="*/ 0 h 2739"/>
                <a:gd name="T12" fmla="*/ 1213 w 1393"/>
                <a:gd name="T13" fmla="*/ 0 h 2739"/>
                <a:gd name="T14" fmla="*/ 1393 w 1393"/>
                <a:gd name="T15" fmla="*/ 180 h 2739"/>
                <a:gd name="T16" fmla="*/ 1393 w 1393"/>
                <a:gd name="T17" fmla="*/ 2559 h 2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93" h="2739">
                  <a:moveTo>
                    <a:pt x="1393" y="2559"/>
                  </a:moveTo>
                  <a:cubicBezTo>
                    <a:pt x="1393" y="2658"/>
                    <a:pt x="1312" y="2739"/>
                    <a:pt x="1213" y="2739"/>
                  </a:cubicBezTo>
                  <a:cubicBezTo>
                    <a:pt x="180" y="2739"/>
                    <a:pt x="180" y="2739"/>
                    <a:pt x="180" y="2739"/>
                  </a:cubicBezTo>
                  <a:cubicBezTo>
                    <a:pt x="81" y="2739"/>
                    <a:pt x="0" y="2658"/>
                    <a:pt x="0" y="2559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81"/>
                    <a:pt x="81" y="0"/>
                    <a:pt x="180" y="0"/>
                  </a:cubicBezTo>
                  <a:cubicBezTo>
                    <a:pt x="1213" y="0"/>
                    <a:pt x="1213" y="0"/>
                    <a:pt x="1213" y="0"/>
                  </a:cubicBezTo>
                  <a:cubicBezTo>
                    <a:pt x="1312" y="0"/>
                    <a:pt x="1393" y="81"/>
                    <a:pt x="1393" y="180"/>
                  </a:cubicBezTo>
                  <a:cubicBezTo>
                    <a:pt x="1393" y="2559"/>
                    <a:pt x="1393" y="2559"/>
                    <a:pt x="1393" y="2559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defTabSz="914309">
                <a:defRPr/>
              </a:pPr>
              <a:endParaRPr>
                <a:solidFill>
                  <a:prstClr val="black"/>
                </a:solidFill>
                <a:latin typeface="等线"/>
                <a:ea typeface="微软雅黑"/>
              </a:endParaRPr>
            </a:p>
          </p:txBody>
        </p:sp>
        <p:sp>
          <p:nvSpPr>
            <p:cNvPr id="28" name="Freeform: Shape 23">
              <a:extLst>
                <a:ext uri="{FF2B5EF4-FFF2-40B4-BE49-F238E27FC236}">
                  <a16:creationId xmlns:a16="http://schemas.microsoft.com/office/drawing/2014/main" id="{77F005E5-8CBE-4431-86C9-B2A4A3220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13163" y="1141414"/>
              <a:ext cx="2430462" cy="4830763"/>
            </a:xfrm>
            <a:custGeom>
              <a:avLst/>
              <a:gdLst>
                <a:gd name="T0" fmla="*/ 1366 w 1366"/>
                <a:gd name="T1" fmla="*/ 2542 h 2721"/>
                <a:gd name="T2" fmla="*/ 1189 w 1366"/>
                <a:gd name="T3" fmla="*/ 2721 h 2721"/>
                <a:gd name="T4" fmla="*/ 176 w 1366"/>
                <a:gd name="T5" fmla="*/ 2721 h 2721"/>
                <a:gd name="T6" fmla="*/ 0 w 1366"/>
                <a:gd name="T7" fmla="*/ 2542 h 2721"/>
                <a:gd name="T8" fmla="*/ 0 w 1366"/>
                <a:gd name="T9" fmla="*/ 179 h 2721"/>
                <a:gd name="T10" fmla="*/ 176 w 1366"/>
                <a:gd name="T11" fmla="*/ 0 h 2721"/>
                <a:gd name="T12" fmla="*/ 1189 w 1366"/>
                <a:gd name="T13" fmla="*/ 0 h 2721"/>
                <a:gd name="T14" fmla="*/ 1366 w 1366"/>
                <a:gd name="T15" fmla="*/ 179 h 2721"/>
                <a:gd name="T16" fmla="*/ 1366 w 1366"/>
                <a:gd name="T17" fmla="*/ 2542 h 2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6" h="2721">
                  <a:moveTo>
                    <a:pt x="1366" y="2542"/>
                  </a:moveTo>
                  <a:cubicBezTo>
                    <a:pt x="1366" y="2641"/>
                    <a:pt x="1287" y="2721"/>
                    <a:pt x="1189" y="2721"/>
                  </a:cubicBezTo>
                  <a:cubicBezTo>
                    <a:pt x="176" y="2721"/>
                    <a:pt x="176" y="2721"/>
                    <a:pt x="176" y="2721"/>
                  </a:cubicBezTo>
                  <a:cubicBezTo>
                    <a:pt x="79" y="2721"/>
                    <a:pt x="0" y="2641"/>
                    <a:pt x="0" y="2542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80"/>
                    <a:pt x="79" y="0"/>
                    <a:pt x="176" y="0"/>
                  </a:cubicBezTo>
                  <a:cubicBezTo>
                    <a:pt x="1189" y="0"/>
                    <a:pt x="1189" y="0"/>
                    <a:pt x="1189" y="0"/>
                  </a:cubicBezTo>
                  <a:cubicBezTo>
                    <a:pt x="1287" y="0"/>
                    <a:pt x="1366" y="80"/>
                    <a:pt x="1366" y="179"/>
                  </a:cubicBezTo>
                  <a:cubicBezTo>
                    <a:pt x="1366" y="2542"/>
                    <a:pt x="1366" y="2542"/>
                    <a:pt x="1366" y="2542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defTabSz="914309">
                <a:defRPr/>
              </a:pPr>
              <a:endParaRPr>
                <a:solidFill>
                  <a:prstClr val="black"/>
                </a:solidFill>
                <a:latin typeface="等线"/>
                <a:ea typeface="微软雅黑"/>
              </a:endParaRPr>
            </a:p>
          </p:txBody>
        </p:sp>
        <p:sp>
          <p:nvSpPr>
            <p:cNvPr id="29" name="Oval 25">
              <a:extLst>
                <a:ext uri="{FF2B5EF4-FFF2-40B4-BE49-F238E27FC236}">
                  <a16:creationId xmlns:a16="http://schemas.microsoft.com/office/drawing/2014/main" id="{926EBE47-0217-410E-97F0-A8941A6D5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2673350" y="5507038"/>
              <a:ext cx="361950" cy="36036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 defTabSz="914309">
                <a:defRPr/>
              </a:pPr>
              <a:endParaRPr>
                <a:solidFill>
                  <a:prstClr val="black"/>
                </a:solidFill>
                <a:latin typeface="等线"/>
                <a:ea typeface="微软雅黑"/>
              </a:endParaRPr>
            </a:p>
          </p:txBody>
        </p:sp>
        <p:sp>
          <p:nvSpPr>
            <p:cNvPr id="30" name="Freeform: Shape 26">
              <a:extLst>
                <a:ext uri="{FF2B5EF4-FFF2-40B4-BE49-F238E27FC236}">
                  <a16:creationId xmlns:a16="http://schemas.microsoft.com/office/drawing/2014/main" id="{3A4DAEC6-89B7-4FDE-99A8-11F819666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20950" y="1254125"/>
              <a:ext cx="47625" cy="46038"/>
            </a:xfrm>
            <a:custGeom>
              <a:avLst/>
              <a:gdLst>
                <a:gd name="T0" fmla="*/ 13 w 27"/>
                <a:gd name="T1" fmla="*/ 0 h 26"/>
                <a:gd name="T2" fmla="*/ 0 w 27"/>
                <a:gd name="T3" fmla="*/ 13 h 26"/>
                <a:gd name="T4" fmla="*/ 13 w 27"/>
                <a:gd name="T5" fmla="*/ 26 h 26"/>
                <a:gd name="T6" fmla="*/ 25 w 27"/>
                <a:gd name="T7" fmla="*/ 13 h 26"/>
                <a:gd name="T8" fmla="*/ 27 w 27"/>
                <a:gd name="T9" fmla="*/ 13 h 26"/>
                <a:gd name="T10" fmla="*/ 27 w 27"/>
                <a:gd name="T11" fmla="*/ 13 h 26"/>
                <a:gd name="T12" fmla="*/ 25 w 27"/>
                <a:gd name="T13" fmla="*/ 13 h 26"/>
                <a:gd name="T14" fmla="*/ 13 w 27"/>
                <a:gd name="T1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5" y="20"/>
                    <a:pt x="25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20" y="0"/>
                    <a:pt x="13" y="0"/>
                  </a:cubicBezTo>
                </a:path>
              </a:pathLst>
            </a:custGeom>
            <a:solidFill>
              <a:srgbClr val="9F9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309">
                <a:defRPr/>
              </a:pPr>
              <a:endParaRPr>
                <a:solidFill>
                  <a:prstClr val="black"/>
                </a:solidFill>
                <a:latin typeface="等线"/>
                <a:ea typeface="微软雅黑"/>
              </a:endParaRPr>
            </a:p>
          </p:txBody>
        </p:sp>
        <p:sp>
          <p:nvSpPr>
            <p:cNvPr id="31" name="Freeform: Shape 27">
              <a:extLst>
                <a:ext uri="{FF2B5EF4-FFF2-40B4-BE49-F238E27FC236}">
                  <a16:creationId xmlns:a16="http://schemas.microsoft.com/office/drawing/2014/main" id="{4451A4BC-7B43-4485-85C6-4319D17EC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28888" y="1246188"/>
              <a:ext cx="58737" cy="60325"/>
            </a:xfrm>
            <a:custGeom>
              <a:avLst/>
              <a:gdLst>
                <a:gd name="T0" fmla="*/ 33 w 33"/>
                <a:gd name="T1" fmla="*/ 17 h 34"/>
                <a:gd name="T2" fmla="*/ 33 w 33"/>
                <a:gd name="T3" fmla="*/ 17 h 34"/>
                <a:gd name="T4" fmla="*/ 33 w 33"/>
                <a:gd name="T5" fmla="*/ 17 h 34"/>
                <a:gd name="T6" fmla="*/ 17 w 33"/>
                <a:gd name="T7" fmla="*/ 0 h 34"/>
                <a:gd name="T8" fmla="*/ 0 w 33"/>
                <a:gd name="T9" fmla="*/ 17 h 34"/>
                <a:gd name="T10" fmla="*/ 17 w 33"/>
                <a:gd name="T11" fmla="*/ 34 h 34"/>
                <a:gd name="T12" fmla="*/ 33 w 33"/>
                <a:gd name="T13" fmla="*/ 17 h 34"/>
                <a:gd name="T14" fmla="*/ 31 w 33"/>
                <a:gd name="T15" fmla="*/ 17 h 34"/>
                <a:gd name="T16" fmla="*/ 29 w 33"/>
                <a:gd name="T17" fmla="*/ 17 h 34"/>
                <a:gd name="T18" fmla="*/ 17 w 33"/>
                <a:gd name="T19" fmla="*/ 30 h 34"/>
                <a:gd name="T20" fmla="*/ 4 w 33"/>
                <a:gd name="T21" fmla="*/ 17 h 34"/>
                <a:gd name="T22" fmla="*/ 17 w 33"/>
                <a:gd name="T23" fmla="*/ 4 h 34"/>
                <a:gd name="T24" fmla="*/ 29 w 33"/>
                <a:gd name="T25" fmla="*/ 17 h 34"/>
                <a:gd name="T26" fmla="*/ 31 w 33"/>
                <a:gd name="T27" fmla="*/ 17 h 34"/>
                <a:gd name="T28" fmla="*/ 33 w 33"/>
                <a:gd name="T29" fmla="*/ 17 h 34"/>
                <a:gd name="T30" fmla="*/ 33 w 33"/>
                <a:gd name="T31" fmla="*/ 17 h 34"/>
                <a:gd name="T32" fmla="*/ 17 w 33"/>
                <a:gd name="T3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34">
                  <a:moveTo>
                    <a:pt x="33" y="17"/>
                  </a:move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moveTo>
                    <a:pt x="17" y="0"/>
                  </a:move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4"/>
                    <a:pt x="17" y="34"/>
                  </a:cubicBezTo>
                  <a:cubicBezTo>
                    <a:pt x="26" y="34"/>
                    <a:pt x="33" y="26"/>
                    <a:pt x="33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4"/>
                    <a:pt x="24" y="30"/>
                    <a:pt x="17" y="30"/>
                  </a:cubicBezTo>
                  <a:cubicBezTo>
                    <a:pt x="10" y="30"/>
                    <a:pt x="4" y="24"/>
                    <a:pt x="4" y="17"/>
                  </a:cubicBezTo>
                  <a:cubicBezTo>
                    <a:pt x="4" y="10"/>
                    <a:pt x="10" y="4"/>
                    <a:pt x="17" y="4"/>
                  </a:cubicBezTo>
                  <a:cubicBezTo>
                    <a:pt x="24" y="4"/>
                    <a:pt x="29" y="10"/>
                    <a:pt x="29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8"/>
                    <a:pt x="26" y="0"/>
                    <a:pt x="1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309">
                <a:defRPr/>
              </a:pPr>
              <a:endParaRPr>
                <a:solidFill>
                  <a:prstClr val="black"/>
                </a:solidFill>
                <a:latin typeface="等线"/>
                <a:ea typeface="微软雅黑"/>
              </a:endParaRPr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9AFFF2F8-1D79-4CFC-AFAE-80787E96E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0525" y="1395413"/>
              <a:ext cx="77787" cy="74613"/>
            </a:xfrm>
            <a:custGeom>
              <a:avLst/>
              <a:gdLst>
                <a:gd name="T0" fmla="*/ 21 w 44"/>
                <a:gd name="T1" fmla="*/ 0 h 42"/>
                <a:gd name="T2" fmla="*/ 6 w 44"/>
                <a:gd name="T3" fmla="*/ 6 h 42"/>
                <a:gd name="T4" fmla="*/ 0 w 44"/>
                <a:gd name="T5" fmla="*/ 21 h 42"/>
                <a:gd name="T6" fmla="*/ 6 w 44"/>
                <a:gd name="T7" fmla="*/ 36 h 42"/>
                <a:gd name="T8" fmla="*/ 21 w 44"/>
                <a:gd name="T9" fmla="*/ 42 h 42"/>
                <a:gd name="T10" fmla="*/ 36 w 44"/>
                <a:gd name="T11" fmla="*/ 36 h 42"/>
                <a:gd name="T12" fmla="*/ 42 w 44"/>
                <a:gd name="T13" fmla="*/ 21 h 42"/>
                <a:gd name="T14" fmla="*/ 44 w 44"/>
                <a:gd name="T15" fmla="*/ 21 h 42"/>
                <a:gd name="T16" fmla="*/ 44 w 44"/>
                <a:gd name="T17" fmla="*/ 21 h 42"/>
                <a:gd name="T18" fmla="*/ 42 w 44"/>
                <a:gd name="T19" fmla="*/ 21 h 42"/>
                <a:gd name="T20" fmla="*/ 36 w 44"/>
                <a:gd name="T21" fmla="*/ 6 h 42"/>
                <a:gd name="T22" fmla="*/ 21 w 44"/>
                <a:gd name="T2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42">
                  <a:moveTo>
                    <a:pt x="21" y="0"/>
                  </a:moveTo>
                  <a:cubicBezTo>
                    <a:pt x="15" y="0"/>
                    <a:pt x="10" y="3"/>
                    <a:pt x="6" y="6"/>
                  </a:cubicBezTo>
                  <a:cubicBezTo>
                    <a:pt x="3" y="10"/>
                    <a:pt x="0" y="15"/>
                    <a:pt x="0" y="21"/>
                  </a:cubicBezTo>
                  <a:cubicBezTo>
                    <a:pt x="0" y="27"/>
                    <a:pt x="3" y="32"/>
                    <a:pt x="6" y="36"/>
                  </a:cubicBezTo>
                  <a:cubicBezTo>
                    <a:pt x="10" y="39"/>
                    <a:pt x="15" y="42"/>
                    <a:pt x="21" y="42"/>
                  </a:cubicBezTo>
                  <a:cubicBezTo>
                    <a:pt x="27" y="42"/>
                    <a:pt x="32" y="39"/>
                    <a:pt x="36" y="36"/>
                  </a:cubicBezTo>
                  <a:cubicBezTo>
                    <a:pt x="39" y="32"/>
                    <a:pt x="42" y="27"/>
                    <a:pt x="42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15"/>
                    <a:pt x="39" y="10"/>
                    <a:pt x="36" y="6"/>
                  </a:cubicBezTo>
                  <a:cubicBezTo>
                    <a:pt x="32" y="3"/>
                    <a:pt x="27" y="0"/>
                    <a:pt x="21" y="0"/>
                  </a:cubicBezTo>
                </a:path>
              </a:pathLst>
            </a:custGeom>
            <a:solidFill>
              <a:srgbClr val="9F9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309">
                <a:defRPr/>
              </a:pPr>
              <a:endParaRPr>
                <a:solidFill>
                  <a:prstClr val="black"/>
                </a:solidFill>
                <a:latin typeface="等线"/>
                <a:ea typeface="微软雅黑"/>
              </a:endParaRPr>
            </a:p>
          </p:txBody>
        </p:sp>
        <p:sp>
          <p:nvSpPr>
            <p:cNvPr id="33" name="Freeform: Shape 29">
              <a:extLst>
                <a:ext uri="{FF2B5EF4-FFF2-40B4-BE49-F238E27FC236}">
                  <a16:creationId xmlns:a16="http://schemas.microsoft.com/office/drawing/2014/main" id="{079BECC4-C91B-4004-B51E-21CC9FB79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38463" y="1389063"/>
              <a:ext cx="88900" cy="88900"/>
            </a:xfrm>
            <a:custGeom>
              <a:avLst/>
              <a:gdLst>
                <a:gd name="T0" fmla="*/ 50 w 50"/>
                <a:gd name="T1" fmla="*/ 25 h 50"/>
                <a:gd name="T2" fmla="*/ 50 w 50"/>
                <a:gd name="T3" fmla="*/ 25 h 50"/>
                <a:gd name="T4" fmla="*/ 50 w 50"/>
                <a:gd name="T5" fmla="*/ 25 h 50"/>
                <a:gd name="T6" fmla="*/ 25 w 50"/>
                <a:gd name="T7" fmla="*/ 0 h 50"/>
                <a:gd name="T8" fmla="*/ 0 w 50"/>
                <a:gd name="T9" fmla="*/ 25 h 50"/>
                <a:gd name="T10" fmla="*/ 25 w 50"/>
                <a:gd name="T11" fmla="*/ 50 h 50"/>
                <a:gd name="T12" fmla="*/ 50 w 50"/>
                <a:gd name="T13" fmla="*/ 25 h 50"/>
                <a:gd name="T14" fmla="*/ 48 w 50"/>
                <a:gd name="T15" fmla="*/ 25 h 50"/>
                <a:gd name="T16" fmla="*/ 46 w 50"/>
                <a:gd name="T17" fmla="*/ 25 h 50"/>
                <a:gd name="T18" fmla="*/ 40 w 50"/>
                <a:gd name="T19" fmla="*/ 40 h 50"/>
                <a:gd name="T20" fmla="*/ 25 w 50"/>
                <a:gd name="T21" fmla="*/ 46 h 50"/>
                <a:gd name="T22" fmla="*/ 10 w 50"/>
                <a:gd name="T23" fmla="*/ 40 h 50"/>
                <a:gd name="T24" fmla="*/ 4 w 50"/>
                <a:gd name="T25" fmla="*/ 25 h 50"/>
                <a:gd name="T26" fmla="*/ 10 w 50"/>
                <a:gd name="T27" fmla="*/ 10 h 50"/>
                <a:gd name="T28" fmla="*/ 25 w 50"/>
                <a:gd name="T29" fmla="*/ 4 h 50"/>
                <a:gd name="T30" fmla="*/ 40 w 50"/>
                <a:gd name="T31" fmla="*/ 10 h 50"/>
                <a:gd name="T32" fmla="*/ 46 w 50"/>
                <a:gd name="T33" fmla="*/ 25 h 50"/>
                <a:gd name="T34" fmla="*/ 48 w 50"/>
                <a:gd name="T35" fmla="*/ 25 h 50"/>
                <a:gd name="T36" fmla="*/ 50 w 50"/>
                <a:gd name="T37" fmla="*/ 25 h 50"/>
                <a:gd name="T38" fmla="*/ 50 w 50"/>
                <a:gd name="T39" fmla="*/ 25 h 50"/>
                <a:gd name="T40" fmla="*/ 25 w 50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50">
                  <a:moveTo>
                    <a:pt x="50" y="25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9" y="50"/>
                    <a:pt x="50" y="39"/>
                    <a:pt x="50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31"/>
                    <a:pt x="43" y="36"/>
                    <a:pt x="40" y="40"/>
                  </a:cubicBezTo>
                  <a:cubicBezTo>
                    <a:pt x="36" y="43"/>
                    <a:pt x="31" y="46"/>
                    <a:pt x="25" y="46"/>
                  </a:cubicBezTo>
                  <a:cubicBezTo>
                    <a:pt x="19" y="46"/>
                    <a:pt x="14" y="43"/>
                    <a:pt x="10" y="40"/>
                  </a:cubicBezTo>
                  <a:cubicBezTo>
                    <a:pt x="7" y="36"/>
                    <a:pt x="4" y="31"/>
                    <a:pt x="4" y="25"/>
                  </a:cubicBezTo>
                  <a:cubicBezTo>
                    <a:pt x="4" y="19"/>
                    <a:pt x="7" y="14"/>
                    <a:pt x="10" y="10"/>
                  </a:cubicBezTo>
                  <a:cubicBezTo>
                    <a:pt x="14" y="7"/>
                    <a:pt x="19" y="4"/>
                    <a:pt x="25" y="4"/>
                  </a:cubicBezTo>
                  <a:cubicBezTo>
                    <a:pt x="31" y="4"/>
                    <a:pt x="36" y="7"/>
                    <a:pt x="40" y="10"/>
                  </a:cubicBezTo>
                  <a:cubicBezTo>
                    <a:pt x="43" y="14"/>
                    <a:pt x="46" y="19"/>
                    <a:pt x="46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309">
                <a:defRPr/>
              </a:pPr>
              <a:endParaRPr>
                <a:solidFill>
                  <a:prstClr val="black"/>
                </a:solidFill>
                <a:latin typeface="等线"/>
                <a:ea typeface="微软雅黑"/>
              </a:endParaRPr>
            </a:p>
          </p:txBody>
        </p:sp>
        <p:sp>
          <p:nvSpPr>
            <p:cNvPr id="34" name="Freeform: Shape 30">
              <a:extLst>
                <a:ext uri="{FF2B5EF4-FFF2-40B4-BE49-F238E27FC236}">
                  <a16:creationId xmlns:a16="http://schemas.microsoft.com/office/drawing/2014/main" id="{72D7EA04-D3D2-43D0-BD25-A67FC91B8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695575" y="1419225"/>
              <a:ext cx="393700" cy="39688"/>
            </a:xfrm>
            <a:custGeom>
              <a:avLst/>
              <a:gdLst>
                <a:gd name="T0" fmla="*/ 210 w 221"/>
                <a:gd name="T1" fmla="*/ 0 h 23"/>
                <a:gd name="T2" fmla="*/ 11 w 221"/>
                <a:gd name="T3" fmla="*/ 0 h 23"/>
                <a:gd name="T4" fmla="*/ 0 w 221"/>
                <a:gd name="T5" fmla="*/ 11 h 23"/>
                <a:gd name="T6" fmla="*/ 11 w 221"/>
                <a:gd name="T7" fmla="*/ 23 h 23"/>
                <a:gd name="T8" fmla="*/ 210 w 221"/>
                <a:gd name="T9" fmla="*/ 23 h 23"/>
                <a:gd name="T10" fmla="*/ 221 w 221"/>
                <a:gd name="T11" fmla="*/ 11 h 23"/>
                <a:gd name="T12" fmla="*/ 210 w 221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23">
                  <a:moveTo>
                    <a:pt x="21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210" y="23"/>
                    <a:pt x="210" y="23"/>
                    <a:pt x="210" y="23"/>
                  </a:cubicBezTo>
                  <a:cubicBezTo>
                    <a:pt x="216" y="23"/>
                    <a:pt x="221" y="18"/>
                    <a:pt x="221" y="11"/>
                  </a:cubicBezTo>
                  <a:cubicBezTo>
                    <a:pt x="221" y="5"/>
                    <a:pt x="216" y="0"/>
                    <a:pt x="210" y="0"/>
                  </a:cubicBezTo>
                </a:path>
              </a:pathLst>
            </a:custGeom>
            <a:solidFill>
              <a:srgbClr val="9F9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4309">
                <a:defRPr/>
              </a:pPr>
              <a:endParaRPr>
                <a:solidFill>
                  <a:prstClr val="black"/>
                </a:solidFill>
                <a:latin typeface="等线"/>
                <a:ea typeface="微软雅黑"/>
              </a:endParaRPr>
            </a:p>
          </p:txBody>
        </p:sp>
        <p:sp>
          <p:nvSpPr>
            <p:cNvPr id="35" name="Freeform: Shape 33">
              <a:extLst>
                <a:ext uri="{FF2B5EF4-FFF2-40B4-BE49-F238E27FC236}">
                  <a16:creationId xmlns:a16="http://schemas.microsoft.com/office/drawing/2014/main" id="{1CE19C0E-DA8C-4A78-99F7-F643B782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68725" y="1736725"/>
              <a:ext cx="31750" cy="215900"/>
            </a:xfrm>
            <a:custGeom>
              <a:avLst/>
              <a:gdLst>
                <a:gd name="T0" fmla="*/ 18 w 18"/>
                <a:gd name="T1" fmla="*/ 113 h 122"/>
                <a:gd name="T2" fmla="*/ 9 w 18"/>
                <a:gd name="T3" fmla="*/ 122 h 122"/>
                <a:gd name="T4" fmla="*/ 0 w 18"/>
                <a:gd name="T5" fmla="*/ 113 h 122"/>
                <a:gd name="T6" fmla="*/ 0 w 18"/>
                <a:gd name="T7" fmla="*/ 9 h 122"/>
                <a:gd name="T8" fmla="*/ 9 w 18"/>
                <a:gd name="T9" fmla="*/ 0 h 122"/>
                <a:gd name="T10" fmla="*/ 18 w 18"/>
                <a:gd name="T11" fmla="*/ 9 h 122"/>
                <a:gd name="T12" fmla="*/ 18 w 18"/>
                <a:gd name="T13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2">
                  <a:moveTo>
                    <a:pt x="18" y="113"/>
                  </a:moveTo>
                  <a:cubicBezTo>
                    <a:pt x="18" y="118"/>
                    <a:pt x="14" y="122"/>
                    <a:pt x="9" y="122"/>
                  </a:cubicBezTo>
                  <a:cubicBezTo>
                    <a:pt x="4" y="122"/>
                    <a:pt x="0" y="118"/>
                    <a:pt x="0" y="11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lnTo>
                    <a:pt x="18" y="1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defTabSz="914309">
                <a:defRPr/>
              </a:pPr>
              <a:endParaRPr>
                <a:solidFill>
                  <a:prstClr val="black"/>
                </a:solidFill>
                <a:latin typeface="等线"/>
                <a:ea typeface="微软雅黑"/>
              </a:endParaRPr>
            </a:p>
          </p:txBody>
        </p:sp>
        <p:sp>
          <p:nvSpPr>
            <p:cNvPr id="36" name="Freeform: Shape 34">
              <a:extLst>
                <a:ext uri="{FF2B5EF4-FFF2-40B4-BE49-F238E27FC236}">
                  <a16:creationId xmlns:a16="http://schemas.microsoft.com/office/drawing/2014/main" id="{A82DB1E0-29DF-4246-B364-F5ECA68F7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68725" y="2147888"/>
              <a:ext cx="31750" cy="363538"/>
            </a:xfrm>
            <a:custGeom>
              <a:avLst/>
              <a:gdLst>
                <a:gd name="T0" fmla="*/ 18 w 18"/>
                <a:gd name="T1" fmla="*/ 190 h 205"/>
                <a:gd name="T2" fmla="*/ 9 w 18"/>
                <a:gd name="T3" fmla="*/ 205 h 205"/>
                <a:gd name="T4" fmla="*/ 0 w 18"/>
                <a:gd name="T5" fmla="*/ 190 h 205"/>
                <a:gd name="T6" fmla="*/ 0 w 18"/>
                <a:gd name="T7" fmla="*/ 15 h 205"/>
                <a:gd name="T8" fmla="*/ 9 w 18"/>
                <a:gd name="T9" fmla="*/ 0 h 205"/>
                <a:gd name="T10" fmla="*/ 18 w 18"/>
                <a:gd name="T11" fmla="*/ 15 h 205"/>
                <a:gd name="T12" fmla="*/ 18 w 18"/>
                <a:gd name="T13" fmla="*/ 19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05">
                  <a:moveTo>
                    <a:pt x="18" y="190"/>
                  </a:moveTo>
                  <a:cubicBezTo>
                    <a:pt x="18" y="198"/>
                    <a:pt x="14" y="205"/>
                    <a:pt x="9" y="205"/>
                  </a:cubicBezTo>
                  <a:cubicBezTo>
                    <a:pt x="4" y="205"/>
                    <a:pt x="0" y="198"/>
                    <a:pt x="0" y="19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4" y="0"/>
                    <a:pt x="9" y="0"/>
                  </a:cubicBezTo>
                  <a:cubicBezTo>
                    <a:pt x="14" y="0"/>
                    <a:pt x="18" y="7"/>
                    <a:pt x="18" y="15"/>
                  </a:cubicBezTo>
                  <a:lnTo>
                    <a:pt x="18" y="1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defTabSz="914309">
                <a:defRPr/>
              </a:pPr>
              <a:endParaRPr>
                <a:solidFill>
                  <a:prstClr val="black"/>
                </a:solidFill>
                <a:latin typeface="等线"/>
                <a:ea typeface="微软雅黑"/>
              </a:endParaRPr>
            </a:p>
          </p:txBody>
        </p:sp>
        <p:sp>
          <p:nvSpPr>
            <p:cNvPr id="37" name="Freeform: Shape 35">
              <a:extLst>
                <a:ext uri="{FF2B5EF4-FFF2-40B4-BE49-F238E27FC236}">
                  <a16:creationId xmlns:a16="http://schemas.microsoft.com/office/drawing/2014/main" id="{4FE7E5DB-7AFF-4146-9253-7253EEF81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68725" y="2609850"/>
              <a:ext cx="31750" cy="363538"/>
            </a:xfrm>
            <a:custGeom>
              <a:avLst/>
              <a:gdLst>
                <a:gd name="T0" fmla="*/ 18 w 18"/>
                <a:gd name="T1" fmla="*/ 190 h 205"/>
                <a:gd name="T2" fmla="*/ 9 w 18"/>
                <a:gd name="T3" fmla="*/ 205 h 205"/>
                <a:gd name="T4" fmla="*/ 0 w 18"/>
                <a:gd name="T5" fmla="*/ 190 h 205"/>
                <a:gd name="T6" fmla="*/ 0 w 18"/>
                <a:gd name="T7" fmla="*/ 15 h 205"/>
                <a:gd name="T8" fmla="*/ 9 w 18"/>
                <a:gd name="T9" fmla="*/ 0 h 205"/>
                <a:gd name="T10" fmla="*/ 18 w 18"/>
                <a:gd name="T11" fmla="*/ 15 h 205"/>
                <a:gd name="T12" fmla="*/ 18 w 18"/>
                <a:gd name="T13" fmla="*/ 19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05">
                  <a:moveTo>
                    <a:pt x="18" y="190"/>
                  </a:moveTo>
                  <a:cubicBezTo>
                    <a:pt x="18" y="198"/>
                    <a:pt x="14" y="205"/>
                    <a:pt x="9" y="205"/>
                  </a:cubicBezTo>
                  <a:cubicBezTo>
                    <a:pt x="4" y="205"/>
                    <a:pt x="0" y="198"/>
                    <a:pt x="0" y="19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4" y="0"/>
                    <a:pt x="9" y="0"/>
                  </a:cubicBezTo>
                  <a:cubicBezTo>
                    <a:pt x="14" y="0"/>
                    <a:pt x="18" y="7"/>
                    <a:pt x="18" y="15"/>
                  </a:cubicBezTo>
                  <a:lnTo>
                    <a:pt x="18" y="1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defTabSz="914309">
                <a:defRPr/>
              </a:pPr>
              <a:endParaRPr>
                <a:solidFill>
                  <a:prstClr val="black"/>
                </a:solidFill>
                <a:latin typeface="等线"/>
                <a:ea typeface="微软雅黑"/>
              </a:endParaRPr>
            </a:p>
          </p:txBody>
        </p:sp>
        <p:sp>
          <p:nvSpPr>
            <p:cNvPr id="38" name="Freeform: Shape 36">
              <a:extLst>
                <a:ext uri="{FF2B5EF4-FFF2-40B4-BE49-F238E27FC236}">
                  <a16:creationId xmlns:a16="http://schemas.microsoft.com/office/drawing/2014/main" id="{31F6866E-D266-4FDE-B6A4-DD297209B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82700" y="2147888"/>
              <a:ext cx="31750" cy="363538"/>
            </a:xfrm>
            <a:custGeom>
              <a:avLst/>
              <a:gdLst>
                <a:gd name="T0" fmla="*/ 18 w 18"/>
                <a:gd name="T1" fmla="*/ 190 h 205"/>
                <a:gd name="T2" fmla="*/ 9 w 18"/>
                <a:gd name="T3" fmla="*/ 205 h 205"/>
                <a:gd name="T4" fmla="*/ 0 w 18"/>
                <a:gd name="T5" fmla="*/ 190 h 205"/>
                <a:gd name="T6" fmla="*/ 0 w 18"/>
                <a:gd name="T7" fmla="*/ 15 h 205"/>
                <a:gd name="T8" fmla="*/ 9 w 18"/>
                <a:gd name="T9" fmla="*/ 0 h 205"/>
                <a:gd name="T10" fmla="*/ 18 w 18"/>
                <a:gd name="T11" fmla="*/ 15 h 205"/>
                <a:gd name="T12" fmla="*/ 18 w 18"/>
                <a:gd name="T13" fmla="*/ 19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05">
                  <a:moveTo>
                    <a:pt x="18" y="190"/>
                  </a:moveTo>
                  <a:cubicBezTo>
                    <a:pt x="18" y="198"/>
                    <a:pt x="14" y="205"/>
                    <a:pt x="9" y="205"/>
                  </a:cubicBezTo>
                  <a:cubicBezTo>
                    <a:pt x="4" y="205"/>
                    <a:pt x="0" y="198"/>
                    <a:pt x="0" y="19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4" y="0"/>
                    <a:pt x="9" y="0"/>
                  </a:cubicBezTo>
                  <a:cubicBezTo>
                    <a:pt x="14" y="0"/>
                    <a:pt x="18" y="7"/>
                    <a:pt x="18" y="15"/>
                  </a:cubicBezTo>
                  <a:lnTo>
                    <a:pt x="18" y="1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defTabSz="914309">
                <a:defRPr/>
              </a:pPr>
              <a:endParaRPr>
                <a:solidFill>
                  <a:prstClr val="black"/>
                </a:solidFill>
                <a:latin typeface="等线"/>
                <a:ea typeface="微软雅黑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B249CCF-4537-46E5-B1F2-6335CEAFB126}"/>
              </a:ext>
            </a:extLst>
          </p:cNvPr>
          <p:cNvGrpSpPr/>
          <p:nvPr/>
        </p:nvGrpSpPr>
        <p:grpSpPr>
          <a:xfrm>
            <a:off x="6452286" y="1276536"/>
            <a:ext cx="1071860" cy="5117873"/>
            <a:chOff x="6557252" y="3617332"/>
            <a:chExt cx="962615" cy="3240668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02B6E869-E3C5-496D-801F-2FBCC1C44A66}"/>
                </a:ext>
              </a:extLst>
            </p:cNvPr>
            <p:cNvSpPr txBox="1"/>
            <p:nvPr/>
          </p:nvSpPr>
          <p:spPr>
            <a:xfrm>
              <a:off x="6557252" y="3617332"/>
              <a:ext cx="718660" cy="70808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defTabSz="914309">
                <a:defRPr/>
              </a:pPr>
              <a:r>
                <a:rPr lang="zh-CN" altLang="en-US" sz="4000" dirty="0">
                  <a:solidFill>
                    <a:srgbClr val="4472C4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</a:t>
              </a:r>
            </a:p>
          </p:txBody>
        </p: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FE4D93CB-CD8B-47D2-976F-C552087C089F}"/>
                </a:ext>
              </a:extLst>
            </p:cNvPr>
            <p:cNvCxnSpPr>
              <a:cxnSpLocks/>
            </p:cNvCxnSpPr>
            <p:nvPr/>
          </p:nvCxnSpPr>
          <p:spPr>
            <a:xfrm>
              <a:off x="7519867" y="3650898"/>
              <a:ext cx="0" cy="3207102"/>
            </a:xfrm>
            <a:prstGeom prst="line">
              <a:avLst/>
            </a:prstGeom>
            <a:ln w="12700">
              <a:solidFill>
                <a:srgbClr val="949AB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8A038124-E0BF-4E9F-8105-FC890F2C4D0D}"/>
              </a:ext>
            </a:extLst>
          </p:cNvPr>
          <p:cNvGrpSpPr/>
          <p:nvPr/>
        </p:nvGrpSpPr>
        <p:grpSpPr>
          <a:xfrm>
            <a:off x="7835279" y="1276536"/>
            <a:ext cx="1071860" cy="5117873"/>
            <a:chOff x="6557252" y="3617332"/>
            <a:chExt cx="962615" cy="3240668"/>
          </a:xfrm>
        </p:grpSpPr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8323A9B3-E4C1-4BE4-AE3E-C7C7B57C72F8}"/>
                </a:ext>
              </a:extLst>
            </p:cNvPr>
            <p:cNvSpPr txBox="1"/>
            <p:nvPr/>
          </p:nvSpPr>
          <p:spPr>
            <a:xfrm>
              <a:off x="6557252" y="3617332"/>
              <a:ext cx="718660" cy="103289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defTabSz="914309">
                <a:defRPr/>
              </a:pPr>
              <a:r>
                <a:rPr lang="zh-CN" altLang="en-US" sz="4000" dirty="0">
                  <a:solidFill>
                    <a:srgbClr val="4472C4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证件号</a:t>
              </a:r>
            </a:p>
          </p:txBody>
        </p: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9A6A3A63-AD50-44F9-8A9D-5F9CE7251EB6}"/>
                </a:ext>
              </a:extLst>
            </p:cNvPr>
            <p:cNvCxnSpPr>
              <a:cxnSpLocks/>
            </p:cNvCxnSpPr>
            <p:nvPr/>
          </p:nvCxnSpPr>
          <p:spPr>
            <a:xfrm>
              <a:off x="7519867" y="3650898"/>
              <a:ext cx="0" cy="3207102"/>
            </a:xfrm>
            <a:prstGeom prst="line">
              <a:avLst/>
            </a:prstGeom>
            <a:ln w="12700">
              <a:solidFill>
                <a:srgbClr val="949AB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41D0964-4310-41CB-9E54-A6EDB6C68615}"/>
              </a:ext>
            </a:extLst>
          </p:cNvPr>
          <p:cNvGrpSpPr/>
          <p:nvPr/>
        </p:nvGrpSpPr>
        <p:grpSpPr>
          <a:xfrm>
            <a:off x="9218273" y="1276536"/>
            <a:ext cx="1071860" cy="5117873"/>
            <a:chOff x="6557252" y="3617332"/>
            <a:chExt cx="962615" cy="3240668"/>
          </a:xfrm>
        </p:grpSpPr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ABACFFE4-3922-47D8-BC1F-1955AF19E092}"/>
                </a:ext>
              </a:extLst>
            </p:cNvPr>
            <p:cNvSpPr txBox="1"/>
            <p:nvPr/>
          </p:nvSpPr>
          <p:spPr>
            <a:xfrm>
              <a:off x="6557252" y="3617332"/>
              <a:ext cx="718660" cy="103289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defTabSz="914309">
                <a:defRPr/>
              </a:pPr>
              <a:r>
                <a:rPr lang="zh-CN" altLang="en-US" sz="4000" dirty="0">
                  <a:solidFill>
                    <a:srgbClr val="4472C4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手机号</a:t>
              </a:r>
            </a:p>
          </p:txBody>
        </p: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89B96CC2-B80C-4EEB-BC24-61074DD988F0}"/>
                </a:ext>
              </a:extLst>
            </p:cNvPr>
            <p:cNvCxnSpPr>
              <a:cxnSpLocks/>
            </p:cNvCxnSpPr>
            <p:nvPr/>
          </p:nvCxnSpPr>
          <p:spPr>
            <a:xfrm>
              <a:off x="7519867" y="3650898"/>
              <a:ext cx="0" cy="3207102"/>
            </a:xfrm>
            <a:prstGeom prst="line">
              <a:avLst/>
            </a:prstGeom>
            <a:ln w="12700">
              <a:solidFill>
                <a:srgbClr val="949AB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3CE83B43-65FF-431F-AFE1-4D8632585A68}"/>
              </a:ext>
            </a:extLst>
          </p:cNvPr>
          <p:cNvGrpSpPr/>
          <p:nvPr/>
        </p:nvGrpSpPr>
        <p:grpSpPr>
          <a:xfrm>
            <a:off x="10601266" y="1276536"/>
            <a:ext cx="1071860" cy="5117873"/>
            <a:chOff x="6557252" y="3617332"/>
            <a:chExt cx="962615" cy="3240668"/>
          </a:xfrm>
        </p:grpSpPr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D1502AC6-DE24-4DA8-9B78-7145052B8090}"/>
                </a:ext>
              </a:extLst>
            </p:cNvPr>
            <p:cNvSpPr txBox="1"/>
            <p:nvPr/>
          </p:nvSpPr>
          <p:spPr>
            <a:xfrm>
              <a:off x="6557252" y="3617332"/>
              <a:ext cx="718660" cy="135770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defTabSz="914309">
                <a:defRPr/>
              </a:pPr>
              <a:r>
                <a:rPr lang="zh-CN" altLang="en-US" sz="4000" dirty="0">
                  <a:solidFill>
                    <a:srgbClr val="4472C4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银行卡号</a:t>
              </a:r>
            </a:p>
          </p:txBody>
        </p: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96AA9699-677D-468F-B212-2F54C9623404}"/>
                </a:ext>
              </a:extLst>
            </p:cNvPr>
            <p:cNvCxnSpPr>
              <a:cxnSpLocks/>
            </p:cNvCxnSpPr>
            <p:nvPr/>
          </p:nvCxnSpPr>
          <p:spPr>
            <a:xfrm>
              <a:off x="7519867" y="3650898"/>
              <a:ext cx="0" cy="3207102"/>
            </a:xfrm>
            <a:prstGeom prst="line">
              <a:avLst/>
            </a:prstGeom>
            <a:ln w="12700">
              <a:solidFill>
                <a:srgbClr val="949AB2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淘宝店chenying0907出品 6">
            <a:extLst>
              <a:ext uri="{FF2B5EF4-FFF2-40B4-BE49-F238E27FC236}">
                <a16:creationId xmlns:a16="http://schemas.microsoft.com/office/drawing/2014/main" id="{27A545D2-5C3E-4C34-9617-0FFA7BD3B389}"/>
              </a:ext>
            </a:extLst>
          </p:cNvPr>
          <p:cNvGrpSpPr/>
          <p:nvPr/>
        </p:nvGrpSpPr>
        <p:grpSpPr>
          <a:xfrm>
            <a:off x="6561380" y="3580390"/>
            <a:ext cx="4899130" cy="2736552"/>
            <a:chOff x="3627903" y="1710846"/>
            <a:chExt cx="4683856" cy="2667589"/>
          </a:xfrm>
        </p:grpSpPr>
        <p:pic>
          <p:nvPicPr>
            <p:cNvPr id="70" name="image95.png">
              <a:extLst>
                <a:ext uri="{FF2B5EF4-FFF2-40B4-BE49-F238E27FC236}">
                  <a16:creationId xmlns:a16="http://schemas.microsoft.com/office/drawing/2014/main" id="{5D213B98-DC58-477F-B224-F6B271783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27"/>
            <a:stretch>
              <a:fillRect/>
            </a:stretch>
          </p:blipFill>
          <p:spPr bwMode="auto">
            <a:xfrm>
              <a:off x="3627903" y="1710846"/>
              <a:ext cx="4683856" cy="2667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67915663-A20F-41A8-AEBD-129E7877B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6239" y="1843714"/>
              <a:ext cx="3520441" cy="2245368"/>
            </a:xfrm>
            <a:prstGeom prst="rect">
              <a:avLst/>
            </a:prstGeom>
          </p:spPr>
        </p:pic>
      </p:grpSp>
      <p:pic>
        <p:nvPicPr>
          <p:cNvPr id="72" name="图片占位符 58">
            <a:extLst>
              <a:ext uri="{FF2B5EF4-FFF2-40B4-BE49-F238E27FC236}">
                <a16:creationId xmlns:a16="http://schemas.microsoft.com/office/drawing/2014/main" id="{593F7270-9013-40B6-A279-B34D603553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6" r="11686" b="3277"/>
          <a:stretch/>
        </p:blipFill>
        <p:spPr>
          <a:xfrm>
            <a:off x="569692" y="1806274"/>
            <a:ext cx="2461855" cy="3999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19">
            <a:extLst>
              <a:ext uri="{FF2B5EF4-FFF2-40B4-BE49-F238E27FC236}">
                <a16:creationId xmlns:a16="http://schemas.microsoft.com/office/drawing/2014/main" id="{760A6126-4328-4501-95BB-C8E14F7F9763}"/>
              </a:ext>
            </a:extLst>
          </p:cNvPr>
          <p:cNvSpPr txBox="1"/>
          <p:nvPr/>
        </p:nvSpPr>
        <p:spPr>
          <a:xfrm>
            <a:off x="982638" y="1358072"/>
            <a:ext cx="4850598" cy="161581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914309">
              <a:spcBef>
                <a:spcPts val="1000"/>
              </a:spcBef>
              <a:defRPr/>
            </a:pPr>
            <a:r>
              <a:rPr lang="zh-CN" alt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约定电子送达可以提高救济效率</a:t>
            </a:r>
            <a:endParaRPr lang="en-US" altLang="zh-CN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  <a:p>
            <a:pPr defTabSz="914309">
              <a:spcBef>
                <a:spcPts val="1000"/>
              </a:spcBef>
              <a:defRPr/>
            </a:pPr>
            <a:r>
              <a:rPr lang="en-US" altLang="zh-C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——</a:t>
            </a:r>
            <a:r>
              <a:rPr lang="zh-CN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送达条款</a:t>
            </a:r>
            <a:endParaRPr lang="en-US" altLang="zh-CN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  <a:p>
            <a:pPr defTabSz="914309">
              <a:spcBef>
                <a:spcPts val="1000"/>
              </a:spcBef>
              <a:defRPr/>
            </a:pPr>
            <a:r>
              <a:rPr lang="en-US" altLang="zh-C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——</a:t>
            </a:r>
            <a:r>
              <a:rPr lang="zh-CN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邮件、短信、</a:t>
            </a:r>
            <a:r>
              <a:rPr lang="en-US" altLang="zh-C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QQ</a:t>
            </a:r>
            <a:r>
              <a:rPr lang="zh-CN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、微信等的具体方式</a:t>
            </a:r>
            <a:endParaRPr lang="en-US" altLang="zh-CN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  <a:p>
            <a:pPr defTabSz="914309">
              <a:spcBef>
                <a:spcPts val="1000"/>
              </a:spcBef>
              <a:defRPr/>
            </a:pPr>
            <a:r>
              <a:rPr lang="en-US" altLang="zh-C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——</a:t>
            </a:r>
            <a:r>
              <a:rPr lang="zh-CN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网络仲裁的</a:t>
            </a:r>
            <a:r>
              <a:rPr lang="en-US" altLang="zh-C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URL</a:t>
            </a:r>
            <a:r>
              <a:rPr lang="zh-CN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送达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B2F417D2-0CF8-484A-B5C1-A254593C0380}"/>
              </a:ext>
            </a:extLst>
          </p:cNvPr>
          <p:cNvGrpSpPr/>
          <p:nvPr/>
        </p:nvGrpSpPr>
        <p:grpSpPr>
          <a:xfrm>
            <a:off x="1081348" y="3201941"/>
            <a:ext cx="3680177" cy="2921879"/>
            <a:chOff x="512440" y="949532"/>
            <a:chExt cx="3771528" cy="3334209"/>
          </a:xfrm>
        </p:grpSpPr>
        <p:pic>
          <p:nvPicPr>
            <p:cNvPr id="44" name="Picture 5">
              <a:extLst>
                <a:ext uri="{FF2B5EF4-FFF2-40B4-BE49-F238E27FC236}">
                  <a16:creationId xmlns:a16="http://schemas.microsoft.com/office/drawing/2014/main" id="{0411101A-E06A-414B-AE6B-8D6651B8B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8"/>
            <a:stretch/>
          </p:blipFill>
          <p:spPr>
            <a:xfrm>
              <a:off x="512440" y="949532"/>
              <a:ext cx="3771528" cy="3334209"/>
            </a:xfrm>
            <a:prstGeom prst="rect">
              <a:avLst/>
            </a:prstGeom>
            <a:effectLst>
              <a:reflection blurRad="6350" endPos="14000" dir="5400000" sy="-100000" algn="bl" rotWithShape="0"/>
            </a:effectLst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F8682312-E98E-4500-A1B2-2BFD4EE4C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8144" y="1156746"/>
              <a:ext cx="3374655" cy="215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透明">
              <a:extLst>
                <a:ext uri="{FF2B5EF4-FFF2-40B4-BE49-F238E27FC236}">
                  <a16:creationId xmlns:a16="http://schemas.microsoft.com/office/drawing/2014/main" id="{42299B29-0529-4D82-96E6-926C9C0D4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885" y="1156746"/>
              <a:ext cx="1738915" cy="2176456"/>
            </a:xfrm>
            <a:custGeom>
              <a:avLst/>
              <a:gdLst>
                <a:gd name="T0" fmla="*/ 1682 w 1682"/>
                <a:gd name="T1" fmla="*/ 0 h 2069"/>
                <a:gd name="T2" fmla="*/ 789 w 1682"/>
                <a:gd name="T3" fmla="*/ 0 h 2069"/>
                <a:gd name="T4" fmla="*/ 0 w 1682"/>
                <a:gd name="T5" fmla="*/ 2069 h 2069"/>
                <a:gd name="T6" fmla="*/ 1682 w 1682"/>
                <a:gd name="T7" fmla="*/ 2069 h 2069"/>
                <a:gd name="T8" fmla="*/ 1682 w 1682"/>
                <a:gd name="T9" fmla="*/ 0 h 2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2" h="2069">
                  <a:moveTo>
                    <a:pt x="1682" y="0"/>
                  </a:moveTo>
                  <a:lnTo>
                    <a:pt x="789" y="0"/>
                  </a:lnTo>
                  <a:lnTo>
                    <a:pt x="0" y="2069"/>
                  </a:lnTo>
                  <a:lnTo>
                    <a:pt x="1682" y="2069"/>
                  </a:lnTo>
                  <a:lnTo>
                    <a:pt x="168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23000">
                  <a:schemeClr val="bg1">
                    <a:alpha val="2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81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white"/>
                </a:solidFill>
                <a:latin typeface="Agency FB"/>
                <a:ea typeface="等线" panose="02010600030101010101" pitchFamily="2" charset="-122"/>
                <a:sym typeface="Gill Sans" charset="0"/>
              </a:endParaRPr>
            </a:p>
          </p:txBody>
        </p:sp>
      </p:grpSp>
      <p:pic>
        <p:nvPicPr>
          <p:cNvPr id="52" name="Picture 2">
            <a:extLst>
              <a:ext uri="{FF2B5EF4-FFF2-40B4-BE49-F238E27FC236}">
                <a16:creationId xmlns:a16="http://schemas.microsoft.com/office/drawing/2014/main" id="{DDB0294B-72C6-4670-9227-B4B0FDDB4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619" y="1358072"/>
            <a:ext cx="2555541" cy="4545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0678B7E4-59F1-4233-88AC-9EBE63C38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191" y="1375402"/>
            <a:ext cx="3206763" cy="453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Shape 1545">
            <a:extLst>
              <a:ext uri="{FF2B5EF4-FFF2-40B4-BE49-F238E27FC236}">
                <a16:creationId xmlns:a16="http://schemas.microsoft.com/office/drawing/2014/main" id="{D8F27313-09BA-4C68-B273-37352CF52FBE}"/>
              </a:ext>
            </a:extLst>
          </p:cNvPr>
          <p:cNvSpPr/>
          <p:nvPr/>
        </p:nvSpPr>
        <p:spPr>
          <a:xfrm>
            <a:off x="858247" y="494178"/>
            <a:ext cx="7196030" cy="47327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647635"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电子送达</a:t>
            </a:r>
            <a:endParaRPr lang="zh-CN" altLang="en-US" sz="3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6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淘宝店chenying0907出品 217">
            <a:extLst>
              <a:ext uri="{FF2B5EF4-FFF2-40B4-BE49-F238E27FC236}">
                <a16:creationId xmlns:a16="http://schemas.microsoft.com/office/drawing/2014/main" id="{B567D76D-F6F0-4821-A80B-2B2BB5F77125}"/>
              </a:ext>
            </a:extLst>
          </p:cNvPr>
          <p:cNvGrpSpPr/>
          <p:nvPr/>
        </p:nvGrpSpPr>
        <p:grpSpPr>
          <a:xfrm>
            <a:off x="1479298" y="1484657"/>
            <a:ext cx="2203788" cy="5771172"/>
            <a:chOff x="5276822" y="2263193"/>
            <a:chExt cx="2022845" cy="3348151"/>
          </a:xfrm>
          <a:effectLst>
            <a:outerShdw blurRad="2667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0" name="淘宝店chenying0907出品 217">
              <a:extLst>
                <a:ext uri="{FF2B5EF4-FFF2-40B4-BE49-F238E27FC236}">
                  <a16:creationId xmlns:a16="http://schemas.microsoft.com/office/drawing/2014/main" id="{F95960F5-DE2F-4604-81E5-57E71B0BF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508" y="4711220"/>
              <a:ext cx="10493" cy="900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1" name="淘宝店chenying0907出品 219">
              <a:extLst>
                <a:ext uri="{FF2B5EF4-FFF2-40B4-BE49-F238E27FC236}">
                  <a16:creationId xmlns:a16="http://schemas.microsoft.com/office/drawing/2014/main" id="{6C3A54ED-2B5D-4C03-8AFC-AAA2A83B2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447" y="5570872"/>
              <a:ext cx="0" cy="8994"/>
            </a:xfrm>
            <a:custGeom>
              <a:avLst/>
              <a:gdLst>
                <a:gd name="T0" fmla="*/ 0 h 5"/>
                <a:gd name="T1" fmla="*/ 5 h 5"/>
                <a:gd name="T2" fmla="*/ 5 h 5"/>
                <a:gd name="T3" fmla="*/ 0 h 5"/>
                <a:gd name="T4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2" name="淘宝店chenying0907出品 220">
              <a:extLst>
                <a:ext uri="{FF2B5EF4-FFF2-40B4-BE49-F238E27FC236}">
                  <a16:creationId xmlns:a16="http://schemas.microsoft.com/office/drawing/2014/main" id="{08DC8037-0B7B-467A-80AA-B7DD58CB8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447" y="5528152"/>
              <a:ext cx="2248" cy="42720"/>
            </a:xfrm>
            <a:custGeom>
              <a:avLst/>
              <a:gdLst>
                <a:gd name="T0" fmla="*/ 0 w 1"/>
                <a:gd name="T1" fmla="*/ 0 h 24"/>
                <a:gd name="T2" fmla="*/ 0 w 1"/>
                <a:gd name="T3" fmla="*/ 24 h 24"/>
                <a:gd name="T4" fmla="*/ 0 w 1"/>
                <a:gd name="T5" fmla="*/ 24 h 24"/>
                <a:gd name="T6" fmla="*/ 1 w 1"/>
                <a:gd name="T7" fmla="*/ 16 h 24"/>
                <a:gd name="T8" fmla="*/ 0 w 1"/>
                <a:gd name="T9" fmla="*/ 8 h 24"/>
                <a:gd name="T10" fmla="*/ 0 w 1"/>
                <a:gd name="T11" fmla="*/ 8 h 24"/>
                <a:gd name="T12" fmla="*/ 0 w 1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4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2"/>
                    <a:pt x="1" y="19"/>
                    <a:pt x="1" y="16"/>
                  </a:cubicBezTo>
                  <a:cubicBezTo>
                    <a:pt x="1" y="13"/>
                    <a:pt x="1" y="11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3" name="淘宝店chenying0907出品 221">
              <a:extLst>
                <a:ext uri="{FF2B5EF4-FFF2-40B4-BE49-F238E27FC236}">
                  <a16:creationId xmlns:a16="http://schemas.microsoft.com/office/drawing/2014/main" id="{E8D5D2DA-0294-4B1A-95FE-4A6C08075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374" y="4711220"/>
              <a:ext cx="10493" cy="28480"/>
            </a:xfrm>
            <a:custGeom>
              <a:avLst/>
              <a:gdLst>
                <a:gd name="T0" fmla="*/ 6 w 6"/>
                <a:gd name="T1" fmla="*/ 0 h 16"/>
                <a:gd name="T2" fmla="*/ 0 w 6"/>
                <a:gd name="T3" fmla="*/ 0 h 16"/>
                <a:gd name="T4" fmla="*/ 0 w 6"/>
                <a:gd name="T5" fmla="*/ 15 h 16"/>
                <a:gd name="T6" fmla="*/ 6 w 6"/>
                <a:gd name="T7" fmla="*/ 16 h 16"/>
                <a:gd name="T8" fmla="*/ 6 w 6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" y="16"/>
                    <a:pt x="4" y="16"/>
                    <a:pt x="6" y="1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6" name="淘宝店chenying0907出品 228">
              <a:extLst>
                <a:ext uri="{FF2B5EF4-FFF2-40B4-BE49-F238E27FC236}">
                  <a16:creationId xmlns:a16="http://schemas.microsoft.com/office/drawing/2014/main" id="{C8C4916C-5D15-460A-9DE3-EA8D2C8EB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880" y="3931762"/>
              <a:ext cx="334268" cy="65205"/>
            </a:xfrm>
            <a:custGeom>
              <a:avLst/>
              <a:gdLst>
                <a:gd name="T0" fmla="*/ 0 w 188"/>
                <a:gd name="T1" fmla="*/ 0 h 37"/>
                <a:gd name="T2" fmla="*/ 188 w 188"/>
                <a:gd name="T3" fmla="*/ 4 h 37"/>
                <a:gd name="T4" fmla="*/ 50 w 188"/>
                <a:gd name="T5" fmla="*/ 37 h 37"/>
                <a:gd name="T6" fmla="*/ 0 w 188"/>
                <a:gd name="T7" fmla="*/ 36 h 37"/>
                <a:gd name="T8" fmla="*/ 0 w 188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37">
                  <a:moveTo>
                    <a:pt x="0" y="0"/>
                  </a:moveTo>
                  <a:cubicBezTo>
                    <a:pt x="67" y="0"/>
                    <a:pt x="130" y="1"/>
                    <a:pt x="188" y="4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34" y="36"/>
                    <a:pt x="18" y="36"/>
                    <a:pt x="0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7" name="淘宝店chenying0907出品 229">
              <a:extLst>
                <a:ext uri="{FF2B5EF4-FFF2-40B4-BE49-F238E27FC236}">
                  <a16:creationId xmlns:a16="http://schemas.microsoft.com/office/drawing/2014/main" id="{D4D27C1D-7C90-4B6F-9284-6956D5255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068" y="3878549"/>
              <a:ext cx="534379" cy="63706"/>
            </a:xfrm>
            <a:custGeom>
              <a:avLst/>
              <a:gdLst>
                <a:gd name="T0" fmla="*/ 138 w 301"/>
                <a:gd name="T1" fmla="*/ 0 h 36"/>
                <a:gd name="T2" fmla="*/ 301 w 301"/>
                <a:gd name="T3" fmla="*/ 11 h 36"/>
                <a:gd name="T4" fmla="*/ 42 w 301"/>
                <a:gd name="T5" fmla="*/ 36 h 36"/>
                <a:gd name="T6" fmla="*/ 0 w 301"/>
                <a:gd name="T7" fmla="*/ 34 h 36"/>
                <a:gd name="T8" fmla="*/ 138 w 30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36">
                  <a:moveTo>
                    <a:pt x="138" y="0"/>
                  </a:moveTo>
                  <a:cubicBezTo>
                    <a:pt x="199" y="3"/>
                    <a:pt x="254" y="6"/>
                    <a:pt x="301" y="11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0" y="35"/>
                    <a:pt x="16" y="34"/>
                    <a:pt x="0" y="34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8" name="淘宝店chenying0907出品 230">
              <a:extLst>
                <a:ext uri="{FF2B5EF4-FFF2-40B4-BE49-F238E27FC236}">
                  <a16:creationId xmlns:a16="http://schemas.microsoft.com/office/drawing/2014/main" id="{22BE7201-CECA-4F33-8C34-0979891A3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6267" y="3839576"/>
              <a:ext cx="646801" cy="50965"/>
            </a:xfrm>
            <a:custGeom>
              <a:avLst/>
              <a:gdLst>
                <a:gd name="T0" fmla="*/ 258 w 364"/>
                <a:gd name="T1" fmla="*/ 0 h 29"/>
                <a:gd name="T2" fmla="*/ 364 w 364"/>
                <a:gd name="T3" fmla="*/ 15 h 29"/>
                <a:gd name="T4" fmla="*/ 28 w 364"/>
                <a:gd name="T5" fmla="*/ 29 h 29"/>
                <a:gd name="T6" fmla="*/ 0 w 364"/>
                <a:gd name="T7" fmla="*/ 25 h 29"/>
                <a:gd name="T8" fmla="*/ 258 w 364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29">
                  <a:moveTo>
                    <a:pt x="258" y="0"/>
                  </a:moveTo>
                  <a:cubicBezTo>
                    <a:pt x="303" y="4"/>
                    <a:pt x="339" y="9"/>
                    <a:pt x="364" y="15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1" y="28"/>
                    <a:pt x="12" y="26"/>
                    <a:pt x="0" y="25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9" name="淘宝店chenying0907出品 231">
              <a:extLst>
                <a:ext uri="{FF2B5EF4-FFF2-40B4-BE49-F238E27FC236}">
                  <a16:creationId xmlns:a16="http://schemas.microsoft.com/office/drawing/2014/main" id="{A69B34F3-7975-451C-ACF1-A2F6A3235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115" y="3990221"/>
              <a:ext cx="338765" cy="65205"/>
            </a:xfrm>
            <a:custGeom>
              <a:avLst/>
              <a:gdLst>
                <a:gd name="T0" fmla="*/ 0 w 191"/>
                <a:gd name="T1" fmla="*/ 4 h 37"/>
                <a:gd name="T2" fmla="*/ 141 w 191"/>
                <a:gd name="T3" fmla="*/ 37 h 37"/>
                <a:gd name="T4" fmla="*/ 191 w 191"/>
                <a:gd name="T5" fmla="*/ 36 h 37"/>
                <a:gd name="T6" fmla="*/ 191 w 191"/>
                <a:gd name="T7" fmla="*/ 0 h 37"/>
                <a:gd name="T8" fmla="*/ 0 w 191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37">
                  <a:moveTo>
                    <a:pt x="0" y="4"/>
                  </a:moveTo>
                  <a:cubicBezTo>
                    <a:pt x="141" y="37"/>
                    <a:pt x="141" y="37"/>
                    <a:pt x="141" y="37"/>
                  </a:cubicBezTo>
                  <a:cubicBezTo>
                    <a:pt x="157" y="37"/>
                    <a:pt x="173" y="36"/>
                    <a:pt x="191" y="36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123" y="0"/>
                    <a:pt x="59" y="2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0" name="淘宝店chenying0907出品 232">
              <a:extLst>
                <a:ext uri="{FF2B5EF4-FFF2-40B4-BE49-F238E27FC236}">
                  <a16:creationId xmlns:a16="http://schemas.microsoft.com/office/drawing/2014/main" id="{9B96B659-1036-48BF-9E11-9A83D43F1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1562" y="4055426"/>
              <a:ext cx="532880" cy="63706"/>
            </a:xfrm>
            <a:custGeom>
              <a:avLst/>
              <a:gdLst>
                <a:gd name="T0" fmla="*/ 159 w 300"/>
                <a:gd name="T1" fmla="*/ 0 h 36"/>
                <a:gd name="T2" fmla="*/ 300 w 300"/>
                <a:gd name="T3" fmla="*/ 33 h 36"/>
                <a:gd name="T4" fmla="*/ 258 w 300"/>
                <a:gd name="T5" fmla="*/ 36 h 36"/>
                <a:gd name="T6" fmla="*/ 0 w 300"/>
                <a:gd name="T7" fmla="*/ 11 h 36"/>
                <a:gd name="T8" fmla="*/ 159 w 300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36">
                  <a:moveTo>
                    <a:pt x="159" y="0"/>
                  </a:moveTo>
                  <a:cubicBezTo>
                    <a:pt x="300" y="33"/>
                    <a:pt x="300" y="33"/>
                    <a:pt x="300" y="33"/>
                  </a:cubicBezTo>
                  <a:cubicBezTo>
                    <a:pt x="284" y="34"/>
                    <a:pt x="270" y="35"/>
                    <a:pt x="258" y="3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5" y="6"/>
                    <a:pt x="99" y="3"/>
                    <a:pt x="1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1" name="淘宝店chenying0907出品 233">
              <a:extLst>
                <a:ext uri="{FF2B5EF4-FFF2-40B4-BE49-F238E27FC236}">
                  <a16:creationId xmlns:a16="http://schemas.microsoft.com/office/drawing/2014/main" id="{2B1F6BC3-5952-4A95-A5B9-D213EC9D0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695" y="4133371"/>
              <a:ext cx="649799" cy="51714"/>
            </a:xfrm>
            <a:custGeom>
              <a:avLst/>
              <a:gdLst>
                <a:gd name="T0" fmla="*/ 108 w 366"/>
                <a:gd name="T1" fmla="*/ 0 h 29"/>
                <a:gd name="T2" fmla="*/ 366 w 366"/>
                <a:gd name="T3" fmla="*/ 25 h 29"/>
                <a:gd name="T4" fmla="*/ 338 w 366"/>
                <a:gd name="T5" fmla="*/ 29 h 29"/>
                <a:gd name="T6" fmla="*/ 0 w 366"/>
                <a:gd name="T7" fmla="*/ 16 h 29"/>
                <a:gd name="T8" fmla="*/ 108 w 366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29">
                  <a:moveTo>
                    <a:pt x="108" y="0"/>
                  </a:moveTo>
                  <a:cubicBezTo>
                    <a:pt x="366" y="25"/>
                    <a:pt x="366" y="25"/>
                    <a:pt x="366" y="25"/>
                  </a:cubicBezTo>
                  <a:cubicBezTo>
                    <a:pt x="354" y="26"/>
                    <a:pt x="345" y="28"/>
                    <a:pt x="338" y="2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5" y="9"/>
                    <a:pt x="62" y="4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2" name="淘宝店chenying0907出品 234">
              <a:extLst>
                <a:ext uri="{FF2B5EF4-FFF2-40B4-BE49-F238E27FC236}">
                  <a16:creationId xmlns:a16="http://schemas.microsoft.com/office/drawing/2014/main" id="{8E7CC59D-059C-40B2-8C75-50E3F3FE3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490" y="4220311"/>
              <a:ext cx="665538" cy="33727"/>
            </a:xfrm>
            <a:custGeom>
              <a:avLst/>
              <a:gdLst>
                <a:gd name="T0" fmla="*/ 37 w 375"/>
                <a:gd name="T1" fmla="*/ 0 h 19"/>
                <a:gd name="T2" fmla="*/ 375 w 375"/>
                <a:gd name="T3" fmla="*/ 14 h 19"/>
                <a:gd name="T4" fmla="*/ 365 w 375"/>
                <a:gd name="T5" fmla="*/ 19 h 19"/>
                <a:gd name="T6" fmla="*/ 0 w 375"/>
                <a:gd name="T7" fmla="*/ 19 h 19"/>
                <a:gd name="T8" fmla="*/ 37 w 375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19">
                  <a:moveTo>
                    <a:pt x="37" y="0"/>
                  </a:moveTo>
                  <a:cubicBezTo>
                    <a:pt x="375" y="14"/>
                    <a:pt x="375" y="14"/>
                    <a:pt x="375" y="14"/>
                  </a:cubicBezTo>
                  <a:cubicBezTo>
                    <a:pt x="369" y="15"/>
                    <a:pt x="365" y="17"/>
                    <a:pt x="36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2"/>
                    <a:pt x="13" y="6"/>
                    <a:pt x="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3" name="淘宝店chenying0907出品 235">
              <a:extLst>
                <a:ext uri="{FF2B5EF4-FFF2-40B4-BE49-F238E27FC236}">
                  <a16:creationId xmlns:a16="http://schemas.microsoft.com/office/drawing/2014/main" id="{E67EE295-103E-4757-88E2-08D2EE7D6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4490" y="4254037"/>
              <a:ext cx="647550" cy="5845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4" name="淘宝店chenying0907出品 236">
              <a:extLst>
                <a:ext uri="{FF2B5EF4-FFF2-40B4-BE49-F238E27FC236}">
                  <a16:creationId xmlns:a16="http://schemas.microsoft.com/office/drawing/2014/main" id="{95CEB3FA-7650-46E9-A5C8-5A357CC92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695" y="4161852"/>
              <a:ext cx="600333" cy="81693"/>
            </a:xfrm>
            <a:custGeom>
              <a:avLst/>
              <a:gdLst>
                <a:gd name="T0" fmla="*/ 801 w 801"/>
                <a:gd name="T1" fmla="*/ 109 h 109"/>
                <a:gd name="T2" fmla="*/ 0 w 801"/>
                <a:gd name="T3" fmla="*/ 78 h 109"/>
                <a:gd name="T4" fmla="*/ 0 w 801"/>
                <a:gd name="T5" fmla="*/ 0 h 109"/>
                <a:gd name="T6" fmla="*/ 801 w 801"/>
                <a:gd name="T7" fmla="*/ 31 h 109"/>
                <a:gd name="T8" fmla="*/ 801 w 801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1" h="109">
                  <a:moveTo>
                    <a:pt x="801" y="109"/>
                  </a:moveTo>
                  <a:lnTo>
                    <a:pt x="0" y="78"/>
                  </a:lnTo>
                  <a:lnTo>
                    <a:pt x="0" y="0"/>
                  </a:lnTo>
                  <a:lnTo>
                    <a:pt x="801" y="31"/>
                  </a:lnTo>
                  <a:lnTo>
                    <a:pt x="801" y="1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5" name="淘宝店chenying0907出品 237">
              <a:extLst>
                <a:ext uri="{FF2B5EF4-FFF2-40B4-BE49-F238E27FC236}">
                  <a16:creationId xmlns:a16="http://schemas.microsoft.com/office/drawing/2014/main" id="{DA416A78-B01F-4C85-8C04-6357F1C11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1562" y="4074912"/>
              <a:ext cx="457932" cy="104927"/>
            </a:xfrm>
            <a:custGeom>
              <a:avLst/>
              <a:gdLst>
                <a:gd name="T0" fmla="*/ 611 w 611"/>
                <a:gd name="T1" fmla="*/ 140 h 140"/>
                <a:gd name="T2" fmla="*/ 0 w 611"/>
                <a:gd name="T3" fmla="*/ 78 h 140"/>
                <a:gd name="T4" fmla="*/ 0 w 611"/>
                <a:gd name="T5" fmla="*/ 0 h 140"/>
                <a:gd name="T6" fmla="*/ 611 w 611"/>
                <a:gd name="T7" fmla="*/ 59 h 140"/>
                <a:gd name="T8" fmla="*/ 611 w 611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1" h="140">
                  <a:moveTo>
                    <a:pt x="611" y="140"/>
                  </a:moveTo>
                  <a:lnTo>
                    <a:pt x="0" y="78"/>
                  </a:lnTo>
                  <a:lnTo>
                    <a:pt x="0" y="0"/>
                  </a:lnTo>
                  <a:lnTo>
                    <a:pt x="611" y="59"/>
                  </a:lnTo>
                  <a:lnTo>
                    <a:pt x="611" y="14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6" name="淘宝店chenying0907出品 238">
              <a:extLst>
                <a:ext uri="{FF2B5EF4-FFF2-40B4-BE49-F238E27FC236}">
                  <a16:creationId xmlns:a16="http://schemas.microsoft.com/office/drawing/2014/main" id="{598E9CDF-1F0A-4C1C-AB64-45F4FDC2C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115" y="3996966"/>
              <a:ext cx="250326" cy="118418"/>
            </a:xfrm>
            <a:custGeom>
              <a:avLst/>
              <a:gdLst>
                <a:gd name="T0" fmla="*/ 334 w 334"/>
                <a:gd name="T1" fmla="*/ 158 h 158"/>
                <a:gd name="T2" fmla="*/ 0 w 334"/>
                <a:gd name="T3" fmla="*/ 78 h 158"/>
                <a:gd name="T4" fmla="*/ 0 w 334"/>
                <a:gd name="T5" fmla="*/ 0 h 158"/>
                <a:gd name="T6" fmla="*/ 334 w 334"/>
                <a:gd name="T7" fmla="*/ 78 h 158"/>
                <a:gd name="T8" fmla="*/ 334 w 334"/>
                <a:gd name="T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158">
                  <a:moveTo>
                    <a:pt x="334" y="158"/>
                  </a:moveTo>
                  <a:lnTo>
                    <a:pt x="0" y="78"/>
                  </a:lnTo>
                  <a:lnTo>
                    <a:pt x="0" y="0"/>
                  </a:lnTo>
                  <a:lnTo>
                    <a:pt x="334" y="78"/>
                  </a:lnTo>
                  <a:lnTo>
                    <a:pt x="334" y="15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7" name="淘宝店chenying0907出品 239">
              <a:extLst>
                <a:ext uri="{FF2B5EF4-FFF2-40B4-BE49-F238E27FC236}">
                  <a16:creationId xmlns:a16="http://schemas.microsoft.com/office/drawing/2014/main" id="{C4A2DDF7-ADE4-4933-946E-05181E07E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0063" y="4386695"/>
              <a:ext cx="459431" cy="101180"/>
            </a:xfrm>
            <a:custGeom>
              <a:avLst/>
              <a:gdLst>
                <a:gd name="T0" fmla="*/ 613 w 613"/>
                <a:gd name="T1" fmla="*/ 76 h 135"/>
                <a:gd name="T2" fmla="*/ 0 w 613"/>
                <a:gd name="T3" fmla="*/ 135 h 135"/>
                <a:gd name="T4" fmla="*/ 0 w 613"/>
                <a:gd name="T5" fmla="*/ 57 h 135"/>
                <a:gd name="T6" fmla="*/ 613 w 613"/>
                <a:gd name="T7" fmla="*/ 0 h 135"/>
                <a:gd name="T8" fmla="*/ 613 w 613"/>
                <a:gd name="T9" fmla="*/ 7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3" h="135">
                  <a:moveTo>
                    <a:pt x="613" y="76"/>
                  </a:moveTo>
                  <a:lnTo>
                    <a:pt x="0" y="135"/>
                  </a:lnTo>
                  <a:lnTo>
                    <a:pt x="0" y="57"/>
                  </a:lnTo>
                  <a:lnTo>
                    <a:pt x="613" y="0"/>
                  </a:lnTo>
                  <a:lnTo>
                    <a:pt x="613" y="7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8" name="淘宝店chenying0907出品 240">
              <a:extLst>
                <a:ext uri="{FF2B5EF4-FFF2-40B4-BE49-F238E27FC236}">
                  <a16:creationId xmlns:a16="http://schemas.microsoft.com/office/drawing/2014/main" id="{72B01945-28FD-41A2-B99D-12B04F379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9362" y="4448902"/>
              <a:ext cx="245080" cy="116919"/>
            </a:xfrm>
            <a:custGeom>
              <a:avLst/>
              <a:gdLst>
                <a:gd name="T0" fmla="*/ 327 w 327"/>
                <a:gd name="T1" fmla="*/ 80 h 156"/>
                <a:gd name="T2" fmla="*/ 0 w 327"/>
                <a:gd name="T3" fmla="*/ 156 h 156"/>
                <a:gd name="T4" fmla="*/ 0 w 327"/>
                <a:gd name="T5" fmla="*/ 78 h 156"/>
                <a:gd name="T6" fmla="*/ 327 w 327"/>
                <a:gd name="T7" fmla="*/ 0 h 156"/>
                <a:gd name="T8" fmla="*/ 327 w 327"/>
                <a:gd name="T9" fmla="*/ 8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156">
                  <a:moveTo>
                    <a:pt x="327" y="80"/>
                  </a:moveTo>
                  <a:lnTo>
                    <a:pt x="0" y="156"/>
                  </a:lnTo>
                  <a:lnTo>
                    <a:pt x="0" y="78"/>
                  </a:lnTo>
                  <a:lnTo>
                    <a:pt x="327" y="0"/>
                  </a:lnTo>
                  <a:lnTo>
                    <a:pt x="327" y="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9" name="淘宝店chenying0907出品 241">
              <a:extLst>
                <a:ext uri="{FF2B5EF4-FFF2-40B4-BE49-F238E27FC236}">
                  <a16:creationId xmlns:a16="http://schemas.microsoft.com/office/drawing/2014/main" id="{085EC0E0-19E0-475E-AD61-3497E6B49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3442" y="4379950"/>
              <a:ext cx="646051" cy="49466"/>
            </a:xfrm>
            <a:custGeom>
              <a:avLst/>
              <a:gdLst>
                <a:gd name="T0" fmla="*/ 336 w 364"/>
                <a:gd name="T1" fmla="*/ 0 h 28"/>
                <a:gd name="T2" fmla="*/ 364 w 364"/>
                <a:gd name="T3" fmla="*/ 4 h 28"/>
                <a:gd name="T4" fmla="*/ 105 w 364"/>
                <a:gd name="T5" fmla="*/ 28 h 28"/>
                <a:gd name="T6" fmla="*/ 0 w 364"/>
                <a:gd name="T7" fmla="*/ 14 h 28"/>
                <a:gd name="T8" fmla="*/ 336 w 364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28">
                  <a:moveTo>
                    <a:pt x="336" y="0"/>
                  </a:moveTo>
                  <a:cubicBezTo>
                    <a:pt x="343" y="2"/>
                    <a:pt x="353" y="3"/>
                    <a:pt x="364" y="4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60" y="24"/>
                    <a:pt x="25" y="20"/>
                    <a:pt x="0" y="14"/>
                  </a:cubicBezTo>
                  <a:lnTo>
                    <a:pt x="3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0" name="淘宝店chenying0907出品 242">
              <a:extLst>
                <a:ext uri="{FF2B5EF4-FFF2-40B4-BE49-F238E27FC236}">
                  <a16:creationId xmlns:a16="http://schemas.microsoft.com/office/drawing/2014/main" id="{343D73FF-C1D1-4EAE-AA63-67E57A7C4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0063" y="4443656"/>
              <a:ext cx="534379" cy="63706"/>
            </a:xfrm>
            <a:custGeom>
              <a:avLst/>
              <a:gdLst>
                <a:gd name="T0" fmla="*/ 258 w 301"/>
                <a:gd name="T1" fmla="*/ 0 h 36"/>
                <a:gd name="T2" fmla="*/ 301 w 301"/>
                <a:gd name="T3" fmla="*/ 3 h 36"/>
                <a:gd name="T4" fmla="*/ 163 w 301"/>
                <a:gd name="T5" fmla="*/ 36 h 36"/>
                <a:gd name="T6" fmla="*/ 0 w 301"/>
                <a:gd name="T7" fmla="*/ 25 h 36"/>
                <a:gd name="T8" fmla="*/ 258 w 30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36">
                  <a:moveTo>
                    <a:pt x="258" y="0"/>
                  </a:moveTo>
                  <a:cubicBezTo>
                    <a:pt x="270" y="1"/>
                    <a:pt x="285" y="2"/>
                    <a:pt x="301" y="3"/>
                  </a:cubicBezTo>
                  <a:cubicBezTo>
                    <a:pt x="163" y="36"/>
                    <a:pt x="163" y="36"/>
                    <a:pt x="163" y="36"/>
                  </a:cubicBezTo>
                  <a:cubicBezTo>
                    <a:pt x="101" y="34"/>
                    <a:pt x="46" y="30"/>
                    <a:pt x="0" y="25"/>
                  </a:cubicBezTo>
                  <a:lnTo>
                    <a:pt x="2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1" name="淘宝店chenying0907出品 243">
              <a:extLst>
                <a:ext uri="{FF2B5EF4-FFF2-40B4-BE49-F238E27FC236}">
                  <a16:creationId xmlns:a16="http://schemas.microsoft.com/office/drawing/2014/main" id="{89964469-394E-4DFA-B26E-5CCE9B8BF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63" y="4508860"/>
              <a:ext cx="333518" cy="65954"/>
            </a:xfrm>
            <a:custGeom>
              <a:avLst/>
              <a:gdLst>
                <a:gd name="T0" fmla="*/ 139 w 188"/>
                <a:gd name="T1" fmla="*/ 0 h 37"/>
                <a:gd name="T2" fmla="*/ 188 w 188"/>
                <a:gd name="T3" fmla="*/ 1 h 37"/>
                <a:gd name="T4" fmla="*/ 188 w 188"/>
                <a:gd name="T5" fmla="*/ 37 h 37"/>
                <a:gd name="T6" fmla="*/ 0 w 188"/>
                <a:gd name="T7" fmla="*/ 32 h 37"/>
                <a:gd name="T8" fmla="*/ 139 w 188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37">
                  <a:moveTo>
                    <a:pt x="139" y="0"/>
                  </a:moveTo>
                  <a:cubicBezTo>
                    <a:pt x="154" y="1"/>
                    <a:pt x="171" y="1"/>
                    <a:pt x="188" y="1"/>
                  </a:cubicBezTo>
                  <a:cubicBezTo>
                    <a:pt x="188" y="37"/>
                    <a:pt x="188" y="37"/>
                    <a:pt x="188" y="37"/>
                  </a:cubicBezTo>
                  <a:cubicBezTo>
                    <a:pt x="122" y="37"/>
                    <a:pt x="58" y="35"/>
                    <a:pt x="0" y="32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2" name="淘宝店chenying0907出品 244">
              <a:extLst>
                <a:ext uri="{FF2B5EF4-FFF2-40B4-BE49-F238E27FC236}">
                  <a16:creationId xmlns:a16="http://schemas.microsoft.com/office/drawing/2014/main" id="{B8715DA9-D565-4CF6-B147-47F2662AF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4233" y="4725460"/>
              <a:ext cx="667786" cy="32228"/>
            </a:xfrm>
            <a:custGeom>
              <a:avLst/>
              <a:gdLst>
                <a:gd name="T0" fmla="*/ 10 w 376"/>
                <a:gd name="T1" fmla="*/ 0 h 18"/>
                <a:gd name="T2" fmla="*/ 376 w 376"/>
                <a:gd name="T3" fmla="*/ 0 h 18"/>
                <a:gd name="T4" fmla="*/ 338 w 376"/>
                <a:gd name="T5" fmla="*/ 18 h 18"/>
                <a:gd name="T6" fmla="*/ 0 w 376"/>
                <a:gd name="T7" fmla="*/ 5 h 18"/>
                <a:gd name="T8" fmla="*/ 10 w 37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8">
                  <a:moveTo>
                    <a:pt x="10" y="0"/>
                  </a:moveTo>
                  <a:cubicBezTo>
                    <a:pt x="376" y="0"/>
                    <a:pt x="376" y="0"/>
                    <a:pt x="376" y="0"/>
                  </a:cubicBezTo>
                  <a:cubicBezTo>
                    <a:pt x="376" y="6"/>
                    <a:pt x="362" y="13"/>
                    <a:pt x="338" y="1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" y="3"/>
                    <a:pt x="10" y="2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3" name="淘宝店chenying0907出品 245">
              <a:extLst>
                <a:ext uri="{FF2B5EF4-FFF2-40B4-BE49-F238E27FC236}">
                  <a16:creationId xmlns:a16="http://schemas.microsoft.com/office/drawing/2014/main" id="{6A121718-AD75-4BFA-8EF8-8E2E48820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4768" y="4673746"/>
              <a:ext cx="649799" cy="53213"/>
            </a:xfrm>
            <a:custGeom>
              <a:avLst/>
              <a:gdLst>
                <a:gd name="T0" fmla="*/ 28 w 366"/>
                <a:gd name="T1" fmla="*/ 0 h 30"/>
                <a:gd name="T2" fmla="*/ 366 w 366"/>
                <a:gd name="T3" fmla="*/ 14 h 30"/>
                <a:gd name="T4" fmla="*/ 258 w 366"/>
                <a:gd name="T5" fmla="*/ 30 h 30"/>
                <a:gd name="T6" fmla="*/ 0 w 366"/>
                <a:gd name="T7" fmla="*/ 5 h 30"/>
                <a:gd name="T8" fmla="*/ 28 w 36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30">
                  <a:moveTo>
                    <a:pt x="28" y="0"/>
                  </a:moveTo>
                  <a:cubicBezTo>
                    <a:pt x="366" y="14"/>
                    <a:pt x="366" y="14"/>
                    <a:pt x="366" y="14"/>
                  </a:cubicBezTo>
                  <a:cubicBezTo>
                    <a:pt x="341" y="20"/>
                    <a:pt x="304" y="25"/>
                    <a:pt x="258" y="3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2" y="3"/>
                    <a:pt x="22" y="2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4" name="淘宝店chenying0907出品 246">
              <a:extLst>
                <a:ext uri="{FF2B5EF4-FFF2-40B4-BE49-F238E27FC236}">
                  <a16:creationId xmlns:a16="http://schemas.microsoft.com/office/drawing/2014/main" id="{633B20E8-4454-43E9-846C-F2BAD6BE5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9820" y="4622781"/>
              <a:ext cx="532880" cy="63706"/>
            </a:xfrm>
            <a:custGeom>
              <a:avLst/>
              <a:gdLst>
                <a:gd name="T0" fmla="*/ 42 w 300"/>
                <a:gd name="T1" fmla="*/ 0 h 36"/>
                <a:gd name="T2" fmla="*/ 300 w 300"/>
                <a:gd name="T3" fmla="*/ 26 h 36"/>
                <a:gd name="T4" fmla="*/ 142 w 300"/>
                <a:gd name="T5" fmla="*/ 36 h 36"/>
                <a:gd name="T6" fmla="*/ 0 w 300"/>
                <a:gd name="T7" fmla="*/ 3 h 36"/>
                <a:gd name="T8" fmla="*/ 42 w 300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36">
                  <a:moveTo>
                    <a:pt x="42" y="0"/>
                  </a:moveTo>
                  <a:cubicBezTo>
                    <a:pt x="300" y="26"/>
                    <a:pt x="300" y="26"/>
                    <a:pt x="300" y="26"/>
                  </a:cubicBezTo>
                  <a:cubicBezTo>
                    <a:pt x="255" y="30"/>
                    <a:pt x="201" y="34"/>
                    <a:pt x="142" y="3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6" y="2"/>
                    <a:pt x="30" y="2"/>
                    <a:pt x="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5" name="淘宝店chenying0907出品 247">
              <a:extLst>
                <a:ext uri="{FF2B5EF4-FFF2-40B4-BE49-F238E27FC236}">
                  <a16:creationId xmlns:a16="http://schemas.microsoft.com/office/drawing/2014/main" id="{FB58B5B8-D2DE-4CC7-8C61-011C26FEC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1381" y="4569568"/>
              <a:ext cx="341013" cy="63706"/>
            </a:xfrm>
            <a:custGeom>
              <a:avLst/>
              <a:gdLst>
                <a:gd name="T0" fmla="*/ 50 w 192"/>
                <a:gd name="T1" fmla="*/ 0 h 36"/>
                <a:gd name="T2" fmla="*/ 192 w 192"/>
                <a:gd name="T3" fmla="*/ 33 h 36"/>
                <a:gd name="T4" fmla="*/ 0 w 192"/>
                <a:gd name="T5" fmla="*/ 36 h 36"/>
                <a:gd name="T6" fmla="*/ 0 w 192"/>
                <a:gd name="T7" fmla="*/ 1 h 36"/>
                <a:gd name="T8" fmla="*/ 50 w 192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36">
                  <a:moveTo>
                    <a:pt x="50" y="0"/>
                  </a:moveTo>
                  <a:cubicBezTo>
                    <a:pt x="192" y="33"/>
                    <a:pt x="192" y="33"/>
                    <a:pt x="192" y="33"/>
                  </a:cubicBezTo>
                  <a:cubicBezTo>
                    <a:pt x="133" y="35"/>
                    <a:pt x="68" y="36"/>
                    <a:pt x="0" y="3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8" y="1"/>
                    <a:pt x="35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6" name="淘宝店chenying0907出品 248">
              <a:extLst>
                <a:ext uri="{FF2B5EF4-FFF2-40B4-BE49-F238E27FC236}">
                  <a16:creationId xmlns:a16="http://schemas.microsoft.com/office/drawing/2014/main" id="{9C109BA2-7980-49CF-B361-363FFB987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9043" y="3883795"/>
              <a:ext cx="463178" cy="478168"/>
            </a:xfrm>
            <a:custGeom>
              <a:avLst/>
              <a:gdLst>
                <a:gd name="T0" fmla="*/ 251 w 261"/>
                <a:gd name="T1" fmla="*/ 4 h 270"/>
                <a:gd name="T2" fmla="*/ 224 w 261"/>
                <a:gd name="T3" fmla="*/ 0 h 270"/>
                <a:gd name="T4" fmla="*/ 224 w 261"/>
                <a:gd name="T5" fmla="*/ 33 h 270"/>
                <a:gd name="T6" fmla="*/ 214 w 261"/>
                <a:gd name="T7" fmla="*/ 32 h 270"/>
                <a:gd name="T8" fmla="*/ 205 w 261"/>
                <a:gd name="T9" fmla="*/ 32 h 270"/>
                <a:gd name="T10" fmla="*/ 196 w 261"/>
                <a:gd name="T11" fmla="*/ 31 h 270"/>
                <a:gd name="T12" fmla="*/ 188 w 261"/>
                <a:gd name="T13" fmla="*/ 31 h 270"/>
                <a:gd name="T14" fmla="*/ 182 w 261"/>
                <a:gd name="T15" fmla="*/ 31 h 270"/>
                <a:gd name="T16" fmla="*/ 182 w 261"/>
                <a:gd name="T17" fmla="*/ 64 h 270"/>
                <a:gd name="T18" fmla="*/ 180 w 261"/>
                <a:gd name="T19" fmla="*/ 64 h 270"/>
                <a:gd name="T20" fmla="*/ 172 w 261"/>
                <a:gd name="T21" fmla="*/ 63 h 270"/>
                <a:gd name="T22" fmla="*/ 164 w 261"/>
                <a:gd name="T23" fmla="*/ 63 h 270"/>
                <a:gd name="T24" fmla="*/ 156 w 261"/>
                <a:gd name="T25" fmla="*/ 63 h 270"/>
                <a:gd name="T26" fmla="*/ 147 w 261"/>
                <a:gd name="T27" fmla="*/ 63 h 270"/>
                <a:gd name="T28" fmla="*/ 139 w 261"/>
                <a:gd name="T29" fmla="*/ 63 h 270"/>
                <a:gd name="T30" fmla="*/ 132 w 261"/>
                <a:gd name="T31" fmla="*/ 63 h 270"/>
                <a:gd name="T32" fmla="*/ 132 w 261"/>
                <a:gd name="T33" fmla="*/ 96 h 270"/>
                <a:gd name="T34" fmla="*/ 129 w 261"/>
                <a:gd name="T35" fmla="*/ 96 h 270"/>
                <a:gd name="T36" fmla="*/ 120 w 261"/>
                <a:gd name="T37" fmla="*/ 96 h 270"/>
                <a:gd name="T38" fmla="*/ 109 w 261"/>
                <a:gd name="T39" fmla="*/ 96 h 270"/>
                <a:gd name="T40" fmla="*/ 94 w 261"/>
                <a:gd name="T41" fmla="*/ 97 h 270"/>
                <a:gd name="T42" fmla="*/ 82 w 261"/>
                <a:gd name="T43" fmla="*/ 97 h 270"/>
                <a:gd name="T44" fmla="*/ 82 w 261"/>
                <a:gd name="T45" fmla="*/ 130 h 270"/>
                <a:gd name="T46" fmla="*/ 49 w 261"/>
                <a:gd name="T47" fmla="*/ 132 h 270"/>
                <a:gd name="T48" fmla="*/ 40 w 261"/>
                <a:gd name="T49" fmla="*/ 133 h 270"/>
                <a:gd name="T50" fmla="*/ 40 w 261"/>
                <a:gd name="T51" fmla="*/ 166 h 270"/>
                <a:gd name="T52" fmla="*/ 36 w 261"/>
                <a:gd name="T53" fmla="*/ 166 h 270"/>
                <a:gd name="T54" fmla="*/ 28 w 261"/>
                <a:gd name="T55" fmla="*/ 167 h 270"/>
                <a:gd name="T56" fmla="*/ 22 w 261"/>
                <a:gd name="T57" fmla="*/ 168 h 270"/>
                <a:gd name="T58" fmla="*/ 17 w 261"/>
                <a:gd name="T59" fmla="*/ 169 h 270"/>
                <a:gd name="T60" fmla="*/ 13 w 261"/>
                <a:gd name="T61" fmla="*/ 170 h 270"/>
                <a:gd name="T62" fmla="*/ 12 w 261"/>
                <a:gd name="T63" fmla="*/ 170 h 270"/>
                <a:gd name="T64" fmla="*/ 12 w 261"/>
                <a:gd name="T65" fmla="*/ 203 h 270"/>
                <a:gd name="T66" fmla="*/ 12 w 261"/>
                <a:gd name="T67" fmla="*/ 204 h 270"/>
                <a:gd name="T68" fmla="*/ 10 w 261"/>
                <a:gd name="T69" fmla="*/ 204 h 270"/>
                <a:gd name="T70" fmla="*/ 7 w 261"/>
                <a:gd name="T71" fmla="*/ 205 h 270"/>
                <a:gd name="T72" fmla="*/ 5 w 261"/>
                <a:gd name="T73" fmla="*/ 206 h 270"/>
                <a:gd name="T74" fmla="*/ 4 w 261"/>
                <a:gd name="T75" fmla="*/ 207 h 270"/>
                <a:gd name="T76" fmla="*/ 3 w 261"/>
                <a:gd name="T77" fmla="*/ 208 h 270"/>
                <a:gd name="T78" fmla="*/ 2 w 261"/>
                <a:gd name="T79" fmla="*/ 208 h 270"/>
                <a:gd name="T80" fmla="*/ 2 w 261"/>
                <a:gd name="T81" fmla="*/ 242 h 270"/>
                <a:gd name="T82" fmla="*/ 12 w 261"/>
                <a:gd name="T83" fmla="*/ 270 h 270"/>
                <a:gd name="T84" fmla="*/ 112 w 261"/>
                <a:gd name="T85" fmla="*/ 155 h 270"/>
                <a:gd name="T86" fmla="*/ 112 w 261"/>
                <a:gd name="T87" fmla="*/ 155 h 270"/>
                <a:gd name="T88" fmla="*/ 251 w 261"/>
                <a:gd name="T89" fmla="*/ 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1" h="270">
                  <a:moveTo>
                    <a:pt x="251" y="4"/>
                  </a:moveTo>
                  <a:cubicBezTo>
                    <a:pt x="244" y="2"/>
                    <a:pt x="235" y="1"/>
                    <a:pt x="224" y="0"/>
                  </a:cubicBezTo>
                  <a:cubicBezTo>
                    <a:pt x="224" y="33"/>
                    <a:pt x="224" y="33"/>
                    <a:pt x="224" y="33"/>
                  </a:cubicBezTo>
                  <a:cubicBezTo>
                    <a:pt x="221" y="33"/>
                    <a:pt x="218" y="33"/>
                    <a:pt x="214" y="32"/>
                  </a:cubicBezTo>
                  <a:cubicBezTo>
                    <a:pt x="211" y="32"/>
                    <a:pt x="208" y="32"/>
                    <a:pt x="205" y="32"/>
                  </a:cubicBezTo>
                  <a:cubicBezTo>
                    <a:pt x="202" y="32"/>
                    <a:pt x="199" y="31"/>
                    <a:pt x="196" y="31"/>
                  </a:cubicBezTo>
                  <a:cubicBezTo>
                    <a:pt x="194" y="31"/>
                    <a:pt x="191" y="31"/>
                    <a:pt x="188" y="31"/>
                  </a:cubicBezTo>
                  <a:cubicBezTo>
                    <a:pt x="186" y="31"/>
                    <a:pt x="184" y="31"/>
                    <a:pt x="182" y="31"/>
                  </a:cubicBezTo>
                  <a:cubicBezTo>
                    <a:pt x="182" y="64"/>
                    <a:pt x="182" y="64"/>
                    <a:pt x="182" y="64"/>
                  </a:cubicBezTo>
                  <a:cubicBezTo>
                    <a:pt x="181" y="64"/>
                    <a:pt x="180" y="64"/>
                    <a:pt x="180" y="64"/>
                  </a:cubicBezTo>
                  <a:cubicBezTo>
                    <a:pt x="177" y="64"/>
                    <a:pt x="174" y="64"/>
                    <a:pt x="172" y="63"/>
                  </a:cubicBezTo>
                  <a:cubicBezTo>
                    <a:pt x="169" y="63"/>
                    <a:pt x="166" y="63"/>
                    <a:pt x="164" y="63"/>
                  </a:cubicBezTo>
                  <a:cubicBezTo>
                    <a:pt x="161" y="63"/>
                    <a:pt x="158" y="63"/>
                    <a:pt x="156" y="63"/>
                  </a:cubicBezTo>
                  <a:cubicBezTo>
                    <a:pt x="153" y="63"/>
                    <a:pt x="150" y="63"/>
                    <a:pt x="147" y="63"/>
                  </a:cubicBezTo>
                  <a:cubicBezTo>
                    <a:pt x="144" y="63"/>
                    <a:pt x="142" y="63"/>
                    <a:pt x="139" y="63"/>
                  </a:cubicBezTo>
                  <a:cubicBezTo>
                    <a:pt x="137" y="63"/>
                    <a:pt x="134" y="63"/>
                    <a:pt x="132" y="63"/>
                  </a:cubicBezTo>
                  <a:cubicBezTo>
                    <a:pt x="132" y="96"/>
                    <a:pt x="132" y="96"/>
                    <a:pt x="132" y="96"/>
                  </a:cubicBezTo>
                  <a:cubicBezTo>
                    <a:pt x="131" y="96"/>
                    <a:pt x="130" y="96"/>
                    <a:pt x="129" y="96"/>
                  </a:cubicBezTo>
                  <a:cubicBezTo>
                    <a:pt x="126" y="96"/>
                    <a:pt x="123" y="96"/>
                    <a:pt x="120" y="96"/>
                  </a:cubicBezTo>
                  <a:cubicBezTo>
                    <a:pt x="116" y="96"/>
                    <a:pt x="112" y="96"/>
                    <a:pt x="109" y="96"/>
                  </a:cubicBezTo>
                  <a:cubicBezTo>
                    <a:pt x="104" y="96"/>
                    <a:pt x="99" y="97"/>
                    <a:pt x="94" y="97"/>
                  </a:cubicBezTo>
                  <a:cubicBezTo>
                    <a:pt x="90" y="97"/>
                    <a:pt x="86" y="97"/>
                    <a:pt x="82" y="97"/>
                  </a:cubicBezTo>
                  <a:cubicBezTo>
                    <a:pt x="82" y="130"/>
                    <a:pt x="82" y="130"/>
                    <a:pt x="82" y="130"/>
                  </a:cubicBezTo>
                  <a:cubicBezTo>
                    <a:pt x="70" y="131"/>
                    <a:pt x="58" y="132"/>
                    <a:pt x="49" y="132"/>
                  </a:cubicBezTo>
                  <a:cubicBezTo>
                    <a:pt x="46" y="133"/>
                    <a:pt x="43" y="133"/>
                    <a:pt x="40" y="133"/>
                  </a:cubicBezTo>
                  <a:cubicBezTo>
                    <a:pt x="40" y="166"/>
                    <a:pt x="40" y="166"/>
                    <a:pt x="40" y="166"/>
                  </a:cubicBezTo>
                  <a:cubicBezTo>
                    <a:pt x="39" y="166"/>
                    <a:pt x="37" y="166"/>
                    <a:pt x="36" y="166"/>
                  </a:cubicBezTo>
                  <a:cubicBezTo>
                    <a:pt x="33" y="167"/>
                    <a:pt x="30" y="167"/>
                    <a:pt x="28" y="167"/>
                  </a:cubicBezTo>
                  <a:cubicBezTo>
                    <a:pt x="26" y="168"/>
                    <a:pt x="24" y="168"/>
                    <a:pt x="22" y="168"/>
                  </a:cubicBezTo>
                  <a:cubicBezTo>
                    <a:pt x="20" y="168"/>
                    <a:pt x="19" y="169"/>
                    <a:pt x="17" y="169"/>
                  </a:cubicBezTo>
                  <a:cubicBezTo>
                    <a:pt x="16" y="169"/>
                    <a:pt x="14" y="170"/>
                    <a:pt x="13" y="170"/>
                  </a:cubicBezTo>
                  <a:cubicBezTo>
                    <a:pt x="12" y="170"/>
                    <a:pt x="12" y="170"/>
                    <a:pt x="12" y="170"/>
                  </a:cubicBezTo>
                  <a:cubicBezTo>
                    <a:pt x="12" y="203"/>
                    <a:pt x="12" y="203"/>
                    <a:pt x="12" y="203"/>
                  </a:cubicBezTo>
                  <a:cubicBezTo>
                    <a:pt x="12" y="204"/>
                    <a:pt x="12" y="204"/>
                    <a:pt x="12" y="204"/>
                  </a:cubicBezTo>
                  <a:cubicBezTo>
                    <a:pt x="11" y="204"/>
                    <a:pt x="11" y="204"/>
                    <a:pt x="10" y="204"/>
                  </a:cubicBezTo>
                  <a:cubicBezTo>
                    <a:pt x="9" y="205"/>
                    <a:pt x="8" y="205"/>
                    <a:pt x="7" y="205"/>
                  </a:cubicBezTo>
                  <a:cubicBezTo>
                    <a:pt x="7" y="205"/>
                    <a:pt x="6" y="206"/>
                    <a:pt x="5" y="206"/>
                  </a:cubicBezTo>
                  <a:cubicBezTo>
                    <a:pt x="5" y="206"/>
                    <a:pt x="4" y="206"/>
                    <a:pt x="4" y="207"/>
                  </a:cubicBezTo>
                  <a:cubicBezTo>
                    <a:pt x="3" y="207"/>
                    <a:pt x="3" y="207"/>
                    <a:pt x="3" y="208"/>
                  </a:cubicBezTo>
                  <a:cubicBezTo>
                    <a:pt x="2" y="208"/>
                    <a:pt x="2" y="208"/>
                    <a:pt x="2" y="208"/>
                  </a:cubicBezTo>
                  <a:cubicBezTo>
                    <a:pt x="2" y="242"/>
                    <a:pt x="2" y="242"/>
                    <a:pt x="2" y="242"/>
                  </a:cubicBezTo>
                  <a:cubicBezTo>
                    <a:pt x="12" y="270"/>
                    <a:pt x="12" y="270"/>
                    <a:pt x="12" y="270"/>
                  </a:cubicBezTo>
                  <a:cubicBezTo>
                    <a:pt x="12" y="270"/>
                    <a:pt x="0" y="206"/>
                    <a:pt x="112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233" y="82"/>
                    <a:pt x="261" y="34"/>
                    <a:pt x="25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7" name="淘宝店chenying0907出品 249">
              <a:extLst>
                <a:ext uri="{FF2B5EF4-FFF2-40B4-BE49-F238E27FC236}">
                  <a16:creationId xmlns:a16="http://schemas.microsoft.com/office/drawing/2014/main" id="{5A26AFC5-620D-4E09-8C50-25E6B429C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655" y="3773621"/>
              <a:ext cx="1026037" cy="384483"/>
            </a:xfrm>
            <a:custGeom>
              <a:avLst/>
              <a:gdLst>
                <a:gd name="T0" fmla="*/ 272 w 578"/>
                <a:gd name="T1" fmla="*/ 38 h 217"/>
                <a:gd name="T2" fmla="*/ 274 w 578"/>
                <a:gd name="T3" fmla="*/ 32 h 217"/>
                <a:gd name="T4" fmla="*/ 145 w 578"/>
                <a:gd name="T5" fmla="*/ 0 h 217"/>
                <a:gd name="T6" fmla="*/ 14 w 578"/>
                <a:gd name="T7" fmla="*/ 13 h 217"/>
                <a:gd name="T8" fmla="*/ 139 w 578"/>
                <a:gd name="T9" fmla="*/ 66 h 217"/>
                <a:gd name="T10" fmla="*/ 140 w 578"/>
                <a:gd name="T11" fmla="*/ 69 h 217"/>
                <a:gd name="T12" fmla="*/ 140 w 578"/>
                <a:gd name="T13" fmla="*/ 70 h 217"/>
                <a:gd name="T14" fmla="*/ 140 w 578"/>
                <a:gd name="T15" fmla="*/ 73 h 217"/>
                <a:gd name="T16" fmla="*/ 141 w 578"/>
                <a:gd name="T17" fmla="*/ 74 h 217"/>
                <a:gd name="T18" fmla="*/ 141 w 578"/>
                <a:gd name="T19" fmla="*/ 77 h 217"/>
                <a:gd name="T20" fmla="*/ 141 w 578"/>
                <a:gd name="T21" fmla="*/ 78 h 217"/>
                <a:gd name="T22" fmla="*/ 141 w 578"/>
                <a:gd name="T23" fmla="*/ 81 h 217"/>
                <a:gd name="T24" fmla="*/ 140 w 578"/>
                <a:gd name="T25" fmla="*/ 82 h 217"/>
                <a:gd name="T26" fmla="*/ 140 w 578"/>
                <a:gd name="T27" fmla="*/ 85 h 217"/>
                <a:gd name="T28" fmla="*/ 140 w 578"/>
                <a:gd name="T29" fmla="*/ 87 h 217"/>
                <a:gd name="T30" fmla="*/ 139 w 578"/>
                <a:gd name="T31" fmla="*/ 90 h 217"/>
                <a:gd name="T32" fmla="*/ 139 w 578"/>
                <a:gd name="T33" fmla="*/ 91 h 217"/>
                <a:gd name="T34" fmla="*/ 137 w 578"/>
                <a:gd name="T35" fmla="*/ 95 h 217"/>
                <a:gd name="T36" fmla="*/ 137 w 578"/>
                <a:gd name="T37" fmla="*/ 96 h 217"/>
                <a:gd name="T38" fmla="*/ 135 w 578"/>
                <a:gd name="T39" fmla="*/ 100 h 217"/>
                <a:gd name="T40" fmla="*/ 134 w 578"/>
                <a:gd name="T41" fmla="*/ 101 h 217"/>
                <a:gd name="T42" fmla="*/ 133 w 578"/>
                <a:gd name="T43" fmla="*/ 105 h 217"/>
                <a:gd name="T44" fmla="*/ 132 w 578"/>
                <a:gd name="T45" fmla="*/ 106 h 217"/>
                <a:gd name="T46" fmla="*/ 130 w 578"/>
                <a:gd name="T47" fmla="*/ 110 h 217"/>
                <a:gd name="T48" fmla="*/ 129 w 578"/>
                <a:gd name="T49" fmla="*/ 111 h 217"/>
                <a:gd name="T50" fmla="*/ 125 w 578"/>
                <a:gd name="T51" fmla="*/ 116 h 217"/>
                <a:gd name="T52" fmla="*/ 125 w 578"/>
                <a:gd name="T53" fmla="*/ 117 h 217"/>
                <a:gd name="T54" fmla="*/ 121 w 578"/>
                <a:gd name="T55" fmla="*/ 122 h 217"/>
                <a:gd name="T56" fmla="*/ 120 w 578"/>
                <a:gd name="T57" fmla="*/ 123 h 217"/>
                <a:gd name="T58" fmla="*/ 117 w 578"/>
                <a:gd name="T59" fmla="*/ 127 h 217"/>
                <a:gd name="T60" fmla="*/ 115 w 578"/>
                <a:gd name="T61" fmla="*/ 129 h 217"/>
                <a:gd name="T62" fmla="*/ 111 w 578"/>
                <a:gd name="T63" fmla="*/ 133 h 217"/>
                <a:gd name="T64" fmla="*/ 110 w 578"/>
                <a:gd name="T65" fmla="*/ 135 h 217"/>
                <a:gd name="T66" fmla="*/ 104 w 578"/>
                <a:gd name="T67" fmla="*/ 140 h 217"/>
                <a:gd name="T68" fmla="*/ 103 w 578"/>
                <a:gd name="T69" fmla="*/ 142 h 217"/>
                <a:gd name="T70" fmla="*/ 98 w 578"/>
                <a:gd name="T71" fmla="*/ 146 h 217"/>
                <a:gd name="T72" fmla="*/ 96 w 578"/>
                <a:gd name="T73" fmla="*/ 149 h 217"/>
                <a:gd name="T74" fmla="*/ 91 w 578"/>
                <a:gd name="T75" fmla="*/ 153 h 217"/>
                <a:gd name="T76" fmla="*/ 89 w 578"/>
                <a:gd name="T77" fmla="*/ 155 h 217"/>
                <a:gd name="T78" fmla="*/ 81 w 578"/>
                <a:gd name="T79" fmla="*/ 161 h 217"/>
                <a:gd name="T80" fmla="*/ 80 w 578"/>
                <a:gd name="T81" fmla="*/ 162 h 217"/>
                <a:gd name="T82" fmla="*/ 73 w 578"/>
                <a:gd name="T83" fmla="*/ 168 h 217"/>
                <a:gd name="T84" fmla="*/ 70 w 578"/>
                <a:gd name="T85" fmla="*/ 170 h 217"/>
                <a:gd name="T86" fmla="*/ 64 w 578"/>
                <a:gd name="T87" fmla="*/ 175 h 217"/>
                <a:gd name="T88" fmla="*/ 61 w 578"/>
                <a:gd name="T89" fmla="*/ 177 h 217"/>
                <a:gd name="T90" fmla="*/ 53 w 578"/>
                <a:gd name="T91" fmla="*/ 183 h 217"/>
                <a:gd name="T92" fmla="*/ 51 w 578"/>
                <a:gd name="T93" fmla="*/ 184 h 217"/>
                <a:gd name="T94" fmla="*/ 40 w 578"/>
                <a:gd name="T95" fmla="*/ 191 h 217"/>
                <a:gd name="T96" fmla="*/ 38 w 578"/>
                <a:gd name="T97" fmla="*/ 193 h 217"/>
                <a:gd name="T98" fmla="*/ 29 w 578"/>
                <a:gd name="T99" fmla="*/ 199 h 217"/>
                <a:gd name="T100" fmla="*/ 25 w 578"/>
                <a:gd name="T101" fmla="*/ 202 h 217"/>
                <a:gd name="T102" fmla="*/ 17 w 578"/>
                <a:gd name="T103" fmla="*/ 207 h 217"/>
                <a:gd name="T104" fmla="*/ 13 w 578"/>
                <a:gd name="T105" fmla="*/ 209 h 217"/>
                <a:gd name="T106" fmla="*/ 0 w 578"/>
                <a:gd name="T107" fmla="*/ 217 h 217"/>
                <a:gd name="T108" fmla="*/ 578 w 578"/>
                <a:gd name="T109" fmla="*/ 151 h 217"/>
                <a:gd name="T110" fmla="*/ 514 w 578"/>
                <a:gd name="T111" fmla="*/ 38 h 217"/>
                <a:gd name="T112" fmla="*/ 272 w 578"/>
                <a:gd name="T113" fmla="*/ 3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8" h="217">
                  <a:moveTo>
                    <a:pt x="272" y="38"/>
                  </a:moveTo>
                  <a:cubicBezTo>
                    <a:pt x="274" y="32"/>
                    <a:pt x="274" y="32"/>
                    <a:pt x="274" y="32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23" y="19"/>
                    <a:pt x="139" y="66"/>
                  </a:cubicBezTo>
                  <a:cubicBezTo>
                    <a:pt x="139" y="67"/>
                    <a:pt x="140" y="68"/>
                    <a:pt x="140" y="69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40" y="72"/>
                    <a:pt x="140" y="73"/>
                  </a:cubicBezTo>
                  <a:cubicBezTo>
                    <a:pt x="140" y="73"/>
                    <a:pt x="140" y="74"/>
                    <a:pt x="141" y="74"/>
                  </a:cubicBezTo>
                  <a:cubicBezTo>
                    <a:pt x="141" y="75"/>
                    <a:pt x="141" y="76"/>
                    <a:pt x="141" y="77"/>
                  </a:cubicBezTo>
                  <a:cubicBezTo>
                    <a:pt x="141" y="77"/>
                    <a:pt x="141" y="77"/>
                    <a:pt x="141" y="78"/>
                  </a:cubicBezTo>
                  <a:cubicBezTo>
                    <a:pt x="141" y="79"/>
                    <a:pt x="141" y="80"/>
                    <a:pt x="141" y="81"/>
                  </a:cubicBezTo>
                  <a:cubicBezTo>
                    <a:pt x="140" y="82"/>
                    <a:pt x="140" y="82"/>
                    <a:pt x="140" y="82"/>
                  </a:cubicBezTo>
                  <a:cubicBezTo>
                    <a:pt x="140" y="83"/>
                    <a:pt x="140" y="84"/>
                    <a:pt x="140" y="85"/>
                  </a:cubicBezTo>
                  <a:cubicBezTo>
                    <a:pt x="140" y="86"/>
                    <a:pt x="140" y="86"/>
                    <a:pt x="140" y="87"/>
                  </a:cubicBezTo>
                  <a:cubicBezTo>
                    <a:pt x="139" y="88"/>
                    <a:pt x="139" y="89"/>
                    <a:pt x="139" y="90"/>
                  </a:cubicBezTo>
                  <a:cubicBezTo>
                    <a:pt x="139" y="90"/>
                    <a:pt x="139" y="91"/>
                    <a:pt x="139" y="91"/>
                  </a:cubicBezTo>
                  <a:cubicBezTo>
                    <a:pt x="138" y="92"/>
                    <a:pt x="138" y="94"/>
                    <a:pt x="137" y="9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36" y="97"/>
                    <a:pt x="136" y="99"/>
                    <a:pt x="135" y="100"/>
                  </a:cubicBezTo>
                  <a:cubicBezTo>
                    <a:pt x="135" y="100"/>
                    <a:pt x="135" y="101"/>
                    <a:pt x="134" y="101"/>
                  </a:cubicBezTo>
                  <a:cubicBezTo>
                    <a:pt x="134" y="103"/>
                    <a:pt x="133" y="104"/>
                    <a:pt x="133" y="105"/>
                  </a:cubicBezTo>
                  <a:cubicBezTo>
                    <a:pt x="132" y="105"/>
                    <a:pt x="132" y="106"/>
                    <a:pt x="132" y="106"/>
                  </a:cubicBezTo>
                  <a:cubicBezTo>
                    <a:pt x="131" y="108"/>
                    <a:pt x="130" y="109"/>
                    <a:pt x="130" y="110"/>
                  </a:cubicBezTo>
                  <a:cubicBezTo>
                    <a:pt x="129" y="110"/>
                    <a:pt x="129" y="111"/>
                    <a:pt x="129" y="111"/>
                  </a:cubicBezTo>
                  <a:cubicBezTo>
                    <a:pt x="128" y="113"/>
                    <a:pt x="127" y="115"/>
                    <a:pt x="125" y="116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4" y="119"/>
                    <a:pt x="123" y="120"/>
                    <a:pt x="121" y="122"/>
                  </a:cubicBezTo>
                  <a:cubicBezTo>
                    <a:pt x="121" y="122"/>
                    <a:pt x="120" y="123"/>
                    <a:pt x="120" y="123"/>
                  </a:cubicBezTo>
                  <a:cubicBezTo>
                    <a:pt x="119" y="125"/>
                    <a:pt x="118" y="126"/>
                    <a:pt x="117" y="127"/>
                  </a:cubicBezTo>
                  <a:cubicBezTo>
                    <a:pt x="116" y="128"/>
                    <a:pt x="116" y="128"/>
                    <a:pt x="115" y="129"/>
                  </a:cubicBezTo>
                  <a:cubicBezTo>
                    <a:pt x="114" y="130"/>
                    <a:pt x="113" y="132"/>
                    <a:pt x="111" y="133"/>
                  </a:cubicBezTo>
                  <a:cubicBezTo>
                    <a:pt x="111" y="134"/>
                    <a:pt x="110" y="134"/>
                    <a:pt x="110" y="135"/>
                  </a:cubicBezTo>
                  <a:cubicBezTo>
                    <a:pt x="108" y="137"/>
                    <a:pt x="106" y="138"/>
                    <a:pt x="104" y="140"/>
                  </a:cubicBezTo>
                  <a:cubicBezTo>
                    <a:pt x="104" y="141"/>
                    <a:pt x="103" y="141"/>
                    <a:pt x="103" y="142"/>
                  </a:cubicBezTo>
                  <a:cubicBezTo>
                    <a:pt x="101" y="143"/>
                    <a:pt x="100" y="145"/>
                    <a:pt x="98" y="146"/>
                  </a:cubicBezTo>
                  <a:cubicBezTo>
                    <a:pt x="97" y="147"/>
                    <a:pt x="97" y="148"/>
                    <a:pt x="96" y="149"/>
                  </a:cubicBezTo>
                  <a:cubicBezTo>
                    <a:pt x="94" y="150"/>
                    <a:pt x="92" y="151"/>
                    <a:pt x="91" y="153"/>
                  </a:cubicBezTo>
                  <a:cubicBezTo>
                    <a:pt x="90" y="154"/>
                    <a:pt x="89" y="154"/>
                    <a:pt x="89" y="155"/>
                  </a:cubicBezTo>
                  <a:cubicBezTo>
                    <a:pt x="86" y="157"/>
                    <a:pt x="84" y="159"/>
                    <a:pt x="81" y="161"/>
                  </a:cubicBezTo>
                  <a:cubicBezTo>
                    <a:pt x="80" y="162"/>
                    <a:pt x="80" y="162"/>
                    <a:pt x="80" y="162"/>
                  </a:cubicBezTo>
                  <a:cubicBezTo>
                    <a:pt x="78" y="164"/>
                    <a:pt x="75" y="166"/>
                    <a:pt x="73" y="168"/>
                  </a:cubicBezTo>
                  <a:cubicBezTo>
                    <a:pt x="72" y="169"/>
                    <a:pt x="71" y="169"/>
                    <a:pt x="70" y="170"/>
                  </a:cubicBezTo>
                  <a:cubicBezTo>
                    <a:pt x="68" y="172"/>
                    <a:pt x="66" y="173"/>
                    <a:pt x="64" y="175"/>
                  </a:cubicBezTo>
                  <a:cubicBezTo>
                    <a:pt x="63" y="176"/>
                    <a:pt x="62" y="176"/>
                    <a:pt x="61" y="177"/>
                  </a:cubicBezTo>
                  <a:cubicBezTo>
                    <a:pt x="58" y="179"/>
                    <a:pt x="56" y="181"/>
                    <a:pt x="53" y="183"/>
                  </a:cubicBezTo>
                  <a:cubicBezTo>
                    <a:pt x="52" y="183"/>
                    <a:pt x="52" y="184"/>
                    <a:pt x="51" y="184"/>
                  </a:cubicBezTo>
                  <a:cubicBezTo>
                    <a:pt x="47" y="187"/>
                    <a:pt x="44" y="189"/>
                    <a:pt x="40" y="191"/>
                  </a:cubicBezTo>
                  <a:cubicBezTo>
                    <a:pt x="39" y="192"/>
                    <a:pt x="39" y="193"/>
                    <a:pt x="38" y="193"/>
                  </a:cubicBezTo>
                  <a:cubicBezTo>
                    <a:pt x="35" y="195"/>
                    <a:pt x="32" y="197"/>
                    <a:pt x="29" y="199"/>
                  </a:cubicBezTo>
                  <a:cubicBezTo>
                    <a:pt x="28" y="200"/>
                    <a:pt x="27" y="201"/>
                    <a:pt x="25" y="202"/>
                  </a:cubicBezTo>
                  <a:cubicBezTo>
                    <a:pt x="23" y="203"/>
                    <a:pt x="20" y="205"/>
                    <a:pt x="17" y="207"/>
                  </a:cubicBezTo>
                  <a:cubicBezTo>
                    <a:pt x="16" y="208"/>
                    <a:pt x="14" y="209"/>
                    <a:pt x="13" y="209"/>
                  </a:cubicBezTo>
                  <a:cubicBezTo>
                    <a:pt x="9" y="212"/>
                    <a:pt x="5" y="215"/>
                    <a:pt x="0" y="217"/>
                  </a:cubicBezTo>
                  <a:cubicBezTo>
                    <a:pt x="35" y="202"/>
                    <a:pt x="578" y="176"/>
                    <a:pt x="578" y="151"/>
                  </a:cubicBezTo>
                  <a:cubicBezTo>
                    <a:pt x="514" y="38"/>
                    <a:pt x="514" y="38"/>
                    <a:pt x="514" y="38"/>
                  </a:cubicBezTo>
                  <a:lnTo>
                    <a:pt x="272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8" name="淘宝店chenying0907出品 250">
              <a:extLst>
                <a:ext uri="{FF2B5EF4-FFF2-40B4-BE49-F238E27FC236}">
                  <a16:creationId xmlns:a16="http://schemas.microsoft.com/office/drawing/2014/main" id="{46452FCB-9C5E-4F07-9E50-AEECE9C9B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490" y="4310998"/>
              <a:ext cx="1784511" cy="623567"/>
            </a:xfrm>
            <a:custGeom>
              <a:avLst/>
              <a:gdLst>
                <a:gd name="T0" fmla="*/ 990 w 1005"/>
                <a:gd name="T1" fmla="*/ 352 h 352"/>
                <a:gd name="T2" fmla="*/ 990 w 1005"/>
                <a:gd name="T3" fmla="*/ 233 h 352"/>
                <a:gd name="T4" fmla="*/ 990 w 1005"/>
                <a:gd name="T5" fmla="*/ 233 h 352"/>
                <a:gd name="T6" fmla="*/ 988 w 1005"/>
                <a:gd name="T7" fmla="*/ 237 h 352"/>
                <a:gd name="T8" fmla="*/ 984 w 1005"/>
                <a:gd name="T9" fmla="*/ 240 h 352"/>
                <a:gd name="T10" fmla="*/ 978 w 1005"/>
                <a:gd name="T11" fmla="*/ 243 h 352"/>
                <a:gd name="T12" fmla="*/ 970 w 1005"/>
                <a:gd name="T13" fmla="*/ 246 h 352"/>
                <a:gd name="T14" fmla="*/ 960 w 1005"/>
                <a:gd name="T15" fmla="*/ 249 h 352"/>
                <a:gd name="T16" fmla="*/ 952 w 1005"/>
                <a:gd name="T17" fmla="*/ 251 h 352"/>
                <a:gd name="T18" fmla="*/ 952 w 1005"/>
                <a:gd name="T19" fmla="*/ 218 h 352"/>
                <a:gd name="T20" fmla="*/ 948 w 1005"/>
                <a:gd name="T21" fmla="*/ 219 h 352"/>
                <a:gd name="T22" fmla="*/ 933 w 1005"/>
                <a:gd name="T23" fmla="*/ 222 h 352"/>
                <a:gd name="T24" fmla="*/ 915 w 1005"/>
                <a:gd name="T25" fmla="*/ 225 h 352"/>
                <a:gd name="T26" fmla="*/ 892 w 1005"/>
                <a:gd name="T27" fmla="*/ 228 h 352"/>
                <a:gd name="T28" fmla="*/ 861 w 1005"/>
                <a:gd name="T29" fmla="*/ 232 h 352"/>
                <a:gd name="T30" fmla="*/ 844 w 1005"/>
                <a:gd name="T31" fmla="*/ 234 h 352"/>
                <a:gd name="T32" fmla="*/ 844 w 1005"/>
                <a:gd name="T33" fmla="*/ 200 h 352"/>
                <a:gd name="T34" fmla="*/ 813 w 1005"/>
                <a:gd name="T35" fmla="*/ 203 h 352"/>
                <a:gd name="T36" fmla="*/ 687 w 1005"/>
                <a:gd name="T37" fmla="*/ 211 h 352"/>
                <a:gd name="T38" fmla="*/ 686 w 1005"/>
                <a:gd name="T39" fmla="*/ 211 h 352"/>
                <a:gd name="T40" fmla="*/ 686 w 1005"/>
                <a:gd name="T41" fmla="*/ 177 h 352"/>
                <a:gd name="T42" fmla="*/ 640 w 1005"/>
                <a:gd name="T43" fmla="*/ 179 h 352"/>
                <a:gd name="T44" fmla="*/ 584 w 1005"/>
                <a:gd name="T45" fmla="*/ 180 h 352"/>
                <a:gd name="T46" fmla="*/ 543 w 1005"/>
                <a:gd name="T47" fmla="*/ 181 h 352"/>
                <a:gd name="T48" fmla="*/ 505 w 1005"/>
                <a:gd name="T49" fmla="*/ 181 h 352"/>
                <a:gd name="T50" fmla="*/ 494 w 1005"/>
                <a:gd name="T51" fmla="*/ 181 h 352"/>
                <a:gd name="T52" fmla="*/ 494 w 1005"/>
                <a:gd name="T53" fmla="*/ 148 h 352"/>
                <a:gd name="T54" fmla="*/ 470 w 1005"/>
                <a:gd name="T55" fmla="*/ 148 h 352"/>
                <a:gd name="T56" fmla="*/ 437 w 1005"/>
                <a:gd name="T57" fmla="*/ 148 h 352"/>
                <a:gd name="T58" fmla="*/ 405 w 1005"/>
                <a:gd name="T59" fmla="*/ 147 h 352"/>
                <a:gd name="T60" fmla="*/ 374 w 1005"/>
                <a:gd name="T61" fmla="*/ 146 h 352"/>
                <a:gd name="T62" fmla="*/ 344 w 1005"/>
                <a:gd name="T63" fmla="*/ 146 h 352"/>
                <a:gd name="T64" fmla="*/ 313 w 1005"/>
                <a:gd name="T65" fmla="*/ 145 h 352"/>
                <a:gd name="T66" fmla="*/ 307 w 1005"/>
                <a:gd name="T67" fmla="*/ 144 h 352"/>
                <a:gd name="T68" fmla="*/ 307 w 1005"/>
                <a:gd name="T69" fmla="*/ 111 h 352"/>
                <a:gd name="T70" fmla="*/ 282 w 1005"/>
                <a:gd name="T71" fmla="*/ 110 h 352"/>
                <a:gd name="T72" fmla="*/ 251 w 1005"/>
                <a:gd name="T73" fmla="*/ 108 h 352"/>
                <a:gd name="T74" fmla="*/ 218 w 1005"/>
                <a:gd name="T75" fmla="*/ 106 h 352"/>
                <a:gd name="T76" fmla="*/ 183 w 1005"/>
                <a:gd name="T77" fmla="*/ 104 h 352"/>
                <a:gd name="T78" fmla="*/ 144 w 1005"/>
                <a:gd name="T79" fmla="*/ 100 h 352"/>
                <a:gd name="T80" fmla="*/ 144 w 1005"/>
                <a:gd name="T81" fmla="*/ 67 h 352"/>
                <a:gd name="T82" fmla="*/ 39 w 1005"/>
                <a:gd name="T83" fmla="*/ 52 h 352"/>
                <a:gd name="T84" fmla="*/ 39 w 1005"/>
                <a:gd name="T85" fmla="*/ 18 h 352"/>
                <a:gd name="T86" fmla="*/ 0 w 1005"/>
                <a:gd name="T87" fmla="*/ 0 h 352"/>
                <a:gd name="T88" fmla="*/ 0 w 1005"/>
                <a:gd name="T89" fmla="*/ 87 h 352"/>
                <a:gd name="T90" fmla="*/ 640 w 1005"/>
                <a:gd name="T91" fmla="*/ 293 h 352"/>
                <a:gd name="T92" fmla="*/ 990 w 1005"/>
                <a:gd name="T93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05" h="352">
                  <a:moveTo>
                    <a:pt x="990" y="352"/>
                  </a:moveTo>
                  <a:cubicBezTo>
                    <a:pt x="990" y="233"/>
                    <a:pt x="990" y="233"/>
                    <a:pt x="990" y="233"/>
                  </a:cubicBezTo>
                  <a:cubicBezTo>
                    <a:pt x="990" y="233"/>
                    <a:pt x="990" y="233"/>
                    <a:pt x="990" y="233"/>
                  </a:cubicBezTo>
                  <a:cubicBezTo>
                    <a:pt x="990" y="234"/>
                    <a:pt x="988" y="235"/>
                    <a:pt x="988" y="237"/>
                  </a:cubicBezTo>
                  <a:cubicBezTo>
                    <a:pt x="987" y="238"/>
                    <a:pt x="985" y="239"/>
                    <a:pt x="984" y="240"/>
                  </a:cubicBezTo>
                  <a:cubicBezTo>
                    <a:pt x="982" y="241"/>
                    <a:pt x="980" y="242"/>
                    <a:pt x="978" y="243"/>
                  </a:cubicBezTo>
                  <a:cubicBezTo>
                    <a:pt x="976" y="244"/>
                    <a:pt x="973" y="245"/>
                    <a:pt x="970" y="246"/>
                  </a:cubicBezTo>
                  <a:cubicBezTo>
                    <a:pt x="967" y="247"/>
                    <a:pt x="964" y="248"/>
                    <a:pt x="960" y="249"/>
                  </a:cubicBezTo>
                  <a:cubicBezTo>
                    <a:pt x="958" y="250"/>
                    <a:pt x="955" y="250"/>
                    <a:pt x="952" y="251"/>
                  </a:cubicBezTo>
                  <a:cubicBezTo>
                    <a:pt x="952" y="218"/>
                    <a:pt x="952" y="218"/>
                    <a:pt x="952" y="218"/>
                  </a:cubicBezTo>
                  <a:cubicBezTo>
                    <a:pt x="951" y="218"/>
                    <a:pt x="950" y="218"/>
                    <a:pt x="948" y="219"/>
                  </a:cubicBezTo>
                  <a:cubicBezTo>
                    <a:pt x="944" y="220"/>
                    <a:pt x="939" y="221"/>
                    <a:pt x="933" y="222"/>
                  </a:cubicBezTo>
                  <a:cubicBezTo>
                    <a:pt x="928" y="223"/>
                    <a:pt x="922" y="224"/>
                    <a:pt x="915" y="225"/>
                  </a:cubicBezTo>
                  <a:cubicBezTo>
                    <a:pt x="908" y="226"/>
                    <a:pt x="900" y="227"/>
                    <a:pt x="892" y="228"/>
                  </a:cubicBezTo>
                  <a:cubicBezTo>
                    <a:pt x="882" y="229"/>
                    <a:pt x="872" y="231"/>
                    <a:pt x="861" y="232"/>
                  </a:cubicBezTo>
                  <a:cubicBezTo>
                    <a:pt x="856" y="233"/>
                    <a:pt x="850" y="233"/>
                    <a:pt x="844" y="234"/>
                  </a:cubicBezTo>
                  <a:cubicBezTo>
                    <a:pt x="844" y="200"/>
                    <a:pt x="844" y="200"/>
                    <a:pt x="844" y="200"/>
                  </a:cubicBezTo>
                  <a:cubicBezTo>
                    <a:pt x="834" y="201"/>
                    <a:pt x="824" y="202"/>
                    <a:pt x="813" y="203"/>
                  </a:cubicBezTo>
                  <a:cubicBezTo>
                    <a:pt x="775" y="206"/>
                    <a:pt x="733" y="209"/>
                    <a:pt x="687" y="211"/>
                  </a:cubicBezTo>
                  <a:cubicBezTo>
                    <a:pt x="686" y="211"/>
                    <a:pt x="686" y="211"/>
                    <a:pt x="686" y="211"/>
                  </a:cubicBezTo>
                  <a:cubicBezTo>
                    <a:pt x="686" y="177"/>
                    <a:pt x="686" y="177"/>
                    <a:pt x="686" y="177"/>
                  </a:cubicBezTo>
                  <a:cubicBezTo>
                    <a:pt x="671" y="178"/>
                    <a:pt x="656" y="179"/>
                    <a:pt x="640" y="179"/>
                  </a:cubicBezTo>
                  <a:cubicBezTo>
                    <a:pt x="622" y="180"/>
                    <a:pt x="603" y="180"/>
                    <a:pt x="584" y="180"/>
                  </a:cubicBezTo>
                  <a:cubicBezTo>
                    <a:pt x="571" y="181"/>
                    <a:pt x="557" y="181"/>
                    <a:pt x="543" y="181"/>
                  </a:cubicBezTo>
                  <a:cubicBezTo>
                    <a:pt x="530" y="181"/>
                    <a:pt x="518" y="181"/>
                    <a:pt x="505" y="181"/>
                  </a:cubicBezTo>
                  <a:cubicBezTo>
                    <a:pt x="501" y="181"/>
                    <a:pt x="498" y="181"/>
                    <a:pt x="494" y="181"/>
                  </a:cubicBezTo>
                  <a:cubicBezTo>
                    <a:pt x="494" y="148"/>
                    <a:pt x="494" y="148"/>
                    <a:pt x="494" y="148"/>
                  </a:cubicBezTo>
                  <a:cubicBezTo>
                    <a:pt x="486" y="148"/>
                    <a:pt x="478" y="148"/>
                    <a:pt x="470" y="148"/>
                  </a:cubicBezTo>
                  <a:cubicBezTo>
                    <a:pt x="459" y="148"/>
                    <a:pt x="448" y="148"/>
                    <a:pt x="437" y="148"/>
                  </a:cubicBezTo>
                  <a:cubicBezTo>
                    <a:pt x="426" y="147"/>
                    <a:pt x="416" y="147"/>
                    <a:pt x="405" y="147"/>
                  </a:cubicBezTo>
                  <a:cubicBezTo>
                    <a:pt x="395" y="147"/>
                    <a:pt x="385" y="147"/>
                    <a:pt x="374" y="146"/>
                  </a:cubicBezTo>
                  <a:cubicBezTo>
                    <a:pt x="364" y="146"/>
                    <a:pt x="354" y="146"/>
                    <a:pt x="344" y="146"/>
                  </a:cubicBezTo>
                  <a:cubicBezTo>
                    <a:pt x="333" y="145"/>
                    <a:pt x="323" y="145"/>
                    <a:pt x="313" y="145"/>
                  </a:cubicBezTo>
                  <a:cubicBezTo>
                    <a:pt x="311" y="144"/>
                    <a:pt x="309" y="144"/>
                    <a:pt x="307" y="144"/>
                  </a:cubicBezTo>
                  <a:cubicBezTo>
                    <a:pt x="307" y="111"/>
                    <a:pt x="307" y="111"/>
                    <a:pt x="307" y="111"/>
                  </a:cubicBezTo>
                  <a:cubicBezTo>
                    <a:pt x="298" y="111"/>
                    <a:pt x="290" y="110"/>
                    <a:pt x="282" y="110"/>
                  </a:cubicBezTo>
                  <a:cubicBezTo>
                    <a:pt x="272" y="109"/>
                    <a:pt x="261" y="109"/>
                    <a:pt x="251" y="108"/>
                  </a:cubicBezTo>
                  <a:cubicBezTo>
                    <a:pt x="240" y="108"/>
                    <a:pt x="229" y="107"/>
                    <a:pt x="218" y="106"/>
                  </a:cubicBezTo>
                  <a:cubicBezTo>
                    <a:pt x="206" y="106"/>
                    <a:pt x="194" y="105"/>
                    <a:pt x="183" y="104"/>
                  </a:cubicBezTo>
                  <a:cubicBezTo>
                    <a:pt x="169" y="103"/>
                    <a:pt x="156" y="102"/>
                    <a:pt x="144" y="100"/>
                  </a:cubicBezTo>
                  <a:cubicBezTo>
                    <a:pt x="144" y="67"/>
                    <a:pt x="144" y="67"/>
                    <a:pt x="144" y="67"/>
                  </a:cubicBezTo>
                  <a:cubicBezTo>
                    <a:pt x="100" y="63"/>
                    <a:pt x="64" y="57"/>
                    <a:pt x="39" y="52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14" y="13"/>
                    <a:pt x="0" y="6"/>
                    <a:pt x="0" y="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201"/>
                    <a:pt x="289" y="258"/>
                    <a:pt x="640" y="293"/>
                  </a:cubicBezTo>
                  <a:cubicBezTo>
                    <a:pt x="1005" y="330"/>
                    <a:pt x="986" y="339"/>
                    <a:pt x="990" y="352"/>
                  </a:cubicBez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38100" dir="5400000" algn="t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9" name="淘宝店chenying0907出品 251">
              <a:extLst>
                <a:ext uri="{FF2B5EF4-FFF2-40B4-BE49-F238E27FC236}">
                  <a16:creationId xmlns:a16="http://schemas.microsoft.com/office/drawing/2014/main" id="{6713EFD1-F9D1-4F6B-AE2A-6BB404DCD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490" y="4312497"/>
              <a:ext cx="665538" cy="33727"/>
            </a:xfrm>
            <a:custGeom>
              <a:avLst/>
              <a:gdLst>
                <a:gd name="T0" fmla="*/ 365 w 375"/>
                <a:gd name="T1" fmla="*/ 0 h 19"/>
                <a:gd name="T2" fmla="*/ 375 w 375"/>
                <a:gd name="T3" fmla="*/ 5 h 19"/>
                <a:gd name="T4" fmla="*/ 39 w 375"/>
                <a:gd name="T5" fmla="*/ 19 h 19"/>
                <a:gd name="T6" fmla="*/ 0 w 375"/>
                <a:gd name="T7" fmla="*/ 0 h 19"/>
                <a:gd name="T8" fmla="*/ 365 w 375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19">
                  <a:moveTo>
                    <a:pt x="365" y="0"/>
                  </a:moveTo>
                  <a:cubicBezTo>
                    <a:pt x="365" y="2"/>
                    <a:pt x="369" y="3"/>
                    <a:pt x="375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14" y="13"/>
                    <a:pt x="0" y="7"/>
                    <a:pt x="0" y="0"/>
                  </a:cubicBezTo>
                  <a:lnTo>
                    <a:pt x="3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0" name="淘宝店chenying0907出品 252">
              <a:extLst>
                <a:ext uri="{FF2B5EF4-FFF2-40B4-BE49-F238E27FC236}">
                  <a16:creationId xmlns:a16="http://schemas.microsoft.com/office/drawing/2014/main" id="{8E1F4091-BF12-4F73-9979-67E5F1456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3442" y="4321491"/>
              <a:ext cx="596586" cy="83192"/>
            </a:xfrm>
            <a:custGeom>
              <a:avLst/>
              <a:gdLst>
                <a:gd name="T0" fmla="*/ 796 w 796"/>
                <a:gd name="T1" fmla="*/ 78 h 111"/>
                <a:gd name="T2" fmla="*/ 0 w 796"/>
                <a:gd name="T3" fmla="*/ 111 h 111"/>
                <a:gd name="T4" fmla="*/ 0 w 796"/>
                <a:gd name="T5" fmla="*/ 33 h 111"/>
                <a:gd name="T6" fmla="*/ 796 w 796"/>
                <a:gd name="T7" fmla="*/ 0 h 111"/>
                <a:gd name="T8" fmla="*/ 796 w 796"/>
                <a:gd name="T9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6" h="111">
                  <a:moveTo>
                    <a:pt x="796" y="78"/>
                  </a:moveTo>
                  <a:lnTo>
                    <a:pt x="0" y="111"/>
                  </a:lnTo>
                  <a:lnTo>
                    <a:pt x="0" y="33"/>
                  </a:lnTo>
                  <a:lnTo>
                    <a:pt x="796" y="0"/>
                  </a:lnTo>
                  <a:lnTo>
                    <a:pt x="796" y="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1" name="淘宝店chenying0907出品 253">
              <a:extLst>
                <a:ext uri="{FF2B5EF4-FFF2-40B4-BE49-F238E27FC236}">
                  <a16:creationId xmlns:a16="http://schemas.microsoft.com/office/drawing/2014/main" id="{7E80D912-A85A-465C-97B9-CA028E6E9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880" y="2917716"/>
              <a:ext cx="378487" cy="74198"/>
            </a:xfrm>
            <a:custGeom>
              <a:avLst/>
              <a:gdLst>
                <a:gd name="T0" fmla="*/ 0 w 213"/>
                <a:gd name="T1" fmla="*/ 0 h 42"/>
                <a:gd name="T2" fmla="*/ 213 w 213"/>
                <a:gd name="T3" fmla="*/ 5 h 42"/>
                <a:gd name="T4" fmla="*/ 56 w 213"/>
                <a:gd name="T5" fmla="*/ 42 h 42"/>
                <a:gd name="T6" fmla="*/ 0 w 213"/>
                <a:gd name="T7" fmla="*/ 41 h 42"/>
                <a:gd name="T8" fmla="*/ 0 w 213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42">
                  <a:moveTo>
                    <a:pt x="0" y="0"/>
                  </a:moveTo>
                  <a:cubicBezTo>
                    <a:pt x="76" y="0"/>
                    <a:pt x="147" y="2"/>
                    <a:pt x="213" y="5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39" y="42"/>
                    <a:pt x="20" y="41"/>
                    <a:pt x="0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2" name="淘宝店chenying0907出品 254">
              <a:extLst>
                <a:ext uri="{FF2B5EF4-FFF2-40B4-BE49-F238E27FC236}">
                  <a16:creationId xmlns:a16="http://schemas.microsoft.com/office/drawing/2014/main" id="{34711866-BEEF-458C-9340-6D995EAD7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2561" y="2859257"/>
              <a:ext cx="605579" cy="72699"/>
            </a:xfrm>
            <a:custGeom>
              <a:avLst/>
              <a:gdLst>
                <a:gd name="T0" fmla="*/ 157 w 341"/>
                <a:gd name="T1" fmla="*/ 0 h 41"/>
                <a:gd name="T2" fmla="*/ 341 w 341"/>
                <a:gd name="T3" fmla="*/ 12 h 41"/>
                <a:gd name="T4" fmla="*/ 49 w 341"/>
                <a:gd name="T5" fmla="*/ 41 h 41"/>
                <a:gd name="T6" fmla="*/ 0 w 341"/>
                <a:gd name="T7" fmla="*/ 38 h 41"/>
                <a:gd name="T8" fmla="*/ 157 w 3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41">
                  <a:moveTo>
                    <a:pt x="157" y="0"/>
                  </a:moveTo>
                  <a:cubicBezTo>
                    <a:pt x="226" y="3"/>
                    <a:pt x="289" y="7"/>
                    <a:pt x="341" y="12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35" y="39"/>
                    <a:pt x="18" y="38"/>
                    <a:pt x="0" y="38"/>
                  </a:cubicBezTo>
                  <a:lnTo>
                    <a:pt x="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3" name="淘宝店chenying0907出品 255">
              <a:extLst>
                <a:ext uri="{FF2B5EF4-FFF2-40B4-BE49-F238E27FC236}">
                  <a16:creationId xmlns:a16="http://schemas.microsoft.com/office/drawing/2014/main" id="{24B64CDC-116D-4F5D-AEB6-93D3678C3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002" y="2812789"/>
              <a:ext cx="732991" cy="60708"/>
            </a:xfrm>
            <a:custGeom>
              <a:avLst/>
              <a:gdLst>
                <a:gd name="T0" fmla="*/ 293 w 413"/>
                <a:gd name="T1" fmla="*/ 0 h 34"/>
                <a:gd name="T2" fmla="*/ 413 w 413"/>
                <a:gd name="T3" fmla="*/ 18 h 34"/>
                <a:gd name="T4" fmla="*/ 32 w 413"/>
                <a:gd name="T5" fmla="*/ 34 h 34"/>
                <a:gd name="T6" fmla="*/ 0 w 413"/>
                <a:gd name="T7" fmla="*/ 29 h 34"/>
                <a:gd name="T8" fmla="*/ 293 w 41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4">
                  <a:moveTo>
                    <a:pt x="293" y="0"/>
                  </a:moveTo>
                  <a:cubicBezTo>
                    <a:pt x="344" y="5"/>
                    <a:pt x="385" y="11"/>
                    <a:pt x="413" y="18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24" y="32"/>
                    <a:pt x="13" y="30"/>
                    <a:pt x="0" y="29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4" name="淘宝店chenying0907出品 256">
              <a:extLst>
                <a:ext uri="{FF2B5EF4-FFF2-40B4-BE49-F238E27FC236}">
                  <a16:creationId xmlns:a16="http://schemas.microsoft.com/office/drawing/2014/main" id="{10B046B4-4129-4F74-A030-4E03BAC7A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4962" y="2777564"/>
              <a:ext cx="753976" cy="37474"/>
            </a:xfrm>
            <a:custGeom>
              <a:avLst/>
              <a:gdLst>
                <a:gd name="T0" fmla="*/ 381 w 425"/>
                <a:gd name="T1" fmla="*/ 0 h 21"/>
                <a:gd name="T2" fmla="*/ 425 w 425"/>
                <a:gd name="T3" fmla="*/ 21 h 21"/>
                <a:gd name="T4" fmla="*/ 11 w 425"/>
                <a:gd name="T5" fmla="*/ 21 h 21"/>
                <a:gd name="T6" fmla="*/ 0 w 425"/>
                <a:gd name="T7" fmla="*/ 16 h 21"/>
                <a:gd name="T8" fmla="*/ 381 w 425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21">
                  <a:moveTo>
                    <a:pt x="381" y="0"/>
                  </a:moveTo>
                  <a:cubicBezTo>
                    <a:pt x="409" y="7"/>
                    <a:pt x="425" y="14"/>
                    <a:pt x="425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19"/>
                    <a:pt x="7" y="17"/>
                    <a:pt x="0" y="16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5" name="淘宝店chenying0907出品 257">
              <a:extLst>
                <a:ext uri="{FF2B5EF4-FFF2-40B4-BE49-F238E27FC236}">
                  <a16:creationId xmlns:a16="http://schemas.microsoft.com/office/drawing/2014/main" id="{D7D3386F-71CB-4FF9-B428-2EAA1BB01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7648" y="2985170"/>
              <a:ext cx="385232" cy="74198"/>
            </a:xfrm>
            <a:custGeom>
              <a:avLst/>
              <a:gdLst>
                <a:gd name="T0" fmla="*/ 217 w 217"/>
                <a:gd name="T1" fmla="*/ 0 h 42"/>
                <a:gd name="T2" fmla="*/ 217 w 217"/>
                <a:gd name="T3" fmla="*/ 41 h 42"/>
                <a:gd name="T4" fmla="*/ 160 w 217"/>
                <a:gd name="T5" fmla="*/ 42 h 42"/>
                <a:gd name="T6" fmla="*/ 0 w 217"/>
                <a:gd name="T7" fmla="*/ 5 h 42"/>
                <a:gd name="T8" fmla="*/ 217 w 217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42">
                  <a:moveTo>
                    <a:pt x="217" y="0"/>
                  </a:moveTo>
                  <a:cubicBezTo>
                    <a:pt x="217" y="41"/>
                    <a:pt x="217" y="41"/>
                    <a:pt x="217" y="41"/>
                  </a:cubicBezTo>
                  <a:cubicBezTo>
                    <a:pt x="197" y="41"/>
                    <a:pt x="178" y="41"/>
                    <a:pt x="160" y="4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7" y="2"/>
                    <a:pt x="140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6" name="淘宝店chenying0907出品 258">
              <a:extLst>
                <a:ext uri="{FF2B5EF4-FFF2-40B4-BE49-F238E27FC236}">
                  <a16:creationId xmlns:a16="http://schemas.microsoft.com/office/drawing/2014/main" id="{AB6C08A0-E1FA-45C6-99AB-EAACFC3D4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9868" y="3059368"/>
              <a:ext cx="601832" cy="72699"/>
            </a:xfrm>
            <a:custGeom>
              <a:avLst/>
              <a:gdLst>
                <a:gd name="T0" fmla="*/ 179 w 339"/>
                <a:gd name="T1" fmla="*/ 0 h 41"/>
                <a:gd name="T2" fmla="*/ 339 w 339"/>
                <a:gd name="T3" fmla="*/ 38 h 41"/>
                <a:gd name="T4" fmla="*/ 292 w 339"/>
                <a:gd name="T5" fmla="*/ 41 h 41"/>
                <a:gd name="T6" fmla="*/ 0 w 339"/>
                <a:gd name="T7" fmla="*/ 12 h 41"/>
                <a:gd name="T8" fmla="*/ 179 w 339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41">
                  <a:moveTo>
                    <a:pt x="179" y="0"/>
                  </a:moveTo>
                  <a:cubicBezTo>
                    <a:pt x="339" y="38"/>
                    <a:pt x="339" y="38"/>
                    <a:pt x="339" y="38"/>
                  </a:cubicBezTo>
                  <a:cubicBezTo>
                    <a:pt x="322" y="38"/>
                    <a:pt x="306" y="40"/>
                    <a:pt x="292" y="4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1" y="7"/>
                    <a:pt x="112" y="3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7" name="淘宝店chenying0907出品 259">
              <a:extLst>
                <a:ext uri="{FF2B5EF4-FFF2-40B4-BE49-F238E27FC236}">
                  <a16:creationId xmlns:a16="http://schemas.microsoft.com/office/drawing/2014/main" id="{BC12DF1D-896F-40D9-9D84-E1F4423E2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1770" y="3146308"/>
              <a:ext cx="736738" cy="59958"/>
            </a:xfrm>
            <a:custGeom>
              <a:avLst/>
              <a:gdLst>
                <a:gd name="T0" fmla="*/ 123 w 415"/>
                <a:gd name="T1" fmla="*/ 0 h 34"/>
                <a:gd name="T2" fmla="*/ 415 w 415"/>
                <a:gd name="T3" fmla="*/ 29 h 34"/>
                <a:gd name="T4" fmla="*/ 383 w 415"/>
                <a:gd name="T5" fmla="*/ 34 h 34"/>
                <a:gd name="T6" fmla="*/ 0 w 415"/>
                <a:gd name="T7" fmla="*/ 18 h 34"/>
                <a:gd name="T8" fmla="*/ 123 w 41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4">
                  <a:moveTo>
                    <a:pt x="123" y="0"/>
                  </a:moveTo>
                  <a:cubicBezTo>
                    <a:pt x="415" y="29"/>
                    <a:pt x="415" y="29"/>
                    <a:pt x="415" y="29"/>
                  </a:cubicBezTo>
                  <a:cubicBezTo>
                    <a:pt x="401" y="30"/>
                    <a:pt x="391" y="32"/>
                    <a:pt x="383" y="3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8" y="11"/>
                    <a:pt x="70" y="5"/>
                    <a:pt x="1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8" name="淘宝店chenying0907出品 260">
              <a:extLst>
                <a:ext uri="{FF2B5EF4-FFF2-40B4-BE49-F238E27FC236}">
                  <a16:creationId xmlns:a16="http://schemas.microsoft.com/office/drawing/2014/main" id="{A8B1C8B5-56C6-41A3-8079-7AE1C34E4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22" y="3245239"/>
              <a:ext cx="754726" cy="37474"/>
            </a:xfrm>
            <a:custGeom>
              <a:avLst/>
              <a:gdLst>
                <a:gd name="T0" fmla="*/ 42 w 425"/>
                <a:gd name="T1" fmla="*/ 0 h 21"/>
                <a:gd name="T2" fmla="*/ 0 w 425"/>
                <a:gd name="T3" fmla="*/ 21 h 21"/>
                <a:gd name="T4" fmla="*/ 414 w 425"/>
                <a:gd name="T5" fmla="*/ 21 h 21"/>
                <a:gd name="T6" fmla="*/ 425 w 425"/>
                <a:gd name="T7" fmla="*/ 16 h 21"/>
                <a:gd name="T8" fmla="*/ 42 w 425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21">
                  <a:moveTo>
                    <a:pt x="42" y="0"/>
                  </a:moveTo>
                  <a:cubicBezTo>
                    <a:pt x="15" y="7"/>
                    <a:pt x="0" y="14"/>
                    <a:pt x="0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19"/>
                    <a:pt x="418" y="18"/>
                    <a:pt x="425" y="1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9" name="淘宝店chenying0907出品 261">
              <a:extLst>
                <a:ext uri="{FF2B5EF4-FFF2-40B4-BE49-F238E27FC236}">
                  <a16:creationId xmlns:a16="http://schemas.microsoft.com/office/drawing/2014/main" id="{6B761362-BA12-4968-AB48-762FB441D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6822" y="3282713"/>
              <a:ext cx="735239" cy="674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0" name="淘宝店chenying0907出品 262">
              <a:extLst>
                <a:ext uri="{FF2B5EF4-FFF2-40B4-BE49-F238E27FC236}">
                  <a16:creationId xmlns:a16="http://schemas.microsoft.com/office/drawing/2014/main" id="{D8EC811C-00B3-4DA9-8F69-B55B33D0B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1770" y="3180034"/>
              <a:ext cx="679778" cy="93685"/>
            </a:xfrm>
            <a:custGeom>
              <a:avLst/>
              <a:gdLst>
                <a:gd name="T0" fmla="*/ 907 w 907"/>
                <a:gd name="T1" fmla="*/ 125 h 125"/>
                <a:gd name="T2" fmla="*/ 0 w 907"/>
                <a:gd name="T3" fmla="*/ 87 h 125"/>
                <a:gd name="T4" fmla="*/ 0 w 907"/>
                <a:gd name="T5" fmla="*/ 0 h 125"/>
                <a:gd name="T6" fmla="*/ 907 w 907"/>
                <a:gd name="T7" fmla="*/ 35 h 125"/>
                <a:gd name="T8" fmla="*/ 907 w 907"/>
                <a:gd name="T9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7" h="125">
                  <a:moveTo>
                    <a:pt x="907" y="125"/>
                  </a:moveTo>
                  <a:lnTo>
                    <a:pt x="0" y="87"/>
                  </a:lnTo>
                  <a:lnTo>
                    <a:pt x="0" y="0"/>
                  </a:lnTo>
                  <a:lnTo>
                    <a:pt x="907" y="35"/>
                  </a:lnTo>
                  <a:lnTo>
                    <a:pt x="907" y="1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1" name="淘宝店chenying0907出品 263">
              <a:extLst>
                <a:ext uri="{FF2B5EF4-FFF2-40B4-BE49-F238E27FC236}">
                  <a16:creationId xmlns:a16="http://schemas.microsoft.com/office/drawing/2014/main" id="{87B4CB53-F589-42AA-A89A-B83DED54D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9868" y="3080353"/>
              <a:ext cx="518640" cy="119167"/>
            </a:xfrm>
            <a:custGeom>
              <a:avLst/>
              <a:gdLst>
                <a:gd name="T0" fmla="*/ 692 w 692"/>
                <a:gd name="T1" fmla="*/ 159 h 159"/>
                <a:gd name="T2" fmla="*/ 0 w 692"/>
                <a:gd name="T3" fmla="*/ 88 h 159"/>
                <a:gd name="T4" fmla="*/ 0 w 692"/>
                <a:gd name="T5" fmla="*/ 0 h 159"/>
                <a:gd name="T6" fmla="*/ 692 w 692"/>
                <a:gd name="T7" fmla="*/ 69 h 159"/>
                <a:gd name="T8" fmla="*/ 692 w 692"/>
                <a:gd name="T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2" h="159">
                  <a:moveTo>
                    <a:pt x="692" y="159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692" y="69"/>
                  </a:lnTo>
                  <a:lnTo>
                    <a:pt x="692" y="1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2" name="淘宝店chenying0907出品 264">
              <a:extLst>
                <a:ext uri="{FF2B5EF4-FFF2-40B4-BE49-F238E27FC236}">
                  <a16:creationId xmlns:a16="http://schemas.microsoft.com/office/drawing/2014/main" id="{ADDEA604-036E-4A71-8AB3-591B4B790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7648" y="2991915"/>
              <a:ext cx="284053" cy="134906"/>
            </a:xfrm>
            <a:custGeom>
              <a:avLst/>
              <a:gdLst>
                <a:gd name="T0" fmla="*/ 379 w 379"/>
                <a:gd name="T1" fmla="*/ 180 h 180"/>
                <a:gd name="T2" fmla="*/ 0 w 379"/>
                <a:gd name="T3" fmla="*/ 90 h 180"/>
                <a:gd name="T4" fmla="*/ 0 w 379"/>
                <a:gd name="T5" fmla="*/ 0 h 180"/>
                <a:gd name="T6" fmla="*/ 379 w 379"/>
                <a:gd name="T7" fmla="*/ 90 h 180"/>
                <a:gd name="T8" fmla="*/ 379 w 379"/>
                <a:gd name="T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180">
                  <a:moveTo>
                    <a:pt x="379" y="180"/>
                  </a:moveTo>
                  <a:lnTo>
                    <a:pt x="0" y="90"/>
                  </a:lnTo>
                  <a:lnTo>
                    <a:pt x="0" y="0"/>
                  </a:lnTo>
                  <a:lnTo>
                    <a:pt x="379" y="90"/>
                  </a:lnTo>
                  <a:lnTo>
                    <a:pt x="379" y="1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3" name="淘宝店chenying0907出品 265">
              <a:extLst>
                <a:ext uri="{FF2B5EF4-FFF2-40B4-BE49-F238E27FC236}">
                  <a16:creationId xmlns:a16="http://schemas.microsoft.com/office/drawing/2014/main" id="{52E53ABB-A5B4-41E3-A403-CB8458860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121" y="3434857"/>
              <a:ext cx="522387" cy="116919"/>
            </a:xfrm>
            <a:custGeom>
              <a:avLst/>
              <a:gdLst>
                <a:gd name="T0" fmla="*/ 697 w 697"/>
                <a:gd name="T1" fmla="*/ 88 h 156"/>
                <a:gd name="T2" fmla="*/ 0 w 697"/>
                <a:gd name="T3" fmla="*/ 156 h 156"/>
                <a:gd name="T4" fmla="*/ 0 w 697"/>
                <a:gd name="T5" fmla="*/ 69 h 156"/>
                <a:gd name="T6" fmla="*/ 697 w 697"/>
                <a:gd name="T7" fmla="*/ 0 h 156"/>
                <a:gd name="T8" fmla="*/ 697 w 697"/>
                <a:gd name="T9" fmla="*/ 8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156">
                  <a:moveTo>
                    <a:pt x="697" y="88"/>
                  </a:moveTo>
                  <a:lnTo>
                    <a:pt x="0" y="156"/>
                  </a:lnTo>
                  <a:lnTo>
                    <a:pt x="0" y="69"/>
                  </a:lnTo>
                  <a:lnTo>
                    <a:pt x="697" y="0"/>
                  </a:lnTo>
                  <a:lnTo>
                    <a:pt x="697" y="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4" name="淘宝店chenying0907出品 266">
              <a:extLst>
                <a:ext uri="{FF2B5EF4-FFF2-40B4-BE49-F238E27FC236}">
                  <a16:creationId xmlns:a16="http://schemas.microsoft.com/office/drawing/2014/main" id="{A1287E6A-8D3E-4695-9ACC-112956DD9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143" y="3507556"/>
              <a:ext cx="276558" cy="133407"/>
            </a:xfrm>
            <a:custGeom>
              <a:avLst/>
              <a:gdLst>
                <a:gd name="T0" fmla="*/ 369 w 369"/>
                <a:gd name="T1" fmla="*/ 88 h 178"/>
                <a:gd name="T2" fmla="*/ 0 w 369"/>
                <a:gd name="T3" fmla="*/ 178 h 178"/>
                <a:gd name="T4" fmla="*/ 0 w 369"/>
                <a:gd name="T5" fmla="*/ 88 h 178"/>
                <a:gd name="T6" fmla="*/ 369 w 369"/>
                <a:gd name="T7" fmla="*/ 0 h 178"/>
                <a:gd name="T8" fmla="*/ 369 w 369"/>
                <a:gd name="T9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178">
                  <a:moveTo>
                    <a:pt x="369" y="88"/>
                  </a:moveTo>
                  <a:lnTo>
                    <a:pt x="0" y="178"/>
                  </a:lnTo>
                  <a:lnTo>
                    <a:pt x="0" y="88"/>
                  </a:lnTo>
                  <a:lnTo>
                    <a:pt x="369" y="0"/>
                  </a:lnTo>
                  <a:lnTo>
                    <a:pt x="369" y="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5" name="淘宝店chenying0907出品 267">
              <a:extLst>
                <a:ext uri="{FF2B5EF4-FFF2-40B4-BE49-F238E27FC236}">
                  <a16:creationId xmlns:a16="http://schemas.microsoft.com/office/drawing/2014/main" id="{70844F47-2004-4529-A6D9-9DED8E1DC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768" y="3426613"/>
              <a:ext cx="733740" cy="59958"/>
            </a:xfrm>
            <a:custGeom>
              <a:avLst/>
              <a:gdLst>
                <a:gd name="T0" fmla="*/ 382 w 413"/>
                <a:gd name="T1" fmla="*/ 0 h 34"/>
                <a:gd name="T2" fmla="*/ 413 w 413"/>
                <a:gd name="T3" fmla="*/ 5 h 34"/>
                <a:gd name="T4" fmla="*/ 121 w 413"/>
                <a:gd name="T5" fmla="*/ 34 h 34"/>
                <a:gd name="T6" fmla="*/ 0 w 413"/>
                <a:gd name="T7" fmla="*/ 16 h 34"/>
                <a:gd name="T8" fmla="*/ 382 w 41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4">
                  <a:moveTo>
                    <a:pt x="382" y="0"/>
                  </a:moveTo>
                  <a:cubicBezTo>
                    <a:pt x="389" y="2"/>
                    <a:pt x="400" y="4"/>
                    <a:pt x="413" y="5"/>
                  </a:cubicBezTo>
                  <a:cubicBezTo>
                    <a:pt x="121" y="34"/>
                    <a:pt x="121" y="34"/>
                    <a:pt x="121" y="34"/>
                  </a:cubicBezTo>
                  <a:cubicBezTo>
                    <a:pt x="70" y="29"/>
                    <a:pt x="28" y="23"/>
                    <a:pt x="0" y="16"/>
                  </a:cubicBezTo>
                  <a:lnTo>
                    <a:pt x="3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6" name="淘宝店chenying0907出品 268">
              <a:extLst>
                <a:ext uri="{FF2B5EF4-FFF2-40B4-BE49-F238E27FC236}">
                  <a16:creationId xmlns:a16="http://schemas.microsoft.com/office/drawing/2014/main" id="{66C4E50F-5516-4A74-B5D3-33450F8BC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121" y="3500811"/>
              <a:ext cx="605579" cy="72699"/>
            </a:xfrm>
            <a:custGeom>
              <a:avLst/>
              <a:gdLst>
                <a:gd name="T0" fmla="*/ 293 w 341"/>
                <a:gd name="T1" fmla="*/ 0 h 41"/>
                <a:gd name="T2" fmla="*/ 341 w 341"/>
                <a:gd name="T3" fmla="*/ 4 h 41"/>
                <a:gd name="T4" fmla="*/ 185 w 341"/>
                <a:gd name="T5" fmla="*/ 41 h 41"/>
                <a:gd name="T6" fmla="*/ 0 w 341"/>
                <a:gd name="T7" fmla="*/ 29 h 41"/>
                <a:gd name="T8" fmla="*/ 293 w 3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41">
                  <a:moveTo>
                    <a:pt x="293" y="0"/>
                  </a:moveTo>
                  <a:cubicBezTo>
                    <a:pt x="306" y="2"/>
                    <a:pt x="323" y="3"/>
                    <a:pt x="341" y="4"/>
                  </a:cubicBezTo>
                  <a:cubicBezTo>
                    <a:pt x="185" y="41"/>
                    <a:pt x="185" y="41"/>
                    <a:pt x="185" y="41"/>
                  </a:cubicBezTo>
                  <a:cubicBezTo>
                    <a:pt x="115" y="39"/>
                    <a:pt x="52" y="34"/>
                    <a:pt x="0" y="29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7" name="淘宝店chenying0907出品 269">
              <a:extLst>
                <a:ext uri="{FF2B5EF4-FFF2-40B4-BE49-F238E27FC236}">
                  <a16:creationId xmlns:a16="http://schemas.microsoft.com/office/drawing/2014/main" id="{FD83432D-3AF6-4352-A76C-A84ED668F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143" y="3573511"/>
              <a:ext cx="376239" cy="74198"/>
            </a:xfrm>
            <a:custGeom>
              <a:avLst/>
              <a:gdLst>
                <a:gd name="T0" fmla="*/ 156 w 212"/>
                <a:gd name="T1" fmla="*/ 0 h 42"/>
                <a:gd name="T2" fmla="*/ 212 w 212"/>
                <a:gd name="T3" fmla="*/ 1 h 42"/>
                <a:gd name="T4" fmla="*/ 212 w 212"/>
                <a:gd name="T5" fmla="*/ 42 h 42"/>
                <a:gd name="T6" fmla="*/ 0 w 212"/>
                <a:gd name="T7" fmla="*/ 38 h 42"/>
                <a:gd name="T8" fmla="*/ 156 w 21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42">
                  <a:moveTo>
                    <a:pt x="156" y="0"/>
                  </a:moveTo>
                  <a:cubicBezTo>
                    <a:pt x="173" y="1"/>
                    <a:pt x="192" y="1"/>
                    <a:pt x="212" y="1"/>
                  </a:cubicBezTo>
                  <a:cubicBezTo>
                    <a:pt x="212" y="42"/>
                    <a:pt x="212" y="42"/>
                    <a:pt x="212" y="42"/>
                  </a:cubicBezTo>
                  <a:cubicBezTo>
                    <a:pt x="137" y="42"/>
                    <a:pt x="65" y="41"/>
                    <a:pt x="0" y="38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8" name="淘宝店chenying0907出品 270">
              <a:extLst>
                <a:ext uri="{FF2B5EF4-FFF2-40B4-BE49-F238E27FC236}">
                  <a16:creationId xmlns:a16="http://schemas.microsoft.com/office/drawing/2014/main" id="{456A115A-1313-4C00-BC75-B99269A36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2714" y="3817841"/>
              <a:ext cx="756225" cy="37474"/>
            </a:xfrm>
            <a:custGeom>
              <a:avLst/>
              <a:gdLst>
                <a:gd name="T0" fmla="*/ 11 w 426"/>
                <a:gd name="T1" fmla="*/ 0 h 21"/>
                <a:gd name="T2" fmla="*/ 426 w 426"/>
                <a:gd name="T3" fmla="*/ 0 h 21"/>
                <a:gd name="T4" fmla="*/ 383 w 426"/>
                <a:gd name="T5" fmla="*/ 21 h 21"/>
                <a:gd name="T6" fmla="*/ 0 w 426"/>
                <a:gd name="T7" fmla="*/ 6 h 21"/>
                <a:gd name="T8" fmla="*/ 11 w 42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21">
                  <a:moveTo>
                    <a:pt x="11" y="0"/>
                  </a:moveTo>
                  <a:cubicBezTo>
                    <a:pt x="426" y="0"/>
                    <a:pt x="426" y="0"/>
                    <a:pt x="426" y="0"/>
                  </a:cubicBezTo>
                  <a:cubicBezTo>
                    <a:pt x="426" y="8"/>
                    <a:pt x="410" y="15"/>
                    <a:pt x="383" y="2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7" y="4"/>
                    <a:pt x="11" y="2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9" name="淘宝店chenying0907出品 271">
              <a:extLst>
                <a:ext uri="{FF2B5EF4-FFF2-40B4-BE49-F238E27FC236}">
                  <a16:creationId xmlns:a16="http://schemas.microsoft.com/office/drawing/2014/main" id="{E9CF5EDF-7754-4C22-B37E-45F6B1BD7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5753" y="3761630"/>
              <a:ext cx="736738" cy="58459"/>
            </a:xfrm>
            <a:custGeom>
              <a:avLst/>
              <a:gdLst>
                <a:gd name="T0" fmla="*/ 32 w 415"/>
                <a:gd name="T1" fmla="*/ 0 h 33"/>
                <a:gd name="T2" fmla="*/ 415 w 415"/>
                <a:gd name="T3" fmla="*/ 15 h 33"/>
                <a:gd name="T4" fmla="*/ 293 w 415"/>
                <a:gd name="T5" fmla="*/ 33 h 33"/>
                <a:gd name="T6" fmla="*/ 0 w 415"/>
                <a:gd name="T7" fmla="*/ 5 h 33"/>
                <a:gd name="T8" fmla="*/ 32 w 415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3">
                  <a:moveTo>
                    <a:pt x="32" y="0"/>
                  </a:moveTo>
                  <a:cubicBezTo>
                    <a:pt x="415" y="15"/>
                    <a:pt x="415" y="15"/>
                    <a:pt x="415" y="15"/>
                  </a:cubicBezTo>
                  <a:cubicBezTo>
                    <a:pt x="387" y="22"/>
                    <a:pt x="345" y="28"/>
                    <a:pt x="293" y="3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4" y="3"/>
                    <a:pt x="25" y="2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0" name="淘宝店chenying0907出品 272">
              <a:extLst>
                <a:ext uri="{FF2B5EF4-FFF2-40B4-BE49-F238E27FC236}">
                  <a16:creationId xmlns:a16="http://schemas.microsoft.com/office/drawing/2014/main" id="{0792C88A-BB68-4BF5-B798-8BF8D7D25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2561" y="3702421"/>
              <a:ext cx="603331" cy="72699"/>
            </a:xfrm>
            <a:custGeom>
              <a:avLst/>
              <a:gdLst>
                <a:gd name="T0" fmla="*/ 47 w 340"/>
                <a:gd name="T1" fmla="*/ 0 h 41"/>
                <a:gd name="T2" fmla="*/ 340 w 340"/>
                <a:gd name="T3" fmla="*/ 29 h 41"/>
                <a:gd name="T4" fmla="*/ 160 w 340"/>
                <a:gd name="T5" fmla="*/ 41 h 41"/>
                <a:gd name="T6" fmla="*/ 0 w 340"/>
                <a:gd name="T7" fmla="*/ 3 h 41"/>
                <a:gd name="T8" fmla="*/ 47 w 340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41">
                  <a:moveTo>
                    <a:pt x="47" y="0"/>
                  </a:moveTo>
                  <a:cubicBezTo>
                    <a:pt x="340" y="29"/>
                    <a:pt x="340" y="29"/>
                    <a:pt x="340" y="29"/>
                  </a:cubicBezTo>
                  <a:cubicBezTo>
                    <a:pt x="289" y="34"/>
                    <a:pt x="228" y="38"/>
                    <a:pt x="160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8" y="2"/>
                    <a:pt x="34" y="1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1" name="淘宝店chenying0907出品 273">
              <a:extLst>
                <a:ext uri="{FF2B5EF4-FFF2-40B4-BE49-F238E27FC236}">
                  <a16:creationId xmlns:a16="http://schemas.microsoft.com/office/drawing/2014/main" id="{E46573CF-E99F-4778-B925-EAFB5D511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1381" y="3640964"/>
              <a:ext cx="385232" cy="74198"/>
            </a:xfrm>
            <a:custGeom>
              <a:avLst/>
              <a:gdLst>
                <a:gd name="T0" fmla="*/ 57 w 217"/>
                <a:gd name="T1" fmla="*/ 0 h 42"/>
                <a:gd name="T2" fmla="*/ 217 w 217"/>
                <a:gd name="T3" fmla="*/ 38 h 42"/>
                <a:gd name="T4" fmla="*/ 0 w 217"/>
                <a:gd name="T5" fmla="*/ 42 h 42"/>
                <a:gd name="T6" fmla="*/ 0 w 217"/>
                <a:gd name="T7" fmla="*/ 1 h 42"/>
                <a:gd name="T8" fmla="*/ 57 w 217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42">
                  <a:moveTo>
                    <a:pt x="57" y="0"/>
                  </a:moveTo>
                  <a:cubicBezTo>
                    <a:pt x="217" y="38"/>
                    <a:pt x="217" y="38"/>
                    <a:pt x="217" y="38"/>
                  </a:cubicBezTo>
                  <a:cubicBezTo>
                    <a:pt x="150" y="40"/>
                    <a:pt x="77" y="42"/>
                    <a:pt x="0" y="4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0" y="1"/>
                    <a:pt x="39" y="1"/>
                    <a:pt x="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2" name="淘宝店chenying0907出品 274">
              <a:extLst>
                <a:ext uri="{FF2B5EF4-FFF2-40B4-BE49-F238E27FC236}">
                  <a16:creationId xmlns:a16="http://schemas.microsoft.com/office/drawing/2014/main" id="{1D069F62-5600-4867-B806-F231FAFF4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121" y="2357856"/>
              <a:ext cx="522387" cy="116919"/>
            </a:xfrm>
            <a:custGeom>
              <a:avLst/>
              <a:gdLst>
                <a:gd name="T0" fmla="*/ 697 w 697"/>
                <a:gd name="T1" fmla="*/ 87 h 156"/>
                <a:gd name="T2" fmla="*/ 0 w 697"/>
                <a:gd name="T3" fmla="*/ 156 h 156"/>
                <a:gd name="T4" fmla="*/ 0 w 697"/>
                <a:gd name="T5" fmla="*/ 68 h 156"/>
                <a:gd name="T6" fmla="*/ 697 w 697"/>
                <a:gd name="T7" fmla="*/ 0 h 156"/>
                <a:gd name="T8" fmla="*/ 697 w 697"/>
                <a:gd name="T9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156">
                  <a:moveTo>
                    <a:pt x="697" y="87"/>
                  </a:moveTo>
                  <a:lnTo>
                    <a:pt x="0" y="156"/>
                  </a:lnTo>
                  <a:lnTo>
                    <a:pt x="0" y="68"/>
                  </a:lnTo>
                  <a:lnTo>
                    <a:pt x="697" y="0"/>
                  </a:lnTo>
                  <a:lnTo>
                    <a:pt x="697" y="8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3" name="淘宝店chenying0907出品 275">
              <a:extLst>
                <a:ext uri="{FF2B5EF4-FFF2-40B4-BE49-F238E27FC236}">
                  <a16:creationId xmlns:a16="http://schemas.microsoft.com/office/drawing/2014/main" id="{3CF5839C-CC20-482F-AE24-F615BF81C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143" y="2428307"/>
              <a:ext cx="276558" cy="134906"/>
            </a:xfrm>
            <a:custGeom>
              <a:avLst/>
              <a:gdLst>
                <a:gd name="T0" fmla="*/ 369 w 369"/>
                <a:gd name="T1" fmla="*/ 90 h 180"/>
                <a:gd name="T2" fmla="*/ 0 w 369"/>
                <a:gd name="T3" fmla="*/ 180 h 180"/>
                <a:gd name="T4" fmla="*/ 0 w 369"/>
                <a:gd name="T5" fmla="*/ 90 h 180"/>
                <a:gd name="T6" fmla="*/ 369 w 369"/>
                <a:gd name="T7" fmla="*/ 0 h 180"/>
                <a:gd name="T8" fmla="*/ 369 w 369"/>
                <a:gd name="T9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180">
                  <a:moveTo>
                    <a:pt x="369" y="90"/>
                  </a:moveTo>
                  <a:lnTo>
                    <a:pt x="0" y="180"/>
                  </a:lnTo>
                  <a:lnTo>
                    <a:pt x="0" y="90"/>
                  </a:lnTo>
                  <a:lnTo>
                    <a:pt x="369" y="0"/>
                  </a:lnTo>
                  <a:lnTo>
                    <a:pt x="369" y="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4" name="淘宝店chenying0907出品 276">
              <a:extLst>
                <a:ext uri="{FF2B5EF4-FFF2-40B4-BE49-F238E27FC236}">
                  <a16:creationId xmlns:a16="http://schemas.microsoft.com/office/drawing/2014/main" id="{567AC155-6EA6-486F-BCB8-88CC26808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768" y="2348862"/>
              <a:ext cx="733740" cy="59958"/>
            </a:xfrm>
            <a:custGeom>
              <a:avLst/>
              <a:gdLst>
                <a:gd name="T0" fmla="*/ 382 w 413"/>
                <a:gd name="T1" fmla="*/ 0 h 34"/>
                <a:gd name="T2" fmla="*/ 413 w 413"/>
                <a:gd name="T3" fmla="*/ 5 h 34"/>
                <a:gd name="T4" fmla="*/ 121 w 413"/>
                <a:gd name="T5" fmla="*/ 34 h 34"/>
                <a:gd name="T6" fmla="*/ 0 w 413"/>
                <a:gd name="T7" fmla="*/ 16 h 34"/>
                <a:gd name="T8" fmla="*/ 382 w 413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4">
                  <a:moveTo>
                    <a:pt x="382" y="0"/>
                  </a:moveTo>
                  <a:cubicBezTo>
                    <a:pt x="389" y="2"/>
                    <a:pt x="400" y="4"/>
                    <a:pt x="413" y="5"/>
                  </a:cubicBezTo>
                  <a:cubicBezTo>
                    <a:pt x="121" y="34"/>
                    <a:pt x="121" y="34"/>
                    <a:pt x="121" y="34"/>
                  </a:cubicBezTo>
                  <a:cubicBezTo>
                    <a:pt x="70" y="29"/>
                    <a:pt x="28" y="23"/>
                    <a:pt x="0" y="16"/>
                  </a:cubicBezTo>
                  <a:lnTo>
                    <a:pt x="3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5" name="淘宝店chenying0907出品 277">
              <a:extLst>
                <a:ext uri="{FF2B5EF4-FFF2-40B4-BE49-F238E27FC236}">
                  <a16:creationId xmlns:a16="http://schemas.microsoft.com/office/drawing/2014/main" id="{7C252405-5662-40C5-8911-D25FE1687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121" y="2423060"/>
              <a:ext cx="605579" cy="72699"/>
            </a:xfrm>
            <a:custGeom>
              <a:avLst/>
              <a:gdLst>
                <a:gd name="T0" fmla="*/ 293 w 341"/>
                <a:gd name="T1" fmla="*/ 0 h 41"/>
                <a:gd name="T2" fmla="*/ 341 w 341"/>
                <a:gd name="T3" fmla="*/ 4 h 41"/>
                <a:gd name="T4" fmla="*/ 185 w 341"/>
                <a:gd name="T5" fmla="*/ 41 h 41"/>
                <a:gd name="T6" fmla="*/ 0 w 341"/>
                <a:gd name="T7" fmla="*/ 29 h 41"/>
                <a:gd name="T8" fmla="*/ 293 w 341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41">
                  <a:moveTo>
                    <a:pt x="293" y="0"/>
                  </a:moveTo>
                  <a:cubicBezTo>
                    <a:pt x="306" y="2"/>
                    <a:pt x="323" y="3"/>
                    <a:pt x="341" y="4"/>
                  </a:cubicBezTo>
                  <a:cubicBezTo>
                    <a:pt x="185" y="41"/>
                    <a:pt x="185" y="41"/>
                    <a:pt x="185" y="41"/>
                  </a:cubicBezTo>
                  <a:cubicBezTo>
                    <a:pt x="115" y="38"/>
                    <a:pt x="52" y="34"/>
                    <a:pt x="0" y="29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6" name="淘宝店chenying0907出品 278">
              <a:extLst>
                <a:ext uri="{FF2B5EF4-FFF2-40B4-BE49-F238E27FC236}">
                  <a16:creationId xmlns:a16="http://schemas.microsoft.com/office/drawing/2014/main" id="{D888E3B8-05C9-43E0-BDDA-10560E532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143" y="2495760"/>
              <a:ext cx="376239" cy="74198"/>
            </a:xfrm>
            <a:custGeom>
              <a:avLst/>
              <a:gdLst>
                <a:gd name="T0" fmla="*/ 156 w 212"/>
                <a:gd name="T1" fmla="*/ 0 h 42"/>
                <a:gd name="T2" fmla="*/ 212 w 212"/>
                <a:gd name="T3" fmla="*/ 1 h 42"/>
                <a:gd name="T4" fmla="*/ 212 w 212"/>
                <a:gd name="T5" fmla="*/ 42 h 42"/>
                <a:gd name="T6" fmla="*/ 0 w 212"/>
                <a:gd name="T7" fmla="*/ 38 h 42"/>
                <a:gd name="T8" fmla="*/ 156 w 21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42">
                  <a:moveTo>
                    <a:pt x="156" y="0"/>
                  </a:moveTo>
                  <a:cubicBezTo>
                    <a:pt x="173" y="1"/>
                    <a:pt x="192" y="1"/>
                    <a:pt x="212" y="1"/>
                  </a:cubicBezTo>
                  <a:cubicBezTo>
                    <a:pt x="212" y="42"/>
                    <a:pt x="212" y="42"/>
                    <a:pt x="212" y="42"/>
                  </a:cubicBezTo>
                  <a:cubicBezTo>
                    <a:pt x="137" y="42"/>
                    <a:pt x="65" y="41"/>
                    <a:pt x="0" y="38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7" name="淘宝店chenying0907出品 279">
              <a:extLst>
                <a:ext uri="{FF2B5EF4-FFF2-40B4-BE49-F238E27FC236}">
                  <a16:creationId xmlns:a16="http://schemas.microsoft.com/office/drawing/2014/main" id="{6B27E9B7-58F6-4399-8BF5-9F12CB272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2714" y="2740090"/>
              <a:ext cx="756225" cy="37474"/>
            </a:xfrm>
            <a:custGeom>
              <a:avLst/>
              <a:gdLst>
                <a:gd name="T0" fmla="*/ 11 w 426"/>
                <a:gd name="T1" fmla="*/ 0 h 21"/>
                <a:gd name="T2" fmla="*/ 426 w 426"/>
                <a:gd name="T3" fmla="*/ 0 h 21"/>
                <a:gd name="T4" fmla="*/ 383 w 426"/>
                <a:gd name="T5" fmla="*/ 21 h 21"/>
                <a:gd name="T6" fmla="*/ 0 w 426"/>
                <a:gd name="T7" fmla="*/ 6 h 21"/>
                <a:gd name="T8" fmla="*/ 11 w 42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21">
                  <a:moveTo>
                    <a:pt x="11" y="0"/>
                  </a:moveTo>
                  <a:cubicBezTo>
                    <a:pt x="426" y="0"/>
                    <a:pt x="426" y="0"/>
                    <a:pt x="426" y="0"/>
                  </a:cubicBezTo>
                  <a:cubicBezTo>
                    <a:pt x="426" y="7"/>
                    <a:pt x="410" y="15"/>
                    <a:pt x="383" y="2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7" y="4"/>
                    <a:pt x="11" y="2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8" name="淘宝店chenying0907出品 280">
              <a:extLst>
                <a:ext uri="{FF2B5EF4-FFF2-40B4-BE49-F238E27FC236}">
                  <a16:creationId xmlns:a16="http://schemas.microsoft.com/office/drawing/2014/main" id="{314D0823-185B-428B-985C-CCA7514FD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5753" y="2683879"/>
              <a:ext cx="736738" cy="58459"/>
            </a:xfrm>
            <a:custGeom>
              <a:avLst/>
              <a:gdLst>
                <a:gd name="T0" fmla="*/ 32 w 415"/>
                <a:gd name="T1" fmla="*/ 0 h 33"/>
                <a:gd name="T2" fmla="*/ 415 w 415"/>
                <a:gd name="T3" fmla="*/ 15 h 33"/>
                <a:gd name="T4" fmla="*/ 293 w 415"/>
                <a:gd name="T5" fmla="*/ 33 h 33"/>
                <a:gd name="T6" fmla="*/ 0 w 415"/>
                <a:gd name="T7" fmla="*/ 4 h 33"/>
                <a:gd name="T8" fmla="*/ 32 w 415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3">
                  <a:moveTo>
                    <a:pt x="32" y="0"/>
                  </a:moveTo>
                  <a:cubicBezTo>
                    <a:pt x="415" y="15"/>
                    <a:pt x="415" y="15"/>
                    <a:pt x="415" y="15"/>
                  </a:cubicBezTo>
                  <a:cubicBezTo>
                    <a:pt x="387" y="22"/>
                    <a:pt x="345" y="28"/>
                    <a:pt x="293" y="3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" y="3"/>
                    <a:pt x="25" y="2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9" name="淘宝店chenying0907出品 281">
              <a:extLst>
                <a:ext uri="{FF2B5EF4-FFF2-40B4-BE49-F238E27FC236}">
                  <a16:creationId xmlns:a16="http://schemas.microsoft.com/office/drawing/2014/main" id="{B80F6470-9B27-41E0-8B24-52D0C1A21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2561" y="2625420"/>
              <a:ext cx="603331" cy="70451"/>
            </a:xfrm>
            <a:custGeom>
              <a:avLst/>
              <a:gdLst>
                <a:gd name="T0" fmla="*/ 47 w 340"/>
                <a:gd name="T1" fmla="*/ 0 h 40"/>
                <a:gd name="T2" fmla="*/ 340 w 340"/>
                <a:gd name="T3" fmla="*/ 29 h 40"/>
                <a:gd name="T4" fmla="*/ 160 w 340"/>
                <a:gd name="T5" fmla="*/ 40 h 40"/>
                <a:gd name="T6" fmla="*/ 0 w 340"/>
                <a:gd name="T7" fmla="*/ 3 h 40"/>
                <a:gd name="T8" fmla="*/ 47 w 3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40">
                  <a:moveTo>
                    <a:pt x="47" y="0"/>
                  </a:moveTo>
                  <a:cubicBezTo>
                    <a:pt x="340" y="29"/>
                    <a:pt x="340" y="29"/>
                    <a:pt x="340" y="29"/>
                  </a:cubicBezTo>
                  <a:cubicBezTo>
                    <a:pt x="289" y="34"/>
                    <a:pt x="228" y="38"/>
                    <a:pt x="160" y="4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8" y="2"/>
                    <a:pt x="34" y="1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0" name="淘宝店chenying0907出品 282">
              <a:extLst>
                <a:ext uri="{FF2B5EF4-FFF2-40B4-BE49-F238E27FC236}">
                  <a16:creationId xmlns:a16="http://schemas.microsoft.com/office/drawing/2014/main" id="{ECE7B93B-7140-46B4-93ED-CA0902BED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1381" y="2563213"/>
              <a:ext cx="385232" cy="74198"/>
            </a:xfrm>
            <a:custGeom>
              <a:avLst/>
              <a:gdLst>
                <a:gd name="T0" fmla="*/ 57 w 217"/>
                <a:gd name="T1" fmla="*/ 0 h 42"/>
                <a:gd name="T2" fmla="*/ 217 w 217"/>
                <a:gd name="T3" fmla="*/ 37 h 42"/>
                <a:gd name="T4" fmla="*/ 0 w 217"/>
                <a:gd name="T5" fmla="*/ 42 h 42"/>
                <a:gd name="T6" fmla="*/ 0 w 217"/>
                <a:gd name="T7" fmla="*/ 1 h 42"/>
                <a:gd name="T8" fmla="*/ 57 w 217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42">
                  <a:moveTo>
                    <a:pt x="57" y="0"/>
                  </a:moveTo>
                  <a:cubicBezTo>
                    <a:pt x="217" y="37"/>
                    <a:pt x="217" y="37"/>
                    <a:pt x="217" y="37"/>
                  </a:cubicBezTo>
                  <a:cubicBezTo>
                    <a:pt x="150" y="40"/>
                    <a:pt x="77" y="42"/>
                    <a:pt x="0" y="4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0" y="1"/>
                    <a:pt x="39" y="1"/>
                    <a:pt x="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1" name="淘宝店chenying0907出品 283">
              <a:extLst>
                <a:ext uri="{FF2B5EF4-FFF2-40B4-BE49-F238E27FC236}">
                  <a16:creationId xmlns:a16="http://schemas.microsoft.com/office/drawing/2014/main" id="{A1EA1D00-FC1F-4974-A60E-65443B838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314" y="2864503"/>
              <a:ext cx="523886" cy="542623"/>
            </a:xfrm>
            <a:custGeom>
              <a:avLst/>
              <a:gdLst>
                <a:gd name="T0" fmla="*/ 284 w 295"/>
                <a:gd name="T1" fmla="*/ 4 h 306"/>
                <a:gd name="T2" fmla="*/ 253 w 295"/>
                <a:gd name="T3" fmla="*/ 0 h 306"/>
                <a:gd name="T4" fmla="*/ 253 w 295"/>
                <a:gd name="T5" fmla="*/ 38 h 306"/>
                <a:gd name="T6" fmla="*/ 242 w 295"/>
                <a:gd name="T7" fmla="*/ 37 h 306"/>
                <a:gd name="T8" fmla="*/ 232 w 295"/>
                <a:gd name="T9" fmla="*/ 36 h 306"/>
                <a:gd name="T10" fmla="*/ 222 w 295"/>
                <a:gd name="T11" fmla="*/ 35 h 306"/>
                <a:gd name="T12" fmla="*/ 213 w 295"/>
                <a:gd name="T13" fmla="*/ 35 h 306"/>
                <a:gd name="T14" fmla="*/ 205 w 295"/>
                <a:gd name="T15" fmla="*/ 35 h 306"/>
                <a:gd name="T16" fmla="*/ 205 w 295"/>
                <a:gd name="T17" fmla="*/ 72 h 306"/>
                <a:gd name="T18" fmla="*/ 203 w 295"/>
                <a:gd name="T19" fmla="*/ 72 h 306"/>
                <a:gd name="T20" fmla="*/ 194 w 295"/>
                <a:gd name="T21" fmla="*/ 72 h 306"/>
                <a:gd name="T22" fmla="*/ 185 w 295"/>
                <a:gd name="T23" fmla="*/ 72 h 306"/>
                <a:gd name="T24" fmla="*/ 176 w 295"/>
                <a:gd name="T25" fmla="*/ 71 h 306"/>
                <a:gd name="T26" fmla="*/ 166 w 295"/>
                <a:gd name="T27" fmla="*/ 71 h 306"/>
                <a:gd name="T28" fmla="*/ 156 w 295"/>
                <a:gd name="T29" fmla="*/ 71 h 306"/>
                <a:gd name="T30" fmla="*/ 149 w 295"/>
                <a:gd name="T31" fmla="*/ 71 h 306"/>
                <a:gd name="T32" fmla="*/ 149 w 295"/>
                <a:gd name="T33" fmla="*/ 109 h 306"/>
                <a:gd name="T34" fmla="*/ 146 w 295"/>
                <a:gd name="T35" fmla="*/ 109 h 306"/>
                <a:gd name="T36" fmla="*/ 135 w 295"/>
                <a:gd name="T37" fmla="*/ 109 h 306"/>
                <a:gd name="T38" fmla="*/ 122 w 295"/>
                <a:gd name="T39" fmla="*/ 109 h 306"/>
                <a:gd name="T40" fmla="*/ 106 w 295"/>
                <a:gd name="T41" fmla="*/ 110 h 306"/>
                <a:gd name="T42" fmla="*/ 92 w 295"/>
                <a:gd name="T43" fmla="*/ 110 h 306"/>
                <a:gd name="T44" fmla="*/ 92 w 295"/>
                <a:gd name="T45" fmla="*/ 148 h 306"/>
                <a:gd name="T46" fmla="*/ 54 w 295"/>
                <a:gd name="T47" fmla="*/ 150 h 306"/>
                <a:gd name="T48" fmla="*/ 45 w 295"/>
                <a:gd name="T49" fmla="*/ 151 h 306"/>
                <a:gd name="T50" fmla="*/ 45 w 295"/>
                <a:gd name="T51" fmla="*/ 188 h 306"/>
                <a:gd name="T52" fmla="*/ 40 w 295"/>
                <a:gd name="T53" fmla="*/ 188 h 306"/>
                <a:gd name="T54" fmla="*/ 31 w 295"/>
                <a:gd name="T55" fmla="*/ 190 h 306"/>
                <a:gd name="T56" fmla="*/ 24 w 295"/>
                <a:gd name="T57" fmla="*/ 191 h 306"/>
                <a:gd name="T58" fmla="*/ 19 w 295"/>
                <a:gd name="T59" fmla="*/ 192 h 306"/>
                <a:gd name="T60" fmla="*/ 14 w 295"/>
                <a:gd name="T61" fmla="*/ 192 h 306"/>
                <a:gd name="T62" fmla="*/ 13 w 295"/>
                <a:gd name="T63" fmla="*/ 193 h 306"/>
                <a:gd name="T64" fmla="*/ 13 w 295"/>
                <a:gd name="T65" fmla="*/ 231 h 306"/>
                <a:gd name="T66" fmla="*/ 13 w 295"/>
                <a:gd name="T67" fmla="*/ 231 h 306"/>
                <a:gd name="T68" fmla="*/ 11 w 295"/>
                <a:gd name="T69" fmla="*/ 231 h 306"/>
                <a:gd name="T70" fmla="*/ 8 w 295"/>
                <a:gd name="T71" fmla="*/ 232 h 306"/>
                <a:gd name="T72" fmla="*/ 5 w 295"/>
                <a:gd name="T73" fmla="*/ 233 h 306"/>
                <a:gd name="T74" fmla="*/ 4 w 295"/>
                <a:gd name="T75" fmla="*/ 234 h 306"/>
                <a:gd name="T76" fmla="*/ 2 w 295"/>
                <a:gd name="T77" fmla="*/ 235 h 306"/>
                <a:gd name="T78" fmla="*/ 2 w 295"/>
                <a:gd name="T79" fmla="*/ 236 h 306"/>
                <a:gd name="T80" fmla="*/ 2 w 295"/>
                <a:gd name="T81" fmla="*/ 274 h 306"/>
                <a:gd name="T82" fmla="*/ 13 w 295"/>
                <a:gd name="T83" fmla="*/ 306 h 306"/>
                <a:gd name="T84" fmla="*/ 127 w 295"/>
                <a:gd name="T85" fmla="*/ 176 h 306"/>
                <a:gd name="T86" fmla="*/ 127 w 295"/>
                <a:gd name="T87" fmla="*/ 176 h 306"/>
                <a:gd name="T88" fmla="*/ 284 w 295"/>
                <a:gd name="T89" fmla="*/ 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5" h="306">
                  <a:moveTo>
                    <a:pt x="284" y="4"/>
                  </a:moveTo>
                  <a:cubicBezTo>
                    <a:pt x="276" y="3"/>
                    <a:pt x="266" y="1"/>
                    <a:pt x="253" y="0"/>
                  </a:cubicBezTo>
                  <a:cubicBezTo>
                    <a:pt x="253" y="38"/>
                    <a:pt x="253" y="38"/>
                    <a:pt x="253" y="38"/>
                  </a:cubicBezTo>
                  <a:cubicBezTo>
                    <a:pt x="250" y="37"/>
                    <a:pt x="246" y="37"/>
                    <a:pt x="242" y="37"/>
                  </a:cubicBezTo>
                  <a:cubicBezTo>
                    <a:pt x="239" y="36"/>
                    <a:pt x="235" y="36"/>
                    <a:pt x="232" y="36"/>
                  </a:cubicBezTo>
                  <a:cubicBezTo>
                    <a:pt x="228" y="36"/>
                    <a:pt x="225" y="36"/>
                    <a:pt x="222" y="35"/>
                  </a:cubicBezTo>
                  <a:cubicBezTo>
                    <a:pt x="219" y="35"/>
                    <a:pt x="216" y="35"/>
                    <a:pt x="213" y="35"/>
                  </a:cubicBezTo>
                  <a:cubicBezTo>
                    <a:pt x="210" y="35"/>
                    <a:pt x="208" y="35"/>
                    <a:pt x="205" y="35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4" y="72"/>
                    <a:pt x="204" y="72"/>
                    <a:pt x="203" y="72"/>
                  </a:cubicBezTo>
                  <a:cubicBezTo>
                    <a:pt x="200" y="72"/>
                    <a:pt x="197" y="72"/>
                    <a:pt x="194" y="72"/>
                  </a:cubicBezTo>
                  <a:cubicBezTo>
                    <a:pt x="191" y="72"/>
                    <a:pt x="188" y="72"/>
                    <a:pt x="185" y="72"/>
                  </a:cubicBezTo>
                  <a:cubicBezTo>
                    <a:pt x="182" y="72"/>
                    <a:pt x="179" y="71"/>
                    <a:pt x="176" y="71"/>
                  </a:cubicBezTo>
                  <a:cubicBezTo>
                    <a:pt x="173" y="71"/>
                    <a:pt x="169" y="71"/>
                    <a:pt x="166" y="71"/>
                  </a:cubicBezTo>
                  <a:cubicBezTo>
                    <a:pt x="163" y="71"/>
                    <a:pt x="160" y="71"/>
                    <a:pt x="156" y="71"/>
                  </a:cubicBezTo>
                  <a:cubicBezTo>
                    <a:pt x="154" y="71"/>
                    <a:pt x="152" y="71"/>
                    <a:pt x="149" y="71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48" y="109"/>
                    <a:pt x="147" y="109"/>
                    <a:pt x="146" y="109"/>
                  </a:cubicBezTo>
                  <a:cubicBezTo>
                    <a:pt x="142" y="109"/>
                    <a:pt x="139" y="109"/>
                    <a:pt x="135" y="109"/>
                  </a:cubicBezTo>
                  <a:cubicBezTo>
                    <a:pt x="131" y="109"/>
                    <a:pt x="126" y="109"/>
                    <a:pt x="122" y="109"/>
                  </a:cubicBezTo>
                  <a:cubicBezTo>
                    <a:pt x="117" y="109"/>
                    <a:pt x="111" y="109"/>
                    <a:pt x="106" y="110"/>
                  </a:cubicBezTo>
                  <a:cubicBezTo>
                    <a:pt x="101" y="110"/>
                    <a:pt x="97" y="110"/>
                    <a:pt x="92" y="110"/>
                  </a:cubicBezTo>
                  <a:cubicBezTo>
                    <a:pt x="92" y="148"/>
                    <a:pt x="92" y="148"/>
                    <a:pt x="92" y="148"/>
                  </a:cubicBezTo>
                  <a:cubicBezTo>
                    <a:pt x="78" y="148"/>
                    <a:pt x="66" y="149"/>
                    <a:pt x="54" y="150"/>
                  </a:cubicBezTo>
                  <a:cubicBezTo>
                    <a:pt x="51" y="150"/>
                    <a:pt x="48" y="151"/>
                    <a:pt x="45" y="151"/>
                  </a:cubicBezTo>
                  <a:cubicBezTo>
                    <a:pt x="45" y="188"/>
                    <a:pt x="45" y="188"/>
                    <a:pt x="45" y="188"/>
                  </a:cubicBezTo>
                  <a:cubicBezTo>
                    <a:pt x="43" y="188"/>
                    <a:pt x="42" y="188"/>
                    <a:pt x="40" y="188"/>
                  </a:cubicBezTo>
                  <a:cubicBezTo>
                    <a:pt x="37" y="189"/>
                    <a:pt x="34" y="189"/>
                    <a:pt x="31" y="190"/>
                  </a:cubicBezTo>
                  <a:cubicBezTo>
                    <a:pt x="29" y="190"/>
                    <a:pt x="26" y="190"/>
                    <a:pt x="24" y="191"/>
                  </a:cubicBezTo>
                  <a:cubicBezTo>
                    <a:pt x="22" y="191"/>
                    <a:pt x="20" y="191"/>
                    <a:pt x="19" y="192"/>
                  </a:cubicBezTo>
                  <a:cubicBezTo>
                    <a:pt x="17" y="192"/>
                    <a:pt x="16" y="192"/>
                    <a:pt x="14" y="192"/>
                  </a:cubicBezTo>
                  <a:cubicBezTo>
                    <a:pt x="14" y="193"/>
                    <a:pt x="13" y="193"/>
                    <a:pt x="13" y="193"/>
                  </a:cubicBezTo>
                  <a:cubicBezTo>
                    <a:pt x="13" y="231"/>
                    <a:pt x="13" y="231"/>
                    <a:pt x="13" y="231"/>
                  </a:cubicBezTo>
                  <a:cubicBezTo>
                    <a:pt x="13" y="231"/>
                    <a:pt x="13" y="231"/>
                    <a:pt x="13" y="231"/>
                  </a:cubicBezTo>
                  <a:cubicBezTo>
                    <a:pt x="12" y="231"/>
                    <a:pt x="11" y="231"/>
                    <a:pt x="11" y="231"/>
                  </a:cubicBezTo>
                  <a:cubicBezTo>
                    <a:pt x="10" y="232"/>
                    <a:pt x="9" y="232"/>
                    <a:pt x="8" y="232"/>
                  </a:cubicBezTo>
                  <a:cubicBezTo>
                    <a:pt x="7" y="233"/>
                    <a:pt x="6" y="233"/>
                    <a:pt x="5" y="233"/>
                  </a:cubicBezTo>
                  <a:cubicBezTo>
                    <a:pt x="5" y="234"/>
                    <a:pt x="4" y="234"/>
                    <a:pt x="4" y="234"/>
                  </a:cubicBezTo>
                  <a:cubicBezTo>
                    <a:pt x="3" y="234"/>
                    <a:pt x="3" y="235"/>
                    <a:pt x="2" y="235"/>
                  </a:cubicBezTo>
                  <a:cubicBezTo>
                    <a:pt x="2" y="236"/>
                    <a:pt x="2" y="236"/>
                    <a:pt x="2" y="236"/>
                  </a:cubicBezTo>
                  <a:cubicBezTo>
                    <a:pt x="2" y="274"/>
                    <a:pt x="2" y="274"/>
                    <a:pt x="2" y="274"/>
                  </a:cubicBezTo>
                  <a:cubicBezTo>
                    <a:pt x="13" y="306"/>
                    <a:pt x="13" y="306"/>
                    <a:pt x="13" y="306"/>
                  </a:cubicBezTo>
                  <a:cubicBezTo>
                    <a:pt x="13" y="306"/>
                    <a:pt x="0" y="233"/>
                    <a:pt x="127" y="176"/>
                  </a:cubicBezTo>
                  <a:cubicBezTo>
                    <a:pt x="127" y="176"/>
                    <a:pt x="127" y="176"/>
                    <a:pt x="127" y="176"/>
                  </a:cubicBezTo>
                  <a:cubicBezTo>
                    <a:pt x="263" y="92"/>
                    <a:pt x="295" y="39"/>
                    <a:pt x="284" y="4"/>
                  </a:cubicBez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39700" dist="38100" dir="5400000" algn="t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2" name="淘宝店chenying0907出品 284">
              <a:extLst>
                <a:ext uri="{FF2B5EF4-FFF2-40B4-BE49-F238E27FC236}">
                  <a16:creationId xmlns:a16="http://schemas.microsoft.com/office/drawing/2014/main" id="{D847F3BC-3142-4B69-AF99-6B029A9F5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22" y="2272415"/>
              <a:ext cx="756225" cy="37474"/>
            </a:xfrm>
            <a:custGeom>
              <a:avLst/>
              <a:gdLst>
                <a:gd name="T0" fmla="*/ 414 w 426"/>
                <a:gd name="T1" fmla="*/ 0 h 21"/>
                <a:gd name="T2" fmla="*/ 426 w 426"/>
                <a:gd name="T3" fmla="*/ 6 h 21"/>
                <a:gd name="T4" fmla="*/ 44 w 426"/>
                <a:gd name="T5" fmla="*/ 21 h 21"/>
                <a:gd name="T6" fmla="*/ 0 w 426"/>
                <a:gd name="T7" fmla="*/ 0 h 21"/>
                <a:gd name="T8" fmla="*/ 414 w 42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21">
                  <a:moveTo>
                    <a:pt x="414" y="0"/>
                  </a:moveTo>
                  <a:cubicBezTo>
                    <a:pt x="414" y="2"/>
                    <a:pt x="418" y="4"/>
                    <a:pt x="426" y="6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16" y="15"/>
                    <a:pt x="0" y="8"/>
                    <a:pt x="0" y="0"/>
                  </a:cubicBezTo>
                  <a:lnTo>
                    <a:pt x="4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3" name="淘宝店chenying0907出品 285">
              <a:extLst>
                <a:ext uri="{FF2B5EF4-FFF2-40B4-BE49-F238E27FC236}">
                  <a16:creationId xmlns:a16="http://schemas.microsoft.com/office/drawing/2014/main" id="{E432A038-9C5E-4782-838A-EC95CCBD4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768" y="2281409"/>
              <a:ext cx="678279" cy="95933"/>
            </a:xfrm>
            <a:custGeom>
              <a:avLst/>
              <a:gdLst>
                <a:gd name="T0" fmla="*/ 905 w 905"/>
                <a:gd name="T1" fmla="*/ 90 h 128"/>
                <a:gd name="T2" fmla="*/ 0 w 905"/>
                <a:gd name="T3" fmla="*/ 128 h 128"/>
                <a:gd name="T4" fmla="*/ 0 w 905"/>
                <a:gd name="T5" fmla="*/ 38 h 128"/>
                <a:gd name="T6" fmla="*/ 905 w 905"/>
                <a:gd name="T7" fmla="*/ 0 h 128"/>
                <a:gd name="T8" fmla="*/ 905 w 905"/>
                <a:gd name="T9" fmla="*/ 9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5" h="128">
                  <a:moveTo>
                    <a:pt x="905" y="90"/>
                  </a:moveTo>
                  <a:lnTo>
                    <a:pt x="0" y="128"/>
                  </a:lnTo>
                  <a:lnTo>
                    <a:pt x="0" y="38"/>
                  </a:lnTo>
                  <a:lnTo>
                    <a:pt x="905" y="0"/>
                  </a:lnTo>
                  <a:lnTo>
                    <a:pt x="905" y="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4" name="淘宝店chenying0907出品 286">
              <a:extLst>
                <a:ext uri="{FF2B5EF4-FFF2-40B4-BE49-F238E27FC236}">
                  <a16:creationId xmlns:a16="http://schemas.microsoft.com/office/drawing/2014/main" id="{D12A4CE7-E61F-4508-A345-B24ECB112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22" y="3350166"/>
              <a:ext cx="756225" cy="37474"/>
            </a:xfrm>
            <a:custGeom>
              <a:avLst/>
              <a:gdLst>
                <a:gd name="T0" fmla="*/ 414 w 426"/>
                <a:gd name="T1" fmla="*/ 0 h 21"/>
                <a:gd name="T2" fmla="*/ 426 w 426"/>
                <a:gd name="T3" fmla="*/ 6 h 21"/>
                <a:gd name="T4" fmla="*/ 44 w 426"/>
                <a:gd name="T5" fmla="*/ 21 h 21"/>
                <a:gd name="T6" fmla="*/ 0 w 426"/>
                <a:gd name="T7" fmla="*/ 0 h 21"/>
                <a:gd name="T8" fmla="*/ 414 w 42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21">
                  <a:moveTo>
                    <a:pt x="414" y="0"/>
                  </a:moveTo>
                  <a:cubicBezTo>
                    <a:pt x="414" y="2"/>
                    <a:pt x="418" y="4"/>
                    <a:pt x="426" y="6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16" y="15"/>
                    <a:pt x="0" y="8"/>
                    <a:pt x="0" y="0"/>
                  </a:cubicBezTo>
                  <a:lnTo>
                    <a:pt x="4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5" name="淘宝店chenying0907出品 287">
              <a:extLst>
                <a:ext uri="{FF2B5EF4-FFF2-40B4-BE49-F238E27FC236}">
                  <a16:creationId xmlns:a16="http://schemas.microsoft.com/office/drawing/2014/main" id="{3B191A33-3DAC-4FC6-B085-7A7E54EA6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768" y="3358998"/>
              <a:ext cx="678279" cy="93685"/>
            </a:xfrm>
            <a:custGeom>
              <a:avLst/>
              <a:gdLst>
                <a:gd name="T0" fmla="*/ 905 w 905"/>
                <a:gd name="T1" fmla="*/ 88 h 125"/>
                <a:gd name="T2" fmla="*/ 0 w 905"/>
                <a:gd name="T3" fmla="*/ 125 h 125"/>
                <a:gd name="T4" fmla="*/ 0 w 905"/>
                <a:gd name="T5" fmla="*/ 36 h 125"/>
                <a:gd name="T6" fmla="*/ 905 w 905"/>
                <a:gd name="T7" fmla="*/ 0 h 125"/>
                <a:gd name="T8" fmla="*/ 905 w 905"/>
                <a:gd name="T9" fmla="*/ 8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5" h="125">
                  <a:moveTo>
                    <a:pt x="905" y="88"/>
                  </a:moveTo>
                  <a:lnTo>
                    <a:pt x="0" y="125"/>
                  </a:lnTo>
                  <a:lnTo>
                    <a:pt x="0" y="36"/>
                  </a:lnTo>
                  <a:lnTo>
                    <a:pt x="905" y="0"/>
                  </a:lnTo>
                  <a:lnTo>
                    <a:pt x="905" y="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6" name="淘宝店chenying0907出品 288">
              <a:extLst>
                <a:ext uri="{FF2B5EF4-FFF2-40B4-BE49-F238E27FC236}">
                  <a16:creationId xmlns:a16="http://schemas.microsoft.com/office/drawing/2014/main" id="{5A276D8E-C94E-44EE-BFF7-101B9C072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22" y="3339445"/>
              <a:ext cx="2022845" cy="706759"/>
            </a:xfrm>
            <a:custGeom>
              <a:avLst/>
              <a:gdLst>
                <a:gd name="T0" fmla="*/ 1122 w 1139"/>
                <a:gd name="T1" fmla="*/ 399 h 399"/>
                <a:gd name="T2" fmla="*/ 1122 w 1139"/>
                <a:gd name="T3" fmla="*/ 265 h 399"/>
                <a:gd name="T4" fmla="*/ 1122 w 1139"/>
                <a:gd name="T5" fmla="*/ 265 h 399"/>
                <a:gd name="T6" fmla="*/ 1119 w 1139"/>
                <a:gd name="T7" fmla="*/ 269 h 399"/>
                <a:gd name="T8" fmla="*/ 1115 w 1139"/>
                <a:gd name="T9" fmla="*/ 273 h 399"/>
                <a:gd name="T10" fmla="*/ 1108 w 1139"/>
                <a:gd name="T11" fmla="*/ 276 h 399"/>
                <a:gd name="T12" fmla="*/ 1099 w 1139"/>
                <a:gd name="T13" fmla="*/ 280 h 399"/>
                <a:gd name="T14" fmla="*/ 1088 w 1139"/>
                <a:gd name="T15" fmla="*/ 283 h 399"/>
                <a:gd name="T16" fmla="*/ 1079 w 1139"/>
                <a:gd name="T17" fmla="*/ 285 h 399"/>
                <a:gd name="T18" fmla="*/ 1079 w 1139"/>
                <a:gd name="T19" fmla="*/ 248 h 399"/>
                <a:gd name="T20" fmla="*/ 1075 w 1139"/>
                <a:gd name="T21" fmla="*/ 249 h 399"/>
                <a:gd name="T22" fmla="*/ 1058 w 1139"/>
                <a:gd name="T23" fmla="*/ 252 h 399"/>
                <a:gd name="T24" fmla="*/ 1037 w 1139"/>
                <a:gd name="T25" fmla="*/ 256 h 399"/>
                <a:gd name="T26" fmla="*/ 1011 w 1139"/>
                <a:gd name="T27" fmla="*/ 259 h 399"/>
                <a:gd name="T28" fmla="*/ 976 w 1139"/>
                <a:gd name="T29" fmla="*/ 264 h 399"/>
                <a:gd name="T30" fmla="*/ 957 w 1139"/>
                <a:gd name="T31" fmla="*/ 266 h 399"/>
                <a:gd name="T32" fmla="*/ 957 w 1139"/>
                <a:gd name="T33" fmla="*/ 228 h 399"/>
                <a:gd name="T34" fmla="*/ 921 w 1139"/>
                <a:gd name="T35" fmla="*/ 231 h 399"/>
                <a:gd name="T36" fmla="*/ 778 w 1139"/>
                <a:gd name="T37" fmla="*/ 240 h 399"/>
                <a:gd name="T38" fmla="*/ 777 w 1139"/>
                <a:gd name="T39" fmla="*/ 240 h 399"/>
                <a:gd name="T40" fmla="*/ 777 w 1139"/>
                <a:gd name="T41" fmla="*/ 202 h 399"/>
                <a:gd name="T42" fmla="*/ 725 w 1139"/>
                <a:gd name="T43" fmla="*/ 204 h 399"/>
                <a:gd name="T44" fmla="*/ 662 w 1139"/>
                <a:gd name="T45" fmla="*/ 205 h 399"/>
                <a:gd name="T46" fmla="*/ 615 w 1139"/>
                <a:gd name="T47" fmla="*/ 206 h 399"/>
                <a:gd name="T48" fmla="*/ 573 w 1139"/>
                <a:gd name="T49" fmla="*/ 206 h 399"/>
                <a:gd name="T50" fmla="*/ 560 w 1139"/>
                <a:gd name="T51" fmla="*/ 206 h 399"/>
                <a:gd name="T52" fmla="*/ 560 w 1139"/>
                <a:gd name="T53" fmla="*/ 168 h 399"/>
                <a:gd name="T54" fmla="*/ 533 w 1139"/>
                <a:gd name="T55" fmla="*/ 168 h 399"/>
                <a:gd name="T56" fmla="*/ 495 w 1139"/>
                <a:gd name="T57" fmla="*/ 168 h 399"/>
                <a:gd name="T58" fmla="*/ 459 w 1139"/>
                <a:gd name="T59" fmla="*/ 168 h 399"/>
                <a:gd name="T60" fmla="*/ 424 w 1139"/>
                <a:gd name="T61" fmla="*/ 167 h 399"/>
                <a:gd name="T62" fmla="*/ 390 w 1139"/>
                <a:gd name="T63" fmla="*/ 166 h 399"/>
                <a:gd name="T64" fmla="*/ 355 w 1139"/>
                <a:gd name="T65" fmla="*/ 165 h 399"/>
                <a:gd name="T66" fmla="*/ 348 w 1139"/>
                <a:gd name="T67" fmla="*/ 164 h 399"/>
                <a:gd name="T68" fmla="*/ 348 w 1139"/>
                <a:gd name="T69" fmla="*/ 127 h 399"/>
                <a:gd name="T70" fmla="*/ 320 w 1139"/>
                <a:gd name="T71" fmla="*/ 125 h 399"/>
                <a:gd name="T72" fmla="*/ 284 w 1139"/>
                <a:gd name="T73" fmla="*/ 124 h 399"/>
                <a:gd name="T74" fmla="*/ 247 w 1139"/>
                <a:gd name="T75" fmla="*/ 121 h 399"/>
                <a:gd name="T76" fmla="*/ 207 w 1139"/>
                <a:gd name="T77" fmla="*/ 118 h 399"/>
                <a:gd name="T78" fmla="*/ 163 w 1139"/>
                <a:gd name="T79" fmla="*/ 115 h 399"/>
                <a:gd name="T80" fmla="*/ 163 w 1139"/>
                <a:gd name="T81" fmla="*/ 77 h 399"/>
                <a:gd name="T82" fmla="*/ 44 w 1139"/>
                <a:gd name="T83" fmla="*/ 59 h 399"/>
                <a:gd name="T84" fmla="*/ 44 w 1139"/>
                <a:gd name="T85" fmla="*/ 22 h 399"/>
                <a:gd name="T86" fmla="*/ 0 w 1139"/>
                <a:gd name="T87" fmla="*/ 0 h 399"/>
                <a:gd name="T88" fmla="*/ 0 w 1139"/>
                <a:gd name="T89" fmla="*/ 99 h 399"/>
                <a:gd name="T90" fmla="*/ 726 w 1139"/>
                <a:gd name="T91" fmla="*/ 333 h 399"/>
                <a:gd name="T92" fmla="*/ 1122 w 1139"/>
                <a:gd name="T93" fmla="*/ 39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9" h="399">
                  <a:moveTo>
                    <a:pt x="1122" y="399"/>
                  </a:moveTo>
                  <a:cubicBezTo>
                    <a:pt x="1122" y="265"/>
                    <a:pt x="1122" y="265"/>
                    <a:pt x="1122" y="265"/>
                  </a:cubicBezTo>
                  <a:cubicBezTo>
                    <a:pt x="1122" y="265"/>
                    <a:pt x="1122" y="265"/>
                    <a:pt x="1122" y="265"/>
                  </a:cubicBezTo>
                  <a:cubicBezTo>
                    <a:pt x="1122" y="266"/>
                    <a:pt x="1120" y="268"/>
                    <a:pt x="1119" y="269"/>
                  </a:cubicBezTo>
                  <a:cubicBezTo>
                    <a:pt x="1118" y="270"/>
                    <a:pt x="1117" y="272"/>
                    <a:pt x="1115" y="273"/>
                  </a:cubicBezTo>
                  <a:cubicBezTo>
                    <a:pt x="1113" y="274"/>
                    <a:pt x="1111" y="275"/>
                    <a:pt x="1108" y="276"/>
                  </a:cubicBezTo>
                  <a:cubicBezTo>
                    <a:pt x="1106" y="277"/>
                    <a:pt x="1103" y="279"/>
                    <a:pt x="1099" y="280"/>
                  </a:cubicBezTo>
                  <a:cubicBezTo>
                    <a:pt x="1096" y="281"/>
                    <a:pt x="1092" y="282"/>
                    <a:pt x="1088" y="283"/>
                  </a:cubicBezTo>
                  <a:cubicBezTo>
                    <a:pt x="1085" y="284"/>
                    <a:pt x="1083" y="285"/>
                    <a:pt x="1079" y="285"/>
                  </a:cubicBezTo>
                  <a:cubicBezTo>
                    <a:pt x="1079" y="248"/>
                    <a:pt x="1079" y="248"/>
                    <a:pt x="1079" y="248"/>
                  </a:cubicBezTo>
                  <a:cubicBezTo>
                    <a:pt x="1078" y="248"/>
                    <a:pt x="1076" y="248"/>
                    <a:pt x="1075" y="249"/>
                  </a:cubicBezTo>
                  <a:cubicBezTo>
                    <a:pt x="1069" y="250"/>
                    <a:pt x="1064" y="251"/>
                    <a:pt x="1058" y="252"/>
                  </a:cubicBezTo>
                  <a:cubicBezTo>
                    <a:pt x="1051" y="253"/>
                    <a:pt x="1044" y="255"/>
                    <a:pt x="1037" y="256"/>
                  </a:cubicBezTo>
                  <a:cubicBezTo>
                    <a:pt x="1029" y="257"/>
                    <a:pt x="1020" y="258"/>
                    <a:pt x="1011" y="259"/>
                  </a:cubicBezTo>
                  <a:cubicBezTo>
                    <a:pt x="1000" y="261"/>
                    <a:pt x="988" y="262"/>
                    <a:pt x="976" y="264"/>
                  </a:cubicBezTo>
                  <a:cubicBezTo>
                    <a:pt x="970" y="264"/>
                    <a:pt x="963" y="265"/>
                    <a:pt x="957" y="266"/>
                  </a:cubicBezTo>
                  <a:cubicBezTo>
                    <a:pt x="957" y="228"/>
                    <a:pt x="957" y="228"/>
                    <a:pt x="957" y="228"/>
                  </a:cubicBezTo>
                  <a:cubicBezTo>
                    <a:pt x="945" y="229"/>
                    <a:pt x="934" y="230"/>
                    <a:pt x="921" y="231"/>
                  </a:cubicBezTo>
                  <a:cubicBezTo>
                    <a:pt x="879" y="235"/>
                    <a:pt x="830" y="238"/>
                    <a:pt x="778" y="240"/>
                  </a:cubicBezTo>
                  <a:cubicBezTo>
                    <a:pt x="777" y="240"/>
                    <a:pt x="777" y="240"/>
                    <a:pt x="777" y="240"/>
                  </a:cubicBezTo>
                  <a:cubicBezTo>
                    <a:pt x="777" y="202"/>
                    <a:pt x="777" y="202"/>
                    <a:pt x="777" y="202"/>
                  </a:cubicBezTo>
                  <a:cubicBezTo>
                    <a:pt x="760" y="203"/>
                    <a:pt x="743" y="203"/>
                    <a:pt x="725" y="204"/>
                  </a:cubicBezTo>
                  <a:cubicBezTo>
                    <a:pt x="705" y="204"/>
                    <a:pt x="684" y="205"/>
                    <a:pt x="662" y="205"/>
                  </a:cubicBezTo>
                  <a:cubicBezTo>
                    <a:pt x="647" y="206"/>
                    <a:pt x="631" y="206"/>
                    <a:pt x="615" y="206"/>
                  </a:cubicBezTo>
                  <a:cubicBezTo>
                    <a:pt x="601" y="206"/>
                    <a:pt x="587" y="206"/>
                    <a:pt x="573" y="206"/>
                  </a:cubicBezTo>
                  <a:cubicBezTo>
                    <a:pt x="568" y="206"/>
                    <a:pt x="564" y="206"/>
                    <a:pt x="560" y="206"/>
                  </a:cubicBezTo>
                  <a:cubicBezTo>
                    <a:pt x="560" y="168"/>
                    <a:pt x="560" y="168"/>
                    <a:pt x="560" y="168"/>
                  </a:cubicBezTo>
                  <a:cubicBezTo>
                    <a:pt x="551" y="168"/>
                    <a:pt x="542" y="168"/>
                    <a:pt x="533" y="168"/>
                  </a:cubicBezTo>
                  <a:cubicBezTo>
                    <a:pt x="520" y="168"/>
                    <a:pt x="508" y="168"/>
                    <a:pt x="495" y="168"/>
                  </a:cubicBezTo>
                  <a:cubicBezTo>
                    <a:pt x="483" y="168"/>
                    <a:pt x="471" y="168"/>
                    <a:pt x="459" y="168"/>
                  </a:cubicBezTo>
                  <a:cubicBezTo>
                    <a:pt x="448" y="167"/>
                    <a:pt x="436" y="167"/>
                    <a:pt x="424" y="167"/>
                  </a:cubicBezTo>
                  <a:cubicBezTo>
                    <a:pt x="413" y="167"/>
                    <a:pt x="401" y="166"/>
                    <a:pt x="390" y="166"/>
                  </a:cubicBezTo>
                  <a:cubicBezTo>
                    <a:pt x="378" y="165"/>
                    <a:pt x="366" y="165"/>
                    <a:pt x="355" y="165"/>
                  </a:cubicBezTo>
                  <a:cubicBezTo>
                    <a:pt x="353" y="165"/>
                    <a:pt x="350" y="164"/>
                    <a:pt x="348" y="164"/>
                  </a:cubicBezTo>
                  <a:cubicBezTo>
                    <a:pt x="348" y="127"/>
                    <a:pt x="348" y="127"/>
                    <a:pt x="348" y="127"/>
                  </a:cubicBezTo>
                  <a:cubicBezTo>
                    <a:pt x="338" y="126"/>
                    <a:pt x="329" y="126"/>
                    <a:pt x="320" y="125"/>
                  </a:cubicBezTo>
                  <a:cubicBezTo>
                    <a:pt x="308" y="125"/>
                    <a:pt x="296" y="124"/>
                    <a:pt x="284" y="124"/>
                  </a:cubicBezTo>
                  <a:cubicBezTo>
                    <a:pt x="272" y="123"/>
                    <a:pt x="259" y="122"/>
                    <a:pt x="247" y="121"/>
                  </a:cubicBezTo>
                  <a:cubicBezTo>
                    <a:pt x="234" y="120"/>
                    <a:pt x="220" y="119"/>
                    <a:pt x="207" y="118"/>
                  </a:cubicBezTo>
                  <a:cubicBezTo>
                    <a:pt x="192" y="117"/>
                    <a:pt x="177" y="116"/>
                    <a:pt x="163" y="115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13" y="72"/>
                    <a:pt x="72" y="66"/>
                    <a:pt x="44" y="59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16" y="15"/>
                    <a:pt x="0" y="8"/>
                    <a:pt x="0" y="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229"/>
                    <a:pt x="328" y="293"/>
                    <a:pt x="726" y="333"/>
                  </a:cubicBezTo>
                  <a:cubicBezTo>
                    <a:pt x="1139" y="375"/>
                    <a:pt x="1117" y="385"/>
                    <a:pt x="1122" y="399"/>
                  </a:cubicBez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39700" dist="38100" dir="5400000" algn="t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7" name="淘宝店chenying0907出品 289">
              <a:extLst>
                <a:ext uri="{FF2B5EF4-FFF2-40B4-BE49-F238E27FC236}">
                  <a16:creationId xmlns:a16="http://schemas.microsoft.com/office/drawing/2014/main" id="{B9544407-B43D-437B-B3CB-5C9B8AE08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685" y="2740090"/>
              <a:ext cx="1033532" cy="436197"/>
            </a:xfrm>
            <a:custGeom>
              <a:avLst/>
              <a:gdLst>
                <a:gd name="T0" fmla="*/ 308 w 582"/>
                <a:gd name="T1" fmla="*/ 42 h 246"/>
                <a:gd name="T2" fmla="*/ 310 w 582"/>
                <a:gd name="T3" fmla="*/ 36 h 246"/>
                <a:gd name="T4" fmla="*/ 163 w 582"/>
                <a:gd name="T5" fmla="*/ 0 h 246"/>
                <a:gd name="T6" fmla="*/ 15 w 582"/>
                <a:gd name="T7" fmla="*/ 14 h 246"/>
                <a:gd name="T8" fmla="*/ 157 w 582"/>
                <a:gd name="T9" fmla="*/ 74 h 246"/>
                <a:gd name="T10" fmla="*/ 158 w 582"/>
                <a:gd name="T11" fmla="*/ 78 h 246"/>
                <a:gd name="T12" fmla="*/ 158 w 582"/>
                <a:gd name="T13" fmla="*/ 79 h 246"/>
                <a:gd name="T14" fmla="*/ 158 w 582"/>
                <a:gd name="T15" fmla="*/ 82 h 246"/>
                <a:gd name="T16" fmla="*/ 159 w 582"/>
                <a:gd name="T17" fmla="*/ 84 h 246"/>
                <a:gd name="T18" fmla="*/ 159 w 582"/>
                <a:gd name="T19" fmla="*/ 87 h 246"/>
                <a:gd name="T20" fmla="*/ 159 w 582"/>
                <a:gd name="T21" fmla="*/ 88 h 246"/>
                <a:gd name="T22" fmla="*/ 159 w 582"/>
                <a:gd name="T23" fmla="*/ 92 h 246"/>
                <a:gd name="T24" fmla="*/ 158 w 582"/>
                <a:gd name="T25" fmla="*/ 93 h 246"/>
                <a:gd name="T26" fmla="*/ 158 w 582"/>
                <a:gd name="T27" fmla="*/ 97 h 246"/>
                <a:gd name="T28" fmla="*/ 158 w 582"/>
                <a:gd name="T29" fmla="*/ 98 h 246"/>
                <a:gd name="T30" fmla="*/ 157 w 582"/>
                <a:gd name="T31" fmla="*/ 101 h 246"/>
                <a:gd name="T32" fmla="*/ 156 w 582"/>
                <a:gd name="T33" fmla="*/ 103 h 246"/>
                <a:gd name="T34" fmla="*/ 155 w 582"/>
                <a:gd name="T35" fmla="*/ 107 h 246"/>
                <a:gd name="T36" fmla="*/ 155 w 582"/>
                <a:gd name="T37" fmla="*/ 108 h 246"/>
                <a:gd name="T38" fmla="*/ 152 w 582"/>
                <a:gd name="T39" fmla="*/ 113 h 246"/>
                <a:gd name="T40" fmla="*/ 152 w 582"/>
                <a:gd name="T41" fmla="*/ 115 h 246"/>
                <a:gd name="T42" fmla="*/ 150 w 582"/>
                <a:gd name="T43" fmla="*/ 118 h 246"/>
                <a:gd name="T44" fmla="*/ 149 w 582"/>
                <a:gd name="T45" fmla="*/ 120 h 246"/>
                <a:gd name="T46" fmla="*/ 146 w 582"/>
                <a:gd name="T47" fmla="*/ 124 h 246"/>
                <a:gd name="T48" fmla="*/ 145 w 582"/>
                <a:gd name="T49" fmla="*/ 126 h 246"/>
                <a:gd name="T50" fmla="*/ 141 w 582"/>
                <a:gd name="T51" fmla="*/ 132 h 246"/>
                <a:gd name="T52" fmla="*/ 141 w 582"/>
                <a:gd name="T53" fmla="*/ 133 h 246"/>
                <a:gd name="T54" fmla="*/ 137 w 582"/>
                <a:gd name="T55" fmla="*/ 138 h 246"/>
                <a:gd name="T56" fmla="*/ 135 w 582"/>
                <a:gd name="T57" fmla="*/ 140 h 246"/>
                <a:gd name="T58" fmla="*/ 132 w 582"/>
                <a:gd name="T59" fmla="*/ 144 h 246"/>
                <a:gd name="T60" fmla="*/ 130 w 582"/>
                <a:gd name="T61" fmla="*/ 146 h 246"/>
                <a:gd name="T62" fmla="*/ 125 w 582"/>
                <a:gd name="T63" fmla="*/ 151 h 246"/>
                <a:gd name="T64" fmla="*/ 124 w 582"/>
                <a:gd name="T65" fmla="*/ 152 h 246"/>
                <a:gd name="T66" fmla="*/ 118 w 582"/>
                <a:gd name="T67" fmla="*/ 159 h 246"/>
                <a:gd name="T68" fmla="*/ 116 w 582"/>
                <a:gd name="T69" fmla="*/ 161 h 246"/>
                <a:gd name="T70" fmla="*/ 110 w 582"/>
                <a:gd name="T71" fmla="*/ 166 h 246"/>
                <a:gd name="T72" fmla="*/ 108 w 582"/>
                <a:gd name="T73" fmla="*/ 168 h 246"/>
                <a:gd name="T74" fmla="*/ 102 w 582"/>
                <a:gd name="T75" fmla="*/ 173 h 246"/>
                <a:gd name="T76" fmla="*/ 100 w 582"/>
                <a:gd name="T77" fmla="*/ 175 h 246"/>
                <a:gd name="T78" fmla="*/ 91 w 582"/>
                <a:gd name="T79" fmla="*/ 182 h 246"/>
                <a:gd name="T80" fmla="*/ 90 w 582"/>
                <a:gd name="T81" fmla="*/ 183 h 246"/>
                <a:gd name="T82" fmla="*/ 82 w 582"/>
                <a:gd name="T83" fmla="*/ 190 h 246"/>
                <a:gd name="T84" fmla="*/ 79 w 582"/>
                <a:gd name="T85" fmla="*/ 192 h 246"/>
                <a:gd name="T86" fmla="*/ 71 w 582"/>
                <a:gd name="T87" fmla="*/ 198 h 246"/>
                <a:gd name="T88" fmla="*/ 68 w 582"/>
                <a:gd name="T89" fmla="*/ 200 h 246"/>
                <a:gd name="T90" fmla="*/ 59 w 582"/>
                <a:gd name="T91" fmla="*/ 207 h 246"/>
                <a:gd name="T92" fmla="*/ 57 w 582"/>
                <a:gd name="T93" fmla="*/ 209 h 246"/>
                <a:gd name="T94" fmla="*/ 45 w 582"/>
                <a:gd name="T95" fmla="*/ 217 h 246"/>
                <a:gd name="T96" fmla="*/ 42 w 582"/>
                <a:gd name="T97" fmla="*/ 219 h 246"/>
                <a:gd name="T98" fmla="*/ 32 w 582"/>
                <a:gd name="T99" fmla="*/ 225 h 246"/>
                <a:gd name="T100" fmla="*/ 28 w 582"/>
                <a:gd name="T101" fmla="*/ 228 h 246"/>
                <a:gd name="T102" fmla="*/ 18 w 582"/>
                <a:gd name="T103" fmla="*/ 234 h 246"/>
                <a:gd name="T104" fmla="*/ 14 w 582"/>
                <a:gd name="T105" fmla="*/ 237 h 246"/>
                <a:gd name="T106" fmla="*/ 0 w 582"/>
                <a:gd name="T107" fmla="*/ 246 h 246"/>
                <a:gd name="T108" fmla="*/ 582 w 582"/>
                <a:gd name="T109" fmla="*/ 138 h 246"/>
                <a:gd name="T110" fmla="*/ 582 w 582"/>
                <a:gd name="T111" fmla="*/ 42 h 246"/>
                <a:gd name="T112" fmla="*/ 308 w 582"/>
                <a:gd name="T113" fmla="*/ 4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2" h="246">
                  <a:moveTo>
                    <a:pt x="308" y="42"/>
                  </a:moveTo>
                  <a:cubicBezTo>
                    <a:pt x="310" y="36"/>
                    <a:pt x="310" y="36"/>
                    <a:pt x="310" y="36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39" y="21"/>
                    <a:pt x="157" y="74"/>
                  </a:cubicBezTo>
                  <a:cubicBezTo>
                    <a:pt x="157" y="76"/>
                    <a:pt x="157" y="77"/>
                    <a:pt x="158" y="78"/>
                  </a:cubicBezTo>
                  <a:cubicBezTo>
                    <a:pt x="158" y="79"/>
                    <a:pt x="158" y="79"/>
                    <a:pt x="158" y="79"/>
                  </a:cubicBezTo>
                  <a:cubicBezTo>
                    <a:pt x="158" y="80"/>
                    <a:pt x="158" y="81"/>
                    <a:pt x="158" y="82"/>
                  </a:cubicBezTo>
                  <a:cubicBezTo>
                    <a:pt x="158" y="83"/>
                    <a:pt x="159" y="83"/>
                    <a:pt x="159" y="84"/>
                  </a:cubicBezTo>
                  <a:cubicBezTo>
                    <a:pt x="159" y="85"/>
                    <a:pt x="159" y="86"/>
                    <a:pt x="159" y="87"/>
                  </a:cubicBezTo>
                  <a:cubicBezTo>
                    <a:pt x="159" y="87"/>
                    <a:pt x="159" y="87"/>
                    <a:pt x="159" y="88"/>
                  </a:cubicBezTo>
                  <a:cubicBezTo>
                    <a:pt x="159" y="89"/>
                    <a:pt x="159" y="91"/>
                    <a:pt x="159" y="92"/>
                  </a:cubicBezTo>
                  <a:cubicBezTo>
                    <a:pt x="159" y="92"/>
                    <a:pt x="158" y="93"/>
                    <a:pt x="158" y="93"/>
                  </a:cubicBezTo>
                  <a:cubicBezTo>
                    <a:pt x="158" y="94"/>
                    <a:pt x="158" y="96"/>
                    <a:pt x="158" y="97"/>
                  </a:cubicBezTo>
                  <a:cubicBezTo>
                    <a:pt x="158" y="97"/>
                    <a:pt x="158" y="98"/>
                    <a:pt x="158" y="98"/>
                  </a:cubicBezTo>
                  <a:cubicBezTo>
                    <a:pt x="157" y="99"/>
                    <a:pt x="157" y="100"/>
                    <a:pt x="157" y="101"/>
                  </a:cubicBezTo>
                  <a:cubicBezTo>
                    <a:pt x="157" y="102"/>
                    <a:pt x="156" y="103"/>
                    <a:pt x="156" y="103"/>
                  </a:cubicBezTo>
                  <a:cubicBezTo>
                    <a:pt x="156" y="104"/>
                    <a:pt x="155" y="106"/>
                    <a:pt x="155" y="107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54" y="110"/>
                    <a:pt x="153" y="111"/>
                    <a:pt x="152" y="113"/>
                  </a:cubicBezTo>
                  <a:cubicBezTo>
                    <a:pt x="152" y="114"/>
                    <a:pt x="152" y="114"/>
                    <a:pt x="152" y="115"/>
                  </a:cubicBezTo>
                  <a:cubicBezTo>
                    <a:pt x="151" y="116"/>
                    <a:pt x="150" y="117"/>
                    <a:pt x="150" y="118"/>
                  </a:cubicBezTo>
                  <a:cubicBezTo>
                    <a:pt x="149" y="119"/>
                    <a:pt x="149" y="120"/>
                    <a:pt x="149" y="120"/>
                  </a:cubicBezTo>
                  <a:cubicBezTo>
                    <a:pt x="148" y="122"/>
                    <a:pt x="147" y="123"/>
                    <a:pt x="146" y="124"/>
                  </a:cubicBezTo>
                  <a:cubicBezTo>
                    <a:pt x="146" y="125"/>
                    <a:pt x="146" y="125"/>
                    <a:pt x="145" y="126"/>
                  </a:cubicBezTo>
                  <a:cubicBezTo>
                    <a:pt x="144" y="128"/>
                    <a:pt x="143" y="130"/>
                    <a:pt x="141" y="132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39" y="134"/>
                    <a:pt x="138" y="136"/>
                    <a:pt x="137" y="138"/>
                  </a:cubicBezTo>
                  <a:cubicBezTo>
                    <a:pt x="136" y="138"/>
                    <a:pt x="136" y="139"/>
                    <a:pt x="135" y="140"/>
                  </a:cubicBezTo>
                  <a:cubicBezTo>
                    <a:pt x="134" y="141"/>
                    <a:pt x="133" y="142"/>
                    <a:pt x="132" y="144"/>
                  </a:cubicBezTo>
                  <a:cubicBezTo>
                    <a:pt x="131" y="145"/>
                    <a:pt x="131" y="145"/>
                    <a:pt x="130" y="146"/>
                  </a:cubicBezTo>
                  <a:cubicBezTo>
                    <a:pt x="128" y="148"/>
                    <a:pt x="127" y="149"/>
                    <a:pt x="125" y="151"/>
                  </a:cubicBezTo>
                  <a:cubicBezTo>
                    <a:pt x="125" y="151"/>
                    <a:pt x="124" y="152"/>
                    <a:pt x="124" y="152"/>
                  </a:cubicBezTo>
                  <a:cubicBezTo>
                    <a:pt x="122" y="154"/>
                    <a:pt x="120" y="157"/>
                    <a:pt x="118" y="159"/>
                  </a:cubicBezTo>
                  <a:cubicBezTo>
                    <a:pt x="117" y="159"/>
                    <a:pt x="116" y="160"/>
                    <a:pt x="116" y="161"/>
                  </a:cubicBezTo>
                  <a:cubicBezTo>
                    <a:pt x="114" y="162"/>
                    <a:pt x="112" y="164"/>
                    <a:pt x="110" y="166"/>
                  </a:cubicBezTo>
                  <a:cubicBezTo>
                    <a:pt x="110" y="167"/>
                    <a:pt x="109" y="167"/>
                    <a:pt x="108" y="168"/>
                  </a:cubicBezTo>
                  <a:cubicBezTo>
                    <a:pt x="106" y="170"/>
                    <a:pt x="104" y="171"/>
                    <a:pt x="102" y="173"/>
                  </a:cubicBezTo>
                  <a:cubicBezTo>
                    <a:pt x="101" y="174"/>
                    <a:pt x="101" y="175"/>
                    <a:pt x="100" y="175"/>
                  </a:cubicBezTo>
                  <a:cubicBezTo>
                    <a:pt x="97" y="178"/>
                    <a:pt x="94" y="180"/>
                    <a:pt x="91" y="182"/>
                  </a:cubicBezTo>
                  <a:cubicBezTo>
                    <a:pt x="90" y="183"/>
                    <a:pt x="90" y="183"/>
                    <a:pt x="90" y="183"/>
                  </a:cubicBezTo>
                  <a:cubicBezTo>
                    <a:pt x="88" y="185"/>
                    <a:pt x="85" y="188"/>
                    <a:pt x="82" y="190"/>
                  </a:cubicBezTo>
                  <a:cubicBezTo>
                    <a:pt x="81" y="191"/>
                    <a:pt x="80" y="192"/>
                    <a:pt x="79" y="192"/>
                  </a:cubicBezTo>
                  <a:cubicBezTo>
                    <a:pt x="76" y="194"/>
                    <a:pt x="74" y="196"/>
                    <a:pt x="71" y="198"/>
                  </a:cubicBezTo>
                  <a:cubicBezTo>
                    <a:pt x="70" y="199"/>
                    <a:pt x="69" y="200"/>
                    <a:pt x="68" y="200"/>
                  </a:cubicBezTo>
                  <a:cubicBezTo>
                    <a:pt x="65" y="203"/>
                    <a:pt x="62" y="205"/>
                    <a:pt x="59" y="207"/>
                  </a:cubicBezTo>
                  <a:cubicBezTo>
                    <a:pt x="58" y="207"/>
                    <a:pt x="58" y="208"/>
                    <a:pt x="57" y="209"/>
                  </a:cubicBezTo>
                  <a:cubicBezTo>
                    <a:pt x="53" y="211"/>
                    <a:pt x="49" y="214"/>
                    <a:pt x="45" y="217"/>
                  </a:cubicBezTo>
                  <a:cubicBezTo>
                    <a:pt x="44" y="217"/>
                    <a:pt x="43" y="218"/>
                    <a:pt x="42" y="219"/>
                  </a:cubicBezTo>
                  <a:cubicBezTo>
                    <a:pt x="39" y="221"/>
                    <a:pt x="36" y="223"/>
                    <a:pt x="32" y="225"/>
                  </a:cubicBezTo>
                  <a:cubicBezTo>
                    <a:pt x="31" y="226"/>
                    <a:pt x="29" y="227"/>
                    <a:pt x="28" y="228"/>
                  </a:cubicBezTo>
                  <a:cubicBezTo>
                    <a:pt x="25" y="230"/>
                    <a:pt x="22" y="232"/>
                    <a:pt x="18" y="234"/>
                  </a:cubicBezTo>
                  <a:cubicBezTo>
                    <a:pt x="17" y="235"/>
                    <a:pt x="16" y="236"/>
                    <a:pt x="14" y="237"/>
                  </a:cubicBezTo>
                  <a:cubicBezTo>
                    <a:pt x="9" y="240"/>
                    <a:pt x="5" y="243"/>
                    <a:pt x="0" y="246"/>
                  </a:cubicBezTo>
                  <a:cubicBezTo>
                    <a:pt x="38" y="229"/>
                    <a:pt x="582" y="166"/>
                    <a:pt x="582" y="138"/>
                  </a:cubicBezTo>
                  <a:cubicBezTo>
                    <a:pt x="582" y="42"/>
                    <a:pt x="582" y="42"/>
                    <a:pt x="582" y="42"/>
                  </a:cubicBezTo>
                  <a:lnTo>
                    <a:pt x="308" y="42"/>
                  </a:ln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39700" dist="38100" dir="5400000" algn="t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8" name="淘宝店chenying0907出品 290">
              <a:extLst>
                <a:ext uri="{FF2B5EF4-FFF2-40B4-BE49-F238E27FC236}">
                  <a16:creationId xmlns:a16="http://schemas.microsoft.com/office/drawing/2014/main" id="{E5617942-8C90-4A49-ABF1-710ED57DD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22" y="2263193"/>
              <a:ext cx="2022845" cy="707508"/>
            </a:xfrm>
            <a:custGeom>
              <a:avLst/>
              <a:gdLst>
                <a:gd name="T0" fmla="*/ 1122 w 1139"/>
                <a:gd name="T1" fmla="*/ 399 h 399"/>
                <a:gd name="T2" fmla="*/ 1122 w 1139"/>
                <a:gd name="T3" fmla="*/ 264 h 399"/>
                <a:gd name="T4" fmla="*/ 1122 w 1139"/>
                <a:gd name="T5" fmla="*/ 265 h 399"/>
                <a:gd name="T6" fmla="*/ 1119 w 1139"/>
                <a:gd name="T7" fmla="*/ 269 h 399"/>
                <a:gd name="T8" fmla="*/ 1115 w 1139"/>
                <a:gd name="T9" fmla="*/ 272 h 399"/>
                <a:gd name="T10" fmla="*/ 1108 w 1139"/>
                <a:gd name="T11" fmla="*/ 276 h 399"/>
                <a:gd name="T12" fmla="*/ 1099 w 1139"/>
                <a:gd name="T13" fmla="*/ 279 h 399"/>
                <a:gd name="T14" fmla="*/ 1088 w 1139"/>
                <a:gd name="T15" fmla="*/ 283 h 399"/>
                <a:gd name="T16" fmla="*/ 1079 w 1139"/>
                <a:gd name="T17" fmla="*/ 285 h 399"/>
                <a:gd name="T18" fmla="*/ 1079 w 1139"/>
                <a:gd name="T19" fmla="*/ 247 h 399"/>
                <a:gd name="T20" fmla="*/ 1075 w 1139"/>
                <a:gd name="T21" fmla="*/ 248 h 399"/>
                <a:gd name="T22" fmla="*/ 1058 w 1139"/>
                <a:gd name="T23" fmla="*/ 252 h 399"/>
                <a:gd name="T24" fmla="*/ 1037 w 1139"/>
                <a:gd name="T25" fmla="*/ 255 h 399"/>
                <a:gd name="T26" fmla="*/ 1011 w 1139"/>
                <a:gd name="T27" fmla="*/ 259 h 399"/>
                <a:gd name="T28" fmla="*/ 976 w 1139"/>
                <a:gd name="T29" fmla="*/ 263 h 399"/>
                <a:gd name="T30" fmla="*/ 957 w 1139"/>
                <a:gd name="T31" fmla="*/ 265 h 399"/>
                <a:gd name="T32" fmla="*/ 957 w 1139"/>
                <a:gd name="T33" fmla="*/ 228 h 399"/>
                <a:gd name="T34" fmla="*/ 921 w 1139"/>
                <a:gd name="T35" fmla="*/ 231 h 399"/>
                <a:gd name="T36" fmla="*/ 778 w 1139"/>
                <a:gd name="T37" fmla="*/ 239 h 399"/>
                <a:gd name="T38" fmla="*/ 777 w 1139"/>
                <a:gd name="T39" fmla="*/ 239 h 399"/>
                <a:gd name="T40" fmla="*/ 777 w 1139"/>
                <a:gd name="T41" fmla="*/ 201 h 399"/>
                <a:gd name="T42" fmla="*/ 725 w 1139"/>
                <a:gd name="T43" fmla="*/ 203 h 399"/>
                <a:gd name="T44" fmla="*/ 662 w 1139"/>
                <a:gd name="T45" fmla="*/ 205 h 399"/>
                <a:gd name="T46" fmla="*/ 615 w 1139"/>
                <a:gd name="T47" fmla="*/ 205 h 399"/>
                <a:gd name="T48" fmla="*/ 573 w 1139"/>
                <a:gd name="T49" fmla="*/ 206 h 399"/>
                <a:gd name="T50" fmla="*/ 560 w 1139"/>
                <a:gd name="T51" fmla="*/ 206 h 399"/>
                <a:gd name="T52" fmla="*/ 560 w 1139"/>
                <a:gd name="T53" fmla="*/ 168 h 399"/>
                <a:gd name="T54" fmla="*/ 533 w 1139"/>
                <a:gd name="T55" fmla="*/ 168 h 399"/>
                <a:gd name="T56" fmla="*/ 495 w 1139"/>
                <a:gd name="T57" fmla="*/ 168 h 399"/>
                <a:gd name="T58" fmla="*/ 459 w 1139"/>
                <a:gd name="T59" fmla="*/ 167 h 399"/>
                <a:gd name="T60" fmla="*/ 424 w 1139"/>
                <a:gd name="T61" fmla="*/ 166 h 399"/>
                <a:gd name="T62" fmla="*/ 390 w 1139"/>
                <a:gd name="T63" fmla="*/ 165 h 399"/>
                <a:gd name="T64" fmla="*/ 355 w 1139"/>
                <a:gd name="T65" fmla="*/ 164 h 399"/>
                <a:gd name="T66" fmla="*/ 348 w 1139"/>
                <a:gd name="T67" fmla="*/ 164 h 399"/>
                <a:gd name="T68" fmla="*/ 348 w 1139"/>
                <a:gd name="T69" fmla="*/ 126 h 399"/>
                <a:gd name="T70" fmla="*/ 320 w 1139"/>
                <a:gd name="T71" fmla="*/ 125 h 399"/>
                <a:gd name="T72" fmla="*/ 284 w 1139"/>
                <a:gd name="T73" fmla="*/ 123 h 399"/>
                <a:gd name="T74" fmla="*/ 247 w 1139"/>
                <a:gd name="T75" fmla="*/ 121 h 399"/>
                <a:gd name="T76" fmla="*/ 207 w 1139"/>
                <a:gd name="T77" fmla="*/ 118 h 399"/>
                <a:gd name="T78" fmla="*/ 163 w 1139"/>
                <a:gd name="T79" fmla="*/ 114 h 399"/>
                <a:gd name="T80" fmla="*/ 163 w 1139"/>
                <a:gd name="T81" fmla="*/ 77 h 399"/>
                <a:gd name="T82" fmla="*/ 44 w 1139"/>
                <a:gd name="T83" fmla="*/ 59 h 399"/>
                <a:gd name="T84" fmla="*/ 44 w 1139"/>
                <a:gd name="T85" fmla="*/ 21 h 399"/>
                <a:gd name="T86" fmla="*/ 0 w 1139"/>
                <a:gd name="T87" fmla="*/ 0 h 399"/>
                <a:gd name="T88" fmla="*/ 0 w 1139"/>
                <a:gd name="T89" fmla="*/ 99 h 399"/>
                <a:gd name="T90" fmla="*/ 726 w 1139"/>
                <a:gd name="T91" fmla="*/ 333 h 399"/>
                <a:gd name="T92" fmla="*/ 1122 w 1139"/>
                <a:gd name="T93" fmla="*/ 39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9" h="399">
                  <a:moveTo>
                    <a:pt x="1122" y="399"/>
                  </a:moveTo>
                  <a:cubicBezTo>
                    <a:pt x="1122" y="264"/>
                    <a:pt x="1122" y="264"/>
                    <a:pt x="1122" y="264"/>
                  </a:cubicBezTo>
                  <a:cubicBezTo>
                    <a:pt x="1122" y="265"/>
                    <a:pt x="1122" y="265"/>
                    <a:pt x="1122" y="265"/>
                  </a:cubicBezTo>
                  <a:cubicBezTo>
                    <a:pt x="1122" y="266"/>
                    <a:pt x="1120" y="267"/>
                    <a:pt x="1119" y="269"/>
                  </a:cubicBezTo>
                  <a:cubicBezTo>
                    <a:pt x="1118" y="270"/>
                    <a:pt x="1117" y="271"/>
                    <a:pt x="1115" y="272"/>
                  </a:cubicBezTo>
                  <a:cubicBezTo>
                    <a:pt x="1113" y="273"/>
                    <a:pt x="1111" y="275"/>
                    <a:pt x="1108" y="276"/>
                  </a:cubicBezTo>
                  <a:cubicBezTo>
                    <a:pt x="1106" y="277"/>
                    <a:pt x="1103" y="278"/>
                    <a:pt x="1099" y="279"/>
                  </a:cubicBezTo>
                  <a:cubicBezTo>
                    <a:pt x="1096" y="280"/>
                    <a:pt x="1092" y="282"/>
                    <a:pt x="1088" y="283"/>
                  </a:cubicBezTo>
                  <a:cubicBezTo>
                    <a:pt x="1085" y="283"/>
                    <a:pt x="1083" y="284"/>
                    <a:pt x="1079" y="285"/>
                  </a:cubicBezTo>
                  <a:cubicBezTo>
                    <a:pt x="1079" y="247"/>
                    <a:pt x="1079" y="247"/>
                    <a:pt x="1079" y="247"/>
                  </a:cubicBezTo>
                  <a:cubicBezTo>
                    <a:pt x="1078" y="247"/>
                    <a:pt x="1076" y="248"/>
                    <a:pt x="1075" y="248"/>
                  </a:cubicBezTo>
                  <a:cubicBezTo>
                    <a:pt x="1069" y="249"/>
                    <a:pt x="1064" y="251"/>
                    <a:pt x="1058" y="252"/>
                  </a:cubicBezTo>
                  <a:cubicBezTo>
                    <a:pt x="1051" y="253"/>
                    <a:pt x="1044" y="254"/>
                    <a:pt x="1037" y="255"/>
                  </a:cubicBezTo>
                  <a:cubicBezTo>
                    <a:pt x="1029" y="257"/>
                    <a:pt x="1020" y="258"/>
                    <a:pt x="1011" y="259"/>
                  </a:cubicBezTo>
                  <a:cubicBezTo>
                    <a:pt x="1000" y="261"/>
                    <a:pt x="988" y="262"/>
                    <a:pt x="976" y="263"/>
                  </a:cubicBezTo>
                  <a:cubicBezTo>
                    <a:pt x="970" y="264"/>
                    <a:pt x="963" y="265"/>
                    <a:pt x="957" y="265"/>
                  </a:cubicBezTo>
                  <a:cubicBezTo>
                    <a:pt x="957" y="228"/>
                    <a:pt x="957" y="228"/>
                    <a:pt x="957" y="228"/>
                  </a:cubicBezTo>
                  <a:cubicBezTo>
                    <a:pt x="945" y="229"/>
                    <a:pt x="934" y="230"/>
                    <a:pt x="921" y="231"/>
                  </a:cubicBezTo>
                  <a:cubicBezTo>
                    <a:pt x="879" y="234"/>
                    <a:pt x="830" y="237"/>
                    <a:pt x="778" y="239"/>
                  </a:cubicBezTo>
                  <a:cubicBezTo>
                    <a:pt x="777" y="239"/>
                    <a:pt x="777" y="239"/>
                    <a:pt x="777" y="239"/>
                  </a:cubicBezTo>
                  <a:cubicBezTo>
                    <a:pt x="777" y="201"/>
                    <a:pt x="777" y="201"/>
                    <a:pt x="777" y="201"/>
                  </a:cubicBezTo>
                  <a:cubicBezTo>
                    <a:pt x="760" y="202"/>
                    <a:pt x="743" y="203"/>
                    <a:pt x="725" y="203"/>
                  </a:cubicBezTo>
                  <a:cubicBezTo>
                    <a:pt x="705" y="204"/>
                    <a:pt x="684" y="204"/>
                    <a:pt x="662" y="205"/>
                  </a:cubicBezTo>
                  <a:cubicBezTo>
                    <a:pt x="647" y="205"/>
                    <a:pt x="631" y="205"/>
                    <a:pt x="615" y="205"/>
                  </a:cubicBezTo>
                  <a:cubicBezTo>
                    <a:pt x="601" y="206"/>
                    <a:pt x="587" y="206"/>
                    <a:pt x="573" y="206"/>
                  </a:cubicBezTo>
                  <a:cubicBezTo>
                    <a:pt x="568" y="206"/>
                    <a:pt x="564" y="206"/>
                    <a:pt x="560" y="206"/>
                  </a:cubicBezTo>
                  <a:cubicBezTo>
                    <a:pt x="560" y="168"/>
                    <a:pt x="560" y="168"/>
                    <a:pt x="560" y="168"/>
                  </a:cubicBezTo>
                  <a:cubicBezTo>
                    <a:pt x="551" y="168"/>
                    <a:pt x="542" y="168"/>
                    <a:pt x="533" y="168"/>
                  </a:cubicBezTo>
                  <a:cubicBezTo>
                    <a:pt x="520" y="168"/>
                    <a:pt x="508" y="168"/>
                    <a:pt x="495" y="168"/>
                  </a:cubicBezTo>
                  <a:cubicBezTo>
                    <a:pt x="483" y="168"/>
                    <a:pt x="471" y="167"/>
                    <a:pt x="459" y="167"/>
                  </a:cubicBezTo>
                  <a:cubicBezTo>
                    <a:pt x="448" y="167"/>
                    <a:pt x="436" y="167"/>
                    <a:pt x="424" y="166"/>
                  </a:cubicBezTo>
                  <a:cubicBezTo>
                    <a:pt x="413" y="166"/>
                    <a:pt x="401" y="166"/>
                    <a:pt x="390" y="165"/>
                  </a:cubicBezTo>
                  <a:cubicBezTo>
                    <a:pt x="378" y="165"/>
                    <a:pt x="366" y="165"/>
                    <a:pt x="355" y="164"/>
                  </a:cubicBezTo>
                  <a:cubicBezTo>
                    <a:pt x="353" y="164"/>
                    <a:pt x="350" y="164"/>
                    <a:pt x="348" y="164"/>
                  </a:cubicBezTo>
                  <a:cubicBezTo>
                    <a:pt x="348" y="126"/>
                    <a:pt x="348" y="126"/>
                    <a:pt x="348" y="126"/>
                  </a:cubicBezTo>
                  <a:cubicBezTo>
                    <a:pt x="338" y="126"/>
                    <a:pt x="329" y="125"/>
                    <a:pt x="320" y="125"/>
                  </a:cubicBezTo>
                  <a:cubicBezTo>
                    <a:pt x="308" y="124"/>
                    <a:pt x="296" y="124"/>
                    <a:pt x="284" y="123"/>
                  </a:cubicBezTo>
                  <a:cubicBezTo>
                    <a:pt x="272" y="122"/>
                    <a:pt x="259" y="122"/>
                    <a:pt x="247" y="121"/>
                  </a:cubicBezTo>
                  <a:cubicBezTo>
                    <a:pt x="234" y="120"/>
                    <a:pt x="220" y="119"/>
                    <a:pt x="207" y="118"/>
                  </a:cubicBezTo>
                  <a:cubicBezTo>
                    <a:pt x="192" y="117"/>
                    <a:pt x="177" y="116"/>
                    <a:pt x="163" y="114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13" y="72"/>
                    <a:pt x="72" y="66"/>
                    <a:pt x="44" y="59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16" y="15"/>
                    <a:pt x="0" y="8"/>
                    <a:pt x="0" y="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228"/>
                    <a:pt x="328" y="293"/>
                    <a:pt x="726" y="333"/>
                  </a:cubicBezTo>
                  <a:cubicBezTo>
                    <a:pt x="1139" y="374"/>
                    <a:pt x="1117" y="385"/>
                    <a:pt x="1122" y="399"/>
                  </a:cubicBez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39700" dist="38100" dir="5400000" algn="t" rotWithShape="0">
                <a:prstClr val="black">
                  <a:alpha val="30000"/>
                </a:prstClr>
              </a:outerShdw>
              <a:softEdge rad="0"/>
            </a:effec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9" name="淘宝店chenying0907出品 291">
              <a:extLst>
                <a:ext uri="{FF2B5EF4-FFF2-40B4-BE49-F238E27FC236}">
                  <a16:creationId xmlns:a16="http://schemas.microsoft.com/office/drawing/2014/main" id="{C141377A-B60A-44DB-AB0C-D3DC2AA14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863" y="5597104"/>
              <a:ext cx="5246" cy="0"/>
            </a:xfrm>
            <a:custGeom>
              <a:avLst/>
              <a:gdLst>
                <a:gd name="T0" fmla="*/ 3 w 3"/>
                <a:gd name="T1" fmla="*/ 2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0" name="淘宝店chenying0907出品 292">
              <a:extLst>
                <a:ext uri="{FF2B5EF4-FFF2-40B4-BE49-F238E27FC236}">
                  <a16:creationId xmlns:a16="http://schemas.microsoft.com/office/drawing/2014/main" id="{C99B1034-D300-4873-A3FA-681625FF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447" y="55281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1" name="淘宝店chenying0907出品 293">
              <a:extLst>
                <a:ext uri="{FF2B5EF4-FFF2-40B4-BE49-F238E27FC236}">
                  <a16:creationId xmlns:a16="http://schemas.microsoft.com/office/drawing/2014/main" id="{32EE1056-AEDE-4BEA-A5C4-B6257B2DB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447" y="5528152"/>
              <a:ext cx="0" cy="14240"/>
            </a:xfrm>
            <a:custGeom>
              <a:avLst/>
              <a:gdLst>
                <a:gd name="T0" fmla="*/ 0 h 8"/>
                <a:gd name="T1" fmla="*/ 0 h 8"/>
                <a:gd name="T2" fmla="*/ 8 h 8"/>
                <a:gd name="T3" fmla="*/ 8 h 8"/>
                <a:gd name="T4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0" y="3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2" name="淘宝店chenying0907出品 294">
              <a:extLst>
                <a:ext uri="{FF2B5EF4-FFF2-40B4-BE49-F238E27FC236}">
                  <a16:creationId xmlns:a16="http://schemas.microsoft.com/office/drawing/2014/main" id="{7ACA1499-14BD-4B1A-A1AA-15BCCE775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65" y="5535647"/>
              <a:ext cx="0" cy="8994"/>
            </a:xfrm>
            <a:custGeom>
              <a:avLst/>
              <a:gdLst>
                <a:gd name="T0" fmla="*/ 0 h 5"/>
                <a:gd name="T1" fmla="*/ 5 h 5"/>
                <a:gd name="T2" fmla="*/ 5 h 5"/>
                <a:gd name="T3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cubicBezTo>
                    <a:pt x="0" y="2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3" name="淘宝店chenying0907出品 296">
              <a:extLst>
                <a:ext uri="{FF2B5EF4-FFF2-40B4-BE49-F238E27FC236}">
                  <a16:creationId xmlns:a16="http://schemas.microsoft.com/office/drawing/2014/main" id="{C20F94B5-9AF8-4917-BFBD-11E45C0FC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447" y="5517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4" name="淘宝店chenying0907出品 303">
              <a:extLst>
                <a:ext uri="{FF2B5EF4-FFF2-40B4-BE49-F238E27FC236}">
                  <a16:creationId xmlns:a16="http://schemas.microsoft.com/office/drawing/2014/main" id="{40E2FCF6-122F-4D37-B182-B604D280B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367" y="5496674"/>
              <a:ext cx="1499" cy="11992"/>
            </a:xfrm>
            <a:custGeom>
              <a:avLst/>
              <a:gdLst>
                <a:gd name="T0" fmla="*/ 0 w 1"/>
                <a:gd name="T1" fmla="*/ 0 h 7"/>
                <a:gd name="T2" fmla="*/ 0 w 1"/>
                <a:gd name="T3" fmla="*/ 6 h 7"/>
                <a:gd name="T4" fmla="*/ 1 w 1"/>
                <a:gd name="T5" fmla="*/ 7 h 7"/>
                <a:gd name="T6" fmla="*/ 1 w 1"/>
                <a:gd name="T7" fmla="*/ 1 h 7"/>
                <a:gd name="T8" fmla="*/ 0 w 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5" name="淘宝店chenying0907出品 304">
              <a:extLst>
                <a:ext uri="{FF2B5EF4-FFF2-40B4-BE49-F238E27FC236}">
                  <a16:creationId xmlns:a16="http://schemas.microsoft.com/office/drawing/2014/main" id="{81039423-C915-4CF5-A4C2-256F31885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374" y="5489179"/>
              <a:ext cx="8994" cy="28480"/>
            </a:xfrm>
            <a:custGeom>
              <a:avLst/>
              <a:gdLst>
                <a:gd name="T0" fmla="*/ 4 w 5"/>
                <a:gd name="T1" fmla="*/ 0 h 16"/>
                <a:gd name="T2" fmla="*/ 0 w 5"/>
                <a:gd name="T3" fmla="*/ 10 h 16"/>
                <a:gd name="T4" fmla="*/ 0 w 5"/>
                <a:gd name="T5" fmla="*/ 16 h 16"/>
                <a:gd name="T6" fmla="*/ 4 w 5"/>
                <a:gd name="T7" fmla="*/ 7 h 16"/>
                <a:gd name="T8" fmla="*/ 5 w 5"/>
                <a:gd name="T9" fmla="*/ 10 h 16"/>
                <a:gd name="T10" fmla="*/ 5 w 5"/>
                <a:gd name="T11" fmla="*/ 4 h 16"/>
                <a:gd name="T12" fmla="*/ 4 w 5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6">
                  <a:moveTo>
                    <a:pt x="4" y="0"/>
                  </a:moveTo>
                  <a:cubicBezTo>
                    <a:pt x="4" y="0"/>
                    <a:pt x="2" y="4"/>
                    <a:pt x="0" y="1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0"/>
                    <a:pt x="4" y="7"/>
                    <a:pt x="4" y="7"/>
                  </a:cubicBezTo>
                  <a:cubicBezTo>
                    <a:pt x="4" y="7"/>
                    <a:pt x="4" y="8"/>
                    <a:pt x="5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2"/>
                    <a:pt x="4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6" name="淘宝店chenying0907出品 305">
              <a:extLst>
                <a:ext uri="{FF2B5EF4-FFF2-40B4-BE49-F238E27FC236}">
                  <a16:creationId xmlns:a16="http://schemas.microsoft.com/office/drawing/2014/main" id="{BFA70AF8-8801-444D-A7D2-627EDA863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315" y="5487680"/>
              <a:ext cx="1499" cy="19486"/>
            </a:xfrm>
            <a:custGeom>
              <a:avLst/>
              <a:gdLst>
                <a:gd name="T0" fmla="*/ 1 w 1"/>
                <a:gd name="T1" fmla="*/ 0 h 11"/>
                <a:gd name="T2" fmla="*/ 0 w 1"/>
                <a:gd name="T3" fmla="*/ 4 h 11"/>
                <a:gd name="T4" fmla="*/ 0 w 1"/>
                <a:gd name="T5" fmla="*/ 11 h 11"/>
                <a:gd name="T6" fmla="*/ 1 w 1"/>
                <a:gd name="T7" fmla="*/ 7 h 11"/>
                <a:gd name="T8" fmla="*/ 1 w 1"/>
                <a:gd name="T9" fmla="*/ 9 h 11"/>
                <a:gd name="T10" fmla="*/ 1 w 1"/>
                <a:gd name="T11" fmla="*/ 3 h 11"/>
                <a:gd name="T12" fmla="*/ 1 w 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1">
                  <a:moveTo>
                    <a:pt x="1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8"/>
                    <a:pt x="1" y="7"/>
                    <a:pt x="1" y="7"/>
                  </a:cubicBezTo>
                  <a:cubicBezTo>
                    <a:pt x="1" y="7"/>
                    <a:pt x="1" y="8"/>
                    <a:pt x="1" y="9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7" name="淘宝店chenying0907出品 307">
              <a:extLst>
                <a:ext uri="{FF2B5EF4-FFF2-40B4-BE49-F238E27FC236}">
                  <a16:creationId xmlns:a16="http://schemas.microsoft.com/office/drawing/2014/main" id="{9DFAA425-02AF-4915-8B31-3A615D7CA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861" y="5597104"/>
              <a:ext cx="11242" cy="0"/>
            </a:xfrm>
            <a:custGeom>
              <a:avLst/>
              <a:gdLst>
                <a:gd name="T0" fmla="*/ 6 w 6"/>
                <a:gd name="T1" fmla="*/ 0 w 6"/>
                <a:gd name="T2" fmla="*/ 1 w 6"/>
                <a:gd name="T3" fmla="*/ 6 w 6"/>
                <a:gd name="T4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914309">
                <a:defRPr/>
              </a:pPr>
              <a:endPara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55" name="Shape 1545">
            <a:extLst>
              <a:ext uri="{FF2B5EF4-FFF2-40B4-BE49-F238E27FC236}">
                <a16:creationId xmlns:a16="http://schemas.microsoft.com/office/drawing/2014/main" id="{D8F27313-09BA-4C68-B273-37352CF52FBE}"/>
              </a:ext>
            </a:extLst>
          </p:cNvPr>
          <p:cNvSpPr/>
          <p:nvPr/>
        </p:nvSpPr>
        <p:spPr>
          <a:xfrm>
            <a:off x="858247" y="494178"/>
            <a:ext cx="7196030" cy="47327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912775"/>
            <a:r>
              <a:rPr lang="zh-CN" altLang="en-US" sz="2800" b="1" spc="187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证据留存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6B6011A2-52AA-4DC1-B5B1-BB8C4692B620}"/>
              </a:ext>
            </a:extLst>
          </p:cNvPr>
          <p:cNvGrpSpPr/>
          <p:nvPr/>
        </p:nvGrpSpPr>
        <p:grpSpPr>
          <a:xfrm rot="18000000">
            <a:off x="3484272" y="1461620"/>
            <a:ext cx="2035655" cy="2035655"/>
            <a:chOff x="3246664" y="1107657"/>
            <a:chExt cx="2468336" cy="2468336"/>
          </a:xfrm>
        </p:grpSpPr>
        <p:sp>
          <p:nvSpPr>
            <p:cNvPr id="54" name="空心弧 53">
              <a:extLst>
                <a:ext uri="{FF2B5EF4-FFF2-40B4-BE49-F238E27FC236}">
                  <a16:creationId xmlns:a16="http://schemas.microsoft.com/office/drawing/2014/main" id="{E13D6534-4150-432B-A182-A77A51DF577F}"/>
                </a:ext>
              </a:extLst>
            </p:cNvPr>
            <p:cNvSpPr/>
            <p:nvPr/>
          </p:nvSpPr>
          <p:spPr>
            <a:xfrm rot="10800000">
              <a:off x="3246664" y="1107657"/>
              <a:ext cx="2468336" cy="2468336"/>
            </a:xfrm>
            <a:prstGeom prst="blockArc">
              <a:avLst>
                <a:gd name="adj1" fmla="val 8499557"/>
                <a:gd name="adj2" fmla="val 18375636"/>
                <a:gd name="adj3" fmla="val 0"/>
              </a:avLst>
            </a:prstGeom>
            <a:noFill/>
            <a:ln w="571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14">
                <a:defRPr/>
              </a:pPr>
              <a:endParaRPr lang="zh-CN" altLang="en-US">
                <a:solidFill>
                  <a:prstClr val="white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56" name="空心弧 55">
              <a:extLst>
                <a:ext uri="{FF2B5EF4-FFF2-40B4-BE49-F238E27FC236}">
                  <a16:creationId xmlns:a16="http://schemas.microsoft.com/office/drawing/2014/main" id="{83F6AA3B-C6AD-4A31-A657-C818586F9857}"/>
                </a:ext>
              </a:extLst>
            </p:cNvPr>
            <p:cNvSpPr/>
            <p:nvPr/>
          </p:nvSpPr>
          <p:spPr>
            <a:xfrm>
              <a:off x="3246664" y="1107657"/>
              <a:ext cx="2468336" cy="2468336"/>
            </a:xfrm>
            <a:prstGeom prst="blockArc">
              <a:avLst>
                <a:gd name="adj1" fmla="val 7964333"/>
                <a:gd name="adj2" fmla="val 18958571"/>
                <a:gd name="adj3" fmla="val 0"/>
              </a:avLst>
            </a:prstGeom>
            <a:noFill/>
            <a:ln w="571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14">
                <a:defRPr/>
              </a:pPr>
              <a:endParaRPr lang="zh-CN" altLang="en-US">
                <a:solidFill>
                  <a:prstClr val="white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7" name="矩形 56">
            <a:extLst>
              <a:ext uri="{FF2B5EF4-FFF2-40B4-BE49-F238E27FC236}">
                <a16:creationId xmlns:a16="http://schemas.microsoft.com/office/drawing/2014/main" id="{36CFD1D7-9F1B-41D0-A389-EF1C3A1BFDB2}"/>
              </a:ext>
            </a:extLst>
          </p:cNvPr>
          <p:cNvSpPr/>
          <p:nvPr/>
        </p:nvSpPr>
        <p:spPr>
          <a:xfrm>
            <a:off x="3515339" y="2219818"/>
            <a:ext cx="1918623" cy="52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14">
              <a:defRPr/>
            </a:pPr>
            <a:r>
              <a:rPr lang="zh-CN" altLang="en-US" sz="28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区块链</a:t>
            </a:r>
            <a:endParaRPr lang="en-US" altLang="zh-CN" sz="28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A81790A3-48AE-4132-BDB1-C1C1F1720F1E}"/>
              </a:ext>
            </a:extLst>
          </p:cNvPr>
          <p:cNvGrpSpPr/>
          <p:nvPr/>
        </p:nvGrpSpPr>
        <p:grpSpPr>
          <a:xfrm rot="18000000">
            <a:off x="4976796" y="2183784"/>
            <a:ext cx="2035655" cy="2035655"/>
            <a:chOff x="3246664" y="1107657"/>
            <a:chExt cx="2468336" cy="2468336"/>
          </a:xfrm>
        </p:grpSpPr>
        <p:sp>
          <p:nvSpPr>
            <p:cNvPr id="59" name="空心弧 58">
              <a:extLst>
                <a:ext uri="{FF2B5EF4-FFF2-40B4-BE49-F238E27FC236}">
                  <a16:creationId xmlns:a16="http://schemas.microsoft.com/office/drawing/2014/main" id="{99401E57-91EC-4B1D-A1D9-5EFF61AC7399}"/>
                </a:ext>
              </a:extLst>
            </p:cNvPr>
            <p:cNvSpPr/>
            <p:nvPr/>
          </p:nvSpPr>
          <p:spPr>
            <a:xfrm rot="10800000">
              <a:off x="3246664" y="1107657"/>
              <a:ext cx="2468336" cy="2468336"/>
            </a:xfrm>
            <a:prstGeom prst="blockArc">
              <a:avLst>
                <a:gd name="adj1" fmla="val 8499557"/>
                <a:gd name="adj2" fmla="val 18375636"/>
                <a:gd name="adj3" fmla="val 0"/>
              </a:avLst>
            </a:prstGeom>
            <a:noFill/>
            <a:ln w="571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14">
                <a:defRPr/>
              </a:pPr>
              <a:endParaRPr lang="zh-CN" altLang="en-US">
                <a:solidFill>
                  <a:prstClr val="white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60" name="空心弧 59">
              <a:extLst>
                <a:ext uri="{FF2B5EF4-FFF2-40B4-BE49-F238E27FC236}">
                  <a16:creationId xmlns:a16="http://schemas.microsoft.com/office/drawing/2014/main" id="{E056A9E9-9B78-42EB-81C8-29A79AEF3974}"/>
                </a:ext>
              </a:extLst>
            </p:cNvPr>
            <p:cNvSpPr/>
            <p:nvPr/>
          </p:nvSpPr>
          <p:spPr>
            <a:xfrm>
              <a:off x="3246664" y="1107657"/>
              <a:ext cx="2468336" cy="2468336"/>
            </a:xfrm>
            <a:prstGeom prst="blockArc">
              <a:avLst>
                <a:gd name="adj1" fmla="val 7964333"/>
                <a:gd name="adj2" fmla="val 18958571"/>
                <a:gd name="adj3" fmla="val 0"/>
              </a:avLst>
            </a:prstGeom>
            <a:noFill/>
            <a:ln w="571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14">
                <a:defRPr/>
              </a:pPr>
              <a:endParaRPr lang="zh-CN" altLang="en-US">
                <a:solidFill>
                  <a:prstClr val="white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id="{C7A773FD-080C-47D9-8DDD-1B3ADD60B3CB}"/>
              </a:ext>
            </a:extLst>
          </p:cNvPr>
          <p:cNvSpPr/>
          <p:nvPr/>
        </p:nvSpPr>
        <p:spPr>
          <a:xfrm>
            <a:off x="5007850" y="2941982"/>
            <a:ext cx="1918623" cy="52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14">
              <a:defRPr/>
            </a:pPr>
            <a:r>
              <a:rPr lang="zh-CN" altLang="en-US" sz="28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时间戳</a:t>
            </a:r>
            <a:endParaRPr lang="en-US" altLang="zh-CN" sz="28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AB2D2715-72CE-4126-958E-780BD4821701}"/>
              </a:ext>
            </a:extLst>
          </p:cNvPr>
          <p:cNvGrpSpPr/>
          <p:nvPr/>
        </p:nvGrpSpPr>
        <p:grpSpPr>
          <a:xfrm rot="18000000">
            <a:off x="3492885" y="3479156"/>
            <a:ext cx="2035655" cy="2035655"/>
            <a:chOff x="3246664" y="1107657"/>
            <a:chExt cx="2468336" cy="2468336"/>
          </a:xfrm>
        </p:grpSpPr>
        <p:sp>
          <p:nvSpPr>
            <p:cNvPr id="63" name="空心弧 62">
              <a:extLst>
                <a:ext uri="{FF2B5EF4-FFF2-40B4-BE49-F238E27FC236}">
                  <a16:creationId xmlns:a16="http://schemas.microsoft.com/office/drawing/2014/main" id="{FC936468-D4FB-4007-9DCD-DEA8DE36D7AE}"/>
                </a:ext>
              </a:extLst>
            </p:cNvPr>
            <p:cNvSpPr/>
            <p:nvPr/>
          </p:nvSpPr>
          <p:spPr>
            <a:xfrm rot="10800000">
              <a:off x="3246664" y="1107657"/>
              <a:ext cx="2468336" cy="2468336"/>
            </a:xfrm>
            <a:prstGeom prst="blockArc">
              <a:avLst>
                <a:gd name="adj1" fmla="val 8499557"/>
                <a:gd name="adj2" fmla="val 18375636"/>
                <a:gd name="adj3" fmla="val 0"/>
              </a:avLst>
            </a:prstGeom>
            <a:noFill/>
            <a:ln w="571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14">
                <a:defRPr/>
              </a:pPr>
              <a:endParaRPr lang="zh-CN" altLang="en-US">
                <a:solidFill>
                  <a:prstClr val="white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64" name="空心弧 63">
              <a:extLst>
                <a:ext uri="{FF2B5EF4-FFF2-40B4-BE49-F238E27FC236}">
                  <a16:creationId xmlns:a16="http://schemas.microsoft.com/office/drawing/2014/main" id="{FA2FB92C-8E0D-4AD8-B05A-B352E349B8BB}"/>
                </a:ext>
              </a:extLst>
            </p:cNvPr>
            <p:cNvSpPr/>
            <p:nvPr/>
          </p:nvSpPr>
          <p:spPr>
            <a:xfrm>
              <a:off x="3246664" y="1107657"/>
              <a:ext cx="2468336" cy="2468336"/>
            </a:xfrm>
            <a:prstGeom prst="blockArc">
              <a:avLst>
                <a:gd name="adj1" fmla="val 7964333"/>
                <a:gd name="adj2" fmla="val 18958571"/>
                <a:gd name="adj3" fmla="val 0"/>
              </a:avLst>
            </a:prstGeom>
            <a:noFill/>
            <a:ln w="571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14">
                <a:defRPr/>
              </a:pPr>
              <a:endParaRPr lang="zh-CN" altLang="en-US">
                <a:solidFill>
                  <a:prstClr val="white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0A0D7B8E-E957-4C6B-81DF-AFE9FB67BDF1}"/>
              </a:ext>
            </a:extLst>
          </p:cNvPr>
          <p:cNvSpPr/>
          <p:nvPr/>
        </p:nvSpPr>
        <p:spPr>
          <a:xfrm>
            <a:off x="3523952" y="4240533"/>
            <a:ext cx="1918623" cy="52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14">
              <a:defRPr/>
            </a:pPr>
            <a:r>
              <a:rPr lang="zh-CN" altLang="en-US" sz="28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电子签名</a:t>
            </a:r>
            <a:endParaRPr lang="en-US" altLang="zh-CN" sz="28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679BC25E-6F52-4323-B5E8-C3A1730D6F46}"/>
              </a:ext>
            </a:extLst>
          </p:cNvPr>
          <p:cNvGrpSpPr/>
          <p:nvPr/>
        </p:nvGrpSpPr>
        <p:grpSpPr>
          <a:xfrm rot="18000000">
            <a:off x="4976796" y="4227613"/>
            <a:ext cx="2035655" cy="2035655"/>
            <a:chOff x="3246664" y="1107657"/>
            <a:chExt cx="2468336" cy="2468336"/>
          </a:xfrm>
        </p:grpSpPr>
        <p:sp>
          <p:nvSpPr>
            <p:cNvPr id="67" name="空心弧 66">
              <a:extLst>
                <a:ext uri="{FF2B5EF4-FFF2-40B4-BE49-F238E27FC236}">
                  <a16:creationId xmlns:a16="http://schemas.microsoft.com/office/drawing/2014/main" id="{33D0FF5A-2F1A-4BE8-8C8D-BA21B630DFD3}"/>
                </a:ext>
              </a:extLst>
            </p:cNvPr>
            <p:cNvSpPr/>
            <p:nvPr/>
          </p:nvSpPr>
          <p:spPr>
            <a:xfrm rot="10800000">
              <a:off x="3246664" y="1107657"/>
              <a:ext cx="2468336" cy="2468336"/>
            </a:xfrm>
            <a:prstGeom prst="blockArc">
              <a:avLst>
                <a:gd name="adj1" fmla="val 8499557"/>
                <a:gd name="adj2" fmla="val 18375636"/>
                <a:gd name="adj3" fmla="val 0"/>
              </a:avLst>
            </a:prstGeom>
            <a:noFill/>
            <a:ln w="571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14">
                <a:defRPr/>
              </a:pPr>
              <a:endParaRPr lang="zh-CN" altLang="en-US">
                <a:solidFill>
                  <a:prstClr val="white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68" name="空心弧 67">
              <a:extLst>
                <a:ext uri="{FF2B5EF4-FFF2-40B4-BE49-F238E27FC236}">
                  <a16:creationId xmlns:a16="http://schemas.microsoft.com/office/drawing/2014/main" id="{EE7F8ADC-F034-4728-8966-FED788E66B71}"/>
                </a:ext>
              </a:extLst>
            </p:cNvPr>
            <p:cNvSpPr/>
            <p:nvPr/>
          </p:nvSpPr>
          <p:spPr>
            <a:xfrm>
              <a:off x="3246664" y="1107657"/>
              <a:ext cx="2468336" cy="2468336"/>
            </a:xfrm>
            <a:prstGeom prst="blockArc">
              <a:avLst>
                <a:gd name="adj1" fmla="val 7964333"/>
                <a:gd name="adj2" fmla="val 18958571"/>
                <a:gd name="adj3" fmla="val 0"/>
              </a:avLst>
            </a:prstGeom>
            <a:noFill/>
            <a:ln w="571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14">
                <a:defRPr/>
              </a:pPr>
              <a:endParaRPr lang="zh-CN" altLang="en-US">
                <a:solidFill>
                  <a:prstClr val="white"/>
                </a:solidFill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69" name="矩形 68">
            <a:extLst>
              <a:ext uri="{FF2B5EF4-FFF2-40B4-BE49-F238E27FC236}">
                <a16:creationId xmlns:a16="http://schemas.microsoft.com/office/drawing/2014/main" id="{C44D97E8-4CF7-42CF-ABCF-B798FE22AB07}"/>
              </a:ext>
            </a:extLst>
          </p:cNvPr>
          <p:cNvSpPr/>
          <p:nvPr/>
        </p:nvSpPr>
        <p:spPr>
          <a:xfrm>
            <a:off x="5007850" y="4985846"/>
            <a:ext cx="1918623" cy="52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14">
              <a:defRPr/>
            </a:pPr>
            <a:r>
              <a:rPr lang="zh-CN" altLang="en-US" sz="28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证据存证</a:t>
            </a:r>
            <a:endParaRPr lang="en-US" altLang="zh-CN" sz="28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0" name="淘宝店chenying0907出品 1">
            <a:extLst>
              <a:ext uri="{FF2B5EF4-FFF2-40B4-BE49-F238E27FC236}">
                <a16:creationId xmlns:a16="http://schemas.microsoft.com/office/drawing/2014/main" id="{BB6C4950-0909-45ED-977F-C8F03FB1E3FD}"/>
              </a:ext>
            </a:extLst>
          </p:cNvPr>
          <p:cNvGrpSpPr/>
          <p:nvPr/>
        </p:nvGrpSpPr>
        <p:grpSpPr>
          <a:xfrm>
            <a:off x="1055714" y="2551635"/>
            <a:ext cx="491255" cy="491255"/>
            <a:chOff x="7790956" y="1526586"/>
            <a:chExt cx="491319" cy="491319"/>
          </a:xfrm>
        </p:grpSpPr>
        <p:sp>
          <p:nvSpPr>
            <p:cNvPr id="71" name="淘宝店chenying0907出品 310">
              <a:extLst>
                <a:ext uri="{FF2B5EF4-FFF2-40B4-BE49-F238E27FC236}">
                  <a16:creationId xmlns:a16="http://schemas.microsoft.com/office/drawing/2014/main" id="{219D70C8-81FE-4A59-8967-F52AE4166D9C}"/>
                </a:ext>
              </a:extLst>
            </p:cNvPr>
            <p:cNvSpPr/>
            <p:nvPr/>
          </p:nvSpPr>
          <p:spPr>
            <a:xfrm>
              <a:off x="7790956" y="1526586"/>
              <a:ext cx="491319" cy="491319"/>
            </a:xfrm>
            <a:prstGeom prst="ellipse">
              <a:avLst/>
            </a:prstGeom>
            <a:solidFill>
              <a:srgbClr val="DF5131"/>
            </a:solidFill>
            <a:ln w="25400">
              <a:noFill/>
            </a:ln>
            <a:effectLst>
              <a:outerShdw blurRad="203200" dist="635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72" name="加号 71">
              <a:extLst>
                <a:ext uri="{FF2B5EF4-FFF2-40B4-BE49-F238E27FC236}">
                  <a16:creationId xmlns:a16="http://schemas.microsoft.com/office/drawing/2014/main" id="{8FC1791D-CE52-4C9F-889D-DFE8E9DCA993}"/>
                </a:ext>
              </a:extLst>
            </p:cNvPr>
            <p:cNvSpPr/>
            <p:nvPr/>
          </p:nvSpPr>
          <p:spPr>
            <a:xfrm>
              <a:off x="7916575" y="1633687"/>
              <a:ext cx="240080" cy="240080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grpSp>
        <p:nvGrpSpPr>
          <p:cNvPr id="73" name="淘宝店chenying0907出品 2">
            <a:extLst>
              <a:ext uri="{FF2B5EF4-FFF2-40B4-BE49-F238E27FC236}">
                <a16:creationId xmlns:a16="http://schemas.microsoft.com/office/drawing/2014/main" id="{4D59AA42-D45F-48E1-BA5C-AA93A8F6A9A9}"/>
              </a:ext>
            </a:extLst>
          </p:cNvPr>
          <p:cNvGrpSpPr/>
          <p:nvPr/>
        </p:nvGrpSpPr>
        <p:grpSpPr>
          <a:xfrm>
            <a:off x="1094761" y="4894061"/>
            <a:ext cx="491255" cy="491255"/>
            <a:chOff x="7752568" y="4290581"/>
            <a:chExt cx="491319" cy="491319"/>
          </a:xfrm>
        </p:grpSpPr>
        <p:sp>
          <p:nvSpPr>
            <p:cNvPr id="74" name="淘宝店chenying0907出品 313">
              <a:extLst>
                <a:ext uri="{FF2B5EF4-FFF2-40B4-BE49-F238E27FC236}">
                  <a16:creationId xmlns:a16="http://schemas.microsoft.com/office/drawing/2014/main" id="{1A067602-F86B-45FC-887E-48FBF1EB62E4}"/>
                </a:ext>
              </a:extLst>
            </p:cNvPr>
            <p:cNvSpPr/>
            <p:nvPr/>
          </p:nvSpPr>
          <p:spPr>
            <a:xfrm>
              <a:off x="7752568" y="4290581"/>
              <a:ext cx="491319" cy="491319"/>
            </a:xfrm>
            <a:prstGeom prst="ellipse">
              <a:avLst/>
            </a:prstGeom>
            <a:solidFill>
              <a:srgbClr val="DF5131"/>
            </a:solidFill>
            <a:ln w="25400">
              <a:noFill/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75" name="加号 74">
              <a:extLst>
                <a:ext uri="{FF2B5EF4-FFF2-40B4-BE49-F238E27FC236}">
                  <a16:creationId xmlns:a16="http://schemas.microsoft.com/office/drawing/2014/main" id="{355A5AB8-230A-4B80-9F0F-F0DD0D94F75F}"/>
                </a:ext>
              </a:extLst>
            </p:cNvPr>
            <p:cNvSpPr/>
            <p:nvPr/>
          </p:nvSpPr>
          <p:spPr>
            <a:xfrm>
              <a:off x="7860201" y="4424588"/>
              <a:ext cx="240080" cy="240080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grpSp>
        <p:nvGrpSpPr>
          <p:cNvPr id="76" name="淘宝店chenying0907出品 4">
            <a:extLst>
              <a:ext uri="{FF2B5EF4-FFF2-40B4-BE49-F238E27FC236}">
                <a16:creationId xmlns:a16="http://schemas.microsoft.com/office/drawing/2014/main" id="{F94BB6D0-4409-437B-8BEE-9F665BA2973B}"/>
              </a:ext>
            </a:extLst>
          </p:cNvPr>
          <p:cNvGrpSpPr/>
          <p:nvPr/>
        </p:nvGrpSpPr>
        <p:grpSpPr>
          <a:xfrm>
            <a:off x="1769049" y="3509135"/>
            <a:ext cx="491255" cy="491255"/>
            <a:chOff x="4230861" y="5233338"/>
            <a:chExt cx="491319" cy="491319"/>
          </a:xfrm>
        </p:grpSpPr>
        <p:sp>
          <p:nvSpPr>
            <p:cNvPr id="77" name="淘宝店chenying0907出品 316">
              <a:extLst>
                <a:ext uri="{FF2B5EF4-FFF2-40B4-BE49-F238E27FC236}">
                  <a16:creationId xmlns:a16="http://schemas.microsoft.com/office/drawing/2014/main" id="{81526CAF-7A01-48D1-9A93-30DB05DC914C}"/>
                </a:ext>
              </a:extLst>
            </p:cNvPr>
            <p:cNvSpPr/>
            <p:nvPr/>
          </p:nvSpPr>
          <p:spPr>
            <a:xfrm>
              <a:off x="4230861" y="5233338"/>
              <a:ext cx="491319" cy="491319"/>
            </a:xfrm>
            <a:prstGeom prst="ellipse">
              <a:avLst/>
            </a:prstGeom>
            <a:solidFill>
              <a:srgbClr val="DF5131"/>
            </a:solidFill>
            <a:ln w="25400">
              <a:noFill/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78" name="加号 77">
              <a:extLst>
                <a:ext uri="{FF2B5EF4-FFF2-40B4-BE49-F238E27FC236}">
                  <a16:creationId xmlns:a16="http://schemas.microsoft.com/office/drawing/2014/main" id="{E240EA92-771B-4736-BE20-567C0D577148}"/>
                </a:ext>
              </a:extLst>
            </p:cNvPr>
            <p:cNvSpPr/>
            <p:nvPr/>
          </p:nvSpPr>
          <p:spPr>
            <a:xfrm>
              <a:off x="4341294" y="5370262"/>
              <a:ext cx="240080" cy="240080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pic>
        <p:nvPicPr>
          <p:cNvPr id="158" name="Picture 2">
            <a:extLst>
              <a:ext uri="{FF2B5EF4-FFF2-40B4-BE49-F238E27FC236}">
                <a16:creationId xmlns:a16="http://schemas.microsoft.com/office/drawing/2014/main" id="{DF6F7926-648F-4ED7-B4F2-014A4371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963" y="1300811"/>
            <a:ext cx="4287995" cy="191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3">
            <a:extLst>
              <a:ext uri="{FF2B5EF4-FFF2-40B4-BE49-F238E27FC236}">
                <a16:creationId xmlns:a16="http://schemas.microsoft.com/office/drawing/2014/main" id="{79806188-3015-40EF-89EE-A93207699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728" y="3531486"/>
            <a:ext cx="2282131" cy="2861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0854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48000000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1" presetClass="exit" presetSubtype="2" fill="hold" nodeType="withEffect">
                                  <p:stCondLst>
                                    <p:cond delay="335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48000000">
                                      <p:cBhvr>
                                        <p:cTn id="2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1" presetClass="exit" presetSubtype="2" fill="hold" nodeType="withEffect">
                                  <p:stCondLst>
                                    <p:cond delay="335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48000000">
                                      <p:cBhvr>
                                        <p:cTn id="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1" presetClass="exit" presetSubtype="2" fill="hold" nodeType="withEffect">
                                  <p:stCondLst>
                                    <p:cond delay="335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48000000">
                                      <p:cBhvr>
                                        <p:cTn id="3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1" presetClass="exit" presetSubtype="2" fill="hold" nodeType="withEffect">
                                  <p:stCondLst>
                                    <p:cond delay="335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1545">
            <a:extLst>
              <a:ext uri="{FF2B5EF4-FFF2-40B4-BE49-F238E27FC236}">
                <a16:creationId xmlns:a16="http://schemas.microsoft.com/office/drawing/2014/main" id="{D8F27313-09BA-4C68-B273-37352CF52FBE}"/>
              </a:ext>
            </a:extLst>
          </p:cNvPr>
          <p:cNvSpPr/>
          <p:nvPr/>
        </p:nvSpPr>
        <p:spPr>
          <a:xfrm>
            <a:off x="858247" y="494178"/>
            <a:ext cx="7196030" cy="47327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lvl="0" defTabSz="647635">
              <a:defRPr/>
            </a:pPr>
            <a:r>
              <a:rPr lang="zh-CN" altLang="en-US" sz="2800" b="1" spc="187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智能提示审理问题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Lato Black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2EDD3DC-E64B-417A-A779-B063D54EC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21" y="1196752"/>
            <a:ext cx="7840882" cy="3399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305B31-E1E8-4BD6-ACED-5BA900DC67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09"/>
          <a:stretch/>
        </p:blipFill>
        <p:spPr>
          <a:xfrm>
            <a:off x="5231110" y="3125922"/>
            <a:ext cx="6192688" cy="3399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11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1545">
            <a:extLst>
              <a:ext uri="{FF2B5EF4-FFF2-40B4-BE49-F238E27FC236}">
                <a16:creationId xmlns:a16="http://schemas.microsoft.com/office/drawing/2014/main" id="{D8F27313-09BA-4C68-B273-37352CF52FBE}"/>
              </a:ext>
            </a:extLst>
          </p:cNvPr>
          <p:cNvSpPr/>
          <p:nvPr/>
        </p:nvSpPr>
        <p:spPr>
          <a:xfrm>
            <a:off x="858247" y="494178"/>
            <a:ext cx="7196030" cy="47327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marL="0" marR="0" lvl="0" indent="0" algn="l" defTabSz="647635" rtl="0" eaLnBrk="1" fontAlgn="auto" latinLnBrk="0" hangingPunct="1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spc="187" noProof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自动</a:t>
            </a:r>
            <a:r>
              <a:rPr kumimoji="0" lang="zh-CN" altLang="en-US" sz="2800" b="1" i="0" u="none" strike="noStrike" kern="120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Lato Black"/>
              </a:rPr>
              <a:t>读取电子签名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Lato Black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12C626C-C71B-4CF0-BB17-10D5CBCF5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834" y="1412776"/>
            <a:ext cx="8394744" cy="4918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788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52298" y="453057"/>
            <a:ext cx="6139106" cy="165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srgbClr val="66BFBC">
                      <a:satMod val="175000"/>
                      <a:alpha val="40000"/>
                    </a:srgbClr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提供即时文书服务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glow rad="139700">
                  <a:srgbClr val="66BFBC">
                    <a:satMod val="175000"/>
                    <a:alpha val="40000"/>
                  </a:srgbClr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12190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srgbClr val="66BFBC">
                      <a:satMod val="175000"/>
                      <a:alpha val="40000"/>
                    </a:srgbClr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翻译成多国语言并对接公证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glow rad="139700">
                  <a:srgbClr val="66BFBC">
                    <a:satMod val="175000"/>
                    <a:alpha val="40000"/>
                  </a:srgbClr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575197" y="2853011"/>
            <a:ext cx="2279618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仲裁裁决书</a:t>
            </a:r>
          </a:p>
        </p:txBody>
      </p:sp>
      <p:sp>
        <p:nvSpPr>
          <p:cNvPr id="13" name="矩形 12"/>
          <p:cNvSpPr/>
          <p:nvPr/>
        </p:nvSpPr>
        <p:spPr>
          <a:xfrm>
            <a:off x="8303164" y="4499775"/>
            <a:ext cx="3503618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6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Arbitral award</a:t>
            </a:r>
            <a:endParaRPr kumimoji="0" lang="zh-CN" altLang="en-US" sz="266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241253" y="5707220"/>
            <a:ext cx="2687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仲裁判断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575197" y="5206256"/>
            <a:ext cx="307194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266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Sentence arbitrale</a:t>
            </a:r>
            <a:endParaRPr kumimoji="0" lang="zh-CN" altLang="en-US" sz="266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303165" y="3363366"/>
            <a:ext cx="402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Арбитражное решение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163354" y="3986115"/>
            <a:ext cx="411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Premio arbitral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110176" y="6116949"/>
            <a:ext cx="3168931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Giải thưởng trọng tài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907002" y="2594481"/>
            <a:ext cx="3026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ordia New" panose="020B0304020202020204" pitchFamily="34" charset="-34"/>
              </a:rPr>
              <a:t>รางวัลอนุญาโตตุลาการ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687157" y="3851275"/>
            <a:ext cx="411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Premio arbitral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52299" y="4892521"/>
            <a:ext cx="411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Schiedsspruch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371906" y="4892521"/>
            <a:ext cx="3436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Prêmio Arbitral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191204" y="3294954"/>
            <a:ext cx="286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Vrinda" panose="020B0502040204020203" pitchFamily="34" charset="0"/>
              </a:rPr>
              <a:t>সালিসী পুরস্কার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709157" y="5870760"/>
            <a:ext cx="2532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仲裁裁決書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469475" y="4331591"/>
            <a:ext cx="4115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Arbitrale prijs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121849" y="3036420"/>
            <a:ext cx="3436459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altLang="zh-CN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Anugerah timbangtara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563309" y="4129631"/>
            <a:ext cx="4115753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zh-CN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Nagroda arbitrażowa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6228FC0-0DD4-4854-B6D7-4108CC6A9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4" y="403408"/>
            <a:ext cx="5193916" cy="2843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55CB49B-1D43-42CF-9123-155D37357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t="5660"/>
          <a:stretch/>
        </p:blipFill>
        <p:spPr>
          <a:xfrm>
            <a:off x="510384" y="3416053"/>
            <a:ext cx="5210554" cy="3172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2D19B8E-B378-49BD-9485-66865DF6C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71" y="3971463"/>
            <a:ext cx="3410201" cy="24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4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79" y="901567"/>
            <a:ext cx="3698218" cy="5241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6052298" y="453058"/>
            <a:ext cx="6139106" cy="165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srgbClr val="66BFBC">
                      <a:satMod val="175000"/>
                      <a:alpha val="40000"/>
                    </a:srgbClr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一案一码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glow rad="139700">
                  <a:srgbClr val="66BFBC">
                    <a:satMod val="175000"/>
                    <a:alpha val="40000"/>
                  </a:srgbClr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12190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glow rad="139700">
                    <a:srgbClr val="66BFBC">
                      <a:satMod val="175000"/>
                      <a:alpha val="40000"/>
                    </a:srgbClr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扫码即可验证裁决书真伪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glow rad="139700">
                  <a:srgbClr val="66BFBC">
                    <a:satMod val="175000"/>
                    <a:alpha val="40000"/>
                  </a:srgbClr>
                </a:glo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871287" y="2043663"/>
            <a:ext cx="3551932" cy="5417260"/>
            <a:chOff x="1547664" y="1080027"/>
            <a:chExt cx="2664296" cy="4063474"/>
          </a:xfrm>
        </p:grpSpPr>
        <p:pic>
          <p:nvPicPr>
            <p:cNvPr id="87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1080027"/>
              <a:ext cx="2664296" cy="406347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" t="6367" r="44" b="13973"/>
            <a:stretch/>
          </p:blipFill>
          <p:spPr>
            <a:xfrm>
              <a:off x="1871911" y="1297462"/>
              <a:ext cx="1728192" cy="2931872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5A9BE633-6CF8-4E61-B12E-4ED504FF81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526" y="2676972"/>
            <a:ext cx="1856386" cy="3533871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01F10AC-85BC-482E-AD3B-FEDDEEE1D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88" y="2676973"/>
            <a:ext cx="1856387" cy="355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69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7142" y="355600"/>
            <a:ext cx="253967" cy="254000"/>
          </a:xfrm>
          <a:prstGeom prst="rect">
            <a:avLst/>
          </a:prstGeom>
          <a:solidFill>
            <a:srgbClr val="005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698" rIns="91395" bIns="45698" anchor="ctr"/>
          <a:lstStyle/>
          <a:p>
            <a:pPr marL="0" marR="0" lvl="0" indent="0" algn="l" defTabSz="91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531" name="文本框 4"/>
          <p:cNvSpPr txBox="1">
            <a:spLocks noChangeArrowheads="1"/>
          </p:cNvSpPr>
          <p:nvPr/>
        </p:nvSpPr>
        <p:spPr bwMode="auto">
          <a:xfrm>
            <a:off x="685714" y="282575"/>
            <a:ext cx="6285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5" tIns="45698" rIns="91395" bIns="4569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9139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宋体" panose="02010600040101010101" pitchFamily="2" charset="-122"/>
                <a:ea typeface="华文宋体" panose="02010600040101010101" pitchFamily="2" charset="-122"/>
                <a:cs typeface="+mn-cs"/>
              </a:rPr>
              <a:t>立案申请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56" y="1022350"/>
            <a:ext cx="10057091" cy="53404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" y="12499"/>
            <a:ext cx="12190412" cy="688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" y="-11249"/>
            <a:ext cx="12190412" cy="688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30"/>
            <a:ext cx="12207774" cy="684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" y="-16416"/>
            <a:ext cx="12190412" cy="689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6" y="10630"/>
            <a:ext cx="12173952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4"/>
            <a:ext cx="12175300" cy="686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" y="-24175"/>
            <a:ext cx="12184514" cy="684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3" y="-24175"/>
            <a:ext cx="12160804" cy="684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" y="35757"/>
            <a:ext cx="12166745" cy="685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" y="55221"/>
            <a:ext cx="12179881" cy="68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-1219"/>
            <a:ext cx="12212361" cy="687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57" y="20352"/>
            <a:ext cx="12274881" cy="689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5" y="55219"/>
            <a:ext cx="12246390" cy="689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" y="15591"/>
            <a:ext cx="12238300" cy="6901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452879607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A_图片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75" y="4362044"/>
            <a:ext cx="12199938" cy="250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A_Flowchart: Decision 8"/>
          <p:cNvSpPr/>
          <p:nvPr>
            <p:custDataLst>
              <p:tags r:id="rId2"/>
            </p:custDataLst>
          </p:nvPr>
        </p:nvSpPr>
        <p:spPr>
          <a:xfrm>
            <a:off x="4720788" y="4344171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PA_Flowchart: Decision 10"/>
          <p:cNvSpPr/>
          <p:nvPr>
            <p:custDataLst>
              <p:tags r:id="rId3"/>
            </p:custDataLst>
          </p:nvPr>
        </p:nvSpPr>
        <p:spPr>
          <a:xfrm>
            <a:off x="3502918" y="5380978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PA_Flowchart: Decision 13"/>
          <p:cNvSpPr/>
          <p:nvPr>
            <p:custDataLst>
              <p:tags r:id="rId4"/>
            </p:custDataLst>
          </p:nvPr>
        </p:nvSpPr>
        <p:spPr>
          <a:xfrm>
            <a:off x="3900510" y="5190824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PA_Flowchart: Decision 14"/>
          <p:cNvSpPr/>
          <p:nvPr>
            <p:custDataLst>
              <p:tags r:id="rId5"/>
            </p:custDataLst>
          </p:nvPr>
        </p:nvSpPr>
        <p:spPr>
          <a:xfrm>
            <a:off x="6343041" y="4156640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PA_Flowchart: Decision 16"/>
          <p:cNvSpPr/>
          <p:nvPr>
            <p:custDataLst>
              <p:tags r:id="rId6"/>
            </p:custDataLst>
          </p:nvPr>
        </p:nvSpPr>
        <p:spPr>
          <a:xfrm>
            <a:off x="7210755" y="4032273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PA_Flowchart: Decision 20"/>
          <p:cNvSpPr/>
          <p:nvPr>
            <p:custDataLst>
              <p:tags r:id="rId7"/>
            </p:custDataLst>
          </p:nvPr>
        </p:nvSpPr>
        <p:spPr>
          <a:xfrm>
            <a:off x="6760879" y="4354192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PA_Flowchart: Decision 22"/>
          <p:cNvSpPr/>
          <p:nvPr>
            <p:custDataLst>
              <p:tags r:id="rId8"/>
            </p:custDataLst>
          </p:nvPr>
        </p:nvSpPr>
        <p:spPr>
          <a:xfrm>
            <a:off x="7010703" y="5769013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26" name="PA_图片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175" y="-10667"/>
            <a:ext cx="12199938" cy="43727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/>
        </p:spPr>
      </p:pic>
      <p:sp>
        <p:nvSpPr>
          <p:cNvPr id="5" name="PA_文本框 3"/>
          <p:cNvSpPr txBox="1"/>
          <p:nvPr>
            <p:custDataLst>
              <p:tags r:id="rId10"/>
            </p:custDataLst>
          </p:nvPr>
        </p:nvSpPr>
        <p:spPr>
          <a:xfrm>
            <a:off x="-139735" y="4481128"/>
            <a:ext cx="4938797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kern="2200" spc="600" dirty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44000">
                      <a:srgbClr val="0070C0">
                        <a:shade val="67500"/>
                        <a:satMod val="115000"/>
                      </a:srgbClr>
                    </a:gs>
                    <a:gs pos="75000">
                      <a:srgbClr val="00B0F0"/>
                    </a:gs>
                    <a:gs pos="56000">
                      <a:srgbClr val="0070C0">
                        <a:shade val="100000"/>
                        <a:satMod val="115000"/>
                      </a:srgbClr>
                    </a:gs>
                  </a:gsLst>
                  <a:lin ang="18000000" scaled="0"/>
                  <a:tileRect/>
                </a:gradFill>
                <a:latin typeface="华文行楷" panose="02010800040101010101" pitchFamily="2" charset="-122"/>
                <a:ea typeface="华文行楷" panose="02010800040101010101" pitchFamily="2" charset="-122"/>
              </a:rPr>
              <a:t>感谢聆听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446" y="3573016"/>
            <a:ext cx="2377661" cy="30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4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7" grpId="0" animBg="1"/>
      <p:bldP spid="21" grpId="0" animBg="1"/>
      <p:bldP spid="2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76672"/>
            <a:ext cx="12190412" cy="6095206"/>
          </a:xfrm>
          <a:prstGeom prst="rect">
            <a:avLst/>
          </a:prstGeom>
          <a:noFill/>
        </p:spPr>
      </p:pic>
      <p:grpSp>
        <p:nvGrpSpPr>
          <p:cNvPr id="17" name="KSO_Shape"/>
          <p:cNvGrpSpPr>
            <a:grpSpLocks/>
          </p:cNvGrpSpPr>
          <p:nvPr/>
        </p:nvGrpSpPr>
        <p:grpSpPr bwMode="auto">
          <a:xfrm>
            <a:off x="8052184" y="2340050"/>
            <a:ext cx="2119366" cy="1584281"/>
            <a:chOff x="1595438" y="968375"/>
            <a:chExt cx="5953125" cy="4921250"/>
          </a:xfrm>
          <a:solidFill>
            <a:srgbClr val="C00000"/>
          </a:solidFill>
        </p:grpSpPr>
        <p:sp>
          <p:nvSpPr>
            <p:cNvPr id="19" name="内蒙古"/>
            <p:cNvSpPr>
              <a:spLocks/>
            </p:cNvSpPr>
            <p:nvPr/>
          </p:nvSpPr>
          <p:spPr bwMode="auto">
            <a:xfrm>
              <a:off x="4095750" y="1023938"/>
              <a:ext cx="2608263" cy="2225675"/>
            </a:xfrm>
            <a:custGeom>
              <a:avLst/>
              <a:gdLst>
                <a:gd name="T0" fmla="*/ 2147483646 w 1428"/>
                <a:gd name="T1" fmla="*/ 2147483646 h 1218"/>
                <a:gd name="T2" fmla="*/ 2147483646 w 1428"/>
                <a:gd name="T3" fmla="*/ 2147483646 h 1218"/>
                <a:gd name="T4" fmla="*/ 2147483646 w 1428"/>
                <a:gd name="T5" fmla="*/ 2147483646 h 1218"/>
                <a:gd name="T6" fmla="*/ 2147483646 w 1428"/>
                <a:gd name="T7" fmla="*/ 2147483646 h 1218"/>
                <a:gd name="T8" fmla="*/ 2147483646 w 1428"/>
                <a:gd name="T9" fmla="*/ 2147483646 h 1218"/>
                <a:gd name="T10" fmla="*/ 2147483646 w 1428"/>
                <a:gd name="T11" fmla="*/ 2147483646 h 1218"/>
                <a:gd name="T12" fmla="*/ 2147483646 w 1428"/>
                <a:gd name="T13" fmla="*/ 2147483646 h 1218"/>
                <a:gd name="T14" fmla="*/ 2147483646 w 1428"/>
                <a:gd name="T15" fmla="*/ 2147483646 h 1218"/>
                <a:gd name="T16" fmla="*/ 2147483646 w 1428"/>
                <a:gd name="T17" fmla="*/ 2147483646 h 1218"/>
                <a:gd name="T18" fmla="*/ 2147483646 w 1428"/>
                <a:gd name="T19" fmla="*/ 2147483646 h 1218"/>
                <a:gd name="T20" fmla="*/ 2147483646 w 1428"/>
                <a:gd name="T21" fmla="*/ 2147483646 h 1218"/>
                <a:gd name="T22" fmla="*/ 2147483646 w 1428"/>
                <a:gd name="T23" fmla="*/ 2147483646 h 1218"/>
                <a:gd name="T24" fmla="*/ 2147483646 w 1428"/>
                <a:gd name="T25" fmla="*/ 2147483646 h 1218"/>
                <a:gd name="T26" fmla="*/ 2147483646 w 1428"/>
                <a:gd name="T27" fmla="*/ 2147483646 h 1218"/>
                <a:gd name="T28" fmla="*/ 2147483646 w 1428"/>
                <a:gd name="T29" fmla="*/ 2147483646 h 1218"/>
                <a:gd name="T30" fmla="*/ 2147483646 w 1428"/>
                <a:gd name="T31" fmla="*/ 2147483646 h 1218"/>
                <a:gd name="T32" fmla="*/ 2147483646 w 1428"/>
                <a:gd name="T33" fmla="*/ 2147483646 h 1218"/>
                <a:gd name="T34" fmla="*/ 2147483646 w 1428"/>
                <a:gd name="T35" fmla="*/ 2147483646 h 1218"/>
                <a:gd name="T36" fmla="*/ 2147483646 w 1428"/>
                <a:gd name="T37" fmla="*/ 2147483646 h 1218"/>
                <a:gd name="T38" fmla="*/ 2147483646 w 1428"/>
                <a:gd name="T39" fmla="*/ 2147483646 h 1218"/>
                <a:gd name="T40" fmla="*/ 2147483646 w 1428"/>
                <a:gd name="T41" fmla="*/ 2147483646 h 1218"/>
                <a:gd name="T42" fmla="*/ 2147483646 w 1428"/>
                <a:gd name="T43" fmla="*/ 2147483646 h 1218"/>
                <a:gd name="T44" fmla="*/ 0 w 1428"/>
                <a:gd name="T45" fmla="*/ 2147483646 h 1218"/>
                <a:gd name="T46" fmla="*/ 2147483646 w 1428"/>
                <a:gd name="T47" fmla="*/ 2147483646 h 1218"/>
                <a:gd name="T48" fmla="*/ 2147483646 w 1428"/>
                <a:gd name="T49" fmla="*/ 2147483646 h 1218"/>
                <a:gd name="T50" fmla="*/ 2147483646 w 1428"/>
                <a:gd name="T51" fmla="*/ 2147483646 h 1218"/>
                <a:gd name="T52" fmla="*/ 2147483646 w 1428"/>
                <a:gd name="T53" fmla="*/ 2147483646 h 1218"/>
                <a:gd name="T54" fmla="*/ 2147483646 w 1428"/>
                <a:gd name="T55" fmla="*/ 2147483646 h 1218"/>
                <a:gd name="T56" fmla="*/ 2147483646 w 1428"/>
                <a:gd name="T57" fmla="*/ 2147483646 h 1218"/>
                <a:gd name="T58" fmla="*/ 2147483646 w 1428"/>
                <a:gd name="T59" fmla="*/ 2147483646 h 1218"/>
                <a:gd name="T60" fmla="*/ 2147483646 w 1428"/>
                <a:gd name="T61" fmla="*/ 2147483646 h 1218"/>
                <a:gd name="T62" fmla="*/ 2147483646 w 1428"/>
                <a:gd name="T63" fmla="*/ 2147483646 h 1218"/>
                <a:gd name="T64" fmla="*/ 2147483646 w 1428"/>
                <a:gd name="T65" fmla="*/ 2147483646 h 1218"/>
                <a:gd name="T66" fmla="*/ 2147483646 w 1428"/>
                <a:gd name="T67" fmla="*/ 2147483646 h 1218"/>
                <a:gd name="T68" fmla="*/ 2147483646 w 1428"/>
                <a:gd name="T69" fmla="*/ 2147483646 h 1218"/>
                <a:gd name="T70" fmla="*/ 2147483646 w 1428"/>
                <a:gd name="T71" fmla="*/ 2147483646 h 1218"/>
                <a:gd name="T72" fmla="*/ 2147483646 w 1428"/>
                <a:gd name="T73" fmla="*/ 2147483646 h 1218"/>
                <a:gd name="T74" fmla="*/ 2147483646 w 1428"/>
                <a:gd name="T75" fmla="*/ 2147483646 h 1218"/>
                <a:gd name="T76" fmla="*/ 2147483646 w 1428"/>
                <a:gd name="T77" fmla="*/ 2147483646 h 1218"/>
                <a:gd name="T78" fmla="*/ 2147483646 w 1428"/>
                <a:gd name="T79" fmla="*/ 2147483646 h 1218"/>
                <a:gd name="T80" fmla="*/ 2147483646 w 1428"/>
                <a:gd name="T81" fmla="*/ 2147483646 h 1218"/>
                <a:gd name="T82" fmla="*/ 2147483646 w 1428"/>
                <a:gd name="T83" fmla="*/ 2147483646 h 1218"/>
                <a:gd name="T84" fmla="*/ 2147483646 w 1428"/>
                <a:gd name="T85" fmla="*/ 2147483646 h 1218"/>
                <a:gd name="T86" fmla="*/ 2147483646 w 1428"/>
                <a:gd name="T87" fmla="*/ 2147483646 h 1218"/>
                <a:gd name="T88" fmla="*/ 2147483646 w 1428"/>
                <a:gd name="T89" fmla="*/ 2147483646 h 1218"/>
                <a:gd name="T90" fmla="*/ 2147483646 w 1428"/>
                <a:gd name="T91" fmla="*/ 2147483646 h 1218"/>
                <a:gd name="T92" fmla="*/ 2147483646 w 1428"/>
                <a:gd name="T93" fmla="*/ 2147483646 h 1218"/>
                <a:gd name="T94" fmla="*/ 2147483646 w 1428"/>
                <a:gd name="T95" fmla="*/ 2147483646 h 1218"/>
                <a:gd name="T96" fmla="*/ 2147483646 w 1428"/>
                <a:gd name="T97" fmla="*/ 2147483646 h 1218"/>
                <a:gd name="T98" fmla="*/ 2147483646 w 1428"/>
                <a:gd name="T99" fmla="*/ 2147483646 h 1218"/>
                <a:gd name="T100" fmla="*/ 2147483646 w 1428"/>
                <a:gd name="T101" fmla="*/ 2147483646 h 1218"/>
                <a:gd name="T102" fmla="*/ 2147483646 w 1428"/>
                <a:gd name="T103" fmla="*/ 2147483646 h 1218"/>
                <a:gd name="T104" fmla="*/ 2147483646 w 1428"/>
                <a:gd name="T105" fmla="*/ 2147483646 h 1218"/>
                <a:gd name="T106" fmla="*/ 2147483646 w 1428"/>
                <a:gd name="T107" fmla="*/ 2147483646 h 1218"/>
                <a:gd name="T108" fmla="*/ 2147483646 w 1428"/>
                <a:gd name="T109" fmla="*/ 2147483646 h 1218"/>
                <a:gd name="T110" fmla="*/ 2147483646 w 1428"/>
                <a:gd name="T111" fmla="*/ 2147483646 h 1218"/>
                <a:gd name="T112" fmla="*/ 2147483646 w 1428"/>
                <a:gd name="T113" fmla="*/ 2147483646 h 1218"/>
                <a:gd name="T114" fmla="*/ 2147483646 w 1428"/>
                <a:gd name="T115" fmla="*/ 2147483646 h 1218"/>
                <a:gd name="T116" fmla="*/ 2147483646 w 1428"/>
                <a:gd name="T117" fmla="*/ 2147483646 h 12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28" h="1218">
                  <a:moveTo>
                    <a:pt x="1398" y="128"/>
                  </a:moveTo>
                  <a:lnTo>
                    <a:pt x="1394" y="112"/>
                  </a:lnTo>
                  <a:lnTo>
                    <a:pt x="1378" y="86"/>
                  </a:lnTo>
                  <a:lnTo>
                    <a:pt x="1366" y="80"/>
                  </a:lnTo>
                  <a:lnTo>
                    <a:pt x="1354" y="86"/>
                  </a:lnTo>
                  <a:lnTo>
                    <a:pt x="1348" y="100"/>
                  </a:lnTo>
                  <a:lnTo>
                    <a:pt x="1346" y="102"/>
                  </a:lnTo>
                  <a:lnTo>
                    <a:pt x="1344" y="102"/>
                  </a:lnTo>
                  <a:lnTo>
                    <a:pt x="1322" y="106"/>
                  </a:lnTo>
                  <a:lnTo>
                    <a:pt x="1318" y="108"/>
                  </a:lnTo>
                  <a:lnTo>
                    <a:pt x="1316" y="112"/>
                  </a:lnTo>
                  <a:lnTo>
                    <a:pt x="1310" y="116"/>
                  </a:lnTo>
                  <a:lnTo>
                    <a:pt x="1298" y="126"/>
                  </a:lnTo>
                  <a:lnTo>
                    <a:pt x="1296" y="128"/>
                  </a:lnTo>
                  <a:lnTo>
                    <a:pt x="1286" y="130"/>
                  </a:lnTo>
                  <a:lnTo>
                    <a:pt x="1276" y="126"/>
                  </a:lnTo>
                  <a:lnTo>
                    <a:pt x="1264" y="118"/>
                  </a:lnTo>
                  <a:lnTo>
                    <a:pt x="1262" y="116"/>
                  </a:lnTo>
                  <a:lnTo>
                    <a:pt x="1244" y="96"/>
                  </a:lnTo>
                  <a:lnTo>
                    <a:pt x="1240" y="90"/>
                  </a:lnTo>
                  <a:lnTo>
                    <a:pt x="1238" y="84"/>
                  </a:lnTo>
                  <a:lnTo>
                    <a:pt x="1238" y="62"/>
                  </a:lnTo>
                  <a:lnTo>
                    <a:pt x="1238" y="60"/>
                  </a:lnTo>
                  <a:lnTo>
                    <a:pt x="1242" y="56"/>
                  </a:lnTo>
                  <a:lnTo>
                    <a:pt x="1218" y="48"/>
                  </a:lnTo>
                  <a:lnTo>
                    <a:pt x="1218" y="56"/>
                  </a:lnTo>
                  <a:lnTo>
                    <a:pt x="1216" y="60"/>
                  </a:lnTo>
                  <a:lnTo>
                    <a:pt x="1210" y="64"/>
                  </a:lnTo>
                  <a:lnTo>
                    <a:pt x="1202" y="68"/>
                  </a:lnTo>
                  <a:lnTo>
                    <a:pt x="1200" y="68"/>
                  </a:lnTo>
                  <a:lnTo>
                    <a:pt x="1200" y="66"/>
                  </a:lnTo>
                  <a:lnTo>
                    <a:pt x="1188" y="64"/>
                  </a:lnTo>
                  <a:lnTo>
                    <a:pt x="1190" y="72"/>
                  </a:lnTo>
                  <a:lnTo>
                    <a:pt x="1170" y="60"/>
                  </a:lnTo>
                  <a:lnTo>
                    <a:pt x="1168" y="60"/>
                  </a:lnTo>
                  <a:lnTo>
                    <a:pt x="1168" y="58"/>
                  </a:lnTo>
                  <a:lnTo>
                    <a:pt x="1164" y="46"/>
                  </a:lnTo>
                  <a:lnTo>
                    <a:pt x="1162" y="32"/>
                  </a:lnTo>
                  <a:lnTo>
                    <a:pt x="1164" y="22"/>
                  </a:lnTo>
                  <a:lnTo>
                    <a:pt x="1166" y="16"/>
                  </a:lnTo>
                  <a:lnTo>
                    <a:pt x="1172" y="6"/>
                  </a:lnTo>
                  <a:lnTo>
                    <a:pt x="1170" y="0"/>
                  </a:lnTo>
                  <a:lnTo>
                    <a:pt x="1150" y="2"/>
                  </a:lnTo>
                  <a:lnTo>
                    <a:pt x="1142" y="4"/>
                  </a:lnTo>
                  <a:lnTo>
                    <a:pt x="1136" y="8"/>
                  </a:lnTo>
                  <a:lnTo>
                    <a:pt x="1132" y="14"/>
                  </a:lnTo>
                  <a:lnTo>
                    <a:pt x="1128" y="22"/>
                  </a:lnTo>
                  <a:lnTo>
                    <a:pt x="1116" y="40"/>
                  </a:lnTo>
                  <a:lnTo>
                    <a:pt x="1128" y="40"/>
                  </a:lnTo>
                  <a:lnTo>
                    <a:pt x="1130" y="40"/>
                  </a:lnTo>
                  <a:lnTo>
                    <a:pt x="1140" y="44"/>
                  </a:lnTo>
                  <a:lnTo>
                    <a:pt x="1142" y="44"/>
                  </a:lnTo>
                  <a:lnTo>
                    <a:pt x="1142" y="46"/>
                  </a:lnTo>
                  <a:lnTo>
                    <a:pt x="1142" y="48"/>
                  </a:lnTo>
                  <a:lnTo>
                    <a:pt x="1144" y="64"/>
                  </a:lnTo>
                  <a:lnTo>
                    <a:pt x="1150" y="80"/>
                  </a:lnTo>
                  <a:lnTo>
                    <a:pt x="1150" y="82"/>
                  </a:lnTo>
                  <a:lnTo>
                    <a:pt x="1150" y="84"/>
                  </a:lnTo>
                  <a:lnTo>
                    <a:pt x="1122" y="136"/>
                  </a:lnTo>
                  <a:lnTo>
                    <a:pt x="1120" y="142"/>
                  </a:lnTo>
                  <a:lnTo>
                    <a:pt x="1118" y="154"/>
                  </a:lnTo>
                  <a:lnTo>
                    <a:pt x="1114" y="190"/>
                  </a:lnTo>
                  <a:lnTo>
                    <a:pt x="1114" y="192"/>
                  </a:lnTo>
                  <a:lnTo>
                    <a:pt x="1104" y="212"/>
                  </a:lnTo>
                  <a:lnTo>
                    <a:pt x="1110" y="220"/>
                  </a:lnTo>
                  <a:lnTo>
                    <a:pt x="1110" y="222"/>
                  </a:lnTo>
                  <a:lnTo>
                    <a:pt x="1110" y="236"/>
                  </a:lnTo>
                  <a:lnTo>
                    <a:pt x="1110" y="242"/>
                  </a:lnTo>
                  <a:lnTo>
                    <a:pt x="1108" y="244"/>
                  </a:lnTo>
                  <a:lnTo>
                    <a:pt x="1106" y="244"/>
                  </a:lnTo>
                  <a:lnTo>
                    <a:pt x="1098" y="250"/>
                  </a:lnTo>
                  <a:lnTo>
                    <a:pt x="1088" y="262"/>
                  </a:lnTo>
                  <a:lnTo>
                    <a:pt x="1052" y="302"/>
                  </a:lnTo>
                  <a:lnTo>
                    <a:pt x="1050" y="304"/>
                  </a:lnTo>
                  <a:lnTo>
                    <a:pt x="1048" y="304"/>
                  </a:lnTo>
                  <a:lnTo>
                    <a:pt x="1046" y="302"/>
                  </a:lnTo>
                  <a:lnTo>
                    <a:pt x="1030" y="292"/>
                  </a:lnTo>
                  <a:lnTo>
                    <a:pt x="1020" y="282"/>
                  </a:lnTo>
                  <a:lnTo>
                    <a:pt x="1014" y="280"/>
                  </a:lnTo>
                  <a:lnTo>
                    <a:pt x="1008" y="278"/>
                  </a:lnTo>
                  <a:lnTo>
                    <a:pt x="982" y="276"/>
                  </a:lnTo>
                  <a:lnTo>
                    <a:pt x="982" y="314"/>
                  </a:lnTo>
                  <a:lnTo>
                    <a:pt x="966" y="384"/>
                  </a:lnTo>
                  <a:lnTo>
                    <a:pt x="964" y="392"/>
                  </a:lnTo>
                  <a:lnTo>
                    <a:pt x="964" y="402"/>
                  </a:lnTo>
                  <a:lnTo>
                    <a:pt x="962" y="432"/>
                  </a:lnTo>
                  <a:lnTo>
                    <a:pt x="968" y="440"/>
                  </a:lnTo>
                  <a:lnTo>
                    <a:pt x="974" y="430"/>
                  </a:lnTo>
                  <a:lnTo>
                    <a:pt x="974" y="428"/>
                  </a:lnTo>
                  <a:lnTo>
                    <a:pt x="994" y="420"/>
                  </a:lnTo>
                  <a:lnTo>
                    <a:pt x="1044" y="428"/>
                  </a:lnTo>
                  <a:lnTo>
                    <a:pt x="1050" y="420"/>
                  </a:lnTo>
                  <a:lnTo>
                    <a:pt x="1058" y="408"/>
                  </a:lnTo>
                  <a:lnTo>
                    <a:pt x="1060" y="406"/>
                  </a:lnTo>
                  <a:lnTo>
                    <a:pt x="1080" y="402"/>
                  </a:lnTo>
                  <a:lnTo>
                    <a:pt x="1106" y="400"/>
                  </a:lnTo>
                  <a:lnTo>
                    <a:pt x="1112" y="404"/>
                  </a:lnTo>
                  <a:lnTo>
                    <a:pt x="1120" y="410"/>
                  </a:lnTo>
                  <a:lnTo>
                    <a:pt x="1136" y="428"/>
                  </a:lnTo>
                  <a:lnTo>
                    <a:pt x="1158" y="440"/>
                  </a:lnTo>
                  <a:lnTo>
                    <a:pt x="1174" y="452"/>
                  </a:lnTo>
                  <a:lnTo>
                    <a:pt x="1184" y="462"/>
                  </a:lnTo>
                  <a:lnTo>
                    <a:pt x="1190" y="472"/>
                  </a:lnTo>
                  <a:lnTo>
                    <a:pt x="1192" y="480"/>
                  </a:lnTo>
                  <a:lnTo>
                    <a:pt x="1190" y="488"/>
                  </a:lnTo>
                  <a:lnTo>
                    <a:pt x="1186" y="492"/>
                  </a:lnTo>
                  <a:lnTo>
                    <a:pt x="1184" y="496"/>
                  </a:lnTo>
                  <a:lnTo>
                    <a:pt x="1174" y="498"/>
                  </a:lnTo>
                  <a:lnTo>
                    <a:pt x="1172" y="498"/>
                  </a:lnTo>
                  <a:lnTo>
                    <a:pt x="1126" y="498"/>
                  </a:lnTo>
                  <a:lnTo>
                    <a:pt x="1112" y="498"/>
                  </a:lnTo>
                  <a:lnTo>
                    <a:pt x="1102" y="500"/>
                  </a:lnTo>
                  <a:lnTo>
                    <a:pt x="1084" y="512"/>
                  </a:lnTo>
                  <a:lnTo>
                    <a:pt x="1054" y="532"/>
                  </a:lnTo>
                  <a:lnTo>
                    <a:pt x="1042" y="536"/>
                  </a:lnTo>
                  <a:lnTo>
                    <a:pt x="1034" y="538"/>
                  </a:lnTo>
                  <a:lnTo>
                    <a:pt x="1018" y="540"/>
                  </a:lnTo>
                  <a:lnTo>
                    <a:pt x="1010" y="580"/>
                  </a:lnTo>
                  <a:lnTo>
                    <a:pt x="1004" y="596"/>
                  </a:lnTo>
                  <a:lnTo>
                    <a:pt x="1000" y="602"/>
                  </a:lnTo>
                  <a:lnTo>
                    <a:pt x="996" y="606"/>
                  </a:lnTo>
                  <a:lnTo>
                    <a:pt x="990" y="610"/>
                  </a:lnTo>
                  <a:lnTo>
                    <a:pt x="984" y="614"/>
                  </a:lnTo>
                  <a:lnTo>
                    <a:pt x="966" y="620"/>
                  </a:lnTo>
                  <a:lnTo>
                    <a:pt x="956" y="622"/>
                  </a:lnTo>
                  <a:lnTo>
                    <a:pt x="946" y="626"/>
                  </a:lnTo>
                  <a:lnTo>
                    <a:pt x="926" y="634"/>
                  </a:lnTo>
                  <a:lnTo>
                    <a:pt x="914" y="664"/>
                  </a:lnTo>
                  <a:lnTo>
                    <a:pt x="912" y="664"/>
                  </a:lnTo>
                  <a:lnTo>
                    <a:pt x="910" y="664"/>
                  </a:lnTo>
                  <a:lnTo>
                    <a:pt x="874" y="680"/>
                  </a:lnTo>
                  <a:lnTo>
                    <a:pt x="872" y="680"/>
                  </a:lnTo>
                  <a:lnTo>
                    <a:pt x="854" y="676"/>
                  </a:lnTo>
                  <a:lnTo>
                    <a:pt x="834" y="670"/>
                  </a:lnTo>
                  <a:lnTo>
                    <a:pt x="820" y="664"/>
                  </a:lnTo>
                  <a:lnTo>
                    <a:pt x="814" y="662"/>
                  </a:lnTo>
                  <a:lnTo>
                    <a:pt x="806" y="660"/>
                  </a:lnTo>
                  <a:lnTo>
                    <a:pt x="798" y="660"/>
                  </a:lnTo>
                  <a:lnTo>
                    <a:pt x="790" y="662"/>
                  </a:lnTo>
                  <a:lnTo>
                    <a:pt x="784" y="672"/>
                  </a:lnTo>
                  <a:lnTo>
                    <a:pt x="778" y="684"/>
                  </a:lnTo>
                  <a:lnTo>
                    <a:pt x="776" y="698"/>
                  </a:lnTo>
                  <a:lnTo>
                    <a:pt x="776" y="710"/>
                  </a:lnTo>
                  <a:lnTo>
                    <a:pt x="778" y="722"/>
                  </a:lnTo>
                  <a:lnTo>
                    <a:pt x="782" y="728"/>
                  </a:lnTo>
                  <a:lnTo>
                    <a:pt x="786" y="728"/>
                  </a:lnTo>
                  <a:lnTo>
                    <a:pt x="794" y="724"/>
                  </a:lnTo>
                  <a:lnTo>
                    <a:pt x="794" y="748"/>
                  </a:lnTo>
                  <a:lnTo>
                    <a:pt x="794" y="756"/>
                  </a:lnTo>
                  <a:lnTo>
                    <a:pt x="792" y="760"/>
                  </a:lnTo>
                  <a:lnTo>
                    <a:pt x="790" y="764"/>
                  </a:lnTo>
                  <a:lnTo>
                    <a:pt x="786" y="768"/>
                  </a:lnTo>
                  <a:lnTo>
                    <a:pt x="776" y="774"/>
                  </a:lnTo>
                  <a:lnTo>
                    <a:pt x="764" y="778"/>
                  </a:lnTo>
                  <a:lnTo>
                    <a:pt x="758" y="780"/>
                  </a:lnTo>
                  <a:lnTo>
                    <a:pt x="750" y="786"/>
                  </a:lnTo>
                  <a:lnTo>
                    <a:pt x="738" y="798"/>
                  </a:lnTo>
                  <a:lnTo>
                    <a:pt x="724" y="818"/>
                  </a:lnTo>
                  <a:lnTo>
                    <a:pt x="708" y="844"/>
                  </a:lnTo>
                  <a:lnTo>
                    <a:pt x="706" y="844"/>
                  </a:lnTo>
                  <a:lnTo>
                    <a:pt x="682" y="860"/>
                  </a:lnTo>
                  <a:lnTo>
                    <a:pt x="688" y="860"/>
                  </a:lnTo>
                  <a:lnTo>
                    <a:pt x="688" y="862"/>
                  </a:lnTo>
                  <a:lnTo>
                    <a:pt x="688" y="864"/>
                  </a:lnTo>
                  <a:lnTo>
                    <a:pt x="686" y="868"/>
                  </a:lnTo>
                  <a:lnTo>
                    <a:pt x="678" y="868"/>
                  </a:lnTo>
                  <a:lnTo>
                    <a:pt x="610" y="868"/>
                  </a:lnTo>
                  <a:lnTo>
                    <a:pt x="584" y="868"/>
                  </a:lnTo>
                  <a:lnTo>
                    <a:pt x="558" y="870"/>
                  </a:lnTo>
                  <a:lnTo>
                    <a:pt x="532" y="874"/>
                  </a:lnTo>
                  <a:lnTo>
                    <a:pt x="510" y="882"/>
                  </a:lnTo>
                  <a:lnTo>
                    <a:pt x="488" y="890"/>
                  </a:lnTo>
                  <a:lnTo>
                    <a:pt x="468" y="900"/>
                  </a:lnTo>
                  <a:lnTo>
                    <a:pt x="450" y="914"/>
                  </a:lnTo>
                  <a:lnTo>
                    <a:pt x="434" y="928"/>
                  </a:lnTo>
                  <a:lnTo>
                    <a:pt x="432" y="930"/>
                  </a:lnTo>
                  <a:lnTo>
                    <a:pt x="430" y="930"/>
                  </a:lnTo>
                  <a:lnTo>
                    <a:pt x="402" y="934"/>
                  </a:lnTo>
                  <a:lnTo>
                    <a:pt x="400" y="934"/>
                  </a:lnTo>
                  <a:lnTo>
                    <a:pt x="398" y="934"/>
                  </a:lnTo>
                  <a:lnTo>
                    <a:pt x="390" y="916"/>
                  </a:lnTo>
                  <a:lnTo>
                    <a:pt x="362" y="922"/>
                  </a:lnTo>
                  <a:lnTo>
                    <a:pt x="350" y="922"/>
                  </a:lnTo>
                  <a:lnTo>
                    <a:pt x="336" y="920"/>
                  </a:lnTo>
                  <a:lnTo>
                    <a:pt x="320" y="916"/>
                  </a:lnTo>
                  <a:lnTo>
                    <a:pt x="304" y="908"/>
                  </a:lnTo>
                  <a:lnTo>
                    <a:pt x="290" y="900"/>
                  </a:lnTo>
                  <a:lnTo>
                    <a:pt x="274" y="892"/>
                  </a:lnTo>
                  <a:lnTo>
                    <a:pt x="246" y="872"/>
                  </a:lnTo>
                  <a:lnTo>
                    <a:pt x="238" y="866"/>
                  </a:lnTo>
                  <a:lnTo>
                    <a:pt x="226" y="860"/>
                  </a:lnTo>
                  <a:lnTo>
                    <a:pt x="214" y="856"/>
                  </a:lnTo>
                  <a:lnTo>
                    <a:pt x="202" y="854"/>
                  </a:lnTo>
                  <a:lnTo>
                    <a:pt x="176" y="852"/>
                  </a:lnTo>
                  <a:lnTo>
                    <a:pt x="148" y="856"/>
                  </a:lnTo>
                  <a:lnTo>
                    <a:pt x="116" y="858"/>
                  </a:lnTo>
                  <a:lnTo>
                    <a:pt x="86" y="856"/>
                  </a:lnTo>
                  <a:lnTo>
                    <a:pt x="68" y="854"/>
                  </a:lnTo>
                  <a:lnTo>
                    <a:pt x="48" y="852"/>
                  </a:lnTo>
                  <a:lnTo>
                    <a:pt x="2" y="838"/>
                  </a:lnTo>
                  <a:lnTo>
                    <a:pt x="0" y="844"/>
                  </a:lnTo>
                  <a:lnTo>
                    <a:pt x="2" y="844"/>
                  </a:lnTo>
                  <a:lnTo>
                    <a:pt x="2" y="852"/>
                  </a:lnTo>
                  <a:lnTo>
                    <a:pt x="10" y="868"/>
                  </a:lnTo>
                  <a:lnTo>
                    <a:pt x="26" y="888"/>
                  </a:lnTo>
                  <a:lnTo>
                    <a:pt x="28" y="892"/>
                  </a:lnTo>
                  <a:lnTo>
                    <a:pt x="24" y="906"/>
                  </a:lnTo>
                  <a:lnTo>
                    <a:pt x="24" y="908"/>
                  </a:lnTo>
                  <a:lnTo>
                    <a:pt x="14" y="920"/>
                  </a:lnTo>
                  <a:lnTo>
                    <a:pt x="24" y="930"/>
                  </a:lnTo>
                  <a:lnTo>
                    <a:pt x="30" y="936"/>
                  </a:lnTo>
                  <a:lnTo>
                    <a:pt x="30" y="940"/>
                  </a:lnTo>
                  <a:lnTo>
                    <a:pt x="34" y="956"/>
                  </a:lnTo>
                  <a:lnTo>
                    <a:pt x="46" y="968"/>
                  </a:lnTo>
                  <a:lnTo>
                    <a:pt x="46" y="970"/>
                  </a:lnTo>
                  <a:lnTo>
                    <a:pt x="46" y="980"/>
                  </a:lnTo>
                  <a:lnTo>
                    <a:pt x="46" y="988"/>
                  </a:lnTo>
                  <a:lnTo>
                    <a:pt x="54" y="994"/>
                  </a:lnTo>
                  <a:lnTo>
                    <a:pt x="58" y="992"/>
                  </a:lnTo>
                  <a:lnTo>
                    <a:pt x="60" y="990"/>
                  </a:lnTo>
                  <a:lnTo>
                    <a:pt x="64" y="982"/>
                  </a:lnTo>
                  <a:lnTo>
                    <a:pt x="72" y="980"/>
                  </a:lnTo>
                  <a:lnTo>
                    <a:pt x="78" y="976"/>
                  </a:lnTo>
                  <a:lnTo>
                    <a:pt x="120" y="972"/>
                  </a:lnTo>
                  <a:lnTo>
                    <a:pt x="138" y="966"/>
                  </a:lnTo>
                  <a:lnTo>
                    <a:pt x="142" y="964"/>
                  </a:lnTo>
                  <a:lnTo>
                    <a:pt x="150" y="984"/>
                  </a:lnTo>
                  <a:lnTo>
                    <a:pt x="150" y="990"/>
                  </a:lnTo>
                  <a:lnTo>
                    <a:pt x="148" y="996"/>
                  </a:lnTo>
                  <a:lnTo>
                    <a:pt x="126" y="1028"/>
                  </a:lnTo>
                  <a:lnTo>
                    <a:pt x="126" y="1034"/>
                  </a:lnTo>
                  <a:lnTo>
                    <a:pt x="138" y="1044"/>
                  </a:lnTo>
                  <a:lnTo>
                    <a:pt x="148" y="1052"/>
                  </a:lnTo>
                  <a:lnTo>
                    <a:pt x="156" y="1060"/>
                  </a:lnTo>
                  <a:lnTo>
                    <a:pt x="162" y="1064"/>
                  </a:lnTo>
                  <a:lnTo>
                    <a:pt x="170" y="1068"/>
                  </a:lnTo>
                  <a:lnTo>
                    <a:pt x="178" y="1076"/>
                  </a:lnTo>
                  <a:lnTo>
                    <a:pt x="178" y="1078"/>
                  </a:lnTo>
                  <a:lnTo>
                    <a:pt x="186" y="1082"/>
                  </a:lnTo>
                  <a:lnTo>
                    <a:pt x="190" y="1082"/>
                  </a:lnTo>
                  <a:lnTo>
                    <a:pt x="192" y="1092"/>
                  </a:lnTo>
                  <a:lnTo>
                    <a:pt x="194" y="1100"/>
                  </a:lnTo>
                  <a:lnTo>
                    <a:pt x="196" y="1112"/>
                  </a:lnTo>
                  <a:lnTo>
                    <a:pt x="216" y="1116"/>
                  </a:lnTo>
                  <a:lnTo>
                    <a:pt x="218" y="1116"/>
                  </a:lnTo>
                  <a:lnTo>
                    <a:pt x="218" y="1118"/>
                  </a:lnTo>
                  <a:lnTo>
                    <a:pt x="220" y="1120"/>
                  </a:lnTo>
                  <a:lnTo>
                    <a:pt x="226" y="1130"/>
                  </a:lnTo>
                  <a:lnTo>
                    <a:pt x="242" y="1136"/>
                  </a:lnTo>
                  <a:lnTo>
                    <a:pt x="252" y="1130"/>
                  </a:lnTo>
                  <a:lnTo>
                    <a:pt x="250" y="1124"/>
                  </a:lnTo>
                  <a:lnTo>
                    <a:pt x="240" y="1114"/>
                  </a:lnTo>
                  <a:lnTo>
                    <a:pt x="242" y="1112"/>
                  </a:lnTo>
                  <a:lnTo>
                    <a:pt x="250" y="1094"/>
                  </a:lnTo>
                  <a:lnTo>
                    <a:pt x="270" y="1094"/>
                  </a:lnTo>
                  <a:lnTo>
                    <a:pt x="270" y="1096"/>
                  </a:lnTo>
                  <a:lnTo>
                    <a:pt x="298" y="1104"/>
                  </a:lnTo>
                  <a:lnTo>
                    <a:pt x="314" y="1102"/>
                  </a:lnTo>
                  <a:lnTo>
                    <a:pt x="326" y="1092"/>
                  </a:lnTo>
                  <a:lnTo>
                    <a:pt x="334" y="1080"/>
                  </a:lnTo>
                  <a:lnTo>
                    <a:pt x="342" y="1074"/>
                  </a:lnTo>
                  <a:lnTo>
                    <a:pt x="348" y="1070"/>
                  </a:lnTo>
                  <a:lnTo>
                    <a:pt x="354" y="1072"/>
                  </a:lnTo>
                  <a:lnTo>
                    <a:pt x="360" y="1070"/>
                  </a:lnTo>
                  <a:lnTo>
                    <a:pt x="368" y="1072"/>
                  </a:lnTo>
                  <a:lnTo>
                    <a:pt x="374" y="1072"/>
                  </a:lnTo>
                  <a:lnTo>
                    <a:pt x="374" y="1076"/>
                  </a:lnTo>
                  <a:lnTo>
                    <a:pt x="378" y="1084"/>
                  </a:lnTo>
                  <a:lnTo>
                    <a:pt x="382" y="1096"/>
                  </a:lnTo>
                  <a:lnTo>
                    <a:pt x="386" y="1108"/>
                  </a:lnTo>
                  <a:lnTo>
                    <a:pt x="386" y="1110"/>
                  </a:lnTo>
                  <a:lnTo>
                    <a:pt x="382" y="1124"/>
                  </a:lnTo>
                  <a:lnTo>
                    <a:pt x="368" y="1140"/>
                  </a:lnTo>
                  <a:lnTo>
                    <a:pt x="366" y="1142"/>
                  </a:lnTo>
                  <a:lnTo>
                    <a:pt x="338" y="1154"/>
                  </a:lnTo>
                  <a:lnTo>
                    <a:pt x="334" y="1162"/>
                  </a:lnTo>
                  <a:lnTo>
                    <a:pt x="330" y="1186"/>
                  </a:lnTo>
                  <a:lnTo>
                    <a:pt x="332" y="1196"/>
                  </a:lnTo>
                  <a:lnTo>
                    <a:pt x="340" y="1208"/>
                  </a:lnTo>
                  <a:lnTo>
                    <a:pt x="342" y="1212"/>
                  </a:lnTo>
                  <a:lnTo>
                    <a:pt x="352" y="1218"/>
                  </a:lnTo>
                  <a:lnTo>
                    <a:pt x="386" y="1218"/>
                  </a:lnTo>
                  <a:lnTo>
                    <a:pt x="414" y="1214"/>
                  </a:lnTo>
                  <a:lnTo>
                    <a:pt x="418" y="1210"/>
                  </a:lnTo>
                  <a:lnTo>
                    <a:pt x="424" y="1204"/>
                  </a:lnTo>
                  <a:lnTo>
                    <a:pt x="428" y="1204"/>
                  </a:lnTo>
                  <a:lnTo>
                    <a:pt x="448" y="1206"/>
                  </a:lnTo>
                  <a:lnTo>
                    <a:pt x="450" y="1204"/>
                  </a:lnTo>
                  <a:lnTo>
                    <a:pt x="448" y="1196"/>
                  </a:lnTo>
                  <a:lnTo>
                    <a:pt x="450" y="1188"/>
                  </a:lnTo>
                  <a:lnTo>
                    <a:pt x="458" y="1174"/>
                  </a:lnTo>
                  <a:lnTo>
                    <a:pt x="458" y="1148"/>
                  </a:lnTo>
                  <a:lnTo>
                    <a:pt x="474" y="1106"/>
                  </a:lnTo>
                  <a:lnTo>
                    <a:pt x="474" y="1104"/>
                  </a:lnTo>
                  <a:lnTo>
                    <a:pt x="500" y="1084"/>
                  </a:lnTo>
                  <a:lnTo>
                    <a:pt x="502" y="1082"/>
                  </a:lnTo>
                  <a:lnTo>
                    <a:pt x="522" y="1092"/>
                  </a:lnTo>
                  <a:lnTo>
                    <a:pt x="536" y="1102"/>
                  </a:lnTo>
                  <a:lnTo>
                    <a:pt x="538" y="1108"/>
                  </a:lnTo>
                  <a:lnTo>
                    <a:pt x="540" y="1110"/>
                  </a:lnTo>
                  <a:lnTo>
                    <a:pt x="538" y="1128"/>
                  </a:lnTo>
                  <a:lnTo>
                    <a:pt x="530" y="1140"/>
                  </a:lnTo>
                  <a:lnTo>
                    <a:pt x="526" y="1156"/>
                  </a:lnTo>
                  <a:lnTo>
                    <a:pt x="526" y="1172"/>
                  </a:lnTo>
                  <a:lnTo>
                    <a:pt x="530" y="1180"/>
                  </a:lnTo>
                  <a:lnTo>
                    <a:pt x="538" y="1180"/>
                  </a:lnTo>
                  <a:lnTo>
                    <a:pt x="540" y="1180"/>
                  </a:lnTo>
                  <a:lnTo>
                    <a:pt x="552" y="1180"/>
                  </a:lnTo>
                  <a:lnTo>
                    <a:pt x="556" y="1182"/>
                  </a:lnTo>
                  <a:lnTo>
                    <a:pt x="560" y="1186"/>
                  </a:lnTo>
                  <a:lnTo>
                    <a:pt x="566" y="1196"/>
                  </a:lnTo>
                  <a:lnTo>
                    <a:pt x="572" y="1200"/>
                  </a:lnTo>
                  <a:lnTo>
                    <a:pt x="574" y="1200"/>
                  </a:lnTo>
                  <a:lnTo>
                    <a:pt x="602" y="1212"/>
                  </a:lnTo>
                  <a:lnTo>
                    <a:pt x="614" y="1216"/>
                  </a:lnTo>
                  <a:lnTo>
                    <a:pt x="630" y="1214"/>
                  </a:lnTo>
                  <a:lnTo>
                    <a:pt x="638" y="1204"/>
                  </a:lnTo>
                  <a:lnTo>
                    <a:pt x="646" y="1164"/>
                  </a:lnTo>
                  <a:lnTo>
                    <a:pt x="648" y="1144"/>
                  </a:lnTo>
                  <a:lnTo>
                    <a:pt x="648" y="1142"/>
                  </a:lnTo>
                  <a:lnTo>
                    <a:pt x="650" y="1140"/>
                  </a:lnTo>
                  <a:lnTo>
                    <a:pt x="666" y="1128"/>
                  </a:lnTo>
                  <a:lnTo>
                    <a:pt x="674" y="1116"/>
                  </a:lnTo>
                  <a:lnTo>
                    <a:pt x="690" y="1108"/>
                  </a:lnTo>
                  <a:lnTo>
                    <a:pt x="700" y="1102"/>
                  </a:lnTo>
                  <a:lnTo>
                    <a:pt x="712" y="1098"/>
                  </a:lnTo>
                  <a:lnTo>
                    <a:pt x="706" y="1074"/>
                  </a:lnTo>
                  <a:lnTo>
                    <a:pt x="734" y="1076"/>
                  </a:lnTo>
                  <a:lnTo>
                    <a:pt x="734" y="1078"/>
                  </a:lnTo>
                  <a:lnTo>
                    <a:pt x="748" y="1084"/>
                  </a:lnTo>
                  <a:lnTo>
                    <a:pt x="748" y="1082"/>
                  </a:lnTo>
                  <a:lnTo>
                    <a:pt x="752" y="1068"/>
                  </a:lnTo>
                  <a:lnTo>
                    <a:pt x="752" y="1064"/>
                  </a:lnTo>
                  <a:lnTo>
                    <a:pt x="754" y="1066"/>
                  </a:lnTo>
                  <a:lnTo>
                    <a:pt x="756" y="1066"/>
                  </a:lnTo>
                  <a:lnTo>
                    <a:pt x="768" y="1068"/>
                  </a:lnTo>
                  <a:lnTo>
                    <a:pt x="774" y="1068"/>
                  </a:lnTo>
                  <a:lnTo>
                    <a:pt x="786" y="1056"/>
                  </a:lnTo>
                  <a:lnTo>
                    <a:pt x="788" y="1056"/>
                  </a:lnTo>
                  <a:lnTo>
                    <a:pt x="788" y="1054"/>
                  </a:lnTo>
                  <a:lnTo>
                    <a:pt x="790" y="1054"/>
                  </a:lnTo>
                  <a:lnTo>
                    <a:pt x="806" y="1052"/>
                  </a:lnTo>
                  <a:lnTo>
                    <a:pt x="818" y="1038"/>
                  </a:lnTo>
                  <a:lnTo>
                    <a:pt x="826" y="1028"/>
                  </a:lnTo>
                  <a:lnTo>
                    <a:pt x="826" y="1016"/>
                  </a:lnTo>
                  <a:lnTo>
                    <a:pt x="828" y="1010"/>
                  </a:lnTo>
                  <a:lnTo>
                    <a:pt x="834" y="1004"/>
                  </a:lnTo>
                  <a:lnTo>
                    <a:pt x="836" y="1004"/>
                  </a:lnTo>
                  <a:lnTo>
                    <a:pt x="850" y="1006"/>
                  </a:lnTo>
                  <a:lnTo>
                    <a:pt x="858" y="1002"/>
                  </a:lnTo>
                  <a:lnTo>
                    <a:pt x="860" y="992"/>
                  </a:lnTo>
                  <a:lnTo>
                    <a:pt x="876" y="986"/>
                  </a:lnTo>
                  <a:lnTo>
                    <a:pt x="878" y="986"/>
                  </a:lnTo>
                  <a:lnTo>
                    <a:pt x="898" y="988"/>
                  </a:lnTo>
                  <a:lnTo>
                    <a:pt x="914" y="984"/>
                  </a:lnTo>
                  <a:lnTo>
                    <a:pt x="922" y="976"/>
                  </a:lnTo>
                  <a:lnTo>
                    <a:pt x="930" y="962"/>
                  </a:lnTo>
                  <a:lnTo>
                    <a:pt x="918" y="950"/>
                  </a:lnTo>
                  <a:lnTo>
                    <a:pt x="918" y="948"/>
                  </a:lnTo>
                  <a:lnTo>
                    <a:pt x="914" y="940"/>
                  </a:lnTo>
                  <a:lnTo>
                    <a:pt x="912" y="924"/>
                  </a:lnTo>
                  <a:lnTo>
                    <a:pt x="918" y="912"/>
                  </a:lnTo>
                  <a:lnTo>
                    <a:pt x="920" y="904"/>
                  </a:lnTo>
                  <a:lnTo>
                    <a:pt x="928" y="896"/>
                  </a:lnTo>
                  <a:lnTo>
                    <a:pt x="936" y="878"/>
                  </a:lnTo>
                  <a:lnTo>
                    <a:pt x="936" y="876"/>
                  </a:lnTo>
                  <a:lnTo>
                    <a:pt x="938" y="876"/>
                  </a:lnTo>
                  <a:lnTo>
                    <a:pt x="946" y="864"/>
                  </a:lnTo>
                  <a:lnTo>
                    <a:pt x="958" y="840"/>
                  </a:lnTo>
                  <a:lnTo>
                    <a:pt x="968" y="856"/>
                  </a:lnTo>
                  <a:lnTo>
                    <a:pt x="970" y="856"/>
                  </a:lnTo>
                  <a:lnTo>
                    <a:pt x="970" y="858"/>
                  </a:lnTo>
                  <a:lnTo>
                    <a:pt x="974" y="874"/>
                  </a:lnTo>
                  <a:lnTo>
                    <a:pt x="976" y="890"/>
                  </a:lnTo>
                  <a:lnTo>
                    <a:pt x="986" y="896"/>
                  </a:lnTo>
                  <a:lnTo>
                    <a:pt x="988" y="896"/>
                  </a:lnTo>
                  <a:lnTo>
                    <a:pt x="990" y="896"/>
                  </a:lnTo>
                  <a:lnTo>
                    <a:pt x="992" y="896"/>
                  </a:lnTo>
                  <a:lnTo>
                    <a:pt x="1002" y="880"/>
                  </a:lnTo>
                  <a:lnTo>
                    <a:pt x="1006" y="864"/>
                  </a:lnTo>
                  <a:lnTo>
                    <a:pt x="1010" y="864"/>
                  </a:lnTo>
                  <a:lnTo>
                    <a:pt x="1012" y="864"/>
                  </a:lnTo>
                  <a:lnTo>
                    <a:pt x="1034" y="872"/>
                  </a:lnTo>
                  <a:lnTo>
                    <a:pt x="1046" y="864"/>
                  </a:lnTo>
                  <a:lnTo>
                    <a:pt x="1048" y="864"/>
                  </a:lnTo>
                  <a:lnTo>
                    <a:pt x="1060" y="862"/>
                  </a:lnTo>
                  <a:lnTo>
                    <a:pt x="1068" y="848"/>
                  </a:lnTo>
                  <a:lnTo>
                    <a:pt x="1068" y="832"/>
                  </a:lnTo>
                  <a:lnTo>
                    <a:pt x="1074" y="806"/>
                  </a:lnTo>
                  <a:lnTo>
                    <a:pt x="1074" y="808"/>
                  </a:lnTo>
                  <a:lnTo>
                    <a:pt x="1078" y="808"/>
                  </a:lnTo>
                  <a:lnTo>
                    <a:pt x="1094" y="812"/>
                  </a:lnTo>
                  <a:lnTo>
                    <a:pt x="1102" y="796"/>
                  </a:lnTo>
                  <a:lnTo>
                    <a:pt x="1104" y="796"/>
                  </a:lnTo>
                  <a:lnTo>
                    <a:pt x="1106" y="796"/>
                  </a:lnTo>
                  <a:lnTo>
                    <a:pt x="1122" y="796"/>
                  </a:lnTo>
                  <a:lnTo>
                    <a:pt x="1124" y="796"/>
                  </a:lnTo>
                  <a:lnTo>
                    <a:pt x="1126" y="796"/>
                  </a:lnTo>
                  <a:lnTo>
                    <a:pt x="1134" y="808"/>
                  </a:lnTo>
                  <a:lnTo>
                    <a:pt x="1134" y="810"/>
                  </a:lnTo>
                  <a:lnTo>
                    <a:pt x="1134" y="812"/>
                  </a:lnTo>
                  <a:lnTo>
                    <a:pt x="1136" y="828"/>
                  </a:lnTo>
                  <a:lnTo>
                    <a:pt x="1144" y="834"/>
                  </a:lnTo>
                  <a:lnTo>
                    <a:pt x="1154" y="824"/>
                  </a:lnTo>
                  <a:lnTo>
                    <a:pt x="1158" y="828"/>
                  </a:lnTo>
                  <a:lnTo>
                    <a:pt x="1162" y="834"/>
                  </a:lnTo>
                  <a:lnTo>
                    <a:pt x="1162" y="840"/>
                  </a:lnTo>
                  <a:lnTo>
                    <a:pt x="1162" y="854"/>
                  </a:lnTo>
                  <a:lnTo>
                    <a:pt x="1158" y="868"/>
                  </a:lnTo>
                  <a:lnTo>
                    <a:pt x="1162" y="876"/>
                  </a:lnTo>
                  <a:lnTo>
                    <a:pt x="1170" y="884"/>
                  </a:lnTo>
                  <a:lnTo>
                    <a:pt x="1202" y="888"/>
                  </a:lnTo>
                  <a:lnTo>
                    <a:pt x="1204" y="890"/>
                  </a:lnTo>
                  <a:lnTo>
                    <a:pt x="1206" y="890"/>
                  </a:lnTo>
                  <a:lnTo>
                    <a:pt x="1208" y="892"/>
                  </a:lnTo>
                  <a:lnTo>
                    <a:pt x="1218" y="880"/>
                  </a:lnTo>
                  <a:lnTo>
                    <a:pt x="1226" y="872"/>
                  </a:lnTo>
                  <a:lnTo>
                    <a:pt x="1222" y="860"/>
                  </a:lnTo>
                  <a:lnTo>
                    <a:pt x="1214" y="808"/>
                  </a:lnTo>
                  <a:lnTo>
                    <a:pt x="1238" y="820"/>
                  </a:lnTo>
                  <a:lnTo>
                    <a:pt x="1250" y="832"/>
                  </a:lnTo>
                  <a:lnTo>
                    <a:pt x="1256" y="838"/>
                  </a:lnTo>
                  <a:lnTo>
                    <a:pt x="1266" y="832"/>
                  </a:lnTo>
                  <a:lnTo>
                    <a:pt x="1298" y="796"/>
                  </a:lnTo>
                  <a:lnTo>
                    <a:pt x="1300" y="796"/>
                  </a:lnTo>
                  <a:lnTo>
                    <a:pt x="1312" y="786"/>
                  </a:lnTo>
                  <a:lnTo>
                    <a:pt x="1326" y="768"/>
                  </a:lnTo>
                  <a:lnTo>
                    <a:pt x="1326" y="766"/>
                  </a:lnTo>
                  <a:lnTo>
                    <a:pt x="1344" y="770"/>
                  </a:lnTo>
                  <a:lnTo>
                    <a:pt x="1354" y="770"/>
                  </a:lnTo>
                  <a:lnTo>
                    <a:pt x="1354" y="762"/>
                  </a:lnTo>
                  <a:lnTo>
                    <a:pt x="1356" y="756"/>
                  </a:lnTo>
                  <a:lnTo>
                    <a:pt x="1370" y="740"/>
                  </a:lnTo>
                  <a:lnTo>
                    <a:pt x="1374" y="736"/>
                  </a:lnTo>
                  <a:lnTo>
                    <a:pt x="1390" y="742"/>
                  </a:lnTo>
                  <a:lnTo>
                    <a:pt x="1408" y="740"/>
                  </a:lnTo>
                  <a:lnTo>
                    <a:pt x="1422" y="726"/>
                  </a:lnTo>
                  <a:lnTo>
                    <a:pt x="1428" y="714"/>
                  </a:lnTo>
                  <a:lnTo>
                    <a:pt x="1424" y="708"/>
                  </a:lnTo>
                  <a:lnTo>
                    <a:pt x="1412" y="714"/>
                  </a:lnTo>
                  <a:lnTo>
                    <a:pt x="1412" y="712"/>
                  </a:lnTo>
                  <a:lnTo>
                    <a:pt x="1410" y="712"/>
                  </a:lnTo>
                  <a:lnTo>
                    <a:pt x="1396" y="700"/>
                  </a:lnTo>
                  <a:lnTo>
                    <a:pt x="1396" y="698"/>
                  </a:lnTo>
                  <a:lnTo>
                    <a:pt x="1402" y="676"/>
                  </a:lnTo>
                  <a:lnTo>
                    <a:pt x="1402" y="660"/>
                  </a:lnTo>
                  <a:lnTo>
                    <a:pt x="1398" y="648"/>
                  </a:lnTo>
                  <a:lnTo>
                    <a:pt x="1388" y="644"/>
                  </a:lnTo>
                  <a:lnTo>
                    <a:pt x="1388" y="642"/>
                  </a:lnTo>
                  <a:lnTo>
                    <a:pt x="1386" y="642"/>
                  </a:lnTo>
                  <a:lnTo>
                    <a:pt x="1386" y="640"/>
                  </a:lnTo>
                  <a:lnTo>
                    <a:pt x="1376" y="622"/>
                  </a:lnTo>
                  <a:lnTo>
                    <a:pt x="1374" y="620"/>
                  </a:lnTo>
                  <a:lnTo>
                    <a:pt x="1362" y="636"/>
                  </a:lnTo>
                  <a:lnTo>
                    <a:pt x="1348" y="644"/>
                  </a:lnTo>
                  <a:lnTo>
                    <a:pt x="1344" y="646"/>
                  </a:lnTo>
                  <a:lnTo>
                    <a:pt x="1344" y="644"/>
                  </a:lnTo>
                  <a:lnTo>
                    <a:pt x="1342" y="644"/>
                  </a:lnTo>
                  <a:lnTo>
                    <a:pt x="1328" y="630"/>
                  </a:lnTo>
                  <a:lnTo>
                    <a:pt x="1328" y="628"/>
                  </a:lnTo>
                  <a:lnTo>
                    <a:pt x="1318" y="606"/>
                  </a:lnTo>
                  <a:lnTo>
                    <a:pt x="1314" y="590"/>
                  </a:lnTo>
                  <a:lnTo>
                    <a:pt x="1314" y="588"/>
                  </a:lnTo>
                  <a:lnTo>
                    <a:pt x="1314" y="564"/>
                  </a:lnTo>
                  <a:lnTo>
                    <a:pt x="1312" y="550"/>
                  </a:lnTo>
                  <a:lnTo>
                    <a:pt x="1300" y="546"/>
                  </a:lnTo>
                  <a:lnTo>
                    <a:pt x="1274" y="526"/>
                  </a:lnTo>
                  <a:lnTo>
                    <a:pt x="1276" y="524"/>
                  </a:lnTo>
                  <a:lnTo>
                    <a:pt x="1288" y="510"/>
                  </a:lnTo>
                  <a:lnTo>
                    <a:pt x="1288" y="508"/>
                  </a:lnTo>
                  <a:lnTo>
                    <a:pt x="1290" y="508"/>
                  </a:lnTo>
                  <a:lnTo>
                    <a:pt x="1302" y="508"/>
                  </a:lnTo>
                  <a:lnTo>
                    <a:pt x="1304" y="508"/>
                  </a:lnTo>
                  <a:lnTo>
                    <a:pt x="1310" y="510"/>
                  </a:lnTo>
                  <a:lnTo>
                    <a:pt x="1314" y="514"/>
                  </a:lnTo>
                  <a:lnTo>
                    <a:pt x="1326" y="522"/>
                  </a:lnTo>
                  <a:lnTo>
                    <a:pt x="1338" y="512"/>
                  </a:lnTo>
                  <a:lnTo>
                    <a:pt x="1346" y="500"/>
                  </a:lnTo>
                  <a:lnTo>
                    <a:pt x="1346" y="490"/>
                  </a:lnTo>
                  <a:lnTo>
                    <a:pt x="1344" y="464"/>
                  </a:lnTo>
                  <a:lnTo>
                    <a:pt x="1342" y="454"/>
                  </a:lnTo>
                  <a:lnTo>
                    <a:pt x="1324" y="452"/>
                  </a:lnTo>
                  <a:lnTo>
                    <a:pt x="1324" y="440"/>
                  </a:lnTo>
                  <a:lnTo>
                    <a:pt x="1308" y="420"/>
                  </a:lnTo>
                  <a:lnTo>
                    <a:pt x="1306" y="420"/>
                  </a:lnTo>
                  <a:lnTo>
                    <a:pt x="1298" y="406"/>
                  </a:lnTo>
                  <a:lnTo>
                    <a:pt x="1298" y="404"/>
                  </a:lnTo>
                  <a:lnTo>
                    <a:pt x="1298" y="402"/>
                  </a:lnTo>
                  <a:lnTo>
                    <a:pt x="1314" y="380"/>
                  </a:lnTo>
                  <a:lnTo>
                    <a:pt x="1314" y="378"/>
                  </a:lnTo>
                  <a:lnTo>
                    <a:pt x="1316" y="378"/>
                  </a:lnTo>
                  <a:lnTo>
                    <a:pt x="1316" y="376"/>
                  </a:lnTo>
                  <a:lnTo>
                    <a:pt x="1318" y="376"/>
                  </a:lnTo>
                  <a:lnTo>
                    <a:pt x="1324" y="376"/>
                  </a:lnTo>
                  <a:lnTo>
                    <a:pt x="1334" y="368"/>
                  </a:lnTo>
                  <a:lnTo>
                    <a:pt x="1344" y="336"/>
                  </a:lnTo>
                  <a:lnTo>
                    <a:pt x="1358" y="322"/>
                  </a:lnTo>
                  <a:lnTo>
                    <a:pt x="1358" y="320"/>
                  </a:lnTo>
                  <a:lnTo>
                    <a:pt x="1374" y="316"/>
                  </a:lnTo>
                  <a:lnTo>
                    <a:pt x="1374" y="318"/>
                  </a:lnTo>
                  <a:lnTo>
                    <a:pt x="1382" y="326"/>
                  </a:lnTo>
                  <a:lnTo>
                    <a:pt x="1386" y="328"/>
                  </a:lnTo>
                  <a:lnTo>
                    <a:pt x="1392" y="302"/>
                  </a:lnTo>
                  <a:lnTo>
                    <a:pt x="1386" y="284"/>
                  </a:lnTo>
                  <a:lnTo>
                    <a:pt x="1386" y="282"/>
                  </a:lnTo>
                  <a:lnTo>
                    <a:pt x="1388" y="262"/>
                  </a:lnTo>
                  <a:lnTo>
                    <a:pt x="1388" y="260"/>
                  </a:lnTo>
                  <a:lnTo>
                    <a:pt x="1398" y="250"/>
                  </a:lnTo>
                  <a:lnTo>
                    <a:pt x="1404" y="240"/>
                  </a:lnTo>
                  <a:lnTo>
                    <a:pt x="1404" y="230"/>
                  </a:lnTo>
                  <a:lnTo>
                    <a:pt x="1402" y="220"/>
                  </a:lnTo>
                  <a:lnTo>
                    <a:pt x="1398" y="204"/>
                  </a:lnTo>
                  <a:lnTo>
                    <a:pt x="1398" y="186"/>
                  </a:lnTo>
                  <a:lnTo>
                    <a:pt x="1398" y="184"/>
                  </a:lnTo>
                  <a:lnTo>
                    <a:pt x="1402" y="168"/>
                  </a:lnTo>
                  <a:lnTo>
                    <a:pt x="1398" y="158"/>
                  </a:lnTo>
                  <a:lnTo>
                    <a:pt x="1396" y="152"/>
                  </a:lnTo>
                  <a:lnTo>
                    <a:pt x="1398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甘肃"/>
            <p:cNvSpPr>
              <a:spLocks/>
            </p:cNvSpPr>
            <p:nvPr/>
          </p:nvSpPr>
          <p:spPr bwMode="auto">
            <a:xfrm>
              <a:off x="3594100" y="2528888"/>
              <a:ext cx="1666875" cy="1411287"/>
            </a:xfrm>
            <a:custGeom>
              <a:avLst/>
              <a:gdLst>
                <a:gd name="T0" fmla="*/ 2147483646 w 912"/>
                <a:gd name="T1" fmla="*/ 2147483646 h 772"/>
                <a:gd name="T2" fmla="*/ 2147483646 w 912"/>
                <a:gd name="T3" fmla="*/ 2147483646 h 772"/>
                <a:gd name="T4" fmla="*/ 2147483646 w 912"/>
                <a:gd name="T5" fmla="*/ 2147483646 h 772"/>
                <a:gd name="T6" fmla="*/ 2147483646 w 912"/>
                <a:gd name="T7" fmla="*/ 2147483646 h 772"/>
                <a:gd name="T8" fmla="*/ 2147483646 w 912"/>
                <a:gd name="T9" fmla="*/ 2147483646 h 772"/>
                <a:gd name="T10" fmla="*/ 2147483646 w 912"/>
                <a:gd name="T11" fmla="*/ 2147483646 h 772"/>
                <a:gd name="T12" fmla="*/ 2147483646 w 912"/>
                <a:gd name="T13" fmla="*/ 2147483646 h 772"/>
                <a:gd name="T14" fmla="*/ 2147483646 w 912"/>
                <a:gd name="T15" fmla="*/ 2147483646 h 772"/>
                <a:gd name="T16" fmla="*/ 2147483646 w 912"/>
                <a:gd name="T17" fmla="*/ 2147483646 h 772"/>
                <a:gd name="T18" fmla="*/ 2147483646 w 912"/>
                <a:gd name="T19" fmla="*/ 2147483646 h 772"/>
                <a:gd name="T20" fmla="*/ 2147483646 w 912"/>
                <a:gd name="T21" fmla="*/ 2147483646 h 772"/>
                <a:gd name="T22" fmla="*/ 2147483646 w 912"/>
                <a:gd name="T23" fmla="*/ 2147483646 h 772"/>
                <a:gd name="T24" fmla="*/ 2147483646 w 912"/>
                <a:gd name="T25" fmla="*/ 2147483646 h 772"/>
                <a:gd name="T26" fmla="*/ 2147483646 w 912"/>
                <a:gd name="T27" fmla="*/ 2147483646 h 772"/>
                <a:gd name="T28" fmla="*/ 2147483646 w 912"/>
                <a:gd name="T29" fmla="*/ 2147483646 h 772"/>
                <a:gd name="T30" fmla="*/ 2147483646 w 912"/>
                <a:gd name="T31" fmla="*/ 2147483646 h 772"/>
                <a:gd name="T32" fmla="*/ 2147483646 w 912"/>
                <a:gd name="T33" fmla="*/ 2147483646 h 772"/>
                <a:gd name="T34" fmla="*/ 2147483646 w 912"/>
                <a:gd name="T35" fmla="*/ 2147483646 h 772"/>
                <a:gd name="T36" fmla="*/ 2147483646 w 912"/>
                <a:gd name="T37" fmla="*/ 2147483646 h 772"/>
                <a:gd name="T38" fmla="*/ 2147483646 w 912"/>
                <a:gd name="T39" fmla="*/ 2147483646 h 772"/>
                <a:gd name="T40" fmla="*/ 2147483646 w 912"/>
                <a:gd name="T41" fmla="*/ 2147483646 h 772"/>
                <a:gd name="T42" fmla="*/ 2147483646 w 912"/>
                <a:gd name="T43" fmla="*/ 2147483646 h 772"/>
                <a:gd name="T44" fmla="*/ 2147483646 w 912"/>
                <a:gd name="T45" fmla="*/ 2147483646 h 772"/>
                <a:gd name="T46" fmla="*/ 2147483646 w 912"/>
                <a:gd name="T47" fmla="*/ 2147483646 h 772"/>
                <a:gd name="T48" fmla="*/ 2147483646 w 912"/>
                <a:gd name="T49" fmla="*/ 2147483646 h 772"/>
                <a:gd name="T50" fmla="*/ 2147483646 w 912"/>
                <a:gd name="T51" fmla="*/ 2147483646 h 772"/>
                <a:gd name="T52" fmla="*/ 2147483646 w 912"/>
                <a:gd name="T53" fmla="*/ 2147483646 h 772"/>
                <a:gd name="T54" fmla="*/ 2147483646 w 912"/>
                <a:gd name="T55" fmla="*/ 2147483646 h 772"/>
                <a:gd name="T56" fmla="*/ 2147483646 w 912"/>
                <a:gd name="T57" fmla="*/ 2147483646 h 772"/>
                <a:gd name="T58" fmla="*/ 2147483646 w 912"/>
                <a:gd name="T59" fmla="*/ 2147483646 h 772"/>
                <a:gd name="T60" fmla="*/ 2147483646 w 912"/>
                <a:gd name="T61" fmla="*/ 2147483646 h 772"/>
                <a:gd name="T62" fmla="*/ 2147483646 w 912"/>
                <a:gd name="T63" fmla="*/ 2147483646 h 772"/>
                <a:gd name="T64" fmla="*/ 2147483646 w 912"/>
                <a:gd name="T65" fmla="*/ 2147483646 h 772"/>
                <a:gd name="T66" fmla="*/ 2147483646 w 912"/>
                <a:gd name="T67" fmla="*/ 2147483646 h 772"/>
                <a:gd name="T68" fmla="*/ 2147483646 w 912"/>
                <a:gd name="T69" fmla="*/ 2147483646 h 772"/>
                <a:gd name="T70" fmla="*/ 2147483646 w 912"/>
                <a:gd name="T71" fmla="*/ 2147483646 h 772"/>
                <a:gd name="T72" fmla="*/ 2147483646 w 912"/>
                <a:gd name="T73" fmla="*/ 2147483646 h 772"/>
                <a:gd name="T74" fmla="*/ 2147483646 w 912"/>
                <a:gd name="T75" fmla="*/ 2147483646 h 772"/>
                <a:gd name="T76" fmla="*/ 2147483646 w 912"/>
                <a:gd name="T77" fmla="*/ 2147483646 h 772"/>
                <a:gd name="T78" fmla="*/ 2147483646 w 912"/>
                <a:gd name="T79" fmla="*/ 2147483646 h 772"/>
                <a:gd name="T80" fmla="*/ 2147483646 w 912"/>
                <a:gd name="T81" fmla="*/ 2147483646 h 772"/>
                <a:gd name="T82" fmla="*/ 2147483646 w 912"/>
                <a:gd name="T83" fmla="*/ 2147483646 h 772"/>
                <a:gd name="T84" fmla="*/ 2147483646 w 912"/>
                <a:gd name="T85" fmla="*/ 2147483646 h 772"/>
                <a:gd name="T86" fmla="*/ 2147483646 w 912"/>
                <a:gd name="T87" fmla="*/ 2147483646 h 772"/>
                <a:gd name="T88" fmla="*/ 2147483646 w 912"/>
                <a:gd name="T89" fmla="*/ 2147483646 h 772"/>
                <a:gd name="T90" fmla="*/ 2147483646 w 912"/>
                <a:gd name="T91" fmla="*/ 2147483646 h 772"/>
                <a:gd name="T92" fmla="*/ 2147483646 w 912"/>
                <a:gd name="T93" fmla="*/ 2147483646 h 772"/>
                <a:gd name="T94" fmla="*/ 2147483646 w 912"/>
                <a:gd name="T95" fmla="*/ 2147483646 h 772"/>
                <a:gd name="T96" fmla="*/ 2147483646 w 912"/>
                <a:gd name="T97" fmla="*/ 2147483646 h 772"/>
                <a:gd name="T98" fmla="*/ 2147483646 w 912"/>
                <a:gd name="T99" fmla="*/ 2147483646 h 772"/>
                <a:gd name="T100" fmla="*/ 2147483646 w 912"/>
                <a:gd name="T101" fmla="*/ 2147483646 h 772"/>
                <a:gd name="T102" fmla="*/ 2147483646 w 912"/>
                <a:gd name="T103" fmla="*/ 2147483646 h 772"/>
                <a:gd name="T104" fmla="*/ 2147483646 w 912"/>
                <a:gd name="T105" fmla="*/ 2147483646 h 772"/>
                <a:gd name="T106" fmla="*/ 2147483646 w 912"/>
                <a:gd name="T107" fmla="*/ 2147483646 h 772"/>
                <a:gd name="T108" fmla="*/ 2147483646 w 912"/>
                <a:gd name="T109" fmla="*/ 2147483646 h 772"/>
                <a:gd name="T110" fmla="*/ 2147483646 w 912"/>
                <a:gd name="T111" fmla="*/ 2147483646 h 7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12" h="772">
                  <a:moveTo>
                    <a:pt x="542" y="280"/>
                  </a:moveTo>
                  <a:lnTo>
                    <a:pt x="530" y="280"/>
                  </a:lnTo>
                  <a:lnTo>
                    <a:pt x="526" y="288"/>
                  </a:lnTo>
                  <a:lnTo>
                    <a:pt x="532" y="296"/>
                  </a:lnTo>
                  <a:lnTo>
                    <a:pt x="536" y="308"/>
                  </a:lnTo>
                  <a:lnTo>
                    <a:pt x="536" y="310"/>
                  </a:lnTo>
                  <a:lnTo>
                    <a:pt x="536" y="312"/>
                  </a:lnTo>
                  <a:lnTo>
                    <a:pt x="518" y="320"/>
                  </a:lnTo>
                  <a:lnTo>
                    <a:pt x="516" y="320"/>
                  </a:lnTo>
                  <a:lnTo>
                    <a:pt x="506" y="320"/>
                  </a:lnTo>
                  <a:lnTo>
                    <a:pt x="500" y="316"/>
                  </a:lnTo>
                  <a:lnTo>
                    <a:pt x="494" y="314"/>
                  </a:lnTo>
                  <a:lnTo>
                    <a:pt x="492" y="310"/>
                  </a:lnTo>
                  <a:lnTo>
                    <a:pt x="488" y="300"/>
                  </a:lnTo>
                  <a:lnTo>
                    <a:pt x="464" y="296"/>
                  </a:lnTo>
                  <a:lnTo>
                    <a:pt x="456" y="264"/>
                  </a:lnTo>
                  <a:lnTo>
                    <a:pt x="450" y="262"/>
                  </a:lnTo>
                  <a:lnTo>
                    <a:pt x="446" y="258"/>
                  </a:lnTo>
                  <a:lnTo>
                    <a:pt x="444" y="256"/>
                  </a:lnTo>
                  <a:lnTo>
                    <a:pt x="440" y="250"/>
                  </a:lnTo>
                  <a:lnTo>
                    <a:pt x="432" y="248"/>
                  </a:lnTo>
                  <a:lnTo>
                    <a:pt x="424" y="242"/>
                  </a:lnTo>
                  <a:lnTo>
                    <a:pt x="416" y="232"/>
                  </a:lnTo>
                  <a:lnTo>
                    <a:pt x="406" y="228"/>
                  </a:lnTo>
                  <a:lnTo>
                    <a:pt x="392" y="214"/>
                  </a:lnTo>
                  <a:lnTo>
                    <a:pt x="390" y="204"/>
                  </a:lnTo>
                  <a:lnTo>
                    <a:pt x="390" y="202"/>
                  </a:lnTo>
                  <a:lnTo>
                    <a:pt x="416" y="168"/>
                  </a:lnTo>
                  <a:lnTo>
                    <a:pt x="416" y="164"/>
                  </a:lnTo>
                  <a:lnTo>
                    <a:pt x="416" y="162"/>
                  </a:lnTo>
                  <a:lnTo>
                    <a:pt x="412" y="152"/>
                  </a:lnTo>
                  <a:lnTo>
                    <a:pt x="398" y="156"/>
                  </a:lnTo>
                  <a:lnTo>
                    <a:pt x="396" y="156"/>
                  </a:lnTo>
                  <a:lnTo>
                    <a:pt x="396" y="158"/>
                  </a:lnTo>
                  <a:lnTo>
                    <a:pt x="360" y="160"/>
                  </a:lnTo>
                  <a:lnTo>
                    <a:pt x="348" y="164"/>
                  </a:lnTo>
                  <a:lnTo>
                    <a:pt x="342" y="168"/>
                  </a:lnTo>
                  <a:lnTo>
                    <a:pt x="340" y="172"/>
                  </a:lnTo>
                  <a:lnTo>
                    <a:pt x="334" y="178"/>
                  </a:lnTo>
                  <a:lnTo>
                    <a:pt x="330" y="178"/>
                  </a:lnTo>
                  <a:lnTo>
                    <a:pt x="324" y="178"/>
                  </a:lnTo>
                  <a:lnTo>
                    <a:pt x="324" y="176"/>
                  </a:lnTo>
                  <a:lnTo>
                    <a:pt x="312" y="168"/>
                  </a:lnTo>
                  <a:lnTo>
                    <a:pt x="312" y="148"/>
                  </a:lnTo>
                  <a:lnTo>
                    <a:pt x="304" y="142"/>
                  </a:lnTo>
                  <a:lnTo>
                    <a:pt x="300" y="134"/>
                  </a:lnTo>
                  <a:lnTo>
                    <a:pt x="296" y="116"/>
                  </a:lnTo>
                  <a:lnTo>
                    <a:pt x="288" y="108"/>
                  </a:lnTo>
                  <a:lnTo>
                    <a:pt x="280" y="100"/>
                  </a:lnTo>
                  <a:lnTo>
                    <a:pt x="276" y="98"/>
                  </a:lnTo>
                  <a:lnTo>
                    <a:pt x="290" y="80"/>
                  </a:lnTo>
                  <a:lnTo>
                    <a:pt x="292" y="68"/>
                  </a:lnTo>
                  <a:lnTo>
                    <a:pt x="276" y="48"/>
                  </a:lnTo>
                  <a:lnTo>
                    <a:pt x="268" y="32"/>
                  </a:lnTo>
                  <a:lnTo>
                    <a:pt x="268" y="24"/>
                  </a:lnTo>
                  <a:lnTo>
                    <a:pt x="256" y="16"/>
                  </a:lnTo>
                  <a:lnTo>
                    <a:pt x="256" y="14"/>
                  </a:lnTo>
                  <a:lnTo>
                    <a:pt x="246" y="2"/>
                  </a:lnTo>
                  <a:lnTo>
                    <a:pt x="232" y="0"/>
                  </a:lnTo>
                  <a:lnTo>
                    <a:pt x="216" y="4"/>
                  </a:lnTo>
                  <a:lnTo>
                    <a:pt x="212" y="8"/>
                  </a:lnTo>
                  <a:lnTo>
                    <a:pt x="210" y="30"/>
                  </a:lnTo>
                  <a:lnTo>
                    <a:pt x="210" y="56"/>
                  </a:lnTo>
                  <a:lnTo>
                    <a:pt x="208" y="56"/>
                  </a:lnTo>
                  <a:lnTo>
                    <a:pt x="192" y="62"/>
                  </a:lnTo>
                  <a:lnTo>
                    <a:pt x="178" y="64"/>
                  </a:lnTo>
                  <a:lnTo>
                    <a:pt x="168" y="70"/>
                  </a:lnTo>
                  <a:lnTo>
                    <a:pt x="154" y="74"/>
                  </a:lnTo>
                  <a:lnTo>
                    <a:pt x="152" y="76"/>
                  </a:lnTo>
                  <a:lnTo>
                    <a:pt x="124" y="68"/>
                  </a:lnTo>
                  <a:lnTo>
                    <a:pt x="114" y="80"/>
                  </a:lnTo>
                  <a:lnTo>
                    <a:pt x="108" y="86"/>
                  </a:lnTo>
                  <a:lnTo>
                    <a:pt x="98" y="88"/>
                  </a:lnTo>
                  <a:lnTo>
                    <a:pt x="82" y="102"/>
                  </a:lnTo>
                  <a:lnTo>
                    <a:pt x="72" y="116"/>
                  </a:lnTo>
                  <a:lnTo>
                    <a:pt x="72" y="118"/>
                  </a:lnTo>
                  <a:lnTo>
                    <a:pt x="66" y="128"/>
                  </a:lnTo>
                  <a:lnTo>
                    <a:pt x="60" y="132"/>
                  </a:lnTo>
                  <a:lnTo>
                    <a:pt x="50" y="144"/>
                  </a:lnTo>
                  <a:lnTo>
                    <a:pt x="50" y="146"/>
                  </a:lnTo>
                  <a:lnTo>
                    <a:pt x="44" y="150"/>
                  </a:lnTo>
                  <a:lnTo>
                    <a:pt x="32" y="152"/>
                  </a:lnTo>
                  <a:lnTo>
                    <a:pt x="12" y="152"/>
                  </a:lnTo>
                  <a:lnTo>
                    <a:pt x="8" y="158"/>
                  </a:lnTo>
                  <a:lnTo>
                    <a:pt x="0" y="172"/>
                  </a:lnTo>
                  <a:lnTo>
                    <a:pt x="4" y="184"/>
                  </a:lnTo>
                  <a:lnTo>
                    <a:pt x="2" y="216"/>
                  </a:lnTo>
                  <a:lnTo>
                    <a:pt x="8" y="224"/>
                  </a:lnTo>
                  <a:lnTo>
                    <a:pt x="8" y="226"/>
                  </a:lnTo>
                  <a:lnTo>
                    <a:pt x="10" y="232"/>
                  </a:lnTo>
                  <a:lnTo>
                    <a:pt x="22" y="232"/>
                  </a:lnTo>
                  <a:lnTo>
                    <a:pt x="40" y="236"/>
                  </a:lnTo>
                  <a:lnTo>
                    <a:pt x="66" y="238"/>
                  </a:lnTo>
                  <a:lnTo>
                    <a:pt x="76" y="236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100" y="244"/>
                  </a:lnTo>
                  <a:lnTo>
                    <a:pt x="102" y="244"/>
                  </a:lnTo>
                  <a:lnTo>
                    <a:pt x="112" y="254"/>
                  </a:lnTo>
                  <a:lnTo>
                    <a:pt x="136" y="262"/>
                  </a:lnTo>
                  <a:lnTo>
                    <a:pt x="138" y="262"/>
                  </a:lnTo>
                  <a:lnTo>
                    <a:pt x="154" y="272"/>
                  </a:lnTo>
                  <a:lnTo>
                    <a:pt x="192" y="308"/>
                  </a:lnTo>
                  <a:lnTo>
                    <a:pt x="210" y="316"/>
                  </a:lnTo>
                  <a:lnTo>
                    <a:pt x="218" y="312"/>
                  </a:lnTo>
                  <a:lnTo>
                    <a:pt x="224" y="300"/>
                  </a:lnTo>
                  <a:lnTo>
                    <a:pt x="220" y="278"/>
                  </a:lnTo>
                  <a:lnTo>
                    <a:pt x="222" y="274"/>
                  </a:lnTo>
                  <a:lnTo>
                    <a:pt x="224" y="270"/>
                  </a:lnTo>
                  <a:lnTo>
                    <a:pt x="236" y="264"/>
                  </a:lnTo>
                  <a:lnTo>
                    <a:pt x="236" y="262"/>
                  </a:lnTo>
                  <a:lnTo>
                    <a:pt x="286" y="292"/>
                  </a:lnTo>
                  <a:lnTo>
                    <a:pt x="292" y="290"/>
                  </a:lnTo>
                  <a:lnTo>
                    <a:pt x="302" y="284"/>
                  </a:lnTo>
                  <a:lnTo>
                    <a:pt x="304" y="284"/>
                  </a:lnTo>
                  <a:lnTo>
                    <a:pt x="310" y="284"/>
                  </a:lnTo>
                  <a:lnTo>
                    <a:pt x="320" y="276"/>
                  </a:lnTo>
                  <a:lnTo>
                    <a:pt x="322" y="276"/>
                  </a:lnTo>
                  <a:lnTo>
                    <a:pt x="324" y="276"/>
                  </a:lnTo>
                  <a:lnTo>
                    <a:pt x="352" y="296"/>
                  </a:lnTo>
                  <a:lnTo>
                    <a:pt x="354" y="298"/>
                  </a:lnTo>
                  <a:lnTo>
                    <a:pt x="372" y="312"/>
                  </a:lnTo>
                  <a:lnTo>
                    <a:pt x="380" y="320"/>
                  </a:lnTo>
                  <a:lnTo>
                    <a:pt x="388" y="330"/>
                  </a:lnTo>
                  <a:lnTo>
                    <a:pt x="398" y="340"/>
                  </a:lnTo>
                  <a:lnTo>
                    <a:pt x="404" y="338"/>
                  </a:lnTo>
                  <a:lnTo>
                    <a:pt x="412" y="324"/>
                  </a:lnTo>
                  <a:lnTo>
                    <a:pt x="430" y="336"/>
                  </a:lnTo>
                  <a:lnTo>
                    <a:pt x="432" y="336"/>
                  </a:lnTo>
                  <a:lnTo>
                    <a:pt x="444" y="352"/>
                  </a:lnTo>
                  <a:lnTo>
                    <a:pt x="480" y="380"/>
                  </a:lnTo>
                  <a:lnTo>
                    <a:pt x="492" y="392"/>
                  </a:lnTo>
                  <a:lnTo>
                    <a:pt x="522" y="382"/>
                  </a:lnTo>
                  <a:lnTo>
                    <a:pt x="524" y="406"/>
                  </a:lnTo>
                  <a:lnTo>
                    <a:pt x="538" y="420"/>
                  </a:lnTo>
                  <a:lnTo>
                    <a:pt x="548" y="436"/>
                  </a:lnTo>
                  <a:lnTo>
                    <a:pt x="548" y="438"/>
                  </a:lnTo>
                  <a:lnTo>
                    <a:pt x="548" y="440"/>
                  </a:lnTo>
                  <a:lnTo>
                    <a:pt x="560" y="494"/>
                  </a:lnTo>
                  <a:lnTo>
                    <a:pt x="572" y="516"/>
                  </a:lnTo>
                  <a:lnTo>
                    <a:pt x="556" y="558"/>
                  </a:lnTo>
                  <a:lnTo>
                    <a:pt x="556" y="560"/>
                  </a:lnTo>
                  <a:lnTo>
                    <a:pt x="544" y="564"/>
                  </a:lnTo>
                  <a:lnTo>
                    <a:pt x="544" y="576"/>
                  </a:lnTo>
                  <a:lnTo>
                    <a:pt x="542" y="576"/>
                  </a:lnTo>
                  <a:lnTo>
                    <a:pt x="528" y="598"/>
                  </a:lnTo>
                  <a:lnTo>
                    <a:pt x="508" y="600"/>
                  </a:lnTo>
                  <a:lnTo>
                    <a:pt x="488" y="616"/>
                  </a:lnTo>
                  <a:lnTo>
                    <a:pt x="494" y="620"/>
                  </a:lnTo>
                  <a:lnTo>
                    <a:pt x="500" y="622"/>
                  </a:lnTo>
                  <a:lnTo>
                    <a:pt x="504" y="626"/>
                  </a:lnTo>
                  <a:lnTo>
                    <a:pt x="508" y="630"/>
                  </a:lnTo>
                  <a:lnTo>
                    <a:pt x="508" y="634"/>
                  </a:lnTo>
                  <a:lnTo>
                    <a:pt x="504" y="642"/>
                  </a:lnTo>
                  <a:lnTo>
                    <a:pt x="504" y="644"/>
                  </a:lnTo>
                  <a:lnTo>
                    <a:pt x="492" y="656"/>
                  </a:lnTo>
                  <a:lnTo>
                    <a:pt x="490" y="656"/>
                  </a:lnTo>
                  <a:lnTo>
                    <a:pt x="490" y="658"/>
                  </a:lnTo>
                  <a:lnTo>
                    <a:pt x="488" y="658"/>
                  </a:lnTo>
                  <a:lnTo>
                    <a:pt x="450" y="652"/>
                  </a:lnTo>
                  <a:lnTo>
                    <a:pt x="448" y="666"/>
                  </a:lnTo>
                  <a:lnTo>
                    <a:pt x="452" y="696"/>
                  </a:lnTo>
                  <a:lnTo>
                    <a:pt x="484" y="708"/>
                  </a:lnTo>
                  <a:lnTo>
                    <a:pt x="484" y="710"/>
                  </a:lnTo>
                  <a:lnTo>
                    <a:pt x="496" y="706"/>
                  </a:lnTo>
                  <a:lnTo>
                    <a:pt x="498" y="706"/>
                  </a:lnTo>
                  <a:lnTo>
                    <a:pt x="500" y="704"/>
                  </a:lnTo>
                  <a:lnTo>
                    <a:pt x="500" y="706"/>
                  </a:lnTo>
                  <a:lnTo>
                    <a:pt x="510" y="712"/>
                  </a:lnTo>
                  <a:lnTo>
                    <a:pt x="524" y="712"/>
                  </a:lnTo>
                  <a:lnTo>
                    <a:pt x="528" y="710"/>
                  </a:lnTo>
                  <a:lnTo>
                    <a:pt x="524" y="696"/>
                  </a:lnTo>
                  <a:lnTo>
                    <a:pt x="520" y="680"/>
                  </a:lnTo>
                  <a:lnTo>
                    <a:pt x="520" y="678"/>
                  </a:lnTo>
                  <a:lnTo>
                    <a:pt x="520" y="676"/>
                  </a:lnTo>
                  <a:lnTo>
                    <a:pt x="526" y="670"/>
                  </a:lnTo>
                  <a:lnTo>
                    <a:pt x="528" y="668"/>
                  </a:lnTo>
                  <a:lnTo>
                    <a:pt x="536" y="656"/>
                  </a:lnTo>
                  <a:lnTo>
                    <a:pt x="538" y="654"/>
                  </a:lnTo>
                  <a:lnTo>
                    <a:pt x="552" y="644"/>
                  </a:lnTo>
                  <a:lnTo>
                    <a:pt x="552" y="642"/>
                  </a:lnTo>
                  <a:lnTo>
                    <a:pt x="554" y="642"/>
                  </a:lnTo>
                  <a:lnTo>
                    <a:pt x="572" y="640"/>
                  </a:lnTo>
                  <a:lnTo>
                    <a:pt x="572" y="644"/>
                  </a:lnTo>
                  <a:lnTo>
                    <a:pt x="572" y="656"/>
                  </a:lnTo>
                  <a:lnTo>
                    <a:pt x="576" y="664"/>
                  </a:lnTo>
                  <a:lnTo>
                    <a:pt x="580" y="674"/>
                  </a:lnTo>
                  <a:lnTo>
                    <a:pt x="596" y="684"/>
                  </a:lnTo>
                  <a:lnTo>
                    <a:pt x="640" y="688"/>
                  </a:lnTo>
                  <a:lnTo>
                    <a:pt x="642" y="688"/>
                  </a:lnTo>
                  <a:lnTo>
                    <a:pt x="644" y="688"/>
                  </a:lnTo>
                  <a:lnTo>
                    <a:pt x="644" y="690"/>
                  </a:lnTo>
                  <a:lnTo>
                    <a:pt x="644" y="692"/>
                  </a:lnTo>
                  <a:lnTo>
                    <a:pt x="644" y="706"/>
                  </a:lnTo>
                  <a:lnTo>
                    <a:pt x="656" y="720"/>
                  </a:lnTo>
                  <a:lnTo>
                    <a:pt x="666" y="724"/>
                  </a:lnTo>
                  <a:lnTo>
                    <a:pt x="668" y="724"/>
                  </a:lnTo>
                  <a:lnTo>
                    <a:pt x="668" y="726"/>
                  </a:lnTo>
                  <a:lnTo>
                    <a:pt x="668" y="732"/>
                  </a:lnTo>
                  <a:lnTo>
                    <a:pt x="668" y="740"/>
                  </a:lnTo>
                  <a:lnTo>
                    <a:pt x="664" y="756"/>
                  </a:lnTo>
                  <a:lnTo>
                    <a:pt x="670" y="760"/>
                  </a:lnTo>
                  <a:lnTo>
                    <a:pt x="678" y="760"/>
                  </a:lnTo>
                  <a:lnTo>
                    <a:pt x="684" y="762"/>
                  </a:lnTo>
                  <a:lnTo>
                    <a:pt x="688" y="764"/>
                  </a:lnTo>
                  <a:lnTo>
                    <a:pt x="706" y="772"/>
                  </a:lnTo>
                  <a:lnTo>
                    <a:pt x="716" y="764"/>
                  </a:lnTo>
                  <a:lnTo>
                    <a:pt x="728" y="750"/>
                  </a:lnTo>
                  <a:lnTo>
                    <a:pt x="730" y="744"/>
                  </a:lnTo>
                  <a:lnTo>
                    <a:pt x="732" y="742"/>
                  </a:lnTo>
                  <a:lnTo>
                    <a:pt x="734" y="740"/>
                  </a:lnTo>
                  <a:lnTo>
                    <a:pt x="730" y="722"/>
                  </a:lnTo>
                  <a:lnTo>
                    <a:pt x="728" y="714"/>
                  </a:lnTo>
                  <a:lnTo>
                    <a:pt x="728" y="712"/>
                  </a:lnTo>
                  <a:lnTo>
                    <a:pt x="728" y="710"/>
                  </a:lnTo>
                  <a:lnTo>
                    <a:pt x="736" y="700"/>
                  </a:lnTo>
                  <a:lnTo>
                    <a:pt x="748" y="690"/>
                  </a:lnTo>
                  <a:lnTo>
                    <a:pt x="750" y="690"/>
                  </a:lnTo>
                  <a:lnTo>
                    <a:pt x="776" y="690"/>
                  </a:lnTo>
                  <a:lnTo>
                    <a:pt x="780" y="688"/>
                  </a:lnTo>
                  <a:lnTo>
                    <a:pt x="780" y="676"/>
                  </a:lnTo>
                  <a:lnTo>
                    <a:pt x="776" y="664"/>
                  </a:lnTo>
                  <a:lnTo>
                    <a:pt x="766" y="648"/>
                  </a:lnTo>
                  <a:lnTo>
                    <a:pt x="766" y="628"/>
                  </a:lnTo>
                  <a:lnTo>
                    <a:pt x="766" y="626"/>
                  </a:lnTo>
                  <a:lnTo>
                    <a:pt x="770" y="614"/>
                  </a:lnTo>
                  <a:lnTo>
                    <a:pt x="772" y="614"/>
                  </a:lnTo>
                  <a:lnTo>
                    <a:pt x="792" y="582"/>
                  </a:lnTo>
                  <a:lnTo>
                    <a:pt x="794" y="582"/>
                  </a:lnTo>
                  <a:lnTo>
                    <a:pt x="796" y="580"/>
                  </a:lnTo>
                  <a:lnTo>
                    <a:pt x="800" y="580"/>
                  </a:lnTo>
                  <a:lnTo>
                    <a:pt x="808" y="582"/>
                  </a:lnTo>
                  <a:lnTo>
                    <a:pt x="828" y="592"/>
                  </a:lnTo>
                  <a:lnTo>
                    <a:pt x="840" y="596"/>
                  </a:lnTo>
                  <a:lnTo>
                    <a:pt x="840" y="590"/>
                  </a:lnTo>
                  <a:lnTo>
                    <a:pt x="838" y="588"/>
                  </a:lnTo>
                  <a:lnTo>
                    <a:pt x="838" y="586"/>
                  </a:lnTo>
                  <a:lnTo>
                    <a:pt x="840" y="580"/>
                  </a:lnTo>
                  <a:lnTo>
                    <a:pt x="846" y="572"/>
                  </a:lnTo>
                  <a:lnTo>
                    <a:pt x="860" y="562"/>
                  </a:lnTo>
                  <a:lnTo>
                    <a:pt x="860" y="560"/>
                  </a:lnTo>
                  <a:lnTo>
                    <a:pt x="876" y="556"/>
                  </a:lnTo>
                  <a:lnTo>
                    <a:pt x="890" y="556"/>
                  </a:lnTo>
                  <a:lnTo>
                    <a:pt x="892" y="556"/>
                  </a:lnTo>
                  <a:lnTo>
                    <a:pt x="900" y="556"/>
                  </a:lnTo>
                  <a:lnTo>
                    <a:pt x="904" y="536"/>
                  </a:lnTo>
                  <a:lnTo>
                    <a:pt x="904" y="524"/>
                  </a:lnTo>
                  <a:lnTo>
                    <a:pt x="906" y="512"/>
                  </a:lnTo>
                  <a:lnTo>
                    <a:pt x="906" y="510"/>
                  </a:lnTo>
                  <a:lnTo>
                    <a:pt x="908" y="508"/>
                  </a:lnTo>
                  <a:lnTo>
                    <a:pt x="912" y="496"/>
                  </a:lnTo>
                  <a:lnTo>
                    <a:pt x="906" y="488"/>
                  </a:lnTo>
                  <a:lnTo>
                    <a:pt x="896" y="480"/>
                  </a:lnTo>
                  <a:lnTo>
                    <a:pt x="876" y="476"/>
                  </a:lnTo>
                  <a:lnTo>
                    <a:pt x="868" y="472"/>
                  </a:lnTo>
                  <a:lnTo>
                    <a:pt x="852" y="460"/>
                  </a:lnTo>
                  <a:lnTo>
                    <a:pt x="840" y="456"/>
                  </a:lnTo>
                  <a:lnTo>
                    <a:pt x="840" y="454"/>
                  </a:lnTo>
                  <a:lnTo>
                    <a:pt x="824" y="436"/>
                  </a:lnTo>
                  <a:lnTo>
                    <a:pt x="812" y="436"/>
                  </a:lnTo>
                  <a:lnTo>
                    <a:pt x="810" y="436"/>
                  </a:lnTo>
                  <a:lnTo>
                    <a:pt x="798" y="430"/>
                  </a:lnTo>
                  <a:lnTo>
                    <a:pt x="790" y="440"/>
                  </a:lnTo>
                  <a:lnTo>
                    <a:pt x="788" y="476"/>
                  </a:lnTo>
                  <a:lnTo>
                    <a:pt x="792" y="492"/>
                  </a:lnTo>
                  <a:lnTo>
                    <a:pt x="796" y="492"/>
                  </a:lnTo>
                  <a:lnTo>
                    <a:pt x="798" y="492"/>
                  </a:lnTo>
                  <a:lnTo>
                    <a:pt x="808" y="496"/>
                  </a:lnTo>
                  <a:lnTo>
                    <a:pt x="814" y="510"/>
                  </a:lnTo>
                  <a:lnTo>
                    <a:pt x="816" y="510"/>
                  </a:lnTo>
                  <a:lnTo>
                    <a:pt x="816" y="512"/>
                  </a:lnTo>
                  <a:lnTo>
                    <a:pt x="812" y="536"/>
                  </a:lnTo>
                  <a:lnTo>
                    <a:pt x="812" y="538"/>
                  </a:lnTo>
                  <a:lnTo>
                    <a:pt x="812" y="540"/>
                  </a:lnTo>
                  <a:lnTo>
                    <a:pt x="800" y="546"/>
                  </a:lnTo>
                  <a:lnTo>
                    <a:pt x="798" y="548"/>
                  </a:lnTo>
                  <a:lnTo>
                    <a:pt x="798" y="546"/>
                  </a:lnTo>
                  <a:lnTo>
                    <a:pt x="796" y="546"/>
                  </a:lnTo>
                  <a:lnTo>
                    <a:pt x="792" y="544"/>
                  </a:lnTo>
                  <a:lnTo>
                    <a:pt x="778" y="550"/>
                  </a:lnTo>
                  <a:lnTo>
                    <a:pt x="778" y="552"/>
                  </a:lnTo>
                  <a:lnTo>
                    <a:pt x="780" y="552"/>
                  </a:lnTo>
                  <a:lnTo>
                    <a:pt x="782" y="574"/>
                  </a:lnTo>
                  <a:lnTo>
                    <a:pt x="780" y="578"/>
                  </a:lnTo>
                  <a:lnTo>
                    <a:pt x="776" y="580"/>
                  </a:lnTo>
                  <a:lnTo>
                    <a:pt x="768" y="580"/>
                  </a:lnTo>
                  <a:lnTo>
                    <a:pt x="762" y="578"/>
                  </a:lnTo>
                  <a:lnTo>
                    <a:pt x="758" y="576"/>
                  </a:lnTo>
                  <a:lnTo>
                    <a:pt x="748" y="568"/>
                  </a:lnTo>
                  <a:lnTo>
                    <a:pt x="746" y="568"/>
                  </a:lnTo>
                  <a:lnTo>
                    <a:pt x="746" y="566"/>
                  </a:lnTo>
                  <a:lnTo>
                    <a:pt x="740" y="552"/>
                  </a:lnTo>
                  <a:lnTo>
                    <a:pt x="736" y="550"/>
                  </a:lnTo>
                  <a:lnTo>
                    <a:pt x="728" y="546"/>
                  </a:lnTo>
                  <a:lnTo>
                    <a:pt x="726" y="546"/>
                  </a:lnTo>
                  <a:lnTo>
                    <a:pt x="714" y="538"/>
                  </a:lnTo>
                  <a:lnTo>
                    <a:pt x="712" y="538"/>
                  </a:lnTo>
                  <a:lnTo>
                    <a:pt x="712" y="536"/>
                  </a:lnTo>
                  <a:lnTo>
                    <a:pt x="710" y="524"/>
                  </a:lnTo>
                  <a:lnTo>
                    <a:pt x="712" y="512"/>
                  </a:lnTo>
                  <a:lnTo>
                    <a:pt x="716" y="506"/>
                  </a:lnTo>
                  <a:lnTo>
                    <a:pt x="716" y="502"/>
                  </a:lnTo>
                  <a:lnTo>
                    <a:pt x="712" y="488"/>
                  </a:lnTo>
                  <a:lnTo>
                    <a:pt x="700" y="478"/>
                  </a:lnTo>
                  <a:lnTo>
                    <a:pt x="700" y="476"/>
                  </a:lnTo>
                  <a:lnTo>
                    <a:pt x="698" y="444"/>
                  </a:lnTo>
                  <a:lnTo>
                    <a:pt x="690" y="436"/>
                  </a:lnTo>
                  <a:lnTo>
                    <a:pt x="688" y="436"/>
                  </a:lnTo>
                  <a:lnTo>
                    <a:pt x="688" y="434"/>
                  </a:lnTo>
                  <a:lnTo>
                    <a:pt x="682" y="420"/>
                  </a:lnTo>
                  <a:lnTo>
                    <a:pt x="652" y="416"/>
                  </a:lnTo>
                  <a:lnTo>
                    <a:pt x="644" y="410"/>
                  </a:lnTo>
                  <a:lnTo>
                    <a:pt x="638" y="402"/>
                  </a:lnTo>
                  <a:lnTo>
                    <a:pt x="624" y="402"/>
                  </a:lnTo>
                  <a:lnTo>
                    <a:pt x="618" y="398"/>
                  </a:lnTo>
                  <a:lnTo>
                    <a:pt x="610" y="392"/>
                  </a:lnTo>
                  <a:lnTo>
                    <a:pt x="608" y="390"/>
                  </a:lnTo>
                  <a:lnTo>
                    <a:pt x="604" y="384"/>
                  </a:lnTo>
                  <a:lnTo>
                    <a:pt x="598" y="376"/>
                  </a:lnTo>
                  <a:lnTo>
                    <a:pt x="596" y="362"/>
                  </a:lnTo>
                  <a:lnTo>
                    <a:pt x="596" y="360"/>
                  </a:lnTo>
                  <a:lnTo>
                    <a:pt x="600" y="336"/>
                  </a:lnTo>
                  <a:lnTo>
                    <a:pt x="604" y="324"/>
                  </a:lnTo>
                  <a:lnTo>
                    <a:pt x="606" y="324"/>
                  </a:lnTo>
                  <a:lnTo>
                    <a:pt x="636" y="310"/>
                  </a:lnTo>
                  <a:lnTo>
                    <a:pt x="648" y="296"/>
                  </a:lnTo>
                  <a:lnTo>
                    <a:pt x="650" y="284"/>
                  </a:lnTo>
                  <a:lnTo>
                    <a:pt x="648" y="276"/>
                  </a:lnTo>
                  <a:lnTo>
                    <a:pt x="644" y="262"/>
                  </a:lnTo>
                  <a:lnTo>
                    <a:pt x="640" y="254"/>
                  </a:lnTo>
                  <a:lnTo>
                    <a:pt x="634" y="256"/>
                  </a:lnTo>
                  <a:lnTo>
                    <a:pt x="624" y="254"/>
                  </a:lnTo>
                  <a:lnTo>
                    <a:pt x="616" y="260"/>
                  </a:lnTo>
                  <a:lnTo>
                    <a:pt x="606" y="272"/>
                  </a:lnTo>
                  <a:lnTo>
                    <a:pt x="592" y="286"/>
                  </a:lnTo>
                  <a:lnTo>
                    <a:pt x="590" y="286"/>
                  </a:lnTo>
                  <a:lnTo>
                    <a:pt x="578" y="290"/>
                  </a:lnTo>
                  <a:lnTo>
                    <a:pt x="568" y="288"/>
                  </a:lnTo>
                  <a:lnTo>
                    <a:pt x="542" y="2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宁夏"/>
            <p:cNvSpPr>
              <a:spLocks/>
            </p:cNvSpPr>
            <p:nvPr/>
          </p:nvSpPr>
          <p:spPr bwMode="auto">
            <a:xfrm>
              <a:off x="4778375" y="3019425"/>
              <a:ext cx="336550" cy="555625"/>
            </a:xfrm>
            <a:custGeom>
              <a:avLst/>
              <a:gdLst>
                <a:gd name="T0" fmla="*/ 2147483646 w 184"/>
                <a:gd name="T1" fmla="*/ 2147483646 h 304"/>
                <a:gd name="T2" fmla="*/ 2147483646 w 184"/>
                <a:gd name="T3" fmla="*/ 2147483646 h 304"/>
                <a:gd name="T4" fmla="*/ 2147483646 w 184"/>
                <a:gd name="T5" fmla="*/ 2147483646 h 304"/>
                <a:gd name="T6" fmla="*/ 2147483646 w 184"/>
                <a:gd name="T7" fmla="*/ 2147483646 h 304"/>
                <a:gd name="T8" fmla="*/ 2147483646 w 184"/>
                <a:gd name="T9" fmla="*/ 2147483646 h 304"/>
                <a:gd name="T10" fmla="*/ 2147483646 w 184"/>
                <a:gd name="T11" fmla="*/ 2147483646 h 304"/>
                <a:gd name="T12" fmla="*/ 2147483646 w 184"/>
                <a:gd name="T13" fmla="*/ 2147483646 h 304"/>
                <a:gd name="T14" fmla="*/ 2147483646 w 184"/>
                <a:gd name="T15" fmla="*/ 2147483646 h 304"/>
                <a:gd name="T16" fmla="*/ 2147483646 w 184"/>
                <a:gd name="T17" fmla="*/ 2147483646 h 304"/>
                <a:gd name="T18" fmla="*/ 2147483646 w 184"/>
                <a:gd name="T19" fmla="*/ 2147483646 h 304"/>
                <a:gd name="T20" fmla="*/ 2147483646 w 184"/>
                <a:gd name="T21" fmla="*/ 2147483646 h 304"/>
                <a:gd name="T22" fmla="*/ 2147483646 w 184"/>
                <a:gd name="T23" fmla="*/ 2147483646 h 304"/>
                <a:gd name="T24" fmla="*/ 2147483646 w 184"/>
                <a:gd name="T25" fmla="*/ 2147483646 h 304"/>
                <a:gd name="T26" fmla="*/ 2147483646 w 184"/>
                <a:gd name="T27" fmla="*/ 2147483646 h 304"/>
                <a:gd name="T28" fmla="*/ 2147483646 w 184"/>
                <a:gd name="T29" fmla="*/ 2147483646 h 304"/>
                <a:gd name="T30" fmla="*/ 2147483646 w 184"/>
                <a:gd name="T31" fmla="*/ 2147483646 h 304"/>
                <a:gd name="T32" fmla="*/ 2147483646 w 184"/>
                <a:gd name="T33" fmla="*/ 2147483646 h 304"/>
                <a:gd name="T34" fmla="*/ 2147483646 w 184"/>
                <a:gd name="T35" fmla="*/ 2147483646 h 304"/>
                <a:gd name="T36" fmla="*/ 2147483646 w 184"/>
                <a:gd name="T37" fmla="*/ 2147483646 h 304"/>
                <a:gd name="T38" fmla="*/ 2147483646 w 184"/>
                <a:gd name="T39" fmla="*/ 2147483646 h 304"/>
                <a:gd name="T40" fmla="*/ 2147483646 w 184"/>
                <a:gd name="T41" fmla="*/ 2147483646 h 304"/>
                <a:gd name="T42" fmla="*/ 2147483646 w 184"/>
                <a:gd name="T43" fmla="*/ 2147483646 h 304"/>
                <a:gd name="T44" fmla="*/ 2147483646 w 184"/>
                <a:gd name="T45" fmla="*/ 2147483646 h 304"/>
                <a:gd name="T46" fmla="*/ 2147483646 w 184"/>
                <a:gd name="T47" fmla="*/ 2147483646 h 304"/>
                <a:gd name="T48" fmla="*/ 2147483646 w 184"/>
                <a:gd name="T49" fmla="*/ 2147483646 h 304"/>
                <a:gd name="T50" fmla="*/ 2147483646 w 184"/>
                <a:gd name="T51" fmla="*/ 2147483646 h 304"/>
                <a:gd name="T52" fmla="*/ 2147483646 w 184"/>
                <a:gd name="T53" fmla="*/ 2147483646 h 304"/>
                <a:gd name="T54" fmla="*/ 2147483646 w 184"/>
                <a:gd name="T55" fmla="*/ 2147483646 h 304"/>
                <a:gd name="T56" fmla="*/ 2147483646 w 184"/>
                <a:gd name="T57" fmla="*/ 2147483646 h 304"/>
                <a:gd name="T58" fmla="*/ 2147483646 w 184"/>
                <a:gd name="T59" fmla="*/ 2147483646 h 304"/>
                <a:gd name="T60" fmla="*/ 2147483646 w 184"/>
                <a:gd name="T61" fmla="*/ 2147483646 h 304"/>
                <a:gd name="T62" fmla="*/ 2147483646 w 184"/>
                <a:gd name="T63" fmla="*/ 2147483646 h 304"/>
                <a:gd name="T64" fmla="*/ 2147483646 w 184"/>
                <a:gd name="T65" fmla="*/ 2147483646 h 304"/>
                <a:gd name="T66" fmla="*/ 2147483646 w 184"/>
                <a:gd name="T67" fmla="*/ 2147483646 h 304"/>
                <a:gd name="T68" fmla="*/ 2147483646 w 184"/>
                <a:gd name="T69" fmla="*/ 2147483646 h 304"/>
                <a:gd name="T70" fmla="*/ 2147483646 w 184"/>
                <a:gd name="T71" fmla="*/ 2147483646 h 304"/>
                <a:gd name="T72" fmla="*/ 2147483646 w 184"/>
                <a:gd name="T73" fmla="*/ 2147483646 h 304"/>
                <a:gd name="T74" fmla="*/ 2147483646 w 184"/>
                <a:gd name="T75" fmla="*/ 2147483646 h 304"/>
                <a:gd name="T76" fmla="*/ 2147483646 w 184"/>
                <a:gd name="T77" fmla="*/ 2147483646 h 304"/>
                <a:gd name="T78" fmla="*/ 2147483646 w 184"/>
                <a:gd name="T79" fmla="*/ 2147483646 h 304"/>
                <a:gd name="T80" fmla="*/ 2147483646 w 184"/>
                <a:gd name="T81" fmla="*/ 2147483646 h 304"/>
                <a:gd name="T82" fmla="*/ 2147483646 w 184"/>
                <a:gd name="T83" fmla="*/ 2147483646 h 304"/>
                <a:gd name="T84" fmla="*/ 2147483646 w 184"/>
                <a:gd name="T85" fmla="*/ 2147483646 h 304"/>
                <a:gd name="T86" fmla="*/ 2147483646 w 184"/>
                <a:gd name="T87" fmla="*/ 2147483646 h 304"/>
                <a:gd name="T88" fmla="*/ 2147483646 w 184"/>
                <a:gd name="T89" fmla="*/ 2147483646 h 304"/>
                <a:gd name="T90" fmla="*/ 2147483646 w 184"/>
                <a:gd name="T91" fmla="*/ 2147483646 h 304"/>
                <a:gd name="T92" fmla="*/ 2147483646 w 184"/>
                <a:gd name="T93" fmla="*/ 2147483646 h 304"/>
                <a:gd name="T94" fmla="*/ 2147483646 w 184"/>
                <a:gd name="T95" fmla="*/ 2147483646 h 304"/>
                <a:gd name="T96" fmla="*/ 2147483646 w 184"/>
                <a:gd name="T97" fmla="*/ 2147483646 h 304"/>
                <a:gd name="T98" fmla="*/ 2147483646 w 184"/>
                <a:gd name="T99" fmla="*/ 0 h 3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4" h="304">
                  <a:moveTo>
                    <a:pt x="108" y="18"/>
                  </a:moveTo>
                  <a:lnTo>
                    <a:pt x="92" y="58"/>
                  </a:lnTo>
                  <a:lnTo>
                    <a:pt x="92" y="84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84" y="108"/>
                  </a:lnTo>
                  <a:lnTo>
                    <a:pt x="84" y="112"/>
                  </a:lnTo>
                  <a:lnTo>
                    <a:pt x="82" y="116"/>
                  </a:lnTo>
                  <a:lnTo>
                    <a:pt x="80" y="120"/>
                  </a:lnTo>
                  <a:lnTo>
                    <a:pt x="76" y="122"/>
                  </a:lnTo>
                  <a:lnTo>
                    <a:pt x="76" y="124"/>
                  </a:lnTo>
                  <a:lnTo>
                    <a:pt x="74" y="124"/>
                  </a:lnTo>
                  <a:lnTo>
                    <a:pt x="74" y="122"/>
                  </a:lnTo>
                  <a:lnTo>
                    <a:pt x="54" y="120"/>
                  </a:lnTo>
                  <a:lnTo>
                    <a:pt x="44" y="130"/>
                  </a:lnTo>
                  <a:lnTo>
                    <a:pt x="12" y="134"/>
                  </a:lnTo>
                  <a:lnTo>
                    <a:pt x="0" y="134"/>
                  </a:lnTo>
                  <a:lnTo>
                    <a:pt x="8" y="140"/>
                  </a:lnTo>
                  <a:lnTo>
                    <a:pt x="36" y="144"/>
                  </a:lnTo>
                  <a:lnTo>
                    <a:pt x="38" y="144"/>
                  </a:lnTo>
                  <a:lnTo>
                    <a:pt x="40" y="144"/>
                  </a:lnTo>
                  <a:lnTo>
                    <a:pt x="48" y="162"/>
                  </a:lnTo>
                  <a:lnTo>
                    <a:pt x="56" y="168"/>
                  </a:lnTo>
                  <a:lnTo>
                    <a:pt x="60" y="174"/>
                  </a:lnTo>
                  <a:lnTo>
                    <a:pt x="60" y="184"/>
                  </a:lnTo>
                  <a:lnTo>
                    <a:pt x="60" y="206"/>
                  </a:lnTo>
                  <a:lnTo>
                    <a:pt x="70" y="216"/>
                  </a:lnTo>
                  <a:lnTo>
                    <a:pt x="72" y="216"/>
                  </a:lnTo>
                  <a:lnTo>
                    <a:pt x="76" y="232"/>
                  </a:lnTo>
                  <a:lnTo>
                    <a:pt x="76" y="240"/>
                  </a:lnTo>
                  <a:lnTo>
                    <a:pt x="72" y="248"/>
                  </a:lnTo>
                  <a:lnTo>
                    <a:pt x="70" y="256"/>
                  </a:lnTo>
                  <a:lnTo>
                    <a:pt x="72" y="264"/>
                  </a:lnTo>
                  <a:lnTo>
                    <a:pt x="82" y="270"/>
                  </a:lnTo>
                  <a:lnTo>
                    <a:pt x="94" y="276"/>
                  </a:lnTo>
                  <a:lnTo>
                    <a:pt x="100" y="280"/>
                  </a:lnTo>
                  <a:lnTo>
                    <a:pt x="106" y="292"/>
                  </a:lnTo>
                  <a:lnTo>
                    <a:pt x="114" y="298"/>
                  </a:lnTo>
                  <a:lnTo>
                    <a:pt x="116" y="302"/>
                  </a:lnTo>
                  <a:lnTo>
                    <a:pt x="124" y="304"/>
                  </a:lnTo>
                  <a:lnTo>
                    <a:pt x="122" y="288"/>
                  </a:lnTo>
                  <a:lnTo>
                    <a:pt x="122" y="282"/>
                  </a:lnTo>
                  <a:lnTo>
                    <a:pt x="122" y="278"/>
                  </a:lnTo>
                  <a:lnTo>
                    <a:pt x="126" y="274"/>
                  </a:lnTo>
                  <a:lnTo>
                    <a:pt x="128" y="272"/>
                  </a:lnTo>
                  <a:lnTo>
                    <a:pt x="140" y="268"/>
                  </a:lnTo>
                  <a:lnTo>
                    <a:pt x="142" y="268"/>
                  </a:lnTo>
                  <a:lnTo>
                    <a:pt x="144" y="268"/>
                  </a:lnTo>
                  <a:lnTo>
                    <a:pt x="148" y="270"/>
                  </a:lnTo>
                  <a:lnTo>
                    <a:pt x="156" y="266"/>
                  </a:lnTo>
                  <a:lnTo>
                    <a:pt x="156" y="264"/>
                  </a:lnTo>
                  <a:lnTo>
                    <a:pt x="158" y="244"/>
                  </a:lnTo>
                  <a:lnTo>
                    <a:pt x="154" y="236"/>
                  </a:lnTo>
                  <a:lnTo>
                    <a:pt x="148" y="232"/>
                  </a:lnTo>
                  <a:lnTo>
                    <a:pt x="140" y="232"/>
                  </a:lnTo>
                  <a:lnTo>
                    <a:pt x="138" y="232"/>
                  </a:lnTo>
                  <a:lnTo>
                    <a:pt x="136" y="230"/>
                  </a:lnTo>
                  <a:lnTo>
                    <a:pt x="132" y="210"/>
                  </a:lnTo>
                  <a:lnTo>
                    <a:pt x="134" y="168"/>
                  </a:lnTo>
                  <a:lnTo>
                    <a:pt x="136" y="168"/>
                  </a:lnTo>
                  <a:lnTo>
                    <a:pt x="148" y="150"/>
                  </a:lnTo>
                  <a:lnTo>
                    <a:pt x="164" y="160"/>
                  </a:lnTo>
                  <a:lnTo>
                    <a:pt x="176" y="160"/>
                  </a:lnTo>
                  <a:lnTo>
                    <a:pt x="184" y="108"/>
                  </a:lnTo>
                  <a:lnTo>
                    <a:pt x="180" y="100"/>
                  </a:lnTo>
                  <a:lnTo>
                    <a:pt x="174" y="96"/>
                  </a:lnTo>
                  <a:lnTo>
                    <a:pt x="168" y="96"/>
                  </a:lnTo>
                  <a:lnTo>
                    <a:pt x="166" y="96"/>
                  </a:lnTo>
                  <a:lnTo>
                    <a:pt x="154" y="98"/>
                  </a:lnTo>
                  <a:lnTo>
                    <a:pt x="152" y="96"/>
                  </a:lnTo>
                  <a:lnTo>
                    <a:pt x="144" y="84"/>
                  </a:lnTo>
                  <a:lnTo>
                    <a:pt x="142" y="84"/>
                  </a:lnTo>
                  <a:lnTo>
                    <a:pt x="142" y="64"/>
                  </a:lnTo>
                  <a:lnTo>
                    <a:pt x="146" y="52"/>
                  </a:lnTo>
                  <a:lnTo>
                    <a:pt x="148" y="48"/>
                  </a:lnTo>
                  <a:lnTo>
                    <a:pt x="150" y="42"/>
                  </a:lnTo>
                  <a:lnTo>
                    <a:pt x="152" y="36"/>
                  </a:lnTo>
                  <a:lnTo>
                    <a:pt x="156" y="32"/>
                  </a:lnTo>
                  <a:lnTo>
                    <a:pt x="156" y="20"/>
                  </a:lnTo>
                  <a:lnTo>
                    <a:pt x="144" y="8"/>
                  </a:lnTo>
                  <a:lnTo>
                    <a:pt x="128" y="0"/>
                  </a:lnTo>
                  <a:lnTo>
                    <a:pt x="10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新疆"/>
            <p:cNvSpPr>
              <a:spLocks/>
            </p:cNvSpPr>
            <p:nvPr/>
          </p:nvSpPr>
          <p:spPr bwMode="auto">
            <a:xfrm>
              <a:off x="1595438" y="1557338"/>
              <a:ext cx="2382837" cy="1801812"/>
            </a:xfrm>
            <a:custGeom>
              <a:avLst/>
              <a:gdLst>
                <a:gd name="T0" fmla="*/ 2147483646 w 1304"/>
                <a:gd name="T1" fmla="*/ 2147483646 h 986"/>
                <a:gd name="T2" fmla="*/ 2147483646 w 1304"/>
                <a:gd name="T3" fmla="*/ 2147483646 h 986"/>
                <a:gd name="T4" fmla="*/ 2147483646 w 1304"/>
                <a:gd name="T5" fmla="*/ 2147483646 h 986"/>
                <a:gd name="T6" fmla="*/ 2147483646 w 1304"/>
                <a:gd name="T7" fmla="*/ 2147483646 h 986"/>
                <a:gd name="T8" fmla="*/ 2147483646 w 1304"/>
                <a:gd name="T9" fmla="*/ 2147483646 h 986"/>
                <a:gd name="T10" fmla="*/ 2147483646 w 1304"/>
                <a:gd name="T11" fmla="*/ 2147483646 h 986"/>
                <a:gd name="T12" fmla="*/ 2147483646 w 1304"/>
                <a:gd name="T13" fmla="*/ 2147483646 h 986"/>
                <a:gd name="T14" fmla="*/ 2147483646 w 1304"/>
                <a:gd name="T15" fmla="*/ 2147483646 h 986"/>
                <a:gd name="T16" fmla="*/ 2147483646 w 1304"/>
                <a:gd name="T17" fmla="*/ 2147483646 h 986"/>
                <a:gd name="T18" fmla="*/ 2147483646 w 1304"/>
                <a:gd name="T19" fmla="*/ 2147483646 h 986"/>
                <a:gd name="T20" fmla="*/ 2147483646 w 1304"/>
                <a:gd name="T21" fmla="*/ 2147483646 h 986"/>
                <a:gd name="T22" fmla="*/ 2147483646 w 1304"/>
                <a:gd name="T23" fmla="*/ 2147483646 h 986"/>
                <a:gd name="T24" fmla="*/ 2147483646 w 1304"/>
                <a:gd name="T25" fmla="*/ 2147483646 h 986"/>
                <a:gd name="T26" fmla="*/ 2147483646 w 1304"/>
                <a:gd name="T27" fmla="*/ 2147483646 h 986"/>
                <a:gd name="T28" fmla="*/ 2147483646 w 1304"/>
                <a:gd name="T29" fmla="*/ 2147483646 h 986"/>
                <a:gd name="T30" fmla="*/ 2147483646 w 1304"/>
                <a:gd name="T31" fmla="*/ 2147483646 h 986"/>
                <a:gd name="T32" fmla="*/ 2147483646 w 1304"/>
                <a:gd name="T33" fmla="*/ 2147483646 h 986"/>
                <a:gd name="T34" fmla="*/ 2147483646 w 1304"/>
                <a:gd name="T35" fmla="*/ 2147483646 h 986"/>
                <a:gd name="T36" fmla="*/ 2147483646 w 1304"/>
                <a:gd name="T37" fmla="*/ 2147483646 h 986"/>
                <a:gd name="T38" fmla="*/ 2147483646 w 1304"/>
                <a:gd name="T39" fmla="*/ 2147483646 h 986"/>
                <a:gd name="T40" fmla="*/ 2147483646 w 1304"/>
                <a:gd name="T41" fmla="*/ 2147483646 h 986"/>
                <a:gd name="T42" fmla="*/ 2147483646 w 1304"/>
                <a:gd name="T43" fmla="*/ 2147483646 h 986"/>
                <a:gd name="T44" fmla="*/ 2147483646 w 1304"/>
                <a:gd name="T45" fmla="*/ 2147483646 h 986"/>
                <a:gd name="T46" fmla="*/ 2147483646 w 1304"/>
                <a:gd name="T47" fmla="*/ 2147483646 h 986"/>
                <a:gd name="T48" fmla="*/ 2147483646 w 1304"/>
                <a:gd name="T49" fmla="*/ 2147483646 h 986"/>
                <a:gd name="T50" fmla="*/ 2147483646 w 1304"/>
                <a:gd name="T51" fmla="*/ 2147483646 h 986"/>
                <a:gd name="T52" fmla="*/ 2147483646 w 1304"/>
                <a:gd name="T53" fmla="*/ 2147483646 h 986"/>
                <a:gd name="T54" fmla="*/ 2147483646 w 1304"/>
                <a:gd name="T55" fmla="*/ 2147483646 h 986"/>
                <a:gd name="T56" fmla="*/ 2147483646 w 1304"/>
                <a:gd name="T57" fmla="*/ 2147483646 h 986"/>
                <a:gd name="T58" fmla="*/ 2147483646 w 1304"/>
                <a:gd name="T59" fmla="*/ 2147483646 h 986"/>
                <a:gd name="T60" fmla="*/ 2147483646 w 1304"/>
                <a:gd name="T61" fmla="*/ 2147483646 h 986"/>
                <a:gd name="T62" fmla="*/ 2147483646 w 1304"/>
                <a:gd name="T63" fmla="*/ 2147483646 h 986"/>
                <a:gd name="T64" fmla="*/ 2147483646 w 1304"/>
                <a:gd name="T65" fmla="*/ 2147483646 h 986"/>
                <a:gd name="T66" fmla="*/ 2147483646 w 1304"/>
                <a:gd name="T67" fmla="*/ 2147483646 h 986"/>
                <a:gd name="T68" fmla="*/ 2147483646 w 1304"/>
                <a:gd name="T69" fmla="*/ 2147483646 h 986"/>
                <a:gd name="T70" fmla="*/ 2147483646 w 1304"/>
                <a:gd name="T71" fmla="*/ 2147483646 h 986"/>
                <a:gd name="T72" fmla="*/ 2147483646 w 1304"/>
                <a:gd name="T73" fmla="*/ 2147483646 h 986"/>
                <a:gd name="T74" fmla="*/ 2147483646 w 1304"/>
                <a:gd name="T75" fmla="*/ 2147483646 h 986"/>
                <a:gd name="T76" fmla="*/ 2147483646 w 1304"/>
                <a:gd name="T77" fmla="*/ 2147483646 h 986"/>
                <a:gd name="T78" fmla="*/ 2147483646 w 1304"/>
                <a:gd name="T79" fmla="*/ 2147483646 h 986"/>
                <a:gd name="T80" fmla="*/ 2147483646 w 1304"/>
                <a:gd name="T81" fmla="*/ 2147483646 h 986"/>
                <a:gd name="T82" fmla="*/ 2147483646 w 1304"/>
                <a:gd name="T83" fmla="*/ 2147483646 h 986"/>
                <a:gd name="T84" fmla="*/ 2147483646 w 1304"/>
                <a:gd name="T85" fmla="*/ 2147483646 h 986"/>
                <a:gd name="T86" fmla="*/ 2147483646 w 1304"/>
                <a:gd name="T87" fmla="*/ 2147483646 h 986"/>
                <a:gd name="T88" fmla="*/ 2147483646 w 1304"/>
                <a:gd name="T89" fmla="*/ 2147483646 h 986"/>
                <a:gd name="T90" fmla="*/ 2147483646 w 1304"/>
                <a:gd name="T91" fmla="*/ 2147483646 h 986"/>
                <a:gd name="T92" fmla="*/ 2147483646 w 1304"/>
                <a:gd name="T93" fmla="*/ 2147483646 h 986"/>
                <a:gd name="T94" fmla="*/ 2147483646 w 1304"/>
                <a:gd name="T95" fmla="*/ 2147483646 h 986"/>
                <a:gd name="T96" fmla="*/ 2147483646 w 1304"/>
                <a:gd name="T97" fmla="*/ 2147483646 h 986"/>
                <a:gd name="T98" fmla="*/ 2147483646 w 1304"/>
                <a:gd name="T99" fmla="*/ 2147483646 h 986"/>
                <a:gd name="T100" fmla="*/ 2147483646 w 1304"/>
                <a:gd name="T101" fmla="*/ 2147483646 h 986"/>
                <a:gd name="T102" fmla="*/ 2147483646 w 1304"/>
                <a:gd name="T103" fmla="*/ 2147483646 h 986"/>
                <a:gd name="T104" fmla="*/ 2147483646 w 1304"/>
                <a:gd name="T105" fmla="*/ 2147483646 h 986"/>
                <a:gd name="T106" fmla="*/ 2147483646 w 1304"/>
                <a:gd name="T107" fmla="*/ 2147483646 h 986"/>
                <a:gd name="T108" fmla="*/ 2147483646 w 1304"/>
                <a:gd name="T109" fmla="*/ 2147483646 h 986"/>
                <a:gd name="T110" fmla="*/ 2147483646 w 1304"/>
                <a:gd name="T111" fmla="*/ 2147483646 h 986"/>
                <a:gd name="T112" fmla="*/ 2147483646 w 1304"/>
                <a:gd name="T113" fmla="*/ 2147483646 h 986"/>
                <a:gd name="T114" fmla="*/ 2147483646 w 1304"/>
                <a:gd name="T115" fmla="*/ 2147483646 h 98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04" h="986">
                  <a:moveTo>
                    <a:pt x="1302" y="530"/>
                  </a:moveTo>
                  <a:lnTo>
                    <a:pt x="1304" y="530"/>
                  </a:lnTo>
                  <a:lnTo>
                    <a:pt x="1304" y="528"/>
                  </a:lnTo>
                  <a:lnTo>
                    <a:pt x="1278" y="456"/>
                  </a:lnTo>
                  <a:lnTo>
                    <a:pt x="1262" y="444"/>
                  </a:lnTo>
                  <a:lnTo>
                    <a:pt x="1262" y="442"/>
                  </a:lnTo>
                  <a:lnTo>
                    <a:pt x="1258" y="412"/>
                  </a:lnTo>
                  <a:lnTo>
                    <a:pt x="1226" y="408"/>
                  </a:lnTo>
                  <a:lnTo>
                    <a:pt x="1224" y="408"/>
                  </a:lnTo>
                  <a:lnTo>
                    <a:pt x="1222" y="408"/>
                  </a:lnTo>
                  <a:lnTo>
                    <a:pt x="1222" y="406"/>
                  </a:lnTo>
                  <a:lnTo>
                    <a:pt x="1222" y="404"/>
                  </a:lnTo>
                  <a:lnTo>
                    <a:pt x="1218" y="396"/>
                  </a:lnTo>
                  <a:lnTo>
                    <a:pt x="1212" y="386"/>
                  </a:lnTo>
                  <a:lnTo>
                    <a:pt x="1202" y="378"/>
                  </a:lnTo>
                  <a:lnTo>
                    <a:pt x="1192" y="368"/>
                  </a:lnTo>
                  <a:lnTo>
                    <a:pt x="1178" y="360"/>
                  </a:lnTo>
                  <a:lnTo>
                    <a:pt x="1166" y="354"/>
                  </a:lnTo>
                  <a:lnTo>
                    <a:pt x="1152" y="346"/>
                  </a:lnTo>
                  <a:lnTo>
                    <a:pt x="1140" y="340"/>
                  </a:lnTo>
                  <a:lnTo>
                    <a:pt x="1116" y="336"/>
                  </a:lnTo>
                  <a:lnTo>
                    <a:pt x="1084" y="334"/>
                  </a:lnTo>
                  <a:lnTo>
                    <a:pt x="1042" y="332"/>
                  </a:lnTo>
                  <a:lnTo>
                    <a:pt x="1040" y="332"/>
                  </a:lnTo>
                  <a:lnTo>
                    <a:pt x="1032" y="320"/>
                  </a:lnTo>
                  <a:lnTo>
                    <a:pt x="1028" y="310"/>
                  </a:lnTo>
                  <a:lnTo>
                    <a:pt x="1026" y="300"/>
                  </a:lnTo>
                  <a:lnTo>
                    <a:pt x="1028" y="288"/>
                  </a:lnTo>
                  <a:lnTo>
                    <a:pt x="1034" y="272"/>
                  </a:lnTo>
                  <a:lnTo>
                    <a:pt x="1044" y="246"/>
                  </a:lnTo>
                  <a:lnTo>
                    <a:pt x="1058" y="214"/>
                  </a:lnTo>
                  <a:lnTo>
                    <a:pt x="1048" y="180"/>
                  </a:lnTo>
                  <a:lnTo>
                    <a:pt x="1036" y="124"/>
                  </a:lnTo>
                  <a:lnTo>
                    <a:pt x="1032" y="118"/>
                  </a:lnTo>
                  <a:lnTo>
                    <a:pt x="1024" y="112"/>
                  </a:lnTo>
                  <a:lnTo>
                    <a:pt x="1012" y="106"/>
                  </a:lnTo>
                  <a:lnTo>
                    <a:pt x="996" y="100"/>
                  </a:lnTo>
                  <a:lnTo>
                    <a:pt x="990" y="98"/>
                  </a:lnTo>
                  <a:lnTo>
                    <a:pt x="982" y="94"/>
                  </a:lnTo>
                  <a:lnTo>
                    <a:pt x="976" y="90"/>
                  </a:lnTo>
                  <a:lnTo>
                    <a:pt x="970" y="86"/>
                  </a:lnTo>
                  <a:lnTo>
                    <a:pt x="966" y="80"/>
                  </a:lnTo>
                  <a:lnTo>
                    <a:pt x="964" y="74"/>
                  </a:lnTo>
                  <a:lnTo>
                    <a:pt x="960" y="68"/>
                  </a:lnTo>
                  <a:lnTo>
                    <a:pt x="954" y="60"/>
                  </a:lnTo>
                  <a:lnTo>
                    <a:pt x="948" y="54"/>
                  </a:lnTo>
                  <a:lnTo>
                    <a:pt x="940" y="50"/>
                  </a:lnTo>
                  <a:lnTo>
                    <a:pt x="938" y="50"/>
                  </a:lnTo>
                  <a:lnTo>
                    <a:pt x="938" y="48"/>
                  </a:lnTo>
                  <a:lnTo>
                    <a:pt x="928" y="0"/>
                  </a:lnTo>
                  <a:lnTo>
                    <a:pt x="890" y="4"/>
                  </a:lnTo>
                  <a:lnTo>
                    <a:pt x="886" y="14"/>
                  </a:lnTo>
                  <a:lnTo>
                    <a:pt x="882" y="24"/>
                  </a:lnTo>
                  <a:lnTo>
                    <a:pt x="878" y="32"/>
                  </a:lnTo>
                  <a:lnTo>
                    <a:pt x="876" y="36"/>
                  </a:lnTo>
                  <a:lnTo>
                    <a:pt x="870" y="38"/>
                  </a:lnTo>
                  <a:lnTo>
                    <a:pt x="846" y="46"/>
                  </a:lnTo>
                  <a:lnTo>
                    <a:pt x="828" y="56"/>
                  </a:lnTo>
                  <a:lnTo>
                    <a:pt x="822" y="60"/>
                  </a:lnTo>
                  <a:lnTo>
                    <a:pt x="816" y="66"/>
                  </a:lnTo>
                  <a:lnTo>
                    <a:pt x="814" y="74"/>
                  </a:lnTo>
                  <a:lnTo>
                    <a:pt x="810" y="92"/>
                  </a:lnTo>
                  <a:lnTo>
                    <a:pt x="806" y="110"/>
                  </a:lnTo>
                  <a:lnTo>
                    <a:pt x="802" y="122"/>
                  </a:lnTo>
                  <a:lnTo>
                    <a:pt x="798" y="130"/>
                  </a:lnTo>
                  <a:lnTo>
                    <a:pt x="792" y="136"/>
                  </a:lnTo>
                  <a:lnTo>
                    <a:pt x="786" y="142"/>
                  </a:lnTo>
                  <a:lnTo>
                    <a:pt x="778" y="144"/>
                  </a:lnTo>
                  <a:lnTo>
                    <a:pt x="770" y="146"/>
                  </a:lnTo>
                  <a:lnTo>
                    <a:pt x="760" y="146"/>
                  </a:lnTo>
                  <a:lnTo>
                    <a:pt x="750" y="144"/>
                  </a:lnTo>
                  <a:lnTo>
                    <a:pt x="738" y="140"/>
                  </a:lnTo>
                  <a:lnTo>
                    <a:pt x="724" y="134"/>
                  </a:lnTo>
                  <a:lnTo>
                    <a:pt x="708" y="126"/>
                  </a:lnTo>
                  <a:lnTo>
                    <a:pt x="674" y="104"/>
                  </a:lnTo>
                  <a:lnTo>
                    <a:pt x="608" y="188"/>
                  </a:lnTo>
                  <a:lnTo>
                    <a:pt x="616" y="224"/>
                  </a:lnTo>
                  <a:lnTo>
                    <a:pt x="618" y="224"/>
                  </a:lnTo>
                  <a:lnTo>
                    <a:pt x="616" y="226"/>
                  </a:lnTo>
                  <a:lnTo>
                    <a:pt x="610" y="232"/>
                  </a:lnTo>
                  <a:lnTo>
                    <a:pt x="602" y="236"/>
                  </a:lnTo>
                  <a:lnTo>
                    <a:pt x="598" y="236"/>
                  </a:lnTo>
                  <a:lnTo>
                    <a:pt x="594" y="234"/>
                  </a:lnTo>
                  <a:lnTo>
                    <a:pt x="582" y="230"/>
                  </a:lnTo>
                  <a:lnTo>
                    <a:pt x="576" y="226"/>
                  </a:lnTo>
                  <a:lnTo>
                    <a:pt x="564" y="224"/>
                  </a:lnTo>
                  <a:lnTo>
                    <a:pt x="548" y="220"/>
                  </a:lnTo>
                  <a:lnTo>
                    <a:pt x="528" y="220"/>
                  </a:lnTo>
                  <a:lnTo>
                    <a:pt x="514" y="218"/>
                  </a:lnTo>
                  <a:lnTo>
                    <a:pt x="494" y="216"/>
                  </a:lnTo>
                  <a:lnTo>
                    <a:pt x="474" y="220"/>
                  </a:lnTo>
                  <a:lnTo>
                    <a:pt x="482" y="234"/>
                  </a:lnTo>
                  <a:lnTo>
                    <a:pt x="492" y="248"/>
                  </a:lnTo>
                  <a:lnTo>
                    <a:pt x="494" y="252"/>
                  </a:lnTo>
                  <a:lnTo>
                    <a:pt x="494" y="256"/>
                  </a:lnTo>
                  <a:lnTo>
                    <a:pt x="484" y="308"/>
                  </a:lnTo>
                  <a:lnTo>
                    <a:pt x="488" y="336"/>
                  </a:lnTo>
                  <a:lnTo>
                    <a:pt x="490" y="336"/>
                  </a:lnTo>
                  <a:lnTo>
                    <a:pt x="488" y="336"/>
                  </a:lnTo>
                  <a:lnTo>
                    <a:pt x="472" y="388"/>
                  </a:lnTo>
                  <a:lnTo>
                    <a:pt x="470" y="394"/>
                  </a:lnTo>
                  <a:lnTo>
                    <a:pt x="468" y="396"/>
                  </a:lnTo>
                  <a:lnTo>
                    <a:pt x="466" y="396"/>
                  </a:lnTo>
                  <a:lnTo>
                    <a:pt x="466" y="394"/>
                  </a:lnTo>
                  <a:lnTo>
                    <a:pt x="464" y="390"/>
                  </a:lnTo>
                  <a:lnTo>
                    <a:pt x="460" y="384"/>
                  </a:lnTo>
                  <a:lnTo>
                    <a:pt x="460" y="382"/>
                  </a:lnTo>
                  <a:lnTo>
                    <a:pt x="458" y="382"/>
                  </a:lnTo>
                  <a:lnTo>
                    <a:pt x="454" y="384"/>
                  </a:lnTo>
                  <a:lnTo>
                    <a:pt x="452" y="392"/>
                  </a:lnTo>
                  <a:lnTo>
                    <a:pt x="450" y="404"/>
                  </a:lnTo>
                  <a:lnTo>
                    <a:pt x="444" y="414"/>
                  </a:lnTo>
                  <a:lnTo>
                    <a:pt x="436" y="422"/>
                  </a:lnTo>
                  <a:lnTo>
                    <a:pt x="426" y="432"/>
                  </a:lnTo>
                  <a:lnTo>
                    <a:pt x="412" y="444"/>
                  </a:lnTo>
                  <a:lnTo>
                    <a:pt x="406" y="448"/>
                  </a:lnTo>
                  <a:lnTo>
                    <a:pt x="404" y="448"/>
                  </a:lnTo>
                  <a:lnTo>
                    <a:pt x="352" y="448"/>
                  </a:lnTo>
                  <a:lnTo>
                    <a:pt x="332" y="468"/>
                  </a:lnTo>
                  <a:lnTo>
                    <a:pt x="330" y="468"/>
                  </a:lnTo>
                  <a:lnTo>
                    <a:pt x="274" y="460"/>
                  </a:lnTo>
                  <a:lnTo>
                    <a:pt x="268" y="466"/>
                  </a:lnTo>
                  <a:lnTo>
                    <a:pt x="260" y="470"/>
                  </a:lnTo>
                  <a:lnTo>
                    <a:pt x="254" y="470"/>
                  </a:lnTo>
                  <a:lnTo>
                    <a:pt x="248" y="470"/>
                  </a:lnTo>
                  <a:lnTo>
                    <a:pt x="240" y="470"/>
                  </a:lnTo>
                  <a:lnTo>
                    <a:pt x="232" y="470"/>
                  </a:lnTo>
                  <a:lnTo>
                    <a:pt x="206" y="478"/>
                  </a:lnTo>
                  <a:lnTo>
                    <a:pt x="184" y="504"/>
                  </a:lnTo>
                  <a:lnTo>
                    <a:pt x="184" y="506"/>
                  </a:lnTo>
                  <a:lnTo>
                    <a:pt x="148" y="508"/>
                  </a:lnTo>
                  <a:lnTo>
                    <a:pt x="148" y="478"/>
                  </a:lnTo>
                  <a:lnTo>
                    <a:pt x="126" y="478"/>
                  </a:lnTo>
                  <a:lnTo>
                    <a:pt x="122" y="490"/>
                  </a:lnTo>
                  <a:lnTo>
                    <a:pt x="106" y="494"/>
                  </a:lnTo>
                  <a:lnTo>
                    <a:pt x="104" y="494"/>
                  </a:lnTo>
                  <a:lnTo>
                    <a:pt x="102" y="494"/>
                  </a:lnTo>
                  <a:lnTo>
                    <a:pt x="86" y="486"/>
                  </a:lnTo>
                  <a:lnTo>
                    <a:pt x="66" y="480"/>
                  </a:lnTo>
                  <a:lnTo>
                    <a:pt x="60" y="482"/>
                  </a:lnTo>
                  <a:lnTo>
                    <a:pt x="54" y="484"/>
                  </a:lnTo>
                  <a:lnTo>
                    <a:pt x="38" y="496"/>
                  </a:lnTo>
                  <a:lnTo>
                    <a:pt x="20" y="512"/>
                  </a:lnTo>
                  <a:lnTo>
                    <a:pt x="14" y="520"/>
                  </a:lnTo>
                  <a:lnTo>
                    <a:pt x="10" y="528"/>
                  </a:lnTo>
                  <a:lnTo>
                    <a:pt x="12" y="530"/>
                  </a:lnTo>
                  <a:lnTo>
                    <a:pt x="14" y="536"/>
                  </a:lnTo>
                  <a:lnTo>
                    <a:pt x="16" y="546"/>
                  </a:lnTo>
                  <a:lnTo>
                    <a:pt x="16" y="554"/>
                  </a:lnTo>
                  <a:lnTo>
                    <a:pt x="14" y="562"/>
                  </a:lnTo>
                  <a:lnTo>
                    <a:pt x="10" y="568"/>
                  </a:lnTo>
                  <a:lnTo>
                    <a:pt x="6" y="570"/>
                  </a:lnTo>
                  <a:lnTo>
                    <a:pt x="4" y="574"/>
                  </a:lnTo>
                  <a:lnTo>
                    <a:pt x="0" y="590"/>
                  </a:lnTo>
                  <a:lnTo>
                    <a:pt x="14" y="598"/>
                  </a:lnTo>
                  <a:lnTo>
                    <a:pt x="30" y="580"/>
                  </a:lnTo>
                  <a:lnTo>
                    <a:pt x="54" y="604"/>
                  </a:lnTo>
                  <a:lnTo>
                    <a:pt x="54" y="606"/>
                  </a:lnTo>
                  <a:lnTo>
                    <a:pt x="58" y="650"/>
                  </a:lnTo>
                  <a:lnTo>
                    <a:pt x="58" y="652"/>
                  </a:lnTo>
                  <a:lnTo>
                    <a:pt x="44" y="712"/>
                  </a:lnTo>
                  <a:lnTo>
                    <a:pt x="42" y="712"/>
                  </a:lnTo>
                  <a:lnTo>
                    <a:pt x="18" y="712"/>
                  </a:lnTo>
                  <a:lnTo>
                    <a:pt x="12" y="714"/>
                  </a:lnTo>
                  <a:lnTo>
                    <a:pt x="6" y="716"/>
                  </a:lnTo>
                  <a:lnTo>
                    <a:pt x="8" y="720"/>
                  </a:lnTo>
                  <a:lnTo>
                    <a:pt x="12" y="724"/>
                  </a:lnTo>
                  <a:lnTo>
                    <a:pt x="28" y="736"/>
                  </a:lnTo>
                  <a:lnTo>
                    <a:pt x="40" y="734"/>
                  </a:lnTo>
                  <a:lnTo>
                    <a:pt x="42" y="734"/>
                  </a:lnTo>
                  <a:lnTo>
                    <a:pt x="70" y="760"/>
                  </a:lnTo>
                  <a:lnTo>
                    <a:pt x="72" y="764"/>
                  </a:lnTo>
                  <a:lnTo>
                    <a:pt x="76" y="768"/>
                  </a:lnTo>
                  <a:lnTo>
                    <a:pt x="76" y="778"/>
                  </a:lnTo>
                  <a:lnTo>
                    <a:pt x="74" y="792"/>
                  </a:lnTo>
                  <a:lnTo>
                    <a:pt x="66" y="806"/>
                  </a:lnTo>
                  <a:lnTo>
                    <a:pt x="70" y="832"/>
                  </a:lnTo>
                  <a:lnTo>
                    <a:pt x="80" y="834"/>
                  </a:lnTo>
                  <a:lnTo>
                    <a:pt x="120" y="834"/>
                  </a:lnTo>
                  <a:lnTo>
                    <a:pt x="100" y="852"/>
                  </a:lnTo>
                  <a:lnTo>
                    <a:pt x="112" y="860"/>
                  </a:lnTo>
                  <a:lnTo>
                    <a:pt x="128" y="868"/>
                  </a:lnTo>
                  <a:lnTo>
                    <a:pt x="170" y="886"/>
                  </a:lnTo>
                  <a:lnTo>
                    <a:pt x="172" y="888"/>
                  </a:lnTo>
                  <a:lnTo>
                    <a:pt x="174" y="888"/>
                  </a:lnTo>
                  <a:lnTo>
                    <a:pt x="178" y="952"/>
                  </a:lnTo>
                  <a:lnTo>
                    <a:pt x="180" y="962"/>
                  </a:lnTo>
                  <a:lnTo>
                    <a:pt x="186" y="970"/>
                  </a:lnTo>
                  <a:lnTo>
                    <a:pt x="194" y="976"/>
                  </a:lnTo>
                  <a:lnTo>
                    <a:pt x="206" y="982"/>
                  </a:lnTo>
                  <a:lnTo>
                    <a:pt x="210" y="980"/>
                  </a:lnTo>
                  <a:lnTo>
                    <a:pt x="212" y="980"/>
                  </a:lnTo>
                  <a:lnTo>
                    <a:pt x="256" y="986"/>
                  </a:lnTo>
                  <a:lnTo>
                    <a:pt x="260" y="986"/>
                  </a:lnTo>
                  <a:lnTo>
                    <a:pt x="260" y="984"/>
                  </a:lnTo>
                  <a:lnTo>
                    <a:pt x="268" y="968"/>
                  </a:lnTo>
                  <a:lnTo>
                    <a:pt x="268" y="966"/>
                  </a:lnTo>
                  <a:lnTo>
                    <a:pt x="268" y="960"/>
                  </a:lnTo>
                  <a:lnTo>
                    <a:pt x="270" y="956"/>
                  </a:lnTo>
                  <a:lnTo>
                    <a:pt x="274" y="952"/>
                  </a:lnTo>
                  <a:lnTo>
                    <a:pt x="278" y="948"/>
                  </a:lnTo>
                  <a:lnTo>
                    <a:pt x="286" y="940"/>
                  </a:lnTo>
                  <a:lnTo>
                    <a:pt x="290" y="932"/>
                  </a:lnTo>
                  <a:lnTo>
                    <a:pt x="294" y="928"/>
                  </a:lnTo>
                  <a:lnTo>
                    <a:pt x="298" y="926"/>
                  </a:lnTo>
                  <a:lnTo>
                    <a:pt x="306" y="926"/>
                  </a:lnTo>
                  <a:lnTo>
                    <a:pt x="314" y="928"/>
                  </a:lnTo>
                  <a:lnTo>
                    <a:pt x="316" y="928"/>
                  </a:lnTo>
                  <a:lnTo>
                    <a:pt x="330" y="936"/>
                  </a:lnTo>
                  <a:lnTo>
                    <a:pt x="382" y="946"/>
                  </a:lnTo>
                  <a:lnTo>
                    <a:pt x="412" y="944"/>
                  </a:lnTo>
                  <a:lnTo>
                    <a:pt x="434" y="934"/>
                  </a:lnTo>
                  <a:lnTo>
                    <a:pt x="440" y="928"/>
                  </a:lnTo>
                  <a:lnTo>
                    <a:pt x="444" y="924"/>
                  </a:lnTo>
                  <a:lnTo>
                    <a:pt x="452" y="924"/>
                  </a:lnTo>
                  <a:lnTo>
                    <a:pt x="460" y="930"/>
                  </a:lnTo>
                  <a:lnTo>
                    <a:pt x="464" y="932"/>
                  </a:lnTo>
                  <a:lnTo>
                    <a:pt x="468" y="938"/>
                  </a:lnTo>
                  <a:lnTo>
                    <a:pt x="472" y="948"/>
                  </a:lnTo>
                  <a:lnTo>
                    <a:pt x="488" y="960"/>
                  </a:lnTo>
                  <a:lnTo>
                    <a:pt x="500" y="960"/>
                  </a:lnTo>
                  <a:lnTo>
                    <a:pt x="502" y="960"/>
                  </a:lnTo>
                  <a:lnTo>
                    <a:pt x="504" y="960"/>
                  </a:lnTo>
                  <a:lnTo>
                    <a:pt x="520" y="968"/>
                  </a:lnTo>
                  <a:lnTo>
                    <a:pt x="552" y="964"/>
                  </a:lnTo>
                  <a:lnTo>
                    <a:pt x="570" y="960"/>
                  </a:lnTo>
                  <a:lnTo>
                    <a:pt x="614" y="964"/>
                  </a:lnTo>
                  <a:lnTo>
                    <a:pt x="634" y="958"/>
                  </a:lnTo>
                  <a:lnTo>
                    <a:pt x="658" y="948"/>
                  </a:lnTo>
                  <a:lnTo>
                    <a:pt x="666" y="944"/>
                  </a:lnTo>
                  <a:lnTo>
                    <a:pt x="676" y="940"/>
                  </a:lnTo>
                  <a:lnTo>
                    <a:pt x="720" y="940"/>
                  </a:lnTo>
                  <a:lnTo>
                    <a:pt x="736" y="934"/>
                  </a:lnTo>
                  <a:lnTo>
                    <a:pt x="746" y="930"/>
                  </a:lnTo>
                  <a:lnTo>
                    <a:pt x="754" y="928"/>
                  </a:lnTo>
                  <a:lnTo>
                    <a:pt x="778" y="928"/>
                  </a:lnTo>
                  <a:lnTo>
                    <a:pt x="790" y="936"/>
                  </a:lnTo>
                  <a:lnTo>
                    <a:pt x="826" y="944"/>
                  </a:lnTo>
                  <a:lnTo>
                    <a:pt x="830" y="944"/>
                  </a:lnTo>
                  <a:lnTo>
                    <a:pt x="832" y="948"/>
                  </a:lnTo>
                  <a:lnTo>
                    <a:pt x="842" y="956"/>
                  </a:lnTo>
                  <a:lnTo>
                    <a:pt x="858" y="964"/>
                  </a:lnTo>
                  <a:lnTo>
                    <a:pt x="858" y="966"/>
                  </a:lnTo>
                  <a:lnTo>
                    <a:pt x="892" y="968"/>
                  </a:lnTo>
                  <a:lnTo>
                    <a:pt x="908" y="976"/>
                  </a:lnTo>
                  <a:lnTo>
                    <a:pt x="928" y="980"/>
                  </a:lnTo>
                  <a:lnTo>
                    <a:pt x="946" y="982"/>
                  </a:lnTo>
                  <a:lnTo>
                    <a:pt x="950" y="972"/>
                  </a:lnTo>
                  <a:lnTo>
                    <a:pt x="942" y="956"/>
                  </a:lnTo>
                  <a:lnTo>
                    <a:pt x="940" y="940"/>
                  </a:lnTo>
                  <a:lnTo>
                    <a:pt x="938" y="940"/>
                  </a:lnTo>
                  <a:lnTo>
                    <a:pt x="942" y="936"/>
                  </a:lnTo>
                  <a:lnTo>
                    <a:pt x="952" y="922"/>
                  </a:lnTo>
                  <a:lnTo>
                    <a:pt x="952" y="920"/>
                  </a:lnTo>
                  <a:lnTo>
                    <a:pt x="954" y="920"/>
                  </a:lnTo>
                  <a:lnTo>
                    <a:pt x="964" y="912"/>
                  </a:lnTo>
                  <a:lnTo>
                    <a:pt x="962" y="908"/>
                  </a:lnTo>
                  <a:lnTo>
                    <a:pt x="958" y="892"/>
                  </a:lnTo>
                  <a:lnTo>
                    <a:pt x="956" y="888"/>
                  </a:lnTo>
                  <a:lnTo>
                    <a:pt x="950" y="884"/>
                  </a:lnTo>
                  <a:lnTo>
                    <a:pt x="938" y="872"/>
                  </a:lnTo>
                  <a:lnTo>
                    <a:pt x="922" y="858"/>
                  </a:lnTo>
                  <a:lnTo>
                    <a:pt x="922" y="856"/>
                  </a:lnTo>
                  <a:lnTo>
                    <a:pt x="920" y="856"/>
                  </a:lnTo>
                  <a:lnTo>
                    <a:pt x="922" y="856"/>
                  </a:lnTo>
                  <a:lnTo>
                    <a:pt x="922" y="854"/>
                  </a:lnTo>
                  <a:lnTo>
                    <a:pt x="924" y="838"/>
                  </a:lnTo>
                  <a:lnTo>
                    <a:pt x="924" y="828"/>
                  </a:lnTo>
                  <a:lnTo>
                    <a:pt x="916" y="808"/>
                  </a:lnTo>
                  <a:lnTo>
                    <a:pt x="934" y="804"/>
                  </a:lnTo>
                  <a:lnTo>
                    <a:pt x="944" y="796"/>
                  </a:lnTo>
                  <a:lnTo>
                    <a:pt x="966" y="796"/>
                  </a:lnTo>
                  <a:lnTo>
                    <a:pt x="988" y="792"/>
                  </a:lnTo>
                  <a:lnTo>
                    <a:pt x="990" y="792"/>
                  </a:lnTo>
                  <a:lnTo>
                    <a:pt x="1004" y="794"/>
                  </a:lnTo>
                  <a:lnTo>
                    <a:pt x="1022" y="788"/>
                  </a:lnTo>
                  <a:lnTo>
                    <a:pt x="1042" y="784"/>
                  </a:lnTo>
                  <a:lnTo>
                    <a:pt x="1054" y="780"/>
                  </a:lnTo>
                  <a:lnTo>
                    <a:pt x="1056" y="780"/>
                  </a:lnTo>
                  <a:lnTo>
                    <a:pt x="1090" y="772"/>
                  </a:lnTo>
                  <a:lnTo>
                    <a:pt x="1096" y="768"/>
                  </a:lnTo>
                  <a:lnTo>
                    <a:pt x="1094" y="760"/>
                  </a:lnTo>
                  <a:lnTo>
                    <a:pt x="1088" y="750"/>
                  </a:lnTo>
                  <a:lnTo>
                    <a:pt x="1088" y="748"/>
                  </a:lnTo>
                  <a:lnTo>
                    <a:pt x="1086" y="748"/>
                  </a:lnTo>
                  <a:lnTo>
                    <a:pt x="1088" y="736"/>
                  </a:lnTo>
                  <a:lnTo>
                    <a:pt x="1090" y="734"/>
                  </a:lnTo>
                  <a:lnTo>
                    <a:pt x="1090" y="718"/>
                  </a:lnTo>
                  <a:lnTo>
                    <a:pt x="1086" y="704"/>
                  </a:lnTo>
                  <a:lnTo>
                    <a:pt x="1086" y="702"/>
                  </a:lnTo>
                  <a:lnTo>
                    <a:pt x="1094" y="686"/>
                  </a:lnTo>
                  <a:lnTo>
                    <a:pt x="1100" y="678"/>
                  </a:lnTo>
                  <a:lnTo>
                    <a:pt x="1102" y="676"/>
                  </a:lnTo>
                  <a:lnTo>
                    <a:pt x="1106" y="676"/>
                  </a:lnTo>
                  <a:lnTo>
                    <a:pt x="1126" y="676"/>
                  </a:lnTo>
                  <a:lnTo>
                    <a:pt x="1132" y="676"/>
                  </a:lnTo>
                  <a:lnTo>
                    <a:pt x="1138" y="672"/>
                  </a:lnTo>
                  <a:lnTo>
                    <a:pt x="1170" y="630"/>
                  </a:lnTo>
                  <a:lnTo>
                    <a:pt x="1170" y="628"/>
                  </a:lnTo>
                  <a:lnTo>
                    <a:pt x="1186" y="614"/>
                  </a:lnTo>
                  <a:lnTo>
                    <a:pt x="1188" y="612"/>
                  </a:lnTo>
                  <a:lnTo>
                    <a:pt x="1196" y="610"/>
                  </a:lnTo>
                  <a:lnTo>
                    <a:pt x="1202" y="608"/>
                  </a:lnTo>
                  <a:lnTo>
                    <a:pt x="1206" y="604"/>
                  </a:lnTo>
                  <a:lnTo>
                    <a:pt x="1214" y="596"/>
                  </a:lnTo>
                  <a:lnTo>
                    <a:pt x="1218" y="592"/>
                  </a:lnTo>
                  <a:lnTo>
                    <a:pt x="1246" y="598"/>
                  </a:lnTo>
                  <a:lnTo>
                    <a:pt x="1270" y="588"/>
                  </a:lnTo>
                  <a:lnTo>
                    <a:pt x="1284" y="586"/>
                  </a:lnTo>
                  <a:lnTo>
                    <a:pt x="1296" y="580"/>
                  </a:lnTo>
                  <a:lnTo>
                    <a:pt x="1296" y="562"/>
                  </a:lnTo>
                  <a:lnTo>
                    <a:pt x="1298" y="540"/>
                  </a:lnTo>
                  <a:lnTo>
                    <a:pt x="1298" y="538"/>
                  </a:lnTo>
                  <a:lnTo>
                    <a:pt x="1302" y="532"/>
                  </a:lnTo>
                  <a:lnTo>
                    <a:pt x="1302" y="5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青海"/>
            <p:cNvSpPr>
              <a:spLocks/>
            </p:cNvSpPr>
            <p:nvPr/>
          </p:nvSpPr>
          <p:spPr bwMode="auto">
            <a:xfrm>
              <a:off x="3141663" y="2971800"/>
              <a:ext cx="1482725" cy="1063625"/>
            </a:xfrm>
            <a:custGeom>
              <a:avLst/>
              <a:gdLst>
                <a:gd name="T0" fmla="*/ 2147483646 w 812"/>
                <a:gd name="T1" fmla="*/ 2147483646 h 582"/>
                <a:gd name="T2" fmla="*/ 2147483646 w 812"/>
                <a:gd name="T3" fmla="*/ 2147483646 h 582"/>
                <a:gd name="T4" fmla="*/ 2147483646 w 812"/>
                <a:gd name="T5" fmla="*/ 2147483646 h 582"/>
                <a:gd name="T6" fmla="*/ 2147483646 w 812"/>
                <a:gd name="T7" fmla="*/ 2147483646 h 582"/>
                <a:gd name="T8" fmla="*/ 2147483646 w 812"/>
                <a:gd name="T9" fmla="*/ 2147483646 h 582"/>
                <a:gd name="T10" fmla="*/ 2147483646 w 812"/>
                <a:gd name="T11" fmla="*/ 2147483646 h 582"/>
                <a:gd name="T12" fmla="*/ 2147483646 w 812"/>
                <a:gd name="T13" fmla="*/ 2147483646 h 582"/>
                <a:gd name="T14" fmla="*/ 2147483646 w 812"/>
                <a:gd name="T15" fmla="*/ 2147483646 h 582"/>
                <a:gd name="T16" fmla="*/ 2147483646 w 812"/>
                <a:gd name="T17" fmla="*/ 2147483646 h 582"/>
                <a:gd name="T18" fmla="*/ 2147483646 w 812"/>
                <a:gd name="T19" fmla="*/ 2147483646 h 582"/>
                <a:gd name="T20" fmla="*/ 2147483646 w 812"/>
                <a:gd name="T21" fmla="*/ 2147483646 h 582"/>
                <a:gd name="T22" fmla="*/ 2147483646 w 812"/>
                <a:gd name="T23" fmla="*/ 2147483646 h 582"/>
                <a:gd name="T24" fmla="*/ 2147483646 w 812"/>
                <a:gd name="T25" fmla="*/ 2147483646 h 582"/>
                <a:gd name="T26" fmla="*/ 2147483646 w 812"/>
                <a:gd name="T27" fmla="*/ 2147483646 h 582"/>
                <a:gd name="T28" fmla="*/ 2147483646 w 812"/>
                <a:gd name="T29" fmla="*/ 2147483646 h 582"/>
                <a:gd name="T30" fmla="*/ 2147483646 w 812"/>
                <a:gd name="T31" fmla="*/ 2147483646 h 582"/>
                <a:gd name="T32" fmla="*/ 2147483646 w 812"/>
                <a:gd name="T33" fmla="*/ 2147483646 h 582"/>
                <a:gd name="T34" fmla="*/ 0 w 812"/>
                <a:gd name="T35" fmla="*/ 2147483646 h 582"/>
                <a:gd name="T36" fmla="*/ 2147483646 w 812"/>
                <a:gd name="T37" fmla="*/ 2147483646 h 582"/>
                <a:gd name="T38" fmla="*/ 2147483646 w 812"/>
                <a:gd name="T39" fmla="*/ 2147483646 h 582"/>
                <a:gd name="T40" fmla="*/ 2147483646 w 812"/>
                <a:gd name="T41" fmla="*/ 2147483646 h 582"/>
                <a:gd name="T42" fmla="*/ 2147483646 w 812"/>
                <a:gd name="T43" fmla="*/ 2147483646 h 582"/>
                <a:gd name="T44" fmla="*/ 2147483646 w 812"/>
                <a:gd name="T45" fmla="*/ 2147483646 h 582"/>
                <a:gd name="T46" fmla="*/ 2147483646 w 812"/>
                <a:gd name="T47" fmla="*/ 2147483646 h 582"/>
                <a:gd name="T48" fmla="*/ 2147483646 w 812"/>
                <a:gd name="T49" fmla="*/ 2147483646 h 582"/>
                <a:gd name="T50" fmla="*/ 2147483646 w 812"/>
                <a:gd name="T51" fmla="*/ 2147483646 h 582"/>
                <a:gd name="T52" fmla="*/ 2147483646 w 812"/>
                <a:gd name="T53" fmla="*/ 2147483646 h 582"/>
                <a:gd name="T54" fmla="*/ 2147483646 w 812"/>
                <a:gd name="T55" fmla="*/ 2147483646 h 582"/>
                <a:gd name="T56" fmla="*/ 2147483646 w 812"/>
                <a:gd name="T57" fmla="*/ 2147483646 h 582"/>
                <a:gd name="T58" fmla="*/ 2147483646 w 812"/>
                <a:gd name="T59" fmla="*/ 2147483646 h 582"/>
                <a:gd name="T60" fmla="*/ 2147483646 w 812"/>
                <a:gd name="T61" fmla="*/ 2147483646 h 582"/>
                <a:gd name="T62" fmla="*/ 2147483646 w 812"/>
                <a:gd name="T63" fmla="*/ 2147483646 h 582"/>
                <a:gd name="T64" fmla="*/ 2147483646 w 812"/>
                <a:gd name="T65" fmla="*/ 2147483646 h 582"/>
                <a:gd name="T66" fmla="*/ 2147483646 w 812"/>
                <a:gd name="T67" fmla="*/ 2147483646 h 582"/>
                <a:gd name="T68" fmla="*/ 2147483646 w 812"/>
                <a:gd name="T69" fmla="*/ 2147483646 h 582"/>
                <a:gd name="T70" fmla="*/ 2147483646 w 812"/>
                <a:gd name="T71" fmla="*/ 2147483646 h 582"/>
                <a:gd name="T72" fmla="*/ 2147483646 w 812"/>
                <a:gd name="T73" fmla="*/ 2147483646 h 582"/>
                <a:gd name="T74" fmla="*/ 2147483646 w 812"/>
                <a:gd name="T75" fmla="*/ 2147483646 h 582"/>
                <a:gd name="T76" fmla="*/ 2147483646 w 812"/>
                <a:gd name="T77" fmla="*/ 2147483646 h 582"/>
                <a:gd name="T78" fmla="*/ 2147483646 w 812"/>
                <a:gd name="T79" fmla="*/ 2147483646 h 582"/>
                <a:gd name="T80" fmla="*/ 2147483646 w 812"/>
                <a:gd name="T81" fmla="*/ 2147483646 h 582"/>
                <a:gd name="T82" fmla="*/ 2147483646 w 812"/>
                <a:gd name="T83" fmla="*/ 2147483646 h 582"/>
                <a:gd name="T84" fmla="*/ 2147483646 w 812"/>
                <a:gd name="T85" fmla="*/ 2147483646 h 582"/>
                <a:gd name="T86" fmla="*/ 2147483646 w 812"/>
                <a:gd name="T87" fmla="*/ 2147483646 h 582"/>
                <a:gd name="T88" fmla="*/ 2147483646 w 812"/>
                <a:gd name="T89" fmla="*/ 2147483646 h 582"/>
                <a:gd name="T90" fmla="*/ 2147483646 w 812"/>
                <a:gd name="T91" fmla="*/ 2147483646 h 582"/>
                <a:gd name="T92" fmla="*/ 2147483646 w 812"/>
                <a:gd name="T93" fmla="*/ 2147483646 h 582"/>
                <a:gd name="T94" fmla="*/ 2147483646 w 812"/>
                <a:gd name="T95" fmla="*/ 2147483646 h 582"/>
                <a:gd name="T96" fmla="*/ 2147483646 w 812"/>
                <a:gd name="T97" fmla="*/ 2147483646 h 582"/>
                <a:gd name="T98" fmla="*/ 2147483646 w 812"/>
                <a:gd name="T99" fmla="*/ 2147483646 h 582"/>
                <a:gd name="T100" fmla="*/ 2147483646 w 812"/>
                <a:gd name="T101" fmla="*/ 2147483646 h 582"/>
                <a:gd name="T102" fmla="*/ 2147483646 w 812"/>
                <a:gd name="T103" fmla="*/ 2147483646 h 582"/>
                <a:gd name="T104" fmla="*/ 2147483646 w 812"/>
                <a:gd name="T105" fmla="*/ 2147483646 h 582"/>
                <a:gd name="T106" fmla="*/ 2147483646 w 812"/>
                <a:gd name="T107" fmla="*/ 2147483646 h 5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12" h="582">
                  <a:moveTo>
                    <a:pt x="484" y="30"/>
                  </a:moveTo>
                  <a:lnTo>
                    <a:pt x="476" y="36"/>
                  </a:lnTo>
                  <a:lnTo>
                    <a:pt x="480" y="56"/>
                  </a:lnTo>
                  <a:lnTo>
                    <a:pt x="480" y="58"/>
                  </a:lnTo>
                  <a:lnTo>
                    <a:pt x="482" y="58"/>
                  </a:lnTo>
                  <a:lnTo>
                    <a:pt x="480" y="58"/>
                  </a:lnTo>
                  <a:lnTo>
                    <a:pt x="472" y="78"/>
                  </a:lnTo>
                  <a:lnTo>
                    <a:pt x="460" y="82"/>
                  </a:lnTo>
                  <a:lnTo>
                    <a:pt x="458" y="84"/>
                  </a:lnTo>
                  <a:lnTo>
                    <a:pt x="456" y="84"/>
                  </a:lnTo>
                  <a:lnTo>
                    <a:pt x="436" y="74"/>
                  </a:lnTo>
                  <a:lnTo>
                    <a:pt x="396" y="38"/>
                  </a:lnTo>
                  <a:lnTo>
                    <a:pt x="380" y="28"/>
                  </a:lnTo>
                  <a:lnTo>
                    <a:pt x="356" y="20"/>
                  </a:lnTo>
                  <a:lnTo>
                    <a:pt x="356" y="18"/>
                  </a:lnTo>
                  <a:lnTo>
                    <a:pt x="344" y="10"/>
                  </a:lnTo>
                  <a:lnTo>
                    <a:pt x="324" y="4"/>
                  </a:lnTo>
                  <a:lnTo>
                    <a:pt x="314" y="6"/>
                  </a:lnTo>
                  <a:lnTo>
                    <a:pt x="312" y="6"/>
                  </a:lnTo>
                  <a:lnTo>
                    <a:pt x="288" y="4"/>
                  </a:lnTo>
                  <a:lnTo>
                    <a:pt x="286" y="4"/>
                  </a:lnTo>
                  <a:lnTo>
                    <a:pt x="268" y="0"/>
                  </a:lnTo>
                  <a:lnTo>
                    <a:pt x="256" y="0"/>
                  </a:lnTo>
                  <a:lnTo>
                    <a:pt x="248" y="6"/>
                  </a:lnTo>
                  <a:lnTo>
                    <a:pt x="240" y="8"/>
                  </a:lnTo>
                  <a:lnTo>
                    <a:pt x="228" y="10"/>
                  </a:lnTo>
                  <a:lnTo>
                    <a:pt x="212" y="14"/>
                  </a:lnTo>
                  <a:lnTo>
                    <a:pt x="198" y="18"/>
                  </a:lnTo>
                  <a:lnTo>
                    <a:pt x="196" y="20"/>
                  </a:lnTo>
                  <a:lnTo>
                    <a:pt x="180" y="22"/>
                  </a:lnTo>
                  <a:lnTo>
                    <a:pt x="160" y="28"/>
                  </a:lnTo>
                  <a:lnTo>
                    <a:pt x="158" y="28"/>
                  </a:lnTo>
                  <a:lnTo>
                    <a:pt x="144" y="26"/>
                  </a:lnTo>
                  <a:lnTo>
                    <a:pt x="120" y="30"/>
                  </a:lnTo>
                  <a:lnTo>
                    <a:pt x="100" y="30"/>
                  </a:lnTo>
                  <a:lnTo>
                    <a:pt x="92" y="38"/>
                  </a:lnTo>
                  <a:lnTo>
                    <a:pt x="82" y="40"/>
                  </a:lnTo>
                  <a:lnTo>
                    <a:pt x="86" y="50"/>
                  </a:lnTo>
                  <a:lnTo>
                    <a:pt x="86" y="66"/>
                  </a:lnTo>
                  <a:lnTo>
                    <a:pt x="84" y="78"/>
                  </a:lnTo>
                  <a:lnTo>
                    <a:pt x="98" y="90"/>
                  </a:lnTo>
                  <a:lnTo>
                    <a:pt x="110" y="102"/>
                  </a:lnTo>
                  <a:lnTo>
                    <a:pt x="118" y="110"/>
                  </a:lnTo>
                  <a:lnTo>
                    <a:pt x="120" y="114"/>
                  </a:lnTo>
                  <a:lnTo>
                    <a:pt x="120" y="118"/>
                  </a:lnTo>
                  <a:lnTo>
                    <a:pt x="124" y="130"/>
                  </a:lnTo>
                  <a:lnTo>
                    <a:pt x="130" y="142"/>
                  </a:lnTo>
                  <a:lnTo>
                    <a:pt x="128" y="142"/>
                  </a:lnTo>
                  <a:lnTo>
                    <a:pt x="112" y="154"/>
                  </a:lnTo>
                  <a:lnTo>
                    <a:pt x="102" y="166"/>
                  </a:lnTo>
                  <a:lnTo>
                    <a:pt x="104" y="178"/>
                  </a:lnTo>
                  <a:lnTo>
                    <a:pt x="112" y="196"/>
                  </a:lnTo>
                  <a:lnTo>
                    <a:pt x="112" y="198"/>
                  </a:lnTo>
                  <a:lnTo>
                    <a:pt x="112" y="204"/>
                  </a:lnTo>
                  <a:lnTo>
                    <a:pt x="108" y="210"/>
                  </a:lnTo>
                  <a:lnTo>
                    <a:pt x="106" y="214"/>
                  </a:lnTo>
                  <a:lnTo>
                    <a:pt x="102" y="216"/>
                  </a:lnTo>
                  <a:lnTo>
                    <a:pt x="96" y="216"/>
                  </a:lnTo>
                  <a:lnTo>
                    <a:pt x="80" y="214"/>
                  </a:lnTo>
                  <a:lnTo>
                    <a:pt x="60" y="210"/>
                  </a:lnTo>
                  <a:lnTo>
                    <a:pt x="58" y="210"/>
                  </a:lnTo>
                  <a:lnTo>
                    <a:pt x="44" y="202"/>
                  </a:lnTo>
                  <a:lnTo>
                    <a:pt x="20" y="202"/>
                  </a:lnTo>
                  <a:lnTo>
                    <a:pt x="22" y="202"/>
                  </a:lnTo>
                  <a:lnTo>
                    <a:pt x="20" y="242"/>
                  </a:lnTo>
                  <a:lnTo>
                    <a:pt x="18" y="246"/>
                  </a:lnTo>
                  <a:lnTo>
                    <a:pt x="16" y="248"/>
                  </a:lnTo>
                  <a:lnTo>
                    <a:pt x="8" y="250"/>
                  </a:lnTo>
                  <a:lnTo>
                    <a:pt x="6" y="254"/>
                  </a:lnTo>
                  <a:lnTo>
                    <a:pt x="6" y="262"/>
                  </a:lnTo>
                  <a:lnTo>
                    <a:pt x="4" y="262"/>
                  </a:lnTo>
                  <a:lnTo>
                    <a:pt x="4" y="272"/>
                  </a:lnTo>
                  <a:lnTo>
                    <a:pt x="10" y="280"/>
                  </a:lnTo>
                  <a:lnTo>
                    <a:pt x="14" y="284"/>
                  </a:lnTo>
                  <a:lnTo>
                    <a:pt x="18" y="304"/>
                  </a:lnTo>
                  <a:lnTo>
                    <a:pt x="18" y="310"/>
                  </a:lnTo>
                  <a:lnTo>
                    <a:pt x="16" y="322"/>
                  </a:lnTo>
                  <a:lnTo>
                    <a:pt x="10" y="338"/>
                  </a:lnTo>
                  <a:lnTo>
                    <a:pt x="0" y="358"/>
                  </a:lnTo>
                  <a:lnTo>
                    <a:pt x="0" y="362"/>
                  </a:lnTo>
                  <a:lnTo>
                    <a:pt x="0" y="370"/>
                  </a:lnTo>
                  <a:lnTo>
                    <a:pt x="12" y="384"/>
                  </a:lnTo>
                  <a:lnTo>
                    <a:pt x="16" y="394"/>
                  </a:lnTo>
                  <a:lnTo>
                    <a:pt x="26" y="406"/>
                  </a:lnTo>
                  <a:lnTo>
                    <a:pt x="40" y="422"/>
                  </a:lnTo>
                  <a:lnTo>
                    <a:pt x="48" y="430"/>
                  </a:lnTo>
                  <a:lnTo>
                    <a:pt x="52" y="430"/>
                  </a:lnTo>
                  <a:lnTo>
                    <a:pt x="68" y="422"/>
                  </a:lnTo>
                  <a:lnTo>
                    <a:pt x="72" y="418"/>
                  </a:lnTo>
                  <a:lnTo>
                    <a:pt x="76" y="418"/>
                  </a:lnTo>
                  <a:lnTo>
                    <a:pt x="84" y="420"/>
                  </a:lnTo>
                  <a:lnTo>
                    <a:pt x="92" y="424"/>
                  </a:lnTo>
                  <a:lnTo>
                    <a:pt x="92" y="426"/>
                  </a:lnTo>
                  <a:lnTo>
                    <a:pt x="100" y="434"/>
                  </a:lnTo>
                  <a:lnTo>
                    <a:pt x="104" y="444"/>
                  </a:lnTo>
                  <a:lnTo>
                    <a:pt x="108" y="448"/>
                  </a:lnTo>
                  <a:lnTo>
                    <a:pt x="110" y="450"/>
                  </a:lnTo>
                  <a:lnTo>
                    <a:pt x="120" y="458"/>
                  </a:lnTo>
                  <a:lnTo>
                    <a:pt x="126" y="458"/>
                  </a:lnTo>
                  <a:lnTo>
                    <a:pt x="132" y="460"/>
                  </a:lnTo>
                  <a:lnTo>
                    <a:pt x="136" y="464"/>
                  </a:lnTo>
                  <a:lnTo>
                    <a:pt x="144" y="468"/>
                  </a:lnTo>
                  <a:lnTo>
                    <a:pt x="160" y="474"/>
                  </a:lnTo>
                  <a:lnTo>
                    <a:pt x="162" y="474"/>
                  </a:lnTo>
                  <a:lnTo>
                    <a:pt x="186" y="482"/>
                  </a:lnTo>
                  <a:lnTo>
                    <a:pt x="188" y="482"/>
                  </a:lnTo>
                  <a:lnTo>
                    <a:pt x="204" y="490"/>
                  </a:lnTo>
                  <a:lnTo>
                    <a:pt x="232" y="498"/>
                  </a:lnTo>
                  <a:lnTo>
                    <a:pt x="234" y="498"/>
                  </a:lnTo>
                  <a:lnTo>
                    <a:pt x="272" y="500"/>
                  </a:lnTo>
                  <a:lnTo>
                    <a:pt x="288" y="494"/>
                  </a:lnTo>
                  <a:lnTo>
                    <a:pt x="304" y="494"/>
                  </a:lnTo>
                  <a:lnTo>
                    <a:pt x="304" y="496"/>
                  </a:lnTo>
                  <a:lnTo>
                    <a:pt x="316" y="512"/>
                  </a:lnTo>
                  <a:lnTo>
                    <a:pt x="324" y="526"/>
                  </a:lnTo>
                  <a:lnTo>
                    <a:pt x="332" y="532"/>
                  </a:lnTo>
                  <a:lnTo>
                    <a:pt x="340" y="536"/>
                  </a:lnTo>
                  <a:lnTo>
                    <a:pt x="340" y="538"/>
                  </a:lnTo>
                  <a:lnTo>
                    <a:pt x="342" y="538"/>
                  </a:lnTo>
                  <a:lnTo>
                    <a:pt x="348" y="554"/>
                  </a:lnTo>
                  <a:lnTo>
                    <a:pt x="350" y="554"/>
                  </a:lnTo>
                  <a:lnTo>
                    <a:pt x="350" y="556"/>
                  </a:lnTo>
                  <a:lnTo>
                    <a:pt x="354" y="574"/>
                  </a:lnTo>
                  <a:lnTo>
                    <a:pt x="364" y="578"/>
                  </a:lnTo>
                  <a:lnTo>
                    <a:pt x="366" y="578"/>
                  </a:lnTo>
                  <a:lnTo>
                    <a:pt x="376" y="582"/>
                  </a:lnTo>
                  <a:lnTo>
                    <a:pt x="388" y="580"/>
                  </a:lnTo>
                  <a:lnTo>
                    <a:pt x="390" y="568"/>
                  </a:lnTo>
                  <a:lnTo>
                    <a:pt x="392" y="566"/>
                  </a:lnTo>
                  <a:lnTo>
                    <a:pt x="404" y="554"/>
                  </a:lnTo>
                  <a:lnTo>
                    <a:pt x="420" y="558"/>
                  </a:lnTo>
                  <a:lnTo>
                    <a:pt x="428" y="574"/>
                  </a:lnTo>
                  <a:lnTo>
                    <a:pt x="442" y="570"/>
                  </a:lnTo>
                  <a:lnTo>
                    <a:pt x="444" y="554"/>
                  </a:lnTo>
                  <a:lnTo>
                    <a:pt x="444" y="552"/>
                  </a:lnTo>
                  <a:lnTo>
                    <a:pt x="456" y="546"/>
                  </a:lnTo>
                  <a:lnTo>
                    <a:pt x="452" y="524"/>
                  </a:lnTo>
                  <a:lnTo>
                    <a:pt x="452" y="522"/>
                  </a:lnTo>
                  <a:lnTo>
                    <a:pt x="464" y="496"/>
                  </a:lnTo>
                  <a:lnTo>
                    <a:pt x="476" y="492"/>
                  </a:lnTo>
                  <a:lnTo>
                    <a:pt x="472" y="470"/>
                  </a:lnTo>
                  <a:lnTo>
                    <a:pt x="484" y="470"/>
                  </a:lnTo>
                  <a:lnTo>
                    <a:pt x="484" y="458"/>
                  </a:lnTo>
                  <a:lnTo>
                    <a:pt x="476" y="438"/>
                  </a:lnTo>
                  <a:lnTo>
                    <a:pt x="476" y="436"/>
                  </a:lnTo>
                  <a:lnTo>
                    <a:pt x="478" y="420"/>
                  </a:lnTo>
                  <a:lnTo>
                    <a:pt x="478" y="418"/>
                  </a:lnTo>
                  <a:lnTo>
                    <a:pt x="480" y="418"/>
                  </a:lnTo>
                  <a:lnTo>
                    <a:pt x="488" y="406"/>
                  </a:lnTo>
                  <a:lnTo>
                    <a:pt x="490" y="406"/>
                  </a:lnTo>
                  <a:lnTo>
                    <a:pt x="492" y="406"/>
                  </a:lnTo>
                  <a:lnTo>
                    <a:pt x="514" y="410"/>
                  </a:lnTo>
                  <a:lnTo>
                    <a:pt x="532" y="414"/>
                  </a:lnTo>
                  <a:lnTo>
                    <a:pt x="548" y="410"/>
                  </a:lnTo>
                  <a:lnTo>
                    <a:pt x="556" y="426"/>
                  </a:lnTo>
                  <a:lnTo>
                    <a:pt x="556" y="428"/>
                  </a:lnTo>
                  <a:lnTo>
                    <a:pt x="556" y="440"/>
                  </a:lnTo>
                  <a:lnTo>
                    <a:pt x="560" y="452"/>
                  </a:lnTo>
                  <a:lnTo>
                    <a:pt x="562" y="458"/>
                  </a:lnTo>
                  <a:lnTo>
                    <a:pt x="568" y="462"/>
                  </a:lnTo>
                  <a:lnTo>
                    <a:pt x="578" y="464"/>
                  </a:lnTo>
                  <a:lnTo>
                    <a:pt x="580" y="468"/>
                  </a:lnTo>
                  <a:lnTo>
                    <a:pt x="580" y="470"/>
                  </a:lnTo>
                  <a:lnTo>
                    <a:pt x="584" y="478"/>
                  </a:lnTo>
                  <a:lnTo>
                    <a:pt x="590" y="486"/>
                  </a:lnTo>
                  <a:lnTo>
                    <a:pt x="598" y="498"/>
                  </a:lnTo>
                  <a:lnTo>
                    <a:pt x="602" y="506"/>
                  </a:lnTo>
                  <a:lnTo>
                    <a:pt x="610" y="506"/>
                  </a:lnTo>
                  <a:lnTo>
                    <a:pt x="624" y="494"/>
                  </a:lnTo>
                  <a:lnTo>
                    <a:pt x="632" y="512"/>
                  </a:lnTo>
                  <a:lnTo>
                    <a:pt x="650" y="518"/>
                  </a:lnTo>
                  <a:lnTo>
                    <a:pt x="652" y="518"/>
                  </a:lnTo>
                  <a:lnTo>
                    <a:pt x="660" y="534"/>
                  </a:lnTo>
                  <a:lnTo>
                    <a:pt x="664" y="538"/>
                  </a:lnTo>
                  <a:lnTo>
                    <a:pt x="664" y="522"/>
                  </a:lnTo>
                  <a:lnTo>
                    <a:pt x="664" y="518"/>
                  </a:lnTo>
                  <a:lnTo>
                    <a:pt x="700" y="518"/>
                  </a:lnTo>
                  <a:lnTo>
                    <a:pt x="700" y="514"/>
                  </a:lnTo>
                  <a:lnTo>
                    <a:pt x="702" y="512"/>
                  </a:lnTo>
                  <a:lnTo>
                    <a:pt x="700" y="508"/>
                  </a:lnTo>
                  <a:lnTo>
                    <a:pt x="698" y="500"/>
                  </a:lnTo>
                  <a:lnTo>
                    <a:pt x="696" y="494"/>
                  </a:lnTo>
                  <a:lnTo>
                    <a:pt x="696" y="486"/>
                  </a:lnTo>
                  <a:lnTo>
                    <a:pt x="698" y="480"/>
                  </a:lnTo>
                  <a:lnTo>
                    <a:pt x="702" y="478"/>
                  </a:lnTo>
                  <a:lnTo>
                    <a:pt x="706" y="478"/>
                  </a:lnTo>
                  <a:lnTo>
                    <a:pt x="720" y="482"/>
                  </a:lnTo>
                  <a:lnTo>
                    <a:pt x="722" y="472"/>
                  </a:lnTo>
                  <a:lnTo>
                    <a:pt x="696" y="460"/>
                  </a:lnTo>
                  <a:lnTo>
                    <a:pt x="694" y="460"/>
                  </a:lnTo>
                  <a:lnTo>
                    <a:pt x="692" y="458"/>
                  </a:lnTo>
                  <a:lnTo>
                    <a:pt x="688" y="426"/>
                  </a:lnTo>
                  <a:lnTo>
                    <a:pt x="690" y="406"/>
                  </a:lnTo>
                  <a:lnTo>
                    <a:pt x="690" y="402"/>
                  </a:lnTo>
                  <a:lnTo>
                    <a:pt x="734" y="406"/>
                  </a:lnTo>
                  <a:lnTo>
                    <a:pt x="744" y="396"/>
                  </a:lnTo>
                  <a:lnTo>
                    <a:pt x="746" y="392"/>
                  </a:lnTo>
                  <a:lnTo>
                    <a:pt x="744" y="388"/>
                  </a:lnTo>
                  <a:lnTo>
                    <a:pt x="732" y="382"/>
                  </a:lnTo>
                  <a:lnTo>
                    <a:pt x="730" y="378"/>
                  </a:lnTo>
                  <a:lnTo>
                    <a:pt x="728" y="374"/>
                  </a:lnTo>
                  <a:lnTo>
                    <a:pt x="730" y="372"/>
                  </a:lnTo>
                  <a:lnTo>
                    <a:pt x="732" y="368"/>
                  </a:lnTo>
                  <a:lnTo>
                    <a:pt x="752" y="350"/>
                  </a:lnTo>
                  <a:lnTo>
                    <a:pt x="772" y="348"/>
                  </a:lnTo>
                  <a:lnTo>
                    <a:pt x="782" y="330"/>
                  </a:lnTo>
                  <a:lnTo>
                    <a:pt x="782" y="314"/>
                  </a:lnTo>
                  <a:lnTo>
                    <a:pt x="796" y="310"/>
                  </a:lnTo>
                  <a:lnTo>
                    <a:pt x="804" y="290"/>
                  </a:lnTo>
                  <a:lnTo>
                    <a:pt x="812" y="276"/>
                  </a:lnTo>
                  <a:lnTo>
                    <a:pt x="800" y="256"/>
                  </a:lnTo>
                  <a:lnTo>
                    <a:pt x="800" y="254"/>
                  </a:lnTo>
                  <a:lnTo>
                    <a:pt x="792" y="228"/>
                  </a:lnTo>
                  <a:lnTo>
                    <a:pt x="792" y="226"/>
                  </a:lnTo>
                  <a:lnTo>
                    <a:pt x="788" y="198"/>
                  </a:lnTo>
                  <a:lnTo>
                    <a:pt x="778" y="182"/>
                  </a:lnTo>
                  <a:lnTo>
                    <a:pt x="764" y="168"/>
                  </a:lnTo>
                  <a:lnTo>
                    <a:pt x="764" y="166"/>
                  </a:lnTo>
                  <a:lnTo>
                    <a:pt x="762" y="150"/>
                  </a:lnTo>
                  <a:lnTo>
                    <a:pt x="736" y="158"/>
                  </a:lnTo>
                  <a:lnTo>
                    <a:pt x="724" y="144"/>
                  </a:lnTo>
                  <a:lnTo>
                    <a:pt x="688" y="118"/>
                  </a:lnTo>
                  <a:lnTo>
                    <a:pt x="686" y="118"/>
                  </a:lnTo>
                  <a:lnTo>
                    <a:pt x="672" y="100"/>
                  </a:lnTo>
                  <a:lnTo>
                    <a:pt x="664" y="94"/>
                  </a:lnTo>
                  <a:lnTo>
                    <a:pt x="658" y="102"/>
                  </a:lnTo>
                  <a:lnTo>
                    <a:pt x="658" y="104"/>
                  </a:lnTo>
                  <a:lnTo>
                    <a:pt x="658" y="106"/>
                  </a:lnTo>
                  <a:lnTo>
                    <a:pt x="656" y="106"/>
                  </a:lnTo>
                  <a:lnTo>
                    <a:pt x="644" y="106"/>
                  </a:lnTo>
                  <a:lnTo>
                    <a:pt x="642" y="106"/>
                  </a:lnTo>
                  <a:lnTo>
                    <a:pt x="616" y="78"/>
                  </a:lnTo>
                  <a:lnTo>
                    <a:pt x="606" y="72"/>
                  </a:lnTo>
                  <a:lnTo>
                    <a:pt x="596" y="62"/>
                  </a:lnTo>
                  <a:lnTo>
                    <a:pt x="584" y="54"/>
                  </a:lnTo>
                  <a:lnTo>
                    <a:pt x="584" y="52"/>
                  </a:lnTo>
                  <a:lnTo>
                    <a:pt x="570" y="44"/>
                  </a:lnTo>
                  <a:lnTo>
                    <a:pt x="562" y="50"/>
                  </a:lnTo>
                  <a:lnTo>
                    <a:pt x="560" y="52"/>
                  </a:lnTo>
                  <a:lnTo>
                    <a:pt x="552" y="50"/>
                  </a:lnTo>
                  <a:lnTo>
                    <a:pt x="544" y="54"/>
                  </a:lnTo>
                  <a:lnTo>
                    <a:pt x="542" y="56"/>
                  </a:lnTo>
                  <a:lnTo>
                    <a:pt x="530" y="58"/>
                  </a:lnTo>
                  <a:lnTo>
                    <a:pt x="48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四川"/>
            <p:cNvSpPr>
              <a:spLocks/>
            </p:cNvSpPr>
            <p:nvPr/>
          </p:nvSpPr>
          <p:spPr bwMode="auto">
            <a:xfrm>
              <a:off x="3992563" y="3717925"/>
              <a:ext cx="1282700" cy="1125538"/>
            </a:xfrm>
            <a:custGeom>
              <a:avLst/>
              <a:gdLst>
                <a:gd name="T0" fmla="*/ 2147483646 w 702"/>
                <a:gd name="T1" fmla="*/ 2147483646 h 616"/>
                <a:gd name="T2" fmla="*/ 2147483646 w 702"/>
                <a:gd name="T3" fmla="*/ 2147483646 h 616"/>
                <a:gd name="T4" fmla="*/ 2147483646 w 702"/>
                <a:gd name="T5" fmla="*/ 2147483646 h 616"/>
                <a:gd name="T6" fmla="*/ 2147483646 w 702"/>
                <a:gd name="T7" fmla="*/ 2147483646 h 616"/>
                <a:gd name="T8" fmla="*/ 2147483646 w 702"/>
                <a:gd name="T9" fmla="*/ 2147483646 h 616"/>
                <a:gd name="T10" fmla="*/ 2147483646 w 702"/>
                <a:gd name="T11" fmla="*/ 2147483646 h 616"/>
                <a:gd name="T12" fmla="*/ 2147483646 w 702"/>
                <a:gd name="T13" fmla="*/ 2147483646 h 616"/>
                <a:gd name="T14" fmla="*/ 2147483646 w 702"/>
                <a:gd name="T15" fmla="*/ 2147483646 h 616"/>
                <a:gd name="T16" fmla="*/ 2147483646 w 702"/>
                <a:gd name="T17" fmla="*/ 2147483646 h 616"/>
                <a:gd name="T18" fmla="*/ 2147483646 w 702"/>
                <a:gd name="T19" fmla="*/ 2147483646 h 616"/>
                <a:gd name="T20" fmla="*/ 2147483646 w 702"/>
                <a:gd name="T21" fmla="*/ 2147483646 h 616"/>
                <a:gd name="T22" fmla="*/ 2147483646 w 702"/>
                <a:gd name="T23" fmla="*/ 2147483646 h 616"/>
                <a:gd name="T24" fmla="*/ 2147483646 w 702"/>
                <a:gd name="T25" fmla="*/ 2147483646 h 616"/>
                <a:gd name="T26" fmla="*/ 2147483646 w 702"/>
                <a:gd name="T27" fmla="*/ 2147483646 h 616"/>
                <a:gd name="T28" fmla="*/ 2147483646 w 702"/>
                <a:gd name="T29" fmla="*/ 2147483646 h 616"/>
                <a:gd name="T30" fmla="*/ 2147483646 w 702"/>
                <a:gd name="T31" fmla="*/ 2147483646 h 616"/>
                <a:gd name="T32" fmla="*/ 2147483646 w 702"/>
                <a:gd name="T33" fmla="*/ 2147483646 h 616"/>
                <a:gd name="T34" fmla="*/ 2147483646 w 702"/>
                <a:gd name="T35" fmla="*/ 2147483646 h 616"/>
                <a:gd name="T36" fmla="*/ 2147483646 w 702"/>
                <a:gd name="T37" fmla="*/ 2147483646 h 616"/>
                <a:gd name="T38" fmla="*/ 2147483646 w 702"/>
                <a:gd name="T39" fmla="*/ 2147483646 h 616"/>
                <a:gd name="T40" fmla="*/ 2147483646 w 702"/>
                <a:gd name="T41" fmla="*/ 2147483646 h 616"/>
                <a:gd name="T42" fmla="*/ 2147483646 w 702"/>
                <a:gd name="T43" fmla="*/ 2147483646 h 616"/>
                <a:gd name="T44" fmla="*/ 2147483646 w 702"/>
                <a:gd name="T45" fmla="*/ 2147483646 h 616"/>
                <a:gd name="T46" fmla="*/ 2147483646 w 702"/>
                <a:gd name="T47" fmla="*/ 2147483646 h 616"/>
                <a:gd name="T48" fmla="*/ 2147483646 w 702"/>
                <a:gd name="T49" fmla="*/ 2147483646 h 616"/>
                <a:gd name="T50" fmla="*/ 2147483646 w 702"/>
                <a:gd name="T51" fmla="*/ 2147483646 h 616"/>
                <a:gd name="T52" fmla="*/ 2147483646 w 702"/>
                <a:gd name="T53" fmla="*/ 2147483646 h 616"/>
                <a:gd name="T54" fmla="*/ 2147483646 w 702"/>
                <a:gd name="T55" fmla="*/ 2147483646 h 616"/>
                <a:gd name="T56" fmla="*/ 2147483646 w 702"/>
                <a:gd name="T57" fmla="*/ 2147483646 h 616"/>
                <a:gd name="T58" fmla="*/ 2147483646 w 702"/>
                <a:gd name="T59" fmla="*/ 2147483646 h 616"/>
                <a:gd name="T60" fmla="*/ 2147483646 w 702"/>
                <a:gd name="T61" fmla="*/ 2147483646 h 616"/>
                <a:gd name="T62" fmla="*/ 2147483646 w 702"/>
                <a:gd name="T63" fmla="*/ 2147483646 h 616"/>
                <a:gd name="T64" fmla="*/ 2147483646 w 702"/>
                <a:gd name="T65" fmla="*/ 2147483646 h 616"/>
                <a:gd name="T66" fmla="*/ 2147483646 w 702"/>
                <a:gd name="T67" fmla="*/ 2147483646 h 616"/>
                <a:gd name="T68" fmla="*/ 2147483646 w 702"/>
                <a:gd name="T69" fmla="*/ 2147483646 h 616"/>
                <a:gd name="T70" fmla="*/ 2147483646 w 702"/>
                <a:gd name="T71" fmla="*/ 2147483646 h 616"/>
                <a:gd name="T72" fmla="*/ 2147483646 w 702"/>
                <a:gd name="T73" fmla="*/ 2147483646 h 616"/>
                <a:gd name="T74" fmla="*/ 2147483646 w 702"/>
                <a:gd name="T75" fmla="*/ 2147483646 h 616"/>
                <a:gd name="T76" fmla="*/ 2147483646 w 702"/>
                <a:gd name="T77" fmla="*/ 2147483646 h 616"/>
                <a:gd name="T78" fmla="*/ 2147483646 w 702"/>
                <a:gd name="T79" fmla="*/ 2147483646 h 616"/>
                <a:gd name="T80" fmla="*/ 2147483646 w 702"/>
                <a:gd name="T81" fmla="*/ 2147483646 h 616"/>
                <a:gd name="T82" fmla="*/ 2147483646 w 702"/>
                <a:gd name="T83" fmla="*/ 2147483646 h 616"/>
                <a:gd name="T84" fmla="*/ 2147483646 w 702"/>
                <a:gd name="T85" fmla="*/ 2147483646 h 616"/>
                <a:gd name="T86" fmla="*/ 2147483646 w 702"/>
                <a:gd name="T87" fmla="*/ 2147483646 h 616"/>
                <a:gd name="T88" fmla="*/ 2147483646 w 702"/>
                <a:gd name="T89" fmla="*/ 2147483646 h 616"/>
                <a:gd name="T90" fmla="*/ 2147483646 w 702"/>
                <a:gd name="T91" fmla="*/ 2147483646 h 616"/>
                <a:gd name="T92" fmla="*/ 2147483646 w 702"/>
                <a:gd name="T93" fmla="*/ 2147483646 h 616"/>
                <a:gd name="T94" fmla="*/ 2147483646 w 702"/>
                <a:gd name="T95" fmla="*/ 2147483646 h 616"/>
                <a:gd name="T96" fmla="*/ 2147483646 w 702"/>
                <a:gd name="T97" fmla="*/ 2147483646 h 616"/>
                <a:gd name="T98" fmla="*/ 2147483646 w 702"/>
                <a:gd name="T99" fmla="*/ 0 h 616"/>
                <a:gd name="T100" fmla="*/ 2147483646 w 702"/>
                <a:gd name="T101" fmla="*/ 2147483646 h 616"/>
                <a:gd name="T102" fmla="*/ 2147483646 w 702"/>
                <a:gd name="T103" fmla="*/ 2147483646 h 616"/>
                <a:gd name="T104" fmla="*/ 2147483646 w 702"/>
                <a:gd name="T105" fmla="*/ 2147483646 h 616"/>
                <a:gd name="T106" fmla="*/ 2147483646 w 702"/>
                <a:gd name="T107" fmla="*/ 2147483646 h 616"/>
                <a:gd name="T108" fmla="*/ 2147483646 w 702"/>
                <a:gd name="T109" fmla="*/ 2147483646 h 616"/>
                <a:gd name="T110" fmla="*/ 2147483646 w 702"/>
                <a:gd name="T111" fmla="*/ 2147483646 h 616"/>
                <a:gd name="T112" fmla="*/ 2147483646 w 702"/>
                <a:gd name="T113" fmla="*/ 2147483646 h 616"/>
                <a:gd name="T114" fmla="*/ 2147483646 w 702"/>
                <a:gd name="T115" fmla="*/ 2147483646 h 616"/>
                <a:gd name="T116" fmla="*/ 2147483646 w 702"/>
                <a:gd name="T117" fmla="*/ 2147483646 h 616"/>
                <a:gd name="T118" fmla="*/ 2147483646 w 702"/>
                <a:gd name="T119" fmla="*/ 2147483646 h 6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02" h="616">
                  <a:moveTo>
                    <a:pt x="66" y="14"/>
                  </a:moveTo>
                  <a:lnTo>
                    <a:pt x="46" y="10"/>
                  </a:lnTo>
                  <a:lnTo>
                    <a:pt x="28" y="6"/>
                  </a:lnTo>
                  <a:lnTo>
                    <a:pt x="22" y="14"/>
                  </a:lnTo>
                  <a:lnTo>
                    <a:pt x="20" y="28"/>
                  </a:lnTo>
                  <a:lnTo>
                    <a:pt x="26" y="50"/>
                  </a:lnTo>
                  <a:lnTo>
                    <a:pt x="26" y="66"/>
                  </a:lnTo>
                  <a:lnTo>
                    <a:pt x="26" y="70"/>
                  </a:lnTo>
                  <a:lnTo>
                    <a:pt x="18" y="70"/>
                  </a:lnTo>
                  <a:lnTo>
                    <a:pt x="22" y="90"/>
                  </a:lnTo>
                  <a:lnTo>
                    <a:pt x="6" y="94"/>
                  </a:lnTo>
                  <a:lnTo>
                    <a:pt x="0" y="106"/>
                  </a:lnTo>
                  <a:lnTo>
                    <a:pt x="8" y="114"/>
                  </a:lnTo>
                  <a:lnTo>
                    <a:pt x="10" y="114"/>
                  </a:lnTo>
                  <a:lnTo>
                    <a:pt x="38" y="136"/>
                  </a:lnTo>
                  <a:lnTo>
                    <a:pt x="38" y="138"/>
                  </a:lnTo>
                  <a:lnTo>
                    <a:pt x="42" y="158"/>
                  </a:lnTo>
                  <a:lnTo>
                    <a:pt x="56" y="178"/>
                  </a:lnTo>
                  <a:lnTo>
                    <a:pt x="62" y="184"/>
                  </a:lnTo>
                  <a:lnTo>
                    <a:pt x="70" y="194"/>
                  </a:lnTo>
                  <a:lnTo>
                    <a:pt x="72" y="194"/>
                  </a:lnTo>
                  <a:lnTo>
                    <a:pt x="70" y="196"/>
                  </a:lnTo>
                  <a:lnTo>
                    <a:pt x="70" y="214"/>
                  </a:lnTo>
                  <a:lnTo>
                    <a:pt x="74" y="226"/>
                  </a:lnTo>
                  <a:lnTo>
                    <a:pt x="74" y="244"/>
                  </a:lnTo>
                  <a:lnTo>
                    <a:pt x="82" y="258"/>
                  </a:lnTo>
                  <a:lnTo>
                    <a:pt x="84" y="266"/>
                  </a:lnTo>
                  <a:lnTo>
                    <a:pt x="86" y="274"/>
                  </a:lnTo>
                  <a:lnTo>
                    <a:pt x="90" y="286"/>
                  </a:lnTo>
                  <a:lnTo>
                    <a:pt x="92" y="302"/>
                  </a:lnTo>
                  <a:lnTo>
                    <a:pt x="90" y="314"/>
                  </a:lnTo>
                  <a:lnTo>
                    <a:pt x="88" y="320"/>
                  </a:lnTo>
                  <a:lnTo>
                    <a:pt x="90" y="326"/>
                  </a:lnTo>
                  <a:lnTo>
                    <a:pt x="94" y="336"/>
                  </a:lnTo>
                  <a:lnTo>
                    <a:pt x="98" y="346"/>
                  </a:lnTo>
                  <a:lnTo>
                    <a:pt x="100" y="346"/>
                  </a:lnTo>
                  <a:lnTo>
                    <a:pt x="100" y="348"/>
                  </a:lnTo>
                  <a:lnTo>
                    <a:pt x="100" y="350"/>
                  </a:lnTo>
                  <a:lnTo>
                    <a:pt x="86" y="378"/>
                  </a:lnTo>
                  <a:lnTo>
                    <a:pt x="90" y="386"/>
                  </a:lnTo>
                  <a:lnTo>
                    <a:pt x="90" y="392"/>
                  </a:lnTo>
                  <a:lnTo>
                    <a:pt x="86" y="418"/>
                  </a:lnTo>
                  <a:lnTo>
                    <a:pt x="86" y="428"/>
                  </a:lnTo>
                  <a:lnTo>
                    <a:pt x="88" y="432"/>
                  </a:lnTo>
                  <a:lnTo>
                    <a:pt x="90" y="434"/>
                  </a:lnTo>
                  <a:lnTo>
                    <a:pt x="94" y="436"/>
                  </a:lnTo>
                  <a:lnTo>
                    <a:pt x="102" y="442"/>
                  </a:lnTo>
                  <a:lnTo>
                    <a:pt x="104" y="448"/>
                  </a:lnTo>
                  <a:lnTo>
                    <a:pt x="102" y="462"/>
                  </a:lnTo>
                  <a:lnTo>
                    <a:pt x="106" y="462"/>
                  </a:lnTo>
                  <a:lnTo>
                    <a:pt x="108" y="464"/>
                  </a:lnTo>
                  <a:lnTo>
                    <a:pt x="110" y="462"/>
                  </a:lnTo>
                  <a:lnTo>
                    <a:pt x="114" y="458"/>
                  </a:lnTo>
                  <a:lnTo>
                    <a:pt x="116" y="452"/>
                  </a:lnTo>
                  <a:lnTo>
                    <a:pt x="118" y="450"/>
                  </a:lnTo>
                  <a:lnTo>
                    <a:pt x="118" y="448"/>
                  </a:lnTo>
                  <a:lnTo>
                    <a:pt x="122" y="444"/>
                  </a:lnTo>
                  <a:lnTo>
                    <a:pt x="126" y="440"/>
                  </a:lnTo>
                  <a:lnTo>
                    <a:pt x="126" y="434"/>
                  </a:lnTo>
                  <a:lnTo>
                    <a:pt x="124" y="426"/>
                  </a:lnTo>
                  <a:lnTo>
                    <a:pt x="122" y="422"/>
                  </a:lnTo>
                  <a:lnTo>
                    <a:pt x="126" y="420"/>
                  </a:lnTo>
                  <a:lnTo>
                    <a:pt x="136" y="418"/>
                  </a:lnTo>
                  <a:lnTo>
                    <a:pt x="142" y="418"/>
                  </a:lnTo>
                  <a:lnTo>
                    <a:pt x="146" y="420"/>
                  </a:lnTo>
                  <a:lnTo>
                    <a:pt x="150" y="424"/>
                  </a:lnTo>
                  <a:lnTo>
                    <a:pt x="156" y="440"/>
                  </a:lnTo>
                  <a:lnTo>
                    <a:pt x="156" y="442"/>
                  </a:lnTo>
                  <a:lnTo>
                    <a:pt x="158" y="468"/>
                  </a:lnTo>
                  <a:lnTo>
                    <a:pt x="170" y="474"/>
                  </a:lnTo>
                  <a:lnTo>
                    <a:pt x="178" y="478"/>
                  </a:lnTo>
                  <a:lnTo>
                    <a:pt x="184" y="472"/>
                  </a:lnTo>
                  <a:lnTo>
                    <a:pt x="190" y="466"/>
                  </a:lnTo>
                  <a:lnTo>
                    <a:pt x="194" y="466"/>
                  </a:lnTo>
                  <a:lnTo>
                    <a:pt x="200" y="470"/>
                  </a:lnTo>
                  <a:lnTo>
                    <a:pt x="204" y="478"/>
                  </a:lnTo>
                  <a:lnTo>
                    <a:pt x="206" y="498"/>
                  </a:lnTo>
                  <a:lnTo>
                    <a:pt x="208" y="502"/>
                  </a:lnTo>
                  <a:lnTo>
                    <a:pt x="230" y="548"/>
                  </a:lnTo>
                  <a:lnTo>
                    <a:pt x="238" y="556"/>
                  </a:lnTo>
                  <a:lnTo>
                    <a:pt x="238" y="558"/>
                  </a:lnTo>
                  <a:lnTo>
                    <a:pt x="242" y="578"/>
                  </a:lnTo>
                  <a:lnTo>
                    <a:pt x="244" y="596"/>
                  </a:lnTo>
                  <a:lnTo>
                    <a:pt x="246" y="598"/>
                  </a:lnTo>
                  <a:lnTo>
                    <a:pt x="254" y="588"/>
                  </a:lnTo>
                  <a:lnTo>
                    <a:pt x="256" y="586"/>
                  </a:lnTo>
                  <a:lnTo>
                    <a:pt x="258" y="586"/>
                  </a:lnTo>
                  <a:lnTo>
                    <a:pt x="262" y="588"/>
                  </a:lnTo>
                  <a:lnTo>
                    <a:pt x="262" y="592"/>
                  </a:lnTo>
                  <a:lnTo>
                    <a:pt x="262" y="598"/>
                  </a:lnTo>
                  <a:lnTo>
                    <a:pt x="262" y="612"/>
                  </a:lnTo>
                  <a:lnTo>
                    <a:pt x="262" y="616"/>
                  </a:lnTo>
                  <a:lnTo>
                    <a:pt x="268" y="616"/>
                  </a:lnTo>
                  <a:lnTo>
                    <a:pt x="270" y="614"/>
                  </a:lnTo>
                  <a:lnTo>
                    <a:pt x="278" y="602"/>
                  </a:lnTo>
                  <a:lnTo>
                    <a:pt x="288" y="594"/>
                  </a:lnTo>
                  <a:lnTo>
                    <a:pt x="296" y="588"/>
                  </a:lnTo>
                  <a:lnTo>
                    <a:pt x="306" y="586"/>
                  </a:lnTo>
                  <a:lnTo>
                    <a:pt x="322" y="590"/>
                  </a:lnTo>
                  <a:lnTo>
                    <a:pt x="328" y="588"/>
                  </a:lnTo>
                  <a:lnTo>
                    <a:pt x="336" y="576"/>
                  </a:lnTo>
                  <a:lnTo>
                    <a:pt x="334" y="558"/>
                  </a:lnTo>
                  <a:lnTo>
                    <a:pt x="330" y="546"/>
                  </a:lnTo>
                  <a:lnTo>
                    <a:pt x="328" y="540"/>
                  </a:lnTo>
                  <a:lnTo>
                    <a:pt x="328" y="536"/>
                  </a:lnTo>
                  <a:lnTo>
                    <a:pt x="330" y="522"/>
                  </a:lnTo>
                  <a:lnTo>
                    <a:pt x="330" y="520"/>
                  </a:lnTo>
                  <a:lnTo>
                    <a:pt x="332" y="518"/>
                  </a:lnTo>
                  <a:lnTo>
                    <a:pt x="346" y="510"/>
                  </a:lnTo>
                  <a:lnTo>
                    <a:pt x="348" y="510"/>
                  </a:lnTo>
                  <a:lnTo>
                    <a:pt x="358" y="502"/>
                  </a:lnTo>
                  <a:lnTo>
                    <a:pt x="372" y="484"/>
                  </a:lnTo>
                  <a:lnTo>
                    <a:pt x="374" y="470"/>
                  </a:lnTo>
                  <a:lnTo>
                    <a:pt x="358" y="436"/>
                  </a:lnTo>
                  <a:lnTo>
                    <a:pt x="390" y="450"/>
                  </a:lnTo>
                  <a:lnTo>
                    <a:pt x="390" y="438"/>
                  </a:lnTo>
                  <a:lnTo>
                    <a:pt x="390" y="436"/>
                  </a:lnTo>
                  <a:lnTo>
                    <a:pt x="402" y="426"/>
                  </a:lnTo>
                  <a:lnTo>
                    <a:pt x="426" y="420"/>
                  </a:lnTo>
                  <a:lnTo>
                    <a:pt x="428" y="420"/>
                  </a:lnTo>
                  <a:lnTo>
                    <a:pt x="442" y="450"/>
                  </a:lnTo>
                  <a:lnTo>
                    <a:pt x="440" y="462"/>
                  </a:lnTo>
                  <a:lnTo>
                    <a:pt x="442" y="472"/>
                  </a:lnTo>
                  <a:lnTo>
                    <a:pt x="444" y="478"/>
                  </a:lnTo>
                  <a:lnTo>
                    <a:pt x="448" y="480"/>
                  </a:lnTo>
                  <a:lnTo>
                    <a:pt x="454" y="478"/>
                  </a:lnTo>
                  <a:lnTo>
                    <a:pt x="458" y="474"/>
                  </a:lnTo>
                  <a:lnTo>
                    <a:pt x="458" y="472"/>
                  </a:lnTo>
                  <a:lnTo>
                    <a:pt x="460" y="472"/>
                  </a:lnTo>
                  <a:lnTo>
                    <a:pt x="478" y="466"/>
                  </a:lnTo>
                  <a:lnTo>
                    <a:pt x="480" y="466"/>
                  </a:lnTo>
                  <a:lnTo>
                    <a:pt x="492" y="468"/>
                  </a:lnTo>
                  <a:lnTo>
                    <a:pt x="496" y="470"/>
                  </a:lnTo>
                  <a:lnTo>
                    <a:pt x="498" y="472"/>
                  </a:lnTo>
                  <a:lnTo>
                    <a:pt x="498" y="494"/>
                  </a:lnTo>
                  <a:lnTo>
                    <a:pt x="502" y="496"/>
                  </a:lnTo>
                  <a:lnTo>
                    <a:pt x="510" y="498"/>
                  </a:lnTo>
                  <a:lnTo>
                    <a:pt x="522" y="498"/>
                  </a:lnTo>
                  <a:lnTo>
                    <a:pt x="542" y="492"/>
                  </a:lnTo>
                  <a:lnTo>
                    <a:pt x="554" y="482"/>
                  </a:lnTo>
                  <a:lnTo>
                    <a:pt x="556" y="472"/>
                  </a:lnTo>
                  <a:lnTo>
                    <a:pt x="550" y="466"/>
                  </a:lnTo>
                  <a:lnTo>
                    <a:pt x="530" y="458"/>
                  </a:lnTo>
                  <a:lnTo>
                    <a:pt x="528" y="458"/>
                  </a:lnTo>
                  <a:lnTo>
                    <a:pt x="504" y="434"/>
                  </a:lnTo>
                  <a:lnTo>
                    <a:pt x="506" y="432"/>
                  </a:lnTo>
                  <a:lnTo>
                    <a:pt x="518" y="422"/>
                  </a:lnTo>
                  <a:lnTo>
                    <a:pt x="518" y="420"/>
                  </a:lnTo>
                  <a:lnTo>
                    <a:pt x="530" y="416"/>
                  </a:lnTo>
                  <a:lnTo>
                    <a:pt x="534" y="416"/>
                  </a:lnTo>
                  <a:lnTo>
                    <a:pt x="550" y="418"/>
                  </a:lnTo>
                  <a:lnTo>
                    <a:pt x="550" y="420"/>
                  </a:lnTo>
                  <a:lnTo>
                    <a:pt x="550" y="414"/>
                  </a:lnTo>
                  <a:lnTo>
                    <a:pt x="544" y="402"/>
                  </a:lnTo>
                  <a:lnTo>
                    <a:pt x="532" y="396"/>
                  </a:lnTo>
                  <a:lnTo>
                    <a:pt x="518" y="374"/>
                  </a:lnTo>
                  <a:lnTo>
                    <a:pt x="516" y="372"/>
                  </a:lnTo>
                  <a:lnTo>
                    <a:pt x="510" y="346"/>
                  </a:lnTo>
                  <a:lnTo>
                    <a:pt x="510" y="326"/>
                  </a:lnTo>
                  <a:lnTo>
                    <a:pt x="522" y="314"/>
                  </a:lnTo>
                  <a:lnTo>
                    <a:pt x="542" y="314"/>
                  </a:lnTo>
                  <a:lnTo>
                    <a:pt x="586" y="318"/>
                  </a:lnTo>
                  <a:lnTo>
                    <a:pt x="606" y="288"/>
                  </a:lnTo>
                  <a:lnTo>
                    <a:pt x="606" y="286"/>
                  </a:lnTo>
                  <a:lnTo>
                    <a:pt x="608" y="286"/>
                  </a:lnTo>
                  <a:lnTo>
                    <a:pt x="626" y="278"/>
                  </a:lnTo>
                  <a:lnTo>
                    <a:pt x="634" y="260"/>
                  </a:lnTo>
                  <a:lnTo>
                    <a:pt x="634" y="258"/>
                  </a:lnTo>
                  <a:lnTo>
                    <a:pt x="654" y="242"/>
                  </a:lnTo>
                  <a:lnTo>
                    <a:pt x="664" y="224"/>
                  </a:lnTo>
                  <a:lnTo>
                    <a:pt x="666" y="224"/>
                  </a:lnTo>
                  <a:lnTo>
                    <a:pt x="666" y="222"/>
                  </a:lnTo>
                  <a:lnTo>
                    <a:pt x="674" y="214"/>
                  </a:lnTo>
                  <a:lnTo>
                    <a:pt x="682" y="198"/>
                  </a:lnTo>
                  <a:lnTo>
                    <a:pt x="686" y="174"/>
                  </a:lnTo>
                  <a:lnTo>
                    <a:pt x="686" y="172"/>
                  </a:lnTo>
                  <a:lnTo>
                    <a:pt x="686" y="170"/>
                  </a:lnTo>
                  <a:lnTo>
                    <a:pt x="700" y="162"/>
                  </a:lnTo>
                  <a:lnTo>
                    <a:pt x="702" y="158"/>
                  </a:lnTo>
                  <a:lnTo>
                    <a:pt x="684" y="156"/>
                  </a:lnTo>
                  <a:lnTo>
                    <a:pt x="652" y="158"/>
                  </a:lnTo>
                  <a:lnTo>
                    <a:pt x="650" y="156"/>
                  </a:lnTo>
                  <a:lnTo>
                    <a:pt x="638" y="146"/>
                  </a:lnTo>
                  <a:lnTo>
                    <a:pt x="630" y="136"/>
                  </a:lnTo>
                  <a:lnTo>
                    <a:pt x="630" y="138"/>
                  </a:lnTo>
                  <a:lnTo>
                    <a:pt x="628" y="138"/>
                  </a:lnTo>
                  <a:lnTo>
                    <a:pt x="624" y="142"/>
                  </a:lnTo>
                  <a:lnTo>
                    <a:pt x="618" y="142"/>
                  </a:lnTo>
                  <a:lnTo>
                    <a:pt x="614" y="144"/>
                  </a:lnTo>
                  <a:lnTo>
                    <a:pt x="612" y="146"/>
                  </a:lnTo>
                  <a:lnTo>
                    <a:pt x="608" y="146"/>
                  </a:lnTo>
                  <a:lnTo>
                    <a:pt x="606" y="144"/>
                  </a:lnTo>
                  <a:lnTo>
                    <a:pt x="604" y="138"/>
                  </a:lnTo>
                  <a:lnTo>
                    <a:pt x="602" y="132"/>
                  </a:lnTo>
                  <a:lnTo>
                    <a:pt x="598" y="126"/>
                  </a:lnTo>
                  <a:lnTo>
                    <a:pt x="596" y="126"/>
                  </a:lnTo>
                  <a:lnTo>
                    <a:pt x="592" y="114"/>
                  </a:lnTo>
                  <a:lnTo>
                    <a:pt x="588" y="114"/>
                  </a:lnTo>
                  <a:lnTo>
                    <a:pt x="576" y="122"/>
                  </a:lnTo>
                  <a:lnTo>
                    <a:pt x="576" y="124"/>
                  </a:lnTo>
                  <a:lnTo>
                    <a:pt x="574" y="124"/>
                  </a:lnTo>
                  <a:lnTo>
                    <a:pt x="546" y="130"/>
                  </a:lnTo>
                  <a:lnTo>
                    <a:pt x="544" y="128"/>
                  </a:lnTo>
                  <a:lnTo>
                    <a:pt x="526" y="116"/>
                  </a:lnTo>
                  <a:lnTo>
                    <a:pt x="524" y="114"/>
                  </a:lnTo>
                  <a:lnTo>
                    <a:pt x="518" y="104"/>
                  </a:lnTo>
                  <a:lnTo>
                    <a:pt x="506" y="118"/>
                  </a:lnTo>
                  <a:lnTo>
                    <a:pt x="498" y="126"/>
                  </a:lnTo>
                  <a:lnTo>
                    <a:pt x="492" y="130"/>
                  </a:lnTo>
                  <a:lnTo>
                    <a:pt x="488" y="132"/>
                  </a:lnTo>
                  <a:lnTo>
                    <a:pt x="484" y="130"/>
                  </a:lnTo>
                  <a:lnTo>
                    <a:pt x="466" y="120"/>
                  </a:lnTo>
                  <a:lnTo>
                    <a:pt x="452" y="118"/>
                  </a:lnTo>
                  <a:lnTo>
                    <a:pt x="450" y="120"/>
                  </a:lnTo>
                  <a:lnTo>
                    <a:pt x="438" y="110"/>
                  </a:lnTo>
                  <a:lnTo>
                    <a:pt x="436" y="110"/>
                  </a:lnTo>
                  <a:lnTo>
                    <a:pt x="442" y="88"/>
                  </a:lnTo>
                  <a:lnTo>
                    <a:pt x="442" y="80"/>
                  </a:lnTo>
                  <a:lnTo>
                    <a:pt x="434" y="78"/>
                  </a:lnTo>
                  <a:lnTo>
                    <a:pt x="416" y="58"/>
                  </a:lnTo>
                  <a:lnTo>
                    <a:pt x="418" y="46"/>
                  </a:lnTo>
                  <a:lnTo>
                    <a:pt x="376" y="42"/>
                  </a:lnTo>
                  <a:lnTo>
                    <a:pt x="360" y="32"/>
                  </a:lnTo>
                  <a:lnTo>
                    <a:pt x="354" y="28"/>
                  </a:lnTo>
                  <a:lnTo>
                    <a:pt x="350" y="18"/>
                  </a:lnTo>
                  <a:lnTo>
                    <a:pt x="348" y="12"/>
                  </a:lnTo>
                  <a:lnTo>
                    <a:pt x="344" y="0"/>
                  </a:lnTo>
                  <a:lnTo>
                    <a:pt x="338" y="0"/>
                  </a:lnTo>
                  <a:lnTo>
                    <a:pt x="326" y="10"/>
                  </a:lnTo>
                  <a:lnTo>
                    <a:pt x="310" y="30"/>
                  </a:lnTo>
                  <a:lnTo>
                    <a:pt x="314" y="42"/>
                  </a:lnTo>
                  <a:lnTo>
                    <a:pt x="318" y="60"/>
                  </a:lnTo>
                  <a:lnTo>
                    <a:pt x="318" y="62"/>
                  </a:lnTo>
                  <a:lnTo>
                    <a:pt x="320" y="62"/>
                  </a:lnTo>
                  <a:lnTo>
                    <a:pt x="318" y="62"/>
                  </a:lnTo>
                  <a:lnTo>
                    <a:pt x="318" y="66"/>
                  </a:lnTo>
                  <a:lnTo>
                    <a:pt x="314" y="68"/>
                  </a:lnTo>
                  <a:lnTo>
                    <a:pt x="306" y="70"/>
                  </a:lnTo>
                  <a:lnTo>
                    <a:pt x="290" y="70"/>
                  </a:lnTo>
                  <a:lnTo>
                    <a:pt x="280" y="66"/>
                  </a:lnTo>
                  <a:lnTo>
                    <a:pt x="268" y="70"/>
                  </a:lnTo>
                  <a:lnTo>
                    <a:pt x="266" y="70"/>
                  </a:lnTo>
                  <a:lnTo>
                    <a:pt x="264" y="70"/>
                  </a:lnTo>
                  <a:lnTo>
                    <a:pt x="262" y="82"/>
                  </a:lnTo>
                  <a:lnTo>
                    <a:pt x="262" y="86"/>
                  </a:lnTo>
                  <a:lnTo>
                    <a:pt x="258" y="86"/>
                  </a:lnTo>
                  <a:lnTo>
                    <a:pt x="238" y="78"/>
                  </a:lnTo>
                  <a:lnTo>
                    <a:pt x="240" y="88"/>
                  </a:lnTo>
                  <a:lnTo>
                    <a:pt x="242" y="96"/>
                  </a:lnTo>
                  <a:lnTo>
                    <a:pt x="246" y="104"/>
                  </a:lnTo>
                  <a:lnTo>
                    <a:pt x="244" y="110"/>
                  </a:lnTo>
                  <a:lnTo>
                    <a:pt x="242" y="116"/>
                  </a:lnTo>
                  <a:lnTo>
                    <a:pt x="234" y="118"/>
                  </a:lnTo>
                  <a:lnTo>
                    <a:pt x="222" y="118"/>
                  </a:lnTo>
                  <a:lnTo>
                    <a:pt x="208" y="118"/>
                  </a:lnTo>
                  <a:lnTo>
                    <a:pt x="206" y="142"/>
                  </a:lnTo>
                  <a:lnTo>
                    <a:pt x="190" y="134"/>
                  </a:lnTo>
                  <a:lnTo>
                    <a:pt x="188" y="134"/>
                  </a:lnTo>
                  <a:lnTo>
                    <a:pt x="178" y="118"/>
                  </a:lnTo>
                  <a:lnTo>
                    <a:pt x="160" y="110"/>
                  </a:lnTo>
                  <a:lnTo>
                    <a:pt x="154" y="100"/>
                  </a:lnTo>
                  <a:lnTo>
                    <a:pt x="148" y="106"/>
                  </a:lnTo>
                  <a:lnTo>
                    <a:pt x="146" y="106"/>
                  </a:lnTo>
                  <a:lnTo>
                    <a:pt x="134" y="108"/>
                  </a:lnTo>
                  <a:lnTo>
                    <a:pt x="132" y="108"/>
                  </a:lnTo>
                  <a:lnTo>
                    <a:pt x="126" y="94"/>
                  </a:lnTo>
                  <a:lnTo>
                    <a:pt x="118" y="86"/>
                  </a:lnTo>
                  <a:lnTo>
                    <a:pt x="118" y="84"/>
                  </a:lnTo>
                  <a:lnTo>
                    <a:pt x="110" y="74"/>
                  </a:lnTo>
                  <a:lnTo>
                    <a:pt x="106" y="66"/>
                  </a:lnTo>
                  <a:lnTo>
                    <a:pt x="106" y="64"/>
                  </a:lnTo>
                  <a:lnTo>
                    <a:pt x="102" y="62"/>
                  </a:lnTo>
                  <a:lnTo>
                    <a:pt x="98" y="62"/>
                  </a:lnTo>
                  <a:lnTo>
                    <a:pt x="90" y="56"/>
                  </a:lnTo>
                  <a:lnTo>
                    <a:pt x="86" y="46"/>
                  </a:lnTo>
                  <a:lnTo>
                    <a:pt x="82" y="34"/>
                  </a:lnTo>
                  <a:lnTo>
                    <a:pt x="82" y="22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西藏"/>
            <p:cNvSpPr>
              <a:spLocks/>
            </p:cNvSpPr>
            <p:nvPr/>
          </p:nvSpPr>
          <p:spPr bwMode="auto">
            <a:xfrm>
              <a:off x="1862138" y="3260725"/>
              <a:ext cx="2295525" cy="1397000"/>
            </a:xfrm>
            <a:custGeom>
              <a:avLst/>
              <a:gdLst>
                <a:gd name="T0" fmla="*/ 2147483646 w 1256"/>
                <a:gd name="T1" fmla="*/ 2147483646 h 764"/>
                <a:gd name="T2" fmla="*/ 2147483646 w 1256"/>
                <a:gd name="T3" fmla="*/ 2147483646 h 764"/>
                <a:gd name="T4" fmla="*/ 2147483646 w 1256"/>
                <a:gd name="T5" fmla="*/ 2147483646 h 764"/>
                <a:gd name="T6" fmla="*/ 2147483646 w 1256"/>
                <a:gd name="T7" fmla="*/ 2147483646 h 764"/>
                <a:gd name="T8" fmla="*/ 2147483646 w 1256"/>
                <a:gd name="T9" fmla="*/ 2147483646 h 764"/>
                <a:gd name="T10" fmla="*/ 2147483646 w 1256"/>
                <a:gd name="T11" fmla="*/ 2147483646 h 764"/>
                <a:gd name="T12" fmla="*/ 2147483646 w 1256"/>
                <a:gd name="T13" fmla="*/ 2147483646 h 764"/>
                <a:gd name="T14" fmla="*/ 2147483646 w 1256"/>
                <a:gd name="T15" fmla="*/ 2147483646 h 764"/>
                <a:gd name="T16" fmla="*/ 2147483646 w 1256"/>
                <a:gd name="T17" fmla="*/ 2147483646 h 764"/>
                <a:gd name="T18" fmla="*/ 2147483646 w 1256"/>
                <a:gd name="T19" fmla="*/ 2147483646 h 764"/>
                <a:gd name="T20" fmla="*/ 2147483646 w 1256"/>
                <a:gd name="T21" fmla="*/ 2147483646 h 764"/>
                <a:gd name="T22" fmla="*/ 2147483646 w 1256"/>
                <a:gd name="T23" fmla="*/ 2147483646 h 764"/>
                <a:gd name="T24" fmla="*/ 2147483646 w 1256"/>
                <a:gd name="T25" fmla="*/ 2147483646 h 764"/>
                <a:gd name="T26" fmla="*/ 2147483646 w 1256"/>
                <a:gd name="T27" fmla="*/ 2147483646 h 764"/>
                <a:gd name="T28" fmla="*/ 2147483646 w 1256"/>
                <a:gd name="T29" fmla="*/ 2147483646 h 764"/>
                <a:gd name="T30" fmla="*/ 2147483646 w 1256"/>
                <a:gd name="T31" fmla="*/ 2147483646 h 764"/>
                <a:gd name="T32" fmla="*/ 2147483646 w 1256"/>
                <a:gd name="T33" fmla="*/ 2147483646 h 764"/>
                <a:gd name="T34" fmla="*/ 2147483646 w 1256"/>
                <a:gd name="T35" fmla="*/ 2147483646 h 764"/>
                <a:gd name="T36" fmla="*/ 2147483646 w 1256"/>
                <a:gd name="T37" fmla="*/ 2147483646 h 764"/>
                <a:gd name="T38" fmla="*/ 2147483646 w 1256"/>
                <a:gd name="T39" fmla="*/ 2147483646 h 764"/>
                <a:gd name="T40" fmla="*/ 2147483646 w 1256"/>
                <a:gd name="T41" fmla="*/ 2147483646 h 764"/>
                <a:gd name="T42" fmla="*/ 2147483646 w 1256"/>
                <a:gd name="T43" fmla="*/ 2147483646 h 764"/>
                <a:gd name="T44" fmla="*/ 2147483646 w 1256"/>
                <a:gd name="T45" fmla="*/ 2147483646 h 764"/>
                <a:gd name="T46" fmla="*/ 2147483646 w 1256"/>
                <a:gd name="T47" fmla="*/ 2147483646 h 764"/>
                <a:gd name="T48" fmla="*/ 2147483646 w 1256"/>
                <a:gd name="T49" fmla="*/ 2147483646 h 764"/>
                <a:gd name="T50" fmla="*/ 2147483646 w 1256"/>
                <a:gd name="T51" fmla="*/ 2147483646 h 764"/>
                <a:gd name="T52" fmla="*/ 2147483646 w 1256"/>
                <a:gd name="T53" fmla="*/ 2147483646 h 764"/>
                <a:gd name="T54" fmla="*/ 2147483646 w 1256"/>
                <a:gd name="T55" fmla="*/ 2147483646 h 764"/>
                <a:gd name="T56" fmla="*/ 2147483646 w 1256"/>
                <a:gd name="T57" fmla="*/ 2147483646 h 764"/>
                <a:gd name="T58" fmla="*/ 2147483646 w 1256"/>
                <a:gd name="T59" fmla="*/ 2147483646 h 764"/>
                <a:gd name="T60" fmla="*/ 2147483646 w 1256"/>
                <a:gd name="T61" fmla="*/ 2147483646 h 764"/>
                <a:gd name="T62" fmla="*/ 2147483646 w 1256"/>
                <a:gd name="T63" fmla="*/ 2147483646 h 764"/>
                <a:gd name="T64" fmla="*/ 2147483646 w 1256"/>
                <a:gd name="T65" fmla="*/ 2147483646 h 764"/>
                <a:gd name="T66" fmla="*/ 2147483646 w 1256"/>
                <a:gd name="T67" fmla="*/ 2147483646 h 764"/>
                <a:gd name="T68" fmla="*/ 2147483646 w 1256"/>
                <a:gd name="T69" fmla="*/ 2147483646 h 764"/>
                <a:gd name="T70" fmla="*/ 2147483646 w 1256"/>
                <a:gd name="T71" fmla="*/ 2147483646 h 764"/>
                <a:gd name="T72" fmla="*/ 2147483646 w 1256"/>
                <a:gd name="T73" fmla="*/ 2147483646 h 764"/>
                <a:gd name="T74" fmla="*/ 2147483646 w 1256"/>
                <a:gd name="T75" fmla="*/ 2147483646 h 764"/>
                <a:gd name="T76" fmla="*/ 2147483646 w 1256"/>
                <a:gd name="T77" fmla="*/ 2147483646 h 764"/>
                <a:gd name="T78" fmla="*/ 2147483646 w 1256"/>
                <a:gd name="T79" fmla="*/ 2147483646 h 764"/>
                <a:gd name="T80" fmla="*/ 2147483646 w 1256"/>
                <a:gd name="T81" fmla="*/ 2147483646 h 764"/>
                <a:gd name="T82" fmla="*/ 2147483646 w 1256"/>
                <a:gd name="T83" fmla="*/ 2147483646 h 764"/>
                <a:gd name="T84" fmla="*/ 2147483646 w 1256"/>
                <a:gd name="T85" fmla="*/ 2147483646 h 764"/>
                <a:gd name="T86" fmla="*/ 2147483646 w 1256"/>
                <a:gd name="T87" fmla="*/ 2147483646 h 764"/>
                <a:gd name="T88" fmla="*/ 2147483646 w 1256"/>
                <a:gd name="T89" fmla="*/ 2147483646 h 764"/>
                <a:gd name="T90" fmla="*/ 2147483646 w 1256"/>
                <a:gd name="T91" fmla="*/ 2147483646 h 764"/>
                <a:gd name="T92" fmla="*/ 2147483646 w 1256"/>
                <a:gd name="T93" fmla="*/ 2147483646 h 764"/>
                <a:gd name="T94" fmla="*/ 2147483646 w 1256"/>
                <a:gd name="T95" fmla="*/ 2147483646 h 764"/>
                <a:gd name="T96" fmla="*/ 2147483646 w 1256"/>
                <a:gd name="T97" fmla="*/ 2147483646 h 764"/>
                <a:gd name="T98" fmla="*/ 2147483646 w 1256"/>
                <a:gd name="T99" fmla="*/ 2147483646 h 764"/>
                <a:gd name="T100" fmla="*/ 2147483646 w 1256"/>
                <a:gd name="T101" fmla="*/ 2147483646 h 764"/>
                <a:gd name="T102" fmla="*/ 2147483646 w 1256"/>
                <a:gd name="T103" fmla="*/ 2147483646 h 764"/>
                <a:gd name="T104" fmla="*/ 2147483646 w 1256"/>
                <a:gd name="T105" fmla="*/ 2147483646 h 764"/>
                <a:gd name="T106" fmla="*/ 2147483646 w 1256"/>
                <a:gd name="T107" fmla="*/ 2147483646 h 764"/>
                <a:gd name="T108" fmla="*/ 2147483646 w 1256"/>
                <a:gd name="T109" fmla="*/ 2147483646 h 764"/>
                <a:gd name="T110" fmla="*/ 2147483646 w 1256"/>
                <a:gd name="T111" fmla="*/ 2147483646 h 764"/>
                <a:gd name="T112" fmla="*/ 2147483646 w 1256"/>
                <a:gd name="T113" fmla="*/ 2147483646 h 764"/>
                <a:gd name="T114" fmla="*/ 2147483646 w 1256"/>
                <a:gd name="T115" fmla="*/ 2147483646 h 764"/>
                <a:gd name="T116" fmla="*/ 2147483646 w 1256"/>
                <a:gd name="T117" fmla="*/ 2147483646 h 764"/>
                <a:gd name="T118" fmla="*/ 2147483646 w 1256"/>
                <a:gd name="T119" fmla="*/ 2147483646 h 764"/>
                <a:gd name="T120" fmla="*/ 2147483646 w 1256"/>
                <a:gd name="T121" fmla="*/ 2147483646 h 764"/>
                <a:gd name="T122" fmla="*/ 2147483646 w 1256"/>
                <a:gd name="T123" fmla="*/ 2147483646 h 764"/>
                <a:gd name="T124" fmla="*/ 2147483646 w 1256"/>
                <a:gd name="T125" fmla="*/ 2147483646 h 76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56" h="764">
                  <a:moveTo>
                    <a:pt x="152" y="4"/>
                  </a:moveTo>
                  <a:lnTo>
                    <a:pt x="152" y="4"/>
                  </a:lnTo>
                  <a:lnTo>
                    <a:pt x="146" y="14"/>
                  </a:lnTo>
                  <a:lnTo>
                    <a:pt x="138" y="22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32" y="36"/>
                  </a:lnTo>
                  <a:lnTo>
                    <a:pt x="130" y="44"/>
                  </a:lnTo>
                  <a:lnTo>
                    <a:pt x="122" y="56"/>
                  </a:lnTo>
                  <a:lnTo>
                    <a:pt x="122" y="60"/>
                  </a:lnTo>
                  <a:lnTo>
                    <a:pt x="118" y="62"/>
                  </a:lnTo>
                  <a:lnTo>
                    <a:pt x="112" y="64"/>
                  </a:lnTo>
                  <a:lnTo>
                    <a:pt x="66" y="5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48" y="92"/>
                  </a:lnTo>
                  <a:lnTo>
                    <a:pt x="42" y="100"/>
                  </a:lnTo>
                  <a:lnTo>
                    <a:pt x="40" y="108"/>
                  </a:lnTo>
                  <a:lnTo>
                    <a:pt x="42" y="112"/>
                  </a:lnTo>
                  <a:lnTo>
                    <a:pt x="44" y="122"/>
                  </a:lnTo>
                  <a:lnTo>
                    <a:pt x="56" y="150"/>
                  </a:lnTo>
                  <a:lnTo>
                    <a:pt x="62" y="168"/>
                  </a:lnTo>
                  <a:lnTo>
                    <a:pt x="64" y="174"/>
                  </a:lnTo>
                  <a:lnTo>
                    <a:pt x="64" y="180"/>
                  </a:lnTo>
                  <a:lnTo>
                    <a:pt x="60" y="188"/>
                  </a:lnTo>
                  <a:lnTo>
                    <a:pt x="56" y="196"/>
                  </a:lnTo>
                  <a:lnTo>
                    <a:pt x="42" y="210"/>
                  </a:lnTo>
                  <a:lnTo>
                    <a:pt x="18" y="210"/>
                  </a:lnTo>
                  <a:lnTo>
                    <a:pt x="12" y="184"/>
                  </a:lnTo>
                  <a:lnTo>
                    <a:pt x="6" y="216"/>
                  </a:lnTo>
                  <a:lnTo>
                    <a:pt x="16" y="232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0" y="246"/>
                  </a:lnTo>
                  <a:lnTo>
                    <a:pt x="2" y="262"/>
                  </a:lnTo>
                  <a:lnTo>
                    <a:pt x="0" y="272"/>
                  </a:lnTo>
                  <a:lnTo>
                    <a:pt x="0" y="280"/>
                  </a:lnTo>
                  <a:lnTo>
                    <a:pt x="4" y="290"/>
                  </a:lnTo>
                  <a:lnTo>
                    <a:pt x="10" y="300"/>
                  </a:lnTo>
                  <a:lnTo>
                    <a:pt x="28" y="300"/>
                  </a:lnTo>
                  <a:lnTo>
                    <a:pt x="34" y="302"/>
                  </a:lnTo>
                  <a:lnTo>
                    <a:pt x="42" y="308"/>
                  </a:lnTo>
                  <a:lnTo>
                    <a:pt x="58" y="330"/>
                  </a:lnTo>
                  <a:lnTo>
                    <a:pt x="60" y="332"/>
                  </a:lnTo>
                  <a:lnTo>
                    <a:pt x="62" y="338"/>
                  </a:lnTo>
                  <a:lnTo>
                    <a:pt x="66" y="344"/>
                  </a:lnTo>
                  <a:lnTo>
                    <a:pt x="108" y="384"/>
                  </a:lnTo>
                  <a:lnTo>
                    <a:pt x="128" y="408"/>
                  </a:lnTo>
                  <a:lnTo>
                    <a:pt x="138" y="408"/>
                  </a:lnTo>
                  <a:lnTo>
                    <a:pt x="150" y="386"/>
                  </a:lnTo>
                  <a:lnTo>
                    <a:pt x="152" y="384"/>
                  </a:lnTo>
                  <a:lnTo>
                    <a:pt x="182" y="392"/>
                  </a:lnTo>
                  <a:lnTo>
                    <a:pt x="182" y="394"/>
                  </a:lnTo>
                  <a:lnTo>
                    <a:pt x="186" y="414"/>
                  </a:lnTo>
                  <a:lnTo>
                    <a:pt x="222" y="454"/>
                  </a:lnTo>
                  <a:lnTo>
                    <a:pt x="234" y="460"/>
                  </a:lnTo>
                  <a:lnTo>
                    <a:pt x="240" y="464"/>
                  </a:lnTo>
                  <a:lnTo>
                    <a:pt x="268" y="504"/>
                  </a:lnTo>
                  <a:lnTo>
                    <a:pt x="288" y="500"/>
                  </a:lnTo>
                  <a:lnTo>
                    <a:pt x="290" y="500"/>
                  </a:lnTo>
                  <a:lnTo>
                    <a:pt x="292" y="500"/>
                  </a:lnTo>
                  <a:lnTo>
                    <a:pt x="292" y="502"/>
                  </a:lnTo>
                  <a:lnTo>
                    <a:pt x="294" y="504"/>
                  </a:lnTo>
                  <a:lnTo>
                    <a:pt x="312" y="542"/>
                  </a:lnTo>
                  <a:lnTo>
                    <a:pt x="334" y="556"/>
                  </a:lnTo>
                  <a:lnTo>
                    <a:pt x="352" y="560"/>
                  </a:lnTo>
                  <a:lnTo>
                    <a:pt x="362" y="584"/>
                  </a:lnTo>
                  <a:lnTo>
                    <a:pt x="376" y="584"/>
                  </a:lnTo>
                  <a:lnTo>
                    <a:pt x="376" y="586"/>
                  </a:lnTo>
                  <a:lnTo>
                    <a:pt x="404" y="602"/>
                  </a:lnTo>
                  <a:lnTo>
                    <a:pt x="406" y="604"/>
                  </a:lnTo>
                  <a:lnTo>
                    <a:pt x="426" y="628"/>
                  </a:lnTo>
                  <a:lnTo>
                    <a:pt x="456" y="624"/>
                  </a:lnTo>
                  <a:lnTo>
                    <a:pt x="458" y="624"/>
                  </a:lnTo>
                  <a:lnTo>
                    <a:pt x="470" y="628"/>
                  </a:lnTo>
                  <a:lnTo>
                    <a:pt x="490" y="644"/>
                  </a:lnTo>
                  <a:lnTo>
                    <a:pt x="524" y="648"/>
                  </a:lnTo>
                  <a:lnTo>
                    <a:pt x="544" y="644"/>
                  </a:lnTo>
                  <a:lnTo>
                    <a:pt x="564" y="642"/>
                  </a:lnTo>
                  <a:lnTo>
                    <a:pt x="580" y="642"/>
                  </a:lnTo>
                  <a:lnTo>
                    <a:pt x="590" y="644"/>
                  </a:lnTo>
                  <a:lnTo>
                    <a:pt x="596" y="648"/>
                  </a:lnTo>
                  <a:lnTo>
                    <a:pt x="598" y="654"/>
                  </a:lnTo>
                  <a:lnTo>
                    <a:pt x="598" y="658"/>
                  </a:lnTo>
                  <a:lnTo>
                    <a:pt x="594" y="664"/>
                  </a:lnTo>
                  <a:lnTo>
                    <a:pt x="588" y="670"/>
                  </a:lnTo>
                  <a:lnTo>
                    <a:pt x="580" y="678"/>
                  </a:lnTo>
                  <a:lnTo>
                    <a:pt x="580" y="682"/>
                  </a:lnTo>
                  <a:lnTo>
                    <a:pt x="582" y="686"/>
                  </a:lnTo>
                  <a:lnTo>
                    <a:pt x="586" y="692"/>
                  </a:lnTo>
                  <a:lnTo>
                    <a:pt x="592" y="698"/>
                  </a:lnTo>
                  <a:lnTo>
                    <a:pt x="592" y="700"/>
                  </a:lnTo>
                  <a:lnTo>
                    <a:pt x="598" y="704"/>
                  </a:lnTo>
                  <a:lnTo>
                    <a:pt x="600" y="702"/>
                  </a:lnTo>
                  <a:lnTo>
                    <a:pt x="616" y="676"/>
                  </a:lnTo>
                  <a:lnTo>
                    <a:pt x="628" y="658"/>
                  </a:lnTo>
                  <a:lnTo>
                    <a:pt x="638" y="646"/>
                  </a:lnTo>
                  <a:lnTo>
                    <a:pt x="648" y="640"/>
                  </a:lnTo>
                  <a:lnTo>
                    <a:pt x="654" y="638"/>
                  </a:lnTo>
                  <a:lnTo>
                    <a:pt x="660" y="638"/>
                  </a:lnTo>
                  <a:lnTo>
                    <a:pt x="676" y="644"/>
                  </a:lnTo>
                  <a:lnTo>
                    <a:pt x="698" y="654"/>
                  </a:lnTo>
                  <a:lnTo>
                    <a:pt x="724" y="670"/>
                  </a:lnTo>
                  <a:lnTo>
                    <a:pt x="772" y="678"/>
                  </a:lnTo>
                  <a:lnTo>
                    <a:pt x="772" y="680"/>
                  </a:lnTo>
                  <a:lnTo>
                    <a:pt x="772" y="682"/>
                  </a:lnTo>
                  <a:lnTo>
                    <a:pt x="768" y="704"/>
                  </a:lnTo>
                  <a:lnTo>
                    <a:pt x="792" y="708"/>
                  </a:lnTo>
                  <a:lnTo>
                    <a:pt x="792" y="738"/>
                  </a:lnTo>
                  <a:lnTo>
                    <a:pt x="802" y="754"/>
                  </a:lnTo>
                  <a:lnTo>
                    <a:pt x="808" y="762"/>
                  </a:lnTo>
                  <a:lnTo>
                    <a:pt x="816" y="764"/>
                  </a:lnTo>
                  <a:lnTo>
                    <a:pt x="830" y="764"/>
                  </a:lnTo>
                  <a:lnTo>
                    <a:pt x="880" y="762"/>
                  </a:lnTo>
                  <a:lnTo>
                    <a:pt x="904" y="748"/>
                  </a:lnTo>
                  <a:lnTo>
                    <a:pt x="928" y="716"/>
                  </a:lnTo>
                  <a:lnTo>
                    <a:pt x="956" y="714"/>
                  </a:lnTo>
                  <a:lnTo>
                    <a:pt x="970" y="710"/>
                  </a:lnTo>
                  <a:lnTo>
                    <a:pt x="1022" y="680"/>
                  </a:lnTo>
                  <a:lnTo>
                    <a:pt x="1024" y="680"/>
                  </a:lnTo>
                  <a:lnTo>
                    <a:pt x="1060" y="676"/>
                  </a:lnTo>
                  <a:lnTo>
                    <a:pt x="1070" y="678"/>
                  </a:lnTo>
                  <a:lnTo>
                    <a:pt x="1076" y="680"/>
                  </a:lnTo>
                  <a:lnTo>
                    <a:pt x="1112" y="708"/>
                  </a:lnTo>
                  <a:lnTo>
                    <a:pt x="1122" y="712"/>
                  </a:lnTo>
                  <a:lnTo>
                    <a:pt x="1124" y="714"/>
                  </a:lnTo>
                  <a:lnTo>
                    <a:pt x="1136" y="720"/>
                  </a:lnTo>
                  <a:lnTo>
                    <a:pt x="1138" y="720"/>
                  </a:lnTo>
                  <a:lnTo>
                    <a:pt x="1138" y="718"/>
                  </a:lnTo>
                  <a:lnTo>
                    <a:pt x="1138" y="716"/>
                  </a:lnTo>
                  <a:lnTo>
                    <a:pt x="1144" y="692"/>
                  </a:lnTo>
                  <a:lnTo>
                    <a:pt x="1142" y="682"/>
                  </a:lnTo>
                  <a:lnTo>
                    <a:pt x="1144" y="674"/>
                  </a:lnTo>
                  <a:lnTo>
                    <a:pt x="1148" y="668"/>
                  </a:lnTo>
                  <a:lnTo>
                    <a:pt x="1156" y="666"/>
                  </a:lnTo>
                  <a:lnTo>
                    <a:pt x="1164" y="666"/>
                  </a:lnTo>
                  <a:lnTo>
                    <a:pt x="1172" y="672"/>
                  </a:lnTo>
                  <a:lnTo>
                    <a:pt x="1182" y="682"/>
                  </a:lnTo>
                  <a:lnTo>
                    <a:pt x="1190" y="696"/>
                  </a:lnTo>
                  <a:lnTo>
                    <a:pt x="1192" y="696"/>
                  </a:lnTo>
                  <a:lnTo>
                    <a:pt x="1212" y="688"/>
                  </a:lnTo>
                  <a:lnTo>
                    <a:pt x="1214" y="686"/>
                  </a:lnTo>
                  <a:lnTo>
                    <a:pt x="1216" y="684"/>
                  </a:lnTo>
                  <a:lnTo>
                    <a:pt x="1218" y="680"/>
                  </a:lnTo>
                  <a:lnTo>
                    <a:pt x="1214" y="664"/>
                  </a:lnTo>
                  <a:lnTo>
                    <a:pt x="1214" y="660"/>
                  </a:lnTo>
                  <a:lnTo>
                    <a:pt x="1214" y="656"/>
                  </a:lnTo>
                  <a:lnTo>
                    <a:pt x="1216" y="652"/>
                  </a:lnTo>
                  <a:lnTo>
                    <a:pt x="1220" y="650"/>
                  </a:lnTo>
                  <a:lnTo>
                    <a:pt x="1228" y="644"/>
                  </a:lnTo>
                  <a:lnTo>
                    <a:pt x="1244" y="624"/>
                  </a:lnTo>
                  <a:lnTo>
                    <a:pt x="1256" y="598"/>
                  </a:lnTo>
                  <a:lnTo>
                    <a:pt x="1250" y="586"/>
                  </a:lnTo>
                  <a:lnTo>
                    <a:pt x="1246" y="576"/>
                  </a:lnTo>
                  <a:lnTo>
                    <a:pt x="1246" y="568"/>
                  </a:lnTo>
                  <a:lnTo>
                    <a:pt x="1246" y="562"/>
                  </a:lnTo>
                  <a:lnTo>
                    <a:pt x="1248" y="540"/>
                  </a:lnTo>
                  <a:lnTo>
                    <a:pt x="1244" y="528"/>
                  </a:lnTo>
                  <a:lnTo>
                    <a:pt x="1242" y="518"/>
                  </a:lnTo>
                  <a:lnTo>
                    <a:pt x="1240" y="510"/>
                  </a:lnTo>
                  <a:lnTo>
                    <a:pt x="1232" y="498"/>
                  </a:lnTo>
                  <a:lnTo>
                    <a:pt x="1232" y="496"/>
                  </a:lnTo>
                  <a:lnTo>
                    <a:pt x="1228" y="468"/>
                  </a:lnTo>
                  <a:lnTo>
                    <a:pt x="1228" y="458"/>
                  </a:lnTo>
                  <a:lnTo>
                    <a:pt x="1228" y="448"/>
                  </a:lnTo>
                  <a:lnTo>
                    <a:pt x="1220" y="440"/>
                  </a:lnTo>
                  <a:lnTo>
                    <a:pt x="1214" y="432"/>
                  </a:lnTo>
                  <a:lnTo>
                    <a:pt x="1202" y="416"/>
                  </a:lnTo>
                  <a:lnTo>
                    <a:pt x="1200" y="414"/>
                  </a:lnTo>
                  <a:lnTo>
                    <a:pt x="1200" y="412"/>
                  </a:lnTo>
                  <a:lnTo>
                    <a:pt x="1196" y="392"/>
                  </a:lnTo>
                  <a:lnTo>
                    <a:pt x="1184" y="382"/>
                  </a:lnTo>
                  <a:lnTo>
                    <a:pt x="1184" y="384"/>
                  </a:lnTo>
                  <a:lnTo>
                    <a:pt x="1162" y="364"/>
                  </a:lnTo>
                  <a:lnTo>
                    <a:pt x="1162" y="366"/>
                  </a:lnTo>
                  <a:lnTo>
                    <a:pt x="1164" y="392"/>
                  </a:lnTo>
                  <a:lnTo>
                    <a:pt x="1164" y="394"/>
                  </a:lnTo>
                  <a:lnTo>
                    <a:pt x="1152" y="400"/>
                  </a:lnTo>
                  <a:lnTo>
                    <a:pt x="1152" y="416"/>
                  </a:lnTo>
                  <a:lnTo>
                    <a:pt x="1152" y="418"/>
                  </a:lnTo>
                  <a:lnTo>
                    <a:pt x="1124" y="428"/>
                  </a:lnTo>
                  <a:lnTo>
                    <a:pt x="1114" y="406"/>
                  </a:lnTo>
                  <a:lnTo>
                    <a:pt x="1108" y="404"/>
                  </a:lnTo>
                  <a:lnTo>
                    <a:pt x="1100" y="414"/>
                  </a:lnTo>
                  <a:lnTo>
                    <a:pt x="1094" y="430"/>
                  </a:lnTo>
                  <a:lnTo>
                    <a:pt x="1074" y="436"/>
                  </a:lnTo>
                  <a:lnTo>
                    <a:pt x="1062" y="428"/>
                  </a:lnTo>
                  <a:lnTo>
                    <a:pt x="1046" y="422"/>
                  </a:lnTo>
                  <a:lnTo>
                    <a:pt x="1042" y="400"/>
                  </a:lnTo>
                  <a:lnTo>
                    <a:pt x="1036" y="386"/>
                  </a:lnTo>
                  <a:lnTo>
                    <a:pt x="1026" y="382"/>
                  </a:lnTo>
                  <a:lnTo>
                    <a:pt x="1024" y="380"/>
                  </a:lnTo>
                  <a:lnTo>
                    <a:pt x="1018" y="372"/>
                  </a:lnTo>
                  <a:lnTo>
                    <a:pt x="1010" y="360"/>
                  </a:lnTo>
                  <a:lnTo>
                    <a:pt x="1000" y="344"/>
                  </a:lnTo>
                  <a:lnTo>
                    <a:pt x="990" y="344"/>
                  </a:lnTo>
                  <a:lnTo>
                    <a:pt x="974" y="350"/>
                  </a:lnTo>
                  <a:lnTo>
                    <a:pt x="972" y="352"/>
                  </a:lnTo>
                  <a:lnTo>
                    <a:pt x="932" y="348"/>
                  </a:lnTo>
                  <a:lnTo>
                    <a:pt x="900" y="342"/>
                  </a:lnTo>
                  <a:lnTo>
                    <a:pt x="884" y="332"/>
                  </a:lnTo>
                  <a:lnTo>
                    <a:pt x="860" y="324"/>
                  </a:lnTo>
                  <a:lnTo>
                    <a:pt x="838" y="318"/>
                  </a:lnTo>
                  <a:lnTo>
                    <a:pt x="832" y="314"/>
                  </a:lnTo>
                  <a:lnTo>
                    <a:pt x="828" y="312"/>
                  </a:lnTo>
                  <a:lnTo>
                    <a:pt x="824" y="308"/>
                  </a:lnTo>
                  <a:lnTo>
                    <a:pt x="820" y="308"/>
                  </a:lnTo>
                  <a:lnTo>
                    <a:pt x="804" y="300"/>
                  </a:lnTo>
                  <a:lnTo>
                    <a:pt x="804" y="298"/>
                  </a:lnTo>
                  <a:lnTo>
                    <a:pt x="796" y="290"/>
                  </a:lnTo>
                  <a:lnTo>
                    <a:pt x="794" y="282"/>
                  </a:lnTo>
                  <a:lnTo>
                    <a:pt x="788" y="272"/>
                  </a:lnTo>
                  <a:lnTo>
                    <a:pt x="776" y="268"/>
                  </a:lnTo>
                  <a:lnTo>
                    <a:pt x="772" y="270"/>
                  </a:lnTo>
                  <a:lnTo>
                    <a:pt x="768" y="274"/>
                  </a:lnTo>
                  <a:lnTo>
                    <a:pt x="766" y="276"/>
                  </a:lnTo>
                  <a:lnTo>
                    <a:pt x="760" y="280"/>
                  </a:lnTo>
                  <a:lnTo>
                    <a:pt x="756" y="280"/>
                  </a:lnTo>
                  <a:lnTo>
                    <a:pt x="750" y="282"/>
                  </a:lnTo>
                  <a:lnTo>
                    <a:pt x="746" y="280"/>
                  </a:lnTo>
                  <a:lnTo>
                    <a:pt x="740" y="276"/>
                  </a:lnTo>
                  <a:lnTo>
                    <a:pt x="736" y="272"/>
                  </a:lnTo>
                  <a:lnTo>
                    <a:pt x="720" y="256"/>
                  </a:lnTo>
                  <a:lnTo>
                    <a:pt x="714" y="246"/>
                  </a:lnTo>
                  <a:lnTo>
                    <a:pt x="708" y="238"/>
                  </a:lnTo>
                  <a:lnTo>
                    <a:pt x="704" y="232"/>
                  </a:lnTo>
                  <a:lnTo>
                    <a:pt x="698" y="224"/>
                  </a:lnTo>
                  <a:lnTo>
                    <a:pt x="692" y="216"/>
                  </a:lnTo>
                  <a:lnTo>
                    <a:pt x="690" y="206"/>
                  </a:lnTo>
                  <a:lnTo>
                    <a:pt x="692" y="196"/>
                  </a:lnTo>
                  <a:lnTo>
                    <a:pt x="702" y="178"/>
                  </a:lnTo>
                  <a:lnTo>
                    <a:pt x="708" y="160"/>
                  </a:lnTo>
                  <a:lnTo>
                    <a:pt x="710" y="148"/>
                  </a:lnTo>
                  <a:lnTo>
                    <a:pt x="706" y="128"/>
                  </a:lnTo>
                  <a:lnTo>
                    <a:pt x="694" y="118"/>
                  </a:lnTo>
                  <a:lnTo>
                    <a:pt x="696" y="104"/>
                  </a:lnTo>
                  <a:lnTo>
                    <a:pt x="698" y="96"/>
                  </a:lnTo>
                  <a:lnTo>
                    <a:pt x="700" y="90"/>
                  </a:lnTo>
                  <a:lnTo>
                    <a:pt x="704" y="86"/>
                  </a:lnTo>
                  <a:lnTo>
                    <a:pt x="708" y="84"/>
                  </a:lnTo>
                  <a:lnTo>
                    <a:pt x="712" y="84"/>
                  </a:lnTo>
                  <a:lnTo>
                    <a:pt x="712" y="80"/>
                  </a:lnTo>
                  <a:lnTo>
                    <a:pt x="712" y="78"/>
                  </a:lnTo>
                  <a:lnTo>
                    <a:pt x="712" y="62"/>
                  </a:lnTo>
                  <a:lnTo>
                    <a:pt x="712" y="44"/>
                  </a:lnTo>
                  <a:lnTo>
                    <a:pt x="710" y="42"/>
                  </a:lnTo>
                  <a:lnTo>
                    <a:pt x="708" y="40"/>
                  </a:lnTo>
                  <a:lnTo>
                    <a:pt x="706" y="40"/>
                  </a:lnTo>
                  <a:lnTo>
                    <a:pt x="692" y="30"/>
                  </a:lnTo>
                  <a:lnTo>
                    <a:pt x="680" y="20"/>
                  </a:lnTo>
                  <a:lnTo>
                    <a:pt x="642" y="14"/>
                  </a:lnTo>
                  <a:lnTo>
                    <a:pt x="630" y="4"/>
                  </a:lnTo>
                  <a:lnTo>
                    <a:pt x="608" y="4"/>
                  </a:lnTo>
                  <a:lnTo>
                    <a:pt x="602" y="6"/>
                  </a:lnTo>
                  <a:lnTo>
                    <a:pt x="596" y="10"/>
                  </a:lnTo>
                  <a:lnTo>
                    <a:pt x="594" y="10"/>
                  </a:lnTo>
                  <a:lnTo>
                    <a:pt x="576" y="16"/>
                  </a:lnTo>
                  <a:lnTo>
                    <a:pt x="532" y="16"/>
                  </a:lnTo>
                  <a:lnTo>
                    <a:pt x="524" y="20"/>
                  </a:lnTo>
                  <a:lnTo>
                    <a:pt x="518" y="24"/>
                  </a:lnTo>
                  <a:lnTo>
                    <a:pt x="508" y="28"/>
                  </a:lnTo>
                  <a:lnTo>
                    <a:pt x="492" y="34"/>
                  </a:lnTo>
                  <a:lnTo>
                    <a:pt x="472" y="40"/>
                  </a:lnTo>
                  <a:lnTo>
                    <a:pt x="470" y="40"/>
                  </a:lnTo>
                  <a:lnTo>
                    <a:pt x="440" y="36"/>
                  </a:lnTo>
                  <a:lnTo>
                    <a:pt x="438" y="36"/>
                  </a:lnTo>
                  <a:lnTo>
                    <a:pt x="428" y="36"/>
                  </a:lnTo>
                  <a:lnTo>
                    <a:pt x="410" y="40"/>
                  </a:lnTo>
                  <a:lnTo>
                    <a:pt x="374" y="44"/>
                  </a:lnTo>
                  <a:lnTo>
                    <a:pt x="372" y="44"/>
                  </a:lnTo>
                  <a:lnTo>
                    <a:pt x="356" y="36"/>
                  </a:lnTo>
                  <a:lnTo>
                    <a:pt x="340" y="36"/>
                  </a:lnTo>
                  <a:lnTo>
                    <a:pt x="330" y="32"/>
                  </a:lnTo>
                  <a:lnTo>
                    <a:pt x="320" y="20"/>
                  </a:lnTo>
                  <a:lnTo>
                    <a:pt x="318" y="20"/>
                  </a:lnTo>
                  <a:lnTo>
                    <a:pt x="316" y="12"/>
                  </a:lnTo>
                  <a:lnTo>
                    <a:pt x="314" y="8"/>
                  </a:lnTo>
                  <a:lnTo>
                    <a:pt x="310" y="4"/>
                  </a:lnTo>
                  <a:lnTo>
                    <a:pt x="302" y="0"/>
                  </a:lnTo>
                  <a:lnTo>
                    <a:pt x="296" y="8"/>
                  </a:lnTo>
                  <a:lnTo>
                    <a:pt x="270" y="20"/>
                  </a:lnTo>
                  <a:lnTo>
                    <a:pt x="268" y="20"/>
                  </a:lnTo>
                  <a:lnTo>
                    <a:pt x="236" y="22"/>
                  </a:lnTo>
                  <a:lnTo>
                    <a:pt x="226" y="20"/>
                  </a:lnTo>
                  <a:lnTo>
                    <a:pt x="210" y="16"/>
                  </a:lnTo>
                  <a:lnTo>
                    <a:pt x="184" y="12"/>
                  </a:lnTo>
                  <a:lnTo>
                    <a:pt x="182" y="12"/>
                  </a:lnTo>
                  <a:lnTo>
                    <a:pt x="166" y="4"/>
                  </a:lnTo>
                  <a:lnTo>
                    <a:pt x="1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云南"/>
            <p:cNvSpPr>
              <a:spLocks/>
            </p:cNvSpPr>
            <p:nvPr/>
          </p:nvSpPr>
          <p:spPr bwMode="auto">
            <a:xfrm>
              <a:off x="3952875" y="4422775"/>
              <a:ext cx="1038225" cy="1082675"/>
            </a:xfrm>
            <a:custGeom>
              <a:avLst/>
              <a:gdLst>
                <a:gd name="T0" fmla="*/ 2147483646 w 568"/>
                <a:gd name="T1" fmla="*/ 2147483646 h 592"/>
                <a:gd name="T2" fmla="*/ 2147483646 w 568"/>
                <a:gd name="T3" fmla="*/ 2147483646 h 592"/>
                <a:gd name="T4" fmla="*/ 2147483646 w 568"/>
                <a:gd name="T5" fmla="*/ 2147483646 h 592"/>
                <a:gd name="T6" fmla="*/ 2147483646 w 568"/>
                <a:gd name="T7" fmla="*/ 2147483646 h 592"/>
                <a:gd name="T8" fmla="*/ 2147483646 w 568"/>
                <a:gd name="T9" fmla="*/ 2147483646 h 592"/>
                <a:gd name="T10" fmla="*/ 2147483646 w 568"/>
                <a:gd name="T11" fmla="*/ 2147483646 h 592"/>
                <a:gd name="T12" fmla="*/ 2147483646 w 568"/>
                <a:gd name="T13" fmla="*/ 2147483646 h 592"/>
                <a:gd name="T14" fmla="*/ 2147483646 w 568"/>
                <a:gd name="T15" fmla="*/ 2147483646 h 592"/>
                <a:gd name="T16" fmla="*/ 2147483646 w 568"/>
                <a:gd name="T17" fmla="*/ 2147483646 h 592"/>
                <a:gd name="T18" fmla="*/ 2147483646 w 568"/>
                <a:gd name="T19" fmla="*/ 2147483646 h 592"/>
                <a:gd name="T20" fmla="*/ 2147483646 w 568"/>
                <a:gd name="T21" fmla="*/ 2147483646 h 592"/>
                <a:gd name="T22" fmla="*/ 2147483646 w 568"/>
                <a:gd name="T23" fmla="*/ 2147483646 h 592"/>
                <a:gd name="T24" fmla="*/ 2147483646 w 568"/>
                <a:gd name="T25" fmla="*/ 2147483646 h 592"/>
                <a:gd name="T26" fmla="*/ 2147483646 w 568"/>
                <a:gd name="T27" fmla="*/ 2147483646 h 592"/>
                <a:gd name="T28" fmla="*/ 2147483646 w 568"/>
                <a:gd name="T29" fmla="*/ 2147483646 h 592"/>
                <a:gd name="T30" fmla="*/ 2147483646 w 568"/>
                <a:gd name="T31" fmla="*/ 2147483646 h 592"/>
                <a:gd name="T32" fmla="*/ 2147483646 w 568"/>
                <a:gd name="T33" fmla="*/ 2147483646 h 592"/>
                <a:gd name="T34" fmla="*/ 2147483646 w 568"/>
                <a:gd name="T35" fmla="*/ 2147483646 h 592"/>
                <a:gd name="T36" fmla="*/ 2147483646 w 568"/>
                <a:gd name="T37" fmla="*/ 2147483646 h 592"/>
                <a:gd name="T38" fmla="*/ 2147483646 w 568"/>
                <a:gd name="T39" fmla="*/ 2147483646 h 592"/>
                <a:gd name="T40" fmla="*/ 2147483646 w 568"/>
                <a:gd name="T41" fmla="*/ 2147483646 h 592"/>
                <a:gd name="T42" fmla="*/ 2147483646 w 568"/>
                <a:gd name="T43" fmla="*/ 2147483646 h 592"/>
                <a:gd name="T44" fmla="*/ 2147483646 w 568"/>
                <a:gd name="T45" fmla="*/ 2147483646 h 592"/>
                <a:gd name="T46" fmla="*/ 2147483646 w 568"/>
                <a:gd name="T47" fmla="*/ 2147483646 h 592"/>
                <a:gd name="T48" fmla="*/ 2147483646 w 568"/>
                <a:gd name="T49" fmla="*/ 2147483646 h 592"/>
                <a:gd name="T50" fmla="*/ 2147483646 w 568"/>
                <a:gd name="T51" fmla="*/ 2147483646 h 592"/>
                <a:gd name="T52" fmla="*/ 2147483646 w 568"/>
                <a:gd name="T53" fmla="*/ 2147483646 h 592"/>
                <a:gd name="T54" fmla="*/ 2147483646 w 568"/>
                <a:gd name="T55" fmla="*/ 2147483646 h 592"/>
                <a:gd name="T56" fmla="*/ 2147483646 w 568"/>
                <a:gd name="T57" fmla="*/ 2147483646 h 592"/>
                <a:gd name="T58" fmla="*/ 2147483646 w 568"/>
                <a:gd name="T59" fmla="*/ 2147483646 h 592"/>
                <a:gd name="T60" fmla="*/ 2147483646 w 568"/>
                <a:gd name="T61" fmla="*/ 2147483646 h 592"/>
                <a:gd name="T62" fmla="*/ 2147483646 w 568"/>
                <a:gd name="T63" fmla="*/ 2147483646 h 592"/>
                <a:gd name="T64" fmla="*/ 2147483646 w 568"/>
                <a:gd name="T65" fmla="*/ 2147483646 h 592"/>
                <a:gd name="T66" fmla="*/ 2147483646 w 568"/>
                <a:gd name="T67" fmla="*/ 2147483646 h 592"/>
                <a:gd name="T68" fmla="*/ 2147483646 w 568"/>
                <a:gd name="T69" fmla="*/ 2147483646 h 592"/>
                <a:gd name="T70" fmla="*/ 2147483646 w 568"/>
                <a:gd name="T71" fmla="*/ 2147483646 h 592"/>
                <a:gd name="T72" fmla="*/ 2147483646 w 568"/>
                <a:gd name="T73" fmla="*/ 2147483646 h 592"/>
                <a:gd name="T74" fmla="*/ 2147483646 w 568"/>
                <a:gd name="T75" fmla="*/ 2147483646 h 592"/>
                <a:gd name="T76" fmla="*/ 2147483646 w 568"/>
                <a:gd name="T77" fmla="*/ 2147483646 h 592"/>
                <a:gd name="T78" fmla="*/ 2147483646 w 568"/>
                <a:gd name="T79" fmla="*/ 2147483646 h 592"/>
                <a:gd name="T80" fmla="*/ 2147483646 w 568"/>
                <a:gd name="T81" fmla="*/ 2147483646 h 592"/>
                <a:gd name="T82" fmla="*/ 2147483646 w 568"/>
                <a:gd name="T83" fmla="*/ 2147483646 h 592"/>
                <a:gd name="T84" fmla="*/ 2147483646 w 568"/>
                <a:gd name="T85" fmla="*/ 2147483646 h 592"/>
                <a:gd name="T86" fmla="*/ 2147483646 w 568"/>
                <a:gd name="T87" fmla="*/ 2147483646 h 592"/>
                <a:gd name="T88" fmla="*/ 2147483646 w 568"/>
                <a:gd name="T89" fmla="*/ 2147483646 h 592"/>
                <a:gd name="T90" fmla="*/ 2147483646 w 568"/>
                <a:gd name="T91" fmla="*/ 2147483646 h 592"/>
                <a:gd name="T92" fmla="*/ 2147483646 w 568"/>
                <a:gd name="T93" fmla="*/ 2147483646 h 592"/>
                <a:gd name="T94" fmla="*/ 2147483646 w 568"/>
                <a:gd name="T95" fmla="*/ 2147483646 h 592"/>
                <a:gd name="T96" fmla="*/ 2147483646 w 568"/>
                <a:gd name="T97" fmla="*/ 2147483646 h 592"/>
                <a:gd name="T98" fmla="*/ 2147483646 w 568"/>
                <a:gd name="T99" fmla="*/ 2147483646 h 592"/>
                <a:gd name="T100" fmla="*/ 2147483646 w 568"/>
                <a:gd name="T101" fmla="*/ 2147483646 h 592"/>
                <a:gd name="T102" fmla="*/ 2147483646 w 568"/>
                <a:gd name="T103" fmla="*/ 2147483646 h 592"/>
                <a:gd name="T104" fmla="*/ 2147483646 w 568"/>
                <a:gd name="T105" fmla="*/ 2147483646 h 592"/>
                <a:gd name="T106" fmla="*/ 2147483646 w 568"/>
                <a:gd name="T107" fmla="*/ 2147483646 h 5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68" h="592">
                  <a:moveTo>
                    <a:pt x="4" y="364"/>
                  </a:moveTo>
                  <a:lnTo>
                    <a:pt x="0" y="374"/>
                  </a:lnTo>
                  <a:lnTo>
                    <a:pt x="10" y="372"/>
                  </a:lnTo>
                  <a:lnTo>
                    <a:pt x="18" y="366"/>
                  </a:lnTo>
                  <a:lnTo>
                    <a:pt x="20" y="364"/>
                  </a:lnTo>
                  <a:lnTo>
                    <a:pt x="52" y="360"/>
                  </a:lnTo>
                  <a:lnTo>
                    <a:pt x="74" y="350"/>
                  </a:lnTo>
                  <a:lnTo>
                    <a:pt x="82" y="362"/>
                  </a:lnTo>
                  <a:lnTo>
                    <a:pt x="84" y="362"/>
                  </a:lnTo>
                  <a:lnTo>
                    <a:pt x="74" y="378"/>
                  </a:lnTo>
                  <a:lnTo>
                    <a:pt x="84" y="388"/>
                  </a:lnTo>
                  <a:lnTo>
                    <a:pt x="84" y="390"/>
                  </a:lnTo>
                  <a:lnTo>
                    <a:pt x="84" y="392"/>
                  </a:lnTo>
                  <a:lnTo>
                    <a:pt x="76" y="426"/>
                  </a:lnTo>
                  <a:lnTo>
                    <a:pt x="98" y="440"/>
                  </a:lnTo>
                  <a:lnTo>
                    <a:pt x="136" y="442"/>
                  </a:lnTo>
                  <a:lnTo>
                    <a:pt x="130" y="450"/>
                  </a:lnTo>
                  <a:lnTo>
                    <a:pt x="104" y="486"/>
                  </a:lnTo>
                  <a:lnTo>
                    <a:pt x="98" y="496"/>
                  </a:lnTo>
                  <a:lnTo>
                    <a:pt x="96" y="502"/>
                  </a:lnTo>
                  <a:lnTo>
                    <a:pt x="110" y="506"/>
                  </a:lnTo>
                  <a:lnTo>
                    <a:pt x="122" y="508"/>
                  </a:lnTo>
                  <a:lnTo>
                    <a:pt x="132" y="510"/>
                  </a:lnTo>
                  <a:lnTo>
                    <a:pt x="140" y="516"/>
                  </a:lnTo>
                  <a:lnTo>
                    <a:pt x="144" y="520"/>
                  </a:lnTo>
                  <a:lnTo>
                    <a:pt x="152" y="534"/>
                  </a:lnTo>
                  <a:lnTo>
                    <a:pt x="158" y="550"/>
                  </a:lnTo>
                  <a:lnTo>
                    <a:pt x="180" y="562"/>
                  </a:lnTo>
                  <a:lnTo>
                    <a:pt x="192" y="564"/>
                  </a:lnTo>
                  <a:lnTo>
                    <a:pt x="220" y="540"/>
                  </a:lnTo>
                  <a:lnTo>
                    <a:pt x="236" y="562"/>
                  </a:lnTo>
                  <a:lnTo>
                    <a:pt x="236" y="564"/>
                  </a:lnTo>
                  <a:lnTo>
                    <a:pt x="240" y="584"/>
                  </a:lnTo>
                  <a:lnTo>
                    <a:pt x="252" y="586"/>
                  </a:lnTo>
                  <a:lnTo>
                    <a:pt x="272" y="592"/>
                  </a:lnTo>
                  <a:lnTo>
                    <a:pt x="276" y="592"/>
                  </a:lnTo>
                  <a:lnTo>
                    <a:pt x="276" y="590"/>
                  </a:lnTo>
                  <a:lnTo>
                    <a:pt x="272" y="570"/>
                  </a:lnTo>
                  <a:lnTo>
                    <a:pt x="272" y="568"/>
                  </a:lnTo>
                  <a:lnTo>
                    <a:pt x="262" y="522"/>
                  </a:lnTo>
                  <a:lnTo>
                    <a:pt x="262" y="520"/>
                  </a:lnTo>
                  <a:lnTo>
                    <a:pt x="268" y="488"/>
                  </a:lnTo>
                  <a:lnTo>
                    <a:pt x="270" y="488"/>
                  </a:lnTo>
                  <a:lnTo>
                    <a:pt x="272" y="488"/>
                  </a:lnTo>
                  <a:lnTo>
                    <a:pt x="294" y="490"/>
                  </a:lnTo>
                  <a:lnTo>
                    <a:pt x="320" y="470"/>
                  </a:lnTo>
                  <a:lnTo>
                    <a:pt x="324" y="472"/>
                  </a:lnTo>
                  <a:lnTo>
                    <a:pt x="342" y="486"/>
                  </a:lnTo>
                  <a:lnTo>
                    <a:pt x="352" y="498"/>
                  </a:lnTo>
                  <a:lnTo>
                    <a:pt x="362" y="490"/>
                  </a:lnTo>
                  <a:lnTo>
                    <a:pt x="378" y="474"/>
                  </a:lnTo>
                  <a:lnTo>
                    <a:pt x="378" y="472"/>
                  </a:lnTo>
                  <a:lnTo>
                    <a:pt x="380" y="472"/>
                  </a:lnTo>
                  <a:lnTo>
                    <a:pt x="420" y="482"/>
                  </a:lnTo>
                  <a:lnTo>
                    <a:pt x="438" y="468"/>
                  </a:lnTo>
                  <a:lnTo>
                    <a:pt x="438" y="466"/>
                  </a:lnTo>
                  <a:lnTo>
                    <a:pt x="440" y="466"/>
                  </a:lnTo>
                  <a:lnTo>
                    <a:pt x="458" y="470"/>
                  </a:lnTo>
                  <a:lnTo>
                    <a:pt x="512" y="422"/>
                  </a:lnTo>
                  <a:lnTo>
                    <a:pt x="528" y="426"/>
                  </a:lnTo>
                  <a:lnTo>
                    <a:pt x="530" y="428"/>
                  </a:lnTo>
                  <a:lnTo>
                    <a:pt x="532" y="428"/>
                  </a:lnTo>
                  <a:lnTo>
                    <a:pt x="536" y="436"/>
                  </a:lnTo>
                  <a:lnTo>
                    <a:pt x="540" y="432"/>
                  </a:lnTo>
                  <a:lnTo>
                    <a:pt x="540" y="430"/>
                  </a:lnTo>
                  <a:lnTo>
                    <a:pt x="556" y="422"/>
                  </a:lnTo>
                  <a:lnTo>
                    <a:pt x="568" y="410"/>
                  </a:lnTo>
                  <a:lnTo>
                    <a:pt x="566" y="386"/>
                  </a:lnTo>
                  <a:lnTo>
                    <a:pt x="564" y="382"/>
                  </a:lnTo>
                  <a:lnTo>
                    <a:pt x="548" y="388"/>
                  </a:lnTo>
                  <a:lnTo>
                    <a:pt x="542" y="392"/>
                  </a:lnTo>
                  <a:lnTo>
                    <a:pt x="534" y="392"/>
                  </a:lnTo>
                  <a:lnTo>
                    <a:pt x="516" y="392"/>
                  </a:lnTo>
                  <a:lnTo>
                    <a:pt x="510" y="390"/>
                  </a:lnTo>
                  <a:lnTo>
                    <a:pt x="504" y="386"/>
                  </a:lnTo>
                  <a:lnTo>
                    <a:pt x="504" y="360"/>
                  </a:lnTo>
                  <a:lnTo>
                    <a:pt x="496" y="358"/>
                  </a:lnTo>
                  <a:lnTo>
                    <a:pt x="492" y="356"/>
                  </a:lnTo>
                  <a:lnTo>
                    <a:pt x="488" y="358"/>
                  </a:lnTo>
                  <a:lnTo>
                    <a:pt x="484" y="360"/>
                  </a:lnTo>
                  <a:lnTo>
                    <a:pt x="472" y="364"/>
                  </a:lnTo>
                  <a:lnTo>
                    <a:pt x="468" y="364"/>
                  </a:lnTo>
                  <a:lnTo>
                    <a:pt x="468" y="362"/>
                  </a:lnTo>
                  <a:lnTo>
                    <a:pt x="462" y="350"/>
                  </a:lnTo>
                  <a:lnTo>
                    <a:pt x="460" y="340"/>
                  </a:lnTo>
                  <a:lnTo>
                    <a:pt x="468" y="310"/>
                  </a:lnTo>
                  <a:lnTo>
                    <a:pt x="468" y="308"/>
                  </a:lnTo>
                  <a:lnTo>
                    <a:pt x="476" y="294"/>
                  </a:lnTo>
                  <a:lnTo>
                    <a:pt x="452" y="274"/>
                  </a:lnTo>
                  <a:lnTo>
                    <a:pt x="452" y="272"/>
                  </a:lnTo>
                  <a:lnTo>
                    <a:pt x="452" y="248"/>
                  </a:lnTo>
                  <a:lnTo>
                    <a:pt x="464" y="212"/>
                  </a:lnTo>
                  <a:lnTo>
                    <a:pt x="456" y="192"/>
                  </a:lnTo>
                  <a:lnTo>
                    <a:pt x="450" y="190"/>
                  </a:lnTo>
                  <a:lnTo>
                    <a:pt x="440" y="190"/>
                  </a:lnTo>
                  <a:lnTo>
                    <a:pt x="432" y="204"/>
                  </a:lnTo>
                  <a:lnTo>
                    <a:pt x="420" y="196"/>
                  </a:lnTo>
                  <a:lnTo>
                    <a:pt x="410" y="190"/>
                  </a:lnTo>
                  <a:lnTo>
                    <a:pt x="400" y="168"/>
                  </a:lnTo>
                  <a:lnTo>
                    <a:pt x="398" y="152"/>
                  </a:lnTo>
                  <a:lnTo>
                    <a:pt x="398" y="150"/>
                  </a:lnTo>
                  <a:lnTo>
                    <a:pt x="396" y="148"/>
                  </a:lnTo>
                  <a:lnTo>
                    <a:pt x="400" y="148"/>
                  </a:lnTo>
                  <a:lnTo>
                    <a:pt x="410" y="132"/>
                  </a:lnTo>
                  <a:lnTo>
                    <a:pt x="412" y="132"/>
                  </a:lnTo>
                  <a:lnTo>
                    <a:pt x="420" y="130"/>
                  </a:lnTo>
                  <a:lnTo>
                    <a:pt x="430" y="128"/>
                  </a:lnTo>
                  <a:lnTo>
                    <a:pt x="472" y="126"/>
                  </a:lnTo>
                  <a:lnTo>
                    <a:pt x="478" y="128"/>
                  </a:lnTo>
                  <a:lnTo>
                    <a:pt x="480" y="128"/>
                  </a:lnTo>
                  <a:lnTo>
                    <a:pt x="486" y="132"/>
                  </a:lnTo>
                  <a:lnTo>
                    <a:pt x="496" y="126"/>
                  </a:lnTo>
                  <a:lnTo>
                    <a:pt x="506" y="120"/>
                  </a:lnTo>
                  <a:lnTo>
                    <a:pt x="512" y="112"/>
                  </a:lnTo>
                  <a:lnTo>
                    <a:pt x="512" y="108"/>
                  </a:lnTo>
                  <a:lnTo>
                    <a:pt x="512" y="90"/>
                  </a:lnTo>
                  <a:lnTo>
                    <a:pt x="502" y="88"/>
                  </a:lnTo>
                  <a:lnTo>
                    <a:pt x="486" y="94"/>
                  </a:lnTo>
                  <a:lnTo>
                    <a:pt x="478" y="100"/>
                  </a:lnTo>
                  <a:lnTo>
                    <a:pt x="474" y="102"/>
                  </a:lnTo>
                  <a:lnTo>
                    <a:pt x="470" y="104"/>
                  </a:lnTo>
                  <a:lnTo>
                    <a:pt x="466" y="102"/>
                  </a:lnTo>
                  <a:lnTo>
                    <a:pt x="462" y="100"/>
                  </a:lnTo>
                  <a:lnTo>
                    <a:pt x="454" y="90"/>
                  </a:lnTo>
                  <a:lnTo>
                    <a:pt x="454" y="88"/>
                  </a:lnTo>
                  <a:lnTo>
                    <a:pt x="452" y="78"/>
                  </a:lnTo>
                  <a:lnTo>
                    <a:pt x="452" y="76"/>
                  </a:lnTo>
                  <a:lnTo>
                    <a:pt x="454" y="66"/>
                  </a:lnTo>
                  <a:lnTo>
                    <a:pt x="444" y="44"/>
                  </a:lnTo>
                  <a:lnTo>
                    <a:pt x="428" y="48"/>
                  </a:lnTo>
                  <a:lnTo>
                    <a:pt x="420" y="56"/>
                  </a:lnTo>
                  <a:lnTo>
                    <a:pt x="424" y="80"/>
                  </a:lnTo>
                  <a:lnTo>
                    <a:pt x="396" y="68"/>
                  </a:lnTo>
                  <a:lnTo>
                    <a:pt x="404" y="82"/>
                  </a:lnTo>
                  <a:lnTo>
                    <a:pt x="404" y="84"/>
                  </a:lnTo>
                  <a:lnTo>
                    <a:pt x="402" y="100"/>
                  </a:lnTo>
                  <a:lnTo>
                    <a:pt x="402" y="102"/>
                  </a:lnTo>
                  <a:lnTo>
                    <a:pt x="400" y="102"/>
                  </a:lnTo>
                  <a:lnTo>
                    <a:pt x="386" y="124"/>
                  </a:lnTo>
                  <a:lnTo>
                    <a:pt x="360" y="138"/>
                  </a:lnTo>
                  <a:lnTo>
                    <a:pt x="358" y="152"/>
                  </a:lnTo>
                  <a:lnTo>
                    <a:pt x="360" y="160"/>
                  </a:lnTo>
                  <a:lnTo>
                    <a:pt x="364" y="170"/>
                  </a:lnTo>
                  <a:lnTo>
                    <a:pt x="366" y="170"/>
                  </a:lnTo>
                  <a:lnTo>
                    <a:pt x="366" y="172"/>
                  </a:lnTo>
                  <a:lnTo>
                    <a:pt x="368" y="192"/>
                  </a:lnTo>
                  <a:lnTo>
                    <a:pt x="368" y="194"/>
                  </a:lnTo>
                  <a:lnTo>
                    <a:pt x="366" y="196"/>
                  </a:lnTo>
                  <a:lnTo>
                    <a:pt x="356" y="208"/>
                  </a:lnTo>
                  <a:lnTo>
                    <a:pt x="348" y="214"/>
                  </a:lnTo>
                  <a:lnTo>
                    <a:pt x="346" y="214"/>
                  </a:lnTo>
                  <a:lnTo>
                    <a:pt x="344" y="214"/>
                  </a:lnTo>
                  <a:lnTo>
                    <a:pt x="326" y="210"/>
                  </a:lnTo>
                  <a:lnTo>
                    <a:pt x="322" y="210"/>
                  </a:lnTo>
                  <a:lnTo>
                    <a:pt x="316" y="214"/>
                  </a:lnTo>
                  <a:lnTo>
                    <a:pt x="308" y="224"/>
                  </a:lnTo>
                  <a:lnTo>
                    <a:pt x="300" y="232"/>
                  </a:lnTo>
                  <a:lnTo>
                    <a:pt x="298" y="236"/>
                  </a:lnTo>
                  <a:lnTo>
                    <a:pt x="294" y="238"/>
                  </a:lnTo>
                  <a:lnTo>
                    <a:pt x="288" y="240"/>
                  </a:lnTo>
                  <a:lnTo>
                    <a:pt x="282" y="238"/>
                  </a:lnTo>
                  <a:lnTo>
                    <a:pt x="280" y="238"/>
                  </a:lnTo>
                  <a:lnTo>
                    <a:pt x="278" y="234"/>
                  </a:lnTo>
                  <a:lnTo>
                    <a:pt x="276" y="230"/>
                  </a:lnTo>
                  <a:lnTo>
                    <a:pt x="276" y="224"/>
                  </a:lnTo>
                  <a:lnTo>
                    <a:pt x="276" y="220"/>
                  </a:lnTo>
                  <a:lnTo>
                    <a:pt x="276" y="214"/>
                  </a:lnTo>
                  <a:lnTo>
                    <a:pt x="272" y="218"/>
                  </a:lnTo>
                  <a:lnTo>
                    <a:pt x="270" y="220"/>
                  </a:lnTo>
                  <a:lnTo>
                    <a:pt x="264" y="222"/>
                  </a:lnTo>
                  <a:lnTo>
                    <a:pt x="260" y="218"/>
                  </a:lnTo>
                  <a:lnTo>
                    <a:pt x="258" y="212"/>
                  </a:lnTo>
                  <a:lnTo>
                    <a:pt x="256" y="192"/>
                  </a:lnTo>
                  <a:lnTo>
                    <a:pt x="252" y="176"/>
                  </a:lnTo>
                  <a:lnTo>
                    <a:pt x="244" y="168"/>
                  </a:lnTo>
                  <a:lnTo>
                    <a:pt x="244" y="166"/>
                  </a:lnTo>
                  <a:lnTo>
                    <a:pt x="226" y="128"/>
                  </a:lnTo>
                  <a:lnTo>
                    <a:pt x="220" y="116"/>
                  </a:lnTo>
                  <a:lnTo>
                    <a:pt x="220" y="114"/>
                  </a:lnTo>
                  <a:lnTo>
                    <a:pt x="216" y="94"/>
                  </a:lnTo>
                  <a:lnTo>
                    <a:pt x="214" y="90"/>
                  </a:lnTo>
                  <a:lnTo>
                    <a:pt x="212" y="92"/>
                  </a:lnTo>
                  <a:lnTo>
                    <a:pt x="204" y="100"/>
                  </a:lnTo>
                  <a:lnTo>
                    <a:pt x="200" y="104"/>
                  </a:lnTo>
                  <a:lnTo>
                    <a:pt x="196" y="102"/>
                  </a:lnTo>
                  <a:lnTo>
                    <a:pt x="188" y="96"/>
                  </a:lnTo>
                  <a:lnTo>
                    <a:pt x="176" y="90"/>
                  </a:lnTo>
                  <a:lnTo>
                    <a:pt x="174" y="88"/>
                  </a:lnTo>
                  <a:lnTo>
                    <a:pt x="172" y="88"/>
                  </a:lnTo>
                  <a:lnTo>
                    <a:pt x="172" y="86"/>
                  </a:lnTo>
                  <a:lnTo>
                    <a:pt x="172" y="70"/>
                  </a:lnTo>
                  <a:lnTo>
                    <a:pt x="168" y="58"/>
                  </a:lnTo>
                  <a:lnTo>
                    <a:pt x="162" y="42"/>
                  </a:lnTo>
                  <a:lnTo>
                    <a:pt x="156" y="42"/>
                  </a:lnTo>
                  <a:lnTo>
                    <a:pt x="156" y="50"/>
                  </a:lnTo>
                  <a:lnTo>
                    <a:pt x="154" y="58"/>
                  </a:lnTo>
                  <a:lnTo>
                    <a:pt x="150" y="64"/>
                  </a:lnTo>
                  <a:lnTo>
                    <a:pt x="144" y="70"/>
                  </a:lnTo>
                  <a:lnTo>
                    <a:pt x="142" y="78"/>
                  </a:lnTo>
                  <a:lnTo>
                    <a:pt x="138" y="82"/>
                  </a:lnTo>
                  <a:lnTo>
                    <a:pt x="134" y="86"/>
                  </a:lnTo>
                  <a:lnTo>
                    <a:pt x="130" y="86"/>
                  </a:lnTo>
                  <a:lnTo>
                    <a:pt x="128" y="86"/>
                  </a:lnTo>
                  <a:lnTo>
                    <a:pt x="124" y="84"/>
                  </a:lnTo>
                  <a:lnTo>
                    <a:pt x="122" y="84"/>
                  </a:lnTo>
                  <a:lnTo>
                    <a:pt x="118" y="82"/>
                  </a:lnTo>
                  <a:lnTo>
                    <a:pt x="118" y="78"/>
                  </a:lnTo>
                  <a:lnTo>
                    <a:pt x="116" y="66"/>
                  </a:lnTo>
                  <a:lnTo>
                    <a:pt x="116" y="62"/>
                  </a:lnTo>
                  <a:lnTo>
                    <a:pt x="106" y="56"/>
                  </a:lnTo>
                  <a:lnTo>
                    <a:pt x="104" y="54"/>
                  </a:lnTo>
                  <a:lnTo>
                    <a:pt x="102" y="50"/>
                  </a:lnTo>
                  <a:lnTo>
                    <a:pt x="100" y="42"/>
                  </a:lnTo>
                  <a:lnTo>
                    <a:pt x="104" y="6"/>
                  </a:lnTo>
                  <a:lnTo>
                    <a:pt x="102" y="0"/>
                  </a:lnTo>
                  <a:lnTo>
                    <a:pt x="88" y="14"/>
                  </a:lnTo>
                  <a:lnTo>
                    <a:pt x="80" y="20"/>
                  </a:lnTo>
                  <a:lnTo>
                    <a:pt x="78" y="26"/>
                  </a:lnTo>
                  <a:lnTo>
                    <a:pt x="82" y="36"/>
                  </a:lnTo>
                  <a:lnTo>
                    <a:pt x="82" y="44"/>
                  </a:lnTo>
                  <a:lnTo>
                    <a:pt x="82" y="48"/>
                  </a:lnTo>
                  <a:lnTo>
                    <a:pt x="80" y="54"/>
                  </a:lnTo>
                  <a:lnTo>
                    <a:pt x="76" y="58"/>
                  </a:lnTo>
                  <a:lnTo>
                    <a:pt x="72" y="60"/>
                  </a:lnTo>
                  <a:lnTo>
                    <a:pt x="56" y="66"/>
                  </a:lnTo>
                  <a:lnTo>
                    <a:pt x="52" y="68"/>
                  </a:lnTo>
                  <a:lnTo>
                    <a:pt x="52" y="74"/>
                  </a:lnTo>
                  <a:lnTo>
                    <a:pt x="52" y="96"/>
                  </a:lnTo>
                  <a:lnTo>
                    <a:pt x="54" y="104"/>
                  </a:lnTo>
                  <a:lnTo>
                    <a:pt x="54" y="106"/>
                  </a:lnTo>
                  <a:lnTo>
                    <a:pt x="56" y="108"/>
                  </a:lnTo>
                  <a:lnTo>
                    <a:pt x="64" y="108"/>
                  </a:lnTo>
                  <a:lnTo>
                    <a:pt x="68" y="108"/>
                  </a:lnTo>
                  <a:lnTo>
                    <a:pt x="72" y="106"/>
                  </a:lnTo>
                  <a:lnTo>
                    <a:pt x="76" y="104"/>
                  </a:lnTo>
                  <a:lnTo>
                    <a:pt x="92" y="138"/>
                  </a:lnTo>
                  <a:lnTo>
                    <a:pt x="92" y="140"/>
                  </a:lnTo>
                  <a:lnTo>
                    <a:pt x="88" y="184"/>
                  </a:lnTo>
                  <a:lnTo>
                    <a:pt x="82" y="216"/>
                  </a:lnTo>
                  <a:lnTo>
                    <a:pt x="78" y="238"/>
                  </a:lnTo>
                  <a:lnTo>
                    <a:pt x="72" y="250"/>
                  </a:lnTo>
                  <a:lnTo>
                    <a:pt x="68" y="254"/>
                  </a:lnTo>
                  <a:lnTo>
                    <a:pt x="62" y="256"/>
                  </a:lnTo>
                  <a:lnTo>
                    <a:pt x="54" y="254"/>
                  </a:lnTo>
                  <a:lnTo>
                    <a:pt x="48" y="252"/>
                  </a:lnTo>
                  <a:lnTo>
                    <a:pt x="22" y="298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8" y="318"/>
                  </a:lnTo>
                  <a:lnTo>
                    <a:pt x="6" y="320"/>
                  </a:lnTo>
                  <a:lnTo>
                    <a:pt x="4" y="326"/>
                  </a:lnTo>
                  <a:lnTo>
                    <a:pt x="4" y="348"/>
                  </a:lnTo>
                  <a:lnTo>
                    <a:pt x="8" y="352"/>
                  </a:lnTo>
                  <a:lnTo>
                    <a:pt x="10" y="352"/>
                  </a:lnTo>
                  <a:lnTo>
                    <a:pt x="12" y="354"/>
                  </a:lnTo>
                  <a:lnTo>
                    <a:pt x="4" y="3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贵州"/>
            <p:cNvSpPr>
              <a:spLocks/>
            </p:cNvSpPr>
            <p:nvPr/>
          </p:nvSpPr>
          <p:spPr bwMode="auto">
            <a:xfrm>
              <a:off x="4697413" y="4408488"/>
              <a:ext cx="701675" cy="608012"/>
            </a:xfrm>
            <a:custGeom>
              <a:avLst/>
              <a:gdLst>
                <a:gd name="T0" fmla="*/ 2147483646 w 384"/>
                <a:gd name="T1" fmla="*/ 2147483646 h 332"/>
                <a:gd name="T2" fmla="*/ 2147483646 w 384"/>
                <a:gd name="T3" fmla="*/ 2147483646 h 332"/>
                <a:gd name="T4" fmla="*/ 2147483646 w 384"/>
                <a:gd name="T5" fmla="*/ 2147483646 h 332"/>
                <a:gd name="T6" fmla="*/ 2147483646 w 384"/>
                <a:gd name="T7" fmla="*/ 2147483646 h 332"/>
                <a:gd name="T8" fmla="*/ 2147483646 w 384"/>
                <a:gd name="T9" fmla="*/ 2147483646 h 332"/>
                <a:gd name="T10" fmla="*/ 2147483646 w 384"/>
                <a:gd name="T11" fmla="*/ 2147483646 h 332"/>
                <a:gd name="T12" fmla="*/ 2147483646 w 384"/>
                <a:gd name="T13" fmla="*/ 2147483646 h 332"/>
                <a:gd name="T14" fmla="*/ 2147483646 w 384"/>
                <a:gd name="T15" fmla="*/ 2147483646 h 332"/>
                <a:gd name="T16" fmla="*/ 2147483646 w 384"/>
                <a:gd name="T17" fmla="*/ 2147483646 h 332"/>
                <a:gd name="T18" fmla="*/ 2147483646 w 384"/>
                <a:gd name="T19" fmla="*/ 2147483646 h 332"/>
                <a:gd name="T20" fmla="*/ 2147483646 w 384"/>
                <a:gd name="T21" fmla="*/ 2147483646 h 332"/>
                <a:gd name="T22" fmla="*/ 2147483646 w 384"/>
                <a:gd name="T23" fmla="*/ 2147483646 h 332"/>
                <a:gd name="T24" fmla="*/ 2147483646 w 384"/>
                <a:gd name="T25" fmla="*/ 2147483646 h 332"/>
                <a:gd name="T26" fmla="*/ 2147483646 w 384"/>
                <a:gd name="T27" fmla="*/ 2147483646 h 332"/>
                <a:gd name="T28" fmla="*/ 2147483646 w 384"/>
                <a:gd name="T29" fmla="*/ 2147483646 h 332"/>
                <a:gd name="T30" fmla="*/ 2147483646 w 384"/>
                <a:gd name="T31" fmla="*/ 2147483646 h 332"/>
                <a:gd name="T32" fmla="*/ 2147483646 w 384"/>
                <a:gd name="T33" fmla="*/ 2147483646 h 332"/>
                <a:gd name="T34" fmla="*/ 2147483646 w 384"/>
                <a:gd name="T35" fmla="*/ 2147483646 h 332"/>
                <a:gd name="T36" fmla="*/ 2147483646 w 384"/>
                <a:gd name="T37" fmla="*/ 2147483646 h 332"/>
                <a:gd name="T38" fmla="*/ 2147483646 w 384"/>
                <a:gd name="T39" fmla="*/ 2147483646 h 332"/>
                <a:gd name="T40" fmla="*/ 2147483646 w 384"/>
                <a:gd name="T41" fmla="*/ 2147483646 h 332"/>
                <a:gd name="T42" fmla="*/ 0 w 384"/>
                <a:gd name="T43" fmla="*/ 2147483646 h 332"/>
                <a:gd name="T44" fmla="*/ 2147483646 w 384"/>
                <a:gd name="T45" fmla="*/ 2147483646 h 332"/>
                <a:gd name="T46" fmla="*/ 2147483646 w 384"/>
                <a:gd name="T47" fmla="*/ 2147483646 h 332"/>
                <a:gd name="T48" fmla="*/ 2147483646 w 384"/>
                <a:gd name="T49" fmla="*/ 2147483646 h 332"/>
                <a:gd name="T50" fmla="*/ 2147483646 w 384"/>
                <a:gd name="T51" fmla="*/ 2147483646 h 332"/>
                <a:gd name="T52" fmla="*/ 2147483646 w 384"/>
                <a:gd name="T53" fmla="*/ 2147483646 h 332"/>
                <a:gd name="T54" fmla="*/ 2147483646 w 384"/>
                <a:gd name="T55" fmla="*/ 2147483646 h 332"/>
                <a:gd name="T56" fmla="*/ 2147483646 w 384"/>
                <a:gd name="T57" fmla="*/ 2147483646 h 332"/>
                <a:gd name="T58" fmla="*/ 2147483646 w 384"/>
                <a:gd name="T59" fmla="*/ 2147483646 h 332"/>
                <a:gd name="T60" fmla="*/ 2147483646 w 384"/>
                <a:gd name="T61" fmla="*/ 2147483646 h 332"/>
                <a:gd name="T62" fmla="*/ 2147483646 w 384"/>
                <a:gd name="T63" fmla="*/ 2147483646 h 332"/>
                <a:gd name="T64" fmla="*/ 2147483646 w 384"/>
                <a:gd name="T65" fmla="*/ 2147483646 h 332"/>
                <a:gd name="T66" fmla="*/ 2147483646 w 384"/>
                <a:gd name="T67" fmla="*/ 2147483646 h 332"/>
                <a:gd name="T68" fmla="*/ 2147483646 w 384"/>
                <a:gd name="T69" fmla="*/ 2147483646 h 332"/>
                <a:gd name="T70" fmla="*/ 2147483646 w 384"/>
                <a:gd name="T71" fmla="*/ 2147483646 h 332"/>
                <a:gd name="T72" fmla="*/ 2147483646 w 384"/>
                <a:gd name="T73" fmla="*/ 2147483646 h 332"/>
                <a:gd name="T74" fmla="*/ 2147483646 w 384"/>
                <a:gd name="T75" fmla="*/ 2147483646 h 332"/>
                <a:gd name="T76" fmla="*/ 2147483646 w 384"/>
                <a:gd name="T77" fmla="*/ 2147483646 h 332"/>
                <a:gd name="T78" fmla="*/ 2147483646 w 384"/>
                <a:gd name="T79" fmla="*/ 2147483646 h 332"/>
                <a:gd name="T80" fmla="*/ 2147483646 w 384"/>
                <a:gd name="T81" fmla="*/ 2147483646 h 332"/>
                <a:gd name="T82" fmla="*/ 2147483646 w 384"/>
                <a:gd name="T83" fmla="*/ 2147483646 h 332"/>
                <a:gd name="T84" fmla="*/ 2147483646 w 384"/>
                <a:gd name="T85" fmla="*/ 2147483646 h 332"/>
                <a:gd name="T86" fmla="*/ 2147483646 w 384"/>
                <a:gd name="T87" fmla="*/ 2147483646 h 332"/>
                <a:gd name="T88" fmla="*/ 2147483646 w 384"/>
                <a:gd name="T89" fmla="*/ 2147483646 h 332"/>
                <a:gd name="T90" fmla="*/ 2147483646 w 384"/>
                <a:gd name="T91" fmla="*/ 2147483646 h 332"/>
                <a:gd name="T92" fmla="*/ 2147483646 w 384"/>
                <a:gd name="T93" fmla="*/ 2147483646 h 332"/>
                <a:gd name="T94" fmla="*/ 2147483646 w 384"/>
                <a:gd name="T95" fmla="*/ 2147483646 h 332"/>
                <a:gd name="T96" fmla="*/ 2147483646 w 384"/>
                <a:gd name="T97" fmla="*/ 2147483646 h 332"/>
                <a:gd name="T98" fmla="*/ 2147483646 w 384"/>
                <a:gd name="T99" fmla="*/ 2147483646 h 332"/>
                <a:gd name="T100" fmla="*/ 2147483646 w 384"/>
                <a:gd name="T101" fmla="*/ 2147483646 h 332"/>
                <a:gd name="T102" fmla="*/ 2147483646 w 384"/>
                <a:gd name="T103" fmla="*/ 2147483646 h 332"/>
                <a:gd name="T104" fmla="*/ 2147483646 w 384"/>
                <a:gd name="T105" fmla="*/ 2147483646 h 332"/>
                <a:gd name="T106" fmla="*/ 2147483646 w 384"/>
                <a:gd name="T107" fmla="*/ 2147483646 h 332"/>
                <a:gd name="T108" fmla="*/ 2147483646 w 384"/>
                <a:gd name="T109" fmla="*/ 2147483646 h 332"/>
                <a:gd name="T110" fmla="*/ 2147483646 w 384"/>
                <a:gd name="T111" fmla="*/ 2147483646 h 332"/>
                <a:gd name="T112" fmla="*/ 2147483646 w 384"/>
                <a:gd name="T113" fmla="*/ 2147483646 h 332"/>
                <a:gd name="T114" fmla="*/ 2147483646 w 384"/>
                <a:gd name="T115" fmla="*/ 2147483646 h 332"/>
                <a:gd name="T116" fmla="*/ 2147483646 w 384"/>
                <a:gd name="T117" fmla="*/ 2147483646 h 3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84" h="332">
                  <a:moveTo>
                    <a:pt x="300" y="6"/>
                  </a:moveTo>
                  <a:lnTo>
                    <a:pt x="296" y="4"/>
                  </a:lnTo>
                  <a:lnTo>
                    <a:pt x="288" y="8"/>
                  </a:lnTo>
                  <a:lnTo>
                    <a:pt x="284" y="14"/>
                  </a:lnTo>
                  <a:lnTo>
                    <a:pt x="280" y="22"/>
                  </a:lnTo>
                  <a:lnTo>
                    <a:pt x="276" y="24"/>
                  </a:lnTo>
                  <a:lnTo>
                    <a:pt x="272" y="26"/>
                  </a:lnTo>
                  <a:lnTo>
                    <a:pt x="268" y="24"/>
                  </a:lnTo>
                  <a:lnTo>
                    <a:pt x="264" y="20"/>
                  </a:lnTo>
                  <a:lnTo>
                    <a:pt x="262" y="20"/>
                  </a:lnTo>
                  <a:lnTo>
                    <a:pt x="260" y="12"/>
                  </a:lnTo>
                  <a:lnTo>
                    <a:pt x="260" y="1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52" y="0"/>
                  </a:lnTo>
                  <a:lnTo>
                    <a:pt x="250" y="8"/>
                  </a:lnTo>
                  <a:lnTo>
                    <a:pt x="250" y="20"/>
                  </a:lnTo>
                  <a:lnTo>
                    <a:pt x="248" y="20"/>
                  </a:lnTo>
                  <a:lnTo>
                    <a:pt x="240" y="34"/>
                  </a:lnTo>
                  <a:lnTo>
                    <a:pt x="238" y="36"/>
                  </a:lnTo>
                  <a:lnTo>
                    <a:pt x="236" y="36"/>
                  </a:lnTo>
                  <a:lnTo>
                    <a:pt x="216" y="34"/>
                  </a:lnTo>
                  <a:lnTo>
                    <a:pt x="216" y="36"/>
                  </a:lnTo>
                  <a:lnTo>
                    <a:pt x="208" y="44"/>
                  </a:lnTo>
                  <a:lnTo>
                    <a:pt x="212" y="50"/>
                  </a:lnTo>
                  <a:lnTo>
                    <a:pt x="206" y="58"/>
                  </a:lnTo>
                  <a:lnTo>
                    <a:pt x="188" y="58"/>
                  </a:lnTo>
                  <a:lnTo>
                    <a:pt x="188" y="56"/>
                  </a:lnTo>
                  <a:lnTo>
                    <a:pt x="188" y="54"/>
                  </a:lnTo>
                  <a:lnTo>
                    <a:pt x="184" y="52"/>
                  </a:lnTo>
                  <a:lnTo>
                    <a:pt x="182" y="58"/>
                  </a:lnTo>
                  <a:lnTo>
                    <a:pt x="180" y="60"/>
                  </a:lnTo>
                  <a:lnTo>
                    <a:pt x="168" y="60"/>
                  </a:lnTo>
                  <a:lnTo>
                    <a:pt x="160" y="54"/>
                  </a:lnTo>
                  <a:lnTo>
                    <a:pt x="160" y="52"/>
                  </a:lnTo>
                  <a:lnTo>
                    <a:pt x="160" y="50"/>
                  </a:lnTo>
                  <a:lnTo>
                    <a:pt x="146" y="48"/>
                  </a:lnTo>
                  <a:lnTo>
                    <a:pt x="136" y="52"/>
                  </a:lnTo>
                  <a:lnTo>
                    <a:pt x="132" y="56"/>
                  </a:lnTo>
                  <a:lnTo>
                    <a:pt x="148" y="74"/>
                  </a:lnTo>
                  <a:lnTo>
                    <a:pt x="168" y="80"/>
                  </a:lnTo>
                  <a:lnTo>
                    <a:pt x="170" y="82"/>
                  </a:lnTo>
                  <a:lnTo>
                    <a:pt x="180" y="92"/>
                  </a:lnTo>
                  <a:lnTo>
                    <a:pt x="176" y="108"/>
                  </a:lnTo>
                  <a:lnTo>
                    <a:pt x="176" y="110"/>
                  </a:lnTo>
                  <a:lnTo>
                    <a:pt x="162" y="120"/>
                  </a:lnTo>
                  <a:lnTo>
                    <a:pt x="162" y="122"/>
                  </a:lnTo>
                  <a:lnTo>
                    <a:pt x="160" y="122"/>
                  </a:lnTo>
                  <a:lnTo>
                    <a:pt x="138" y="128"/>
                  </a:lnTo>
                  <a:lnTo>
                    <a:pt x="124" y="130"/>
                  </a:lnTo>
                  <a:lnTo>
                    <a:pt x="114" y="126"/>
                  </a:lnTo>
                  <a:lnTo>
                    <a:pt x="110" y="126"/>
                  </a:lnTo>
                  <a:lnTo>
                    <a:pt x="104" y="134"/>
                  </a:lnTo>
                  <a:lnTo>
                    <a:pt x="94" y="142"/>
                  </a:lnTo>
                  <a:lnTo>
                    <a:pt x="92" y="142"/>
                  </a:lnTo>
                  <a:lnTo>
                    <a:pt x="78" y="148"/>
                  </a:lnTo>
                  <a:lnTo>
                    <a:pt x="60" y="142"/>
                  </a:lnTo>
                  <a:lnTo>
                    <a:pt x="24" y="144"/>
                  </a:lnTo>
                  <a:lnTo>
                    <a:pt x="16" y="146"/>
                  </a:lnTo>
                  <a:lnTo>
                    <a:pt x="16" y="148"/>
                  </a:lnTo>
                  <a:lnTo>
                    <a:pt x="8" y="148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8" y="192"/>
                  </a:lnTo>
                  <a:lnTo>
                    <a:pt x="18" y="196"/>
                  </a:lnTo>
                  <a:lnTo>
                    <a:pt x="22" y="200"/>
                  </a:lnTo>
                  <a:lnTo>
                    <a:pt x="28" y="192"/>
                  </a:lnTo>
                  <a:lnTo>
                    <a:pt x="28" y="190"/>
                  </a:lnTo>
                  <a:lnTo>
                    <a:pt x="30" y="190"/>
                  </a:lnTo>
                  <a:lnTo>
                    <a:pt x="42" y="188"/>
                  </a:lnTo>
                  <a:lnTo>
                    <a:pt x="44" y="188"/>
                  </a:lnTo>
                  <a:lnTo>
                    <a:pt x="56" y="192"/>
                  </a:lnTo>
                  <a:lnTo>
                    <a:pt x="68" y="220"/>
                  </a:lnTo>
                  <a:lnTo>
                    <a:pt x="66" y="220"/>
                  </a:lnTo>
                  <a:lnTo>
                    <a:pt x="62" y="236"/>
                  </a:lnTo>
                  <a:lnTo>
                    <a:pt x="58" y="244"/>
                  </a:lnTo>
                  <a:lnTo>
                    <a:pt x="58" y="246"/>
                  </a:lnTo>
                  <a:lnTo>
                    <a:pt x="52" y="260"/>
                  </a:lnTo>
                  <a:lnTo>
                    <a:pt x="52" y="276"/>
                  </a:lnTo>
                  <a:lnTo>
                    <a:pt x="62" y="286"/>
                  </a:lnTo>
                  <a:lnTo>
                    <a:pt x="76" y="296"/>
                  </a:lnTo>
                  <a:lnTo>
                    <a:pt x="76" y="298"/>
                  </a:lnTo>
                  <a:lnTo>
                    <a:pt x="78" y="298"/>
                  </a:lnTo>
                  <a:lnTo>
                    <a:pt x="68" y="320"/>
                  </a:lnTo>
                  <a:lnTo>
                    <a:pt x="66" y="332"/>
                  </a:lnTo>
                  <a:lnTo>
                    <a:pt x="68" y="330"/>
                  </a:lnTo>
                  <a:lnTo>
                    <a:pt x="70" y="330"/>
                  </a:lnTo>
                  <a:lnTo>
                    <a:pt x="78" y="326"/>
                  </a:lnTo>
                  <a:lnTo>
                    <a:pt x="92" y="318"/>
                  </a:lnTo>
                  <a:lnTo>
                    <a:pt x="108" y="320"/>
                  </a:lnTo>
                  <a:lnTo>
                    <a:pt x="110" y="320"/>
                  </a:lnTo>
                  <a:lnTo>
                    <a:pt x="134" y="330"/>
                  </a:lnTo>
                  <a:lnTo>
                    <a:pt x="160" y="330"/>
                  </a:lnTo>
                  <a:lnTo>
                    <a:pt x="168" y="320"/>
                  </a:lnTo>
                  <a:lnTo>
                    <a:pt x="182" y="312"/>
                  </a:lnTo>
                  <a:lnTo>
                    <a:pt x="196" y="302"/>
                  </a:lnTo>
                  <a:lnTo>
                    <a:pt x="196" y="300"/>
                  </a:lnTo>
                  <a:lnTo>
                    <a:pt x="206" y="298"/>
                  </a:lnTo>
                  <a:lnTo>
                    <a:pt x="216" y="290"/>
                  </a:lnTo>
                  <a:lnTo>
                    <a:pt x="228" y="274"/>
                  </a:lnTo>
                  <a:lnTo>
                    <a:pt x="246" y="280"/>
                  </a:lnTo>
                  <a:lnTo>
                    <a:pt x="248" y="280"/>
                  </a:lnTo>
                  <a:lnTo>
                    <a:pt x="248" y="282"/>
                  </a:lnTo>
                  <a:lnTo>
                    <a:pt x="252" y="290"/>
                  </a:lnTo>
                  <a:lnTo>
                    <a:pt x="256" y="292"/>
                  </a:lnTo>
                  <a:lnTo>
                    <a:pt x="266" y="292"/>
                  </a:lnTo>
                  <a:lnTo>
                    <a:pt x="268" y="292"/>
                  </a:lnTo>
                  <a:lnTo>
                    <a:pt x="274" y="292"/>
                  </a:lnTo>
                  <a:lnTo>
                    <a:pt x="276" y="292"/>
                  </a:lnTo>
                  <a:lnTo>
                    <a:pt x="276" y="294"/>
                  </a:lnTo>
                  <a:lnTo>
                    <a:pt x="288" y="298"/>
                  </a:lnTo>
                  <a:lnTo>
                    <a:pt x="292" y="298"/>
                  </a:lnTo>
                  <a:lnTo>
                    <a:pt x="294" y="296"/>
                  </a:lnTo>
                  <a:lnTo>
                    <a:pt x="296" y="290"/>
                  </a:lnTo>
                  <a:lnTo>
                    <a:pt x="296" y="288"/>
                  </a:lnTo>
                  <a:lnTo>
                    <a:pt x="302" y="284"/>
                  </a:lnTo>
                  <a:lnTo>
                    <a:pt x="312" y="276"/>
                  </a:lnTo>
                  <a:lnTo>
                    <a:pt x="314" y="276"/>
                  </a:lnTo>
                  <a:lnTo>
                    <a:pt x="322" y="276"/>
                  </a:lnTo>
                  <a:lnTo>
                    <a:pt x="324" y="268"/>
                  </a:lnTo>
                  <a:lnTo>
                    <a:pt x="330" y="262"/>
                  </a:lnTo>
                  <a:lnTo>
                    <a:pt x="336" y="258"/>
                  </a:lnTo>
                  <a:lnTo>
                    <a:pt x="342" y="256"/>
                  </a:lnTo>
                  <a:lnTo>
                    <a:pt x="346" y="252"/>
                  </a:lnTo>
                  <a:lnTo>
                    <a:pt x="348" y="252"/>
                  </a:lnTo>
                  <a:lnTo>
                    <a:pt x="352" y="248"/>
                  </a:lnTo>
                  <a:lnTo>
                    <a:pt x="352" y="246"/>
                  </a:lnTo>
                  <a:lnTo>
                    <a:pt x="354" y="246"/>
                  </a:lnTo>
                  <a:lnTo>
                    <a:pt x="366" y="244"/>
                  </a:lnTo>
                  <a:lnTo>
                    <a:pt x="374" y="244"/>
                  </a:lnTo>
                  <a:lnTo>
                    <a:pt x="376" y="240"/>
                  </a:lnTo>
                  <a:lnTo>
                    <a:pt x="380" y="236"/>
                  </a:lnTo>
                  <a:lnTo>
                    <a:pt x="384" y="228"/>
                  </a:lnTo>
                  <a:lnTo>
                    <a:pt x="382" y="228"/>
                  </a:lnTo>
                  <a:lnTo>
                    <a:pt x="376" y="218"/>
                  </a:lnTo>
                  <a:lnTo>
                    <a:pt x="372" y="206"/>
                  </a:lnTo>
                  <a:lnTo>
                    <a:pt x="372" y="204"/>
                  </a:lnTo>
                  <a:lnTo>
                    <a:pt x="376" y="188"/>
                  </a:lnTo>
                  <a:lnTo>
                    <a:pt x="376" y="180"/>
                  </a:lnTo>
                  <a:lnTo>
                    <a:pt x="380" y="174"/>
                  </a:lnTo>
                  <a:lnTo>
                    <a:pt x="380" y="160"/>
                  </a:lnTo>
                  <a:lnTo>
                    <a:pt x="378" y="158"/>
                  </a:lnTo>
                  <a:lnTo>
                    <a:pt x="372" y="156"/>
                  </a:lnTo>
                  <a:lnTo>
                    <a:pt x="348" y="166"/>
                  </a:lnTo>
                  <a:lnTo>
                    <a:pt x="348" y="140"/>
                  </a:lnTo>
                  <a:lnTo>
                    <a:pt x="350" y="136"/>
                  </a:lnTo>
                  <a:lnTo>
                    <a:pt x="356" y="132"/>
                  </a:lnTo>
                  <a:lnTo>
                    <a:pt x="372" y="120"/>
                  </a:lnTo>
                  <a:lnTo>
                    <a:pt x="366" y="92"/>
                  </a:lnTo>
                  <a:lnTo>
                    <a:pt x="366" y="84"/>
                  </a:lnTo>
                  <a:lnTo>
                    <a:pt x="366" y="78"/>
                  </a:lnTo>
                  <a:lnTo>
                    <a:pt x="368" y="74"/>
                  </a:lnTo>
                  <a:lnTo>
                    <a:pt x="372" y="68"/>
                  </a:lnTo>
                  <a:lnTo>
                    <a:pt x="372" y="64"/>
                  </a:lnTo>
                  <a:lnTo>
                    <a:pt x="364" y="64"/>
                  </a:lnTo>
                  <a:lnTo>
                    <a:pt x="360" y="64"/>
                  </a:lnTo>
                  <a:lnTo>
                    <a:pt x="356" y="76"/>
                  </a:lnTo>
                  <a:lnTo>
                    <a:pt x="352" y="80"/>
                  </a:lnTo>
                  <a:lnTo>
                    <a:pt x="348" y="82"/>
                  </a:lnTo>
                  <a:lnTo>
                    <a:pt x="346" y="82"/>
                  </a:lnTo>
                  <a:lnTo>
                    <a:pt x="338" y="76"/>
                  </a:lnTo>
                  <a:lnTo>
                    <a:pt x="336" y="76"/>
                  </a:lnTo>
                  <a:lnTo>
                    <a:pt x="336" y="74"/>
                  </a:lnTo>
                  <a:lnTo>
                    <a:pt x="334" y="68"/>
                  </a:lnTo>
                  <a:lnTo>
                    <a:pt x="332" y="60"/>
                  </a:lnTo>
                  <a:lnTo>
                    <a:pt x="332" y="64"/>
                  </a:lnTo>
                  <a:lnTo>
                    <a:pt x="316" y="64"/>
                  </a:lnTo>
                  <a:lnTo>
                    <a:pt x="316" y="60"/>
                  </a:lnTo>
                  <a:lnTo>
                    <a:pt x="312" y="52"/>
                  </a:lnTo>
                  <a:lnTo>
                    <a:pt x="312" y="40"/>
                  </a:lnTo>
                  <a:lnTo>
                    <a:pt x="304" y="24"/>
                  </a:lnTo>
                  <a:lnTo>
                    <a:pt x="304" y="12"/>
                  </a:lnTo>
                  <a:lnTo>
                    <a:pt x="30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广西"/>
            <p:cNvSpPr>
              <a:spLocks/>
            </p:cNvSpPr>
            <p:nvPr/>
          </p:nvSpPr>
          <p:spPr bwMode="auto">
            <a:xfrm>
              <a:off x="4811713" y="4781550"/>
              <a:ext cx="917575" cy="698500"/>
            </a:xfrm>
            <a:custGeom>
              <a:avLst/>
              <a:gdLst>
                <a:gd name="T0" fmla="*/ 2147483646 w 502"/>
                <a:gd name="T1" fmla="*/ 2147483646 h 382"/>
                <a:gd name="T2" fmla="*/ 2147483646 w 502"/>
                <a:gd name="T3" fmla="*/ 2147483646 h 382"/>
                <a:gd name="T4" fmla="*/ 2147483646 w 502"/>
                <a:gd name="T5" fmla="*/ 2147483646 h 382"/>
                <a:gd name="T6" fmla="*/ 2147483646 w 502"/>
                <a:gd name="T7" fmla="*/ 2147483646 h 382"/>
                <a:gd name="T8" fmla="*/ 2147483646 w 502"/>
                <a:gd name="T9" fmla="*/ 2147483646 h 382"/>
                <a:gd name="T10" fmla="*/ 2147483646 w 502"/>
                <a:gd name="T11" fmla="*/ 2147483646 h 382"/>
                <a:gd name="T12" fmla="*/ 2147483646 w 502"/>
                <a:gd name="T13" fmla="*/ 2147483646 h 382"/>
                <a:gd name="T14" fmla="*/ 2147483646 w 502"/>
                <a:gd name="T15" fmla="*/ 2147483646 h 382"/>
                <a:gd name="T16" fmla="*/ 2147483646 w 502"/>
                <a:gd name="T17" fmla="*/ 2147483646 h 382"/>
                <a:gd name="T18" fmla="*/ 2147483646 w 502"/>
                <a:gd name="T19" fmla="*/ 2147483646 h 382"/>
                <a:gd name="T20" fmla="*/ 2147483646 w 502"/>
                <a:gd name="T21" fmla="*/ 2147483646 h 382"/>
                <a:gd name="T22" fmla="*/ 2147483646 w 502"/>
                <a:gd name="T23" fmla="*/ 2147483646 h 382"/>
                <a:gd name="T24" fmla="*/ 2147483646 w 502"/>
                <a:gd name="T25" fmla="*/ 2147483646 h 382"/>
                <a:gd name="T26" fmla="*/ 2147483646 w 502"/>
                <a:gd name="T27" fmla="*/ 2147483646 h 382"/>
                <a:gd name="T28" fmla="*/ 2147483646 w 502"/>
                <a:gd name="T29" fmla="*/ 2147483646 h 382"/>
                <a:gd name="T30" fmla="*/ 2147483646 w 502"/>
                <a:gd name="T31" fmla="*/ 2147483646 h 382"/>
                <a:gd name="T32" fmla="*/ 2147483646 w 502"/>
                <a:gd name="T33" fmla="*/ 2147483646 h 382"/>
                <a:gd name="T34" fmla="*/ 2147483646 w 502"/>
                <a:gd name="T35" fmla="*/ 2147483646 h 382"/>
                <a:gd name="T36" fmla="*/ 2147483646 w 502"/>
                <a:gd name="T37" fmla="*/ 2147483646 h 382"/>
                <a:gd name="T38" fmla="*/ 2147483646 w 502"/>
                <a:gd name="T39" fmla="*/ 2147483646 h 382"/>
                <a:gd name="T40" fmla="*/ 2147483646 w 502"/>
                <a:gd name="T41" fmla="*/ 2147483646 h 382"/>
                <a:gd name="T42" fmla="*/ 2147483646 w 502"/>
                <a:gd name="T43" fmla="*/ 2147483646 h 382"/>
                <a:gd name="T44" fmla="*/ 2147483646 w 502"/>
                <a:gd name="T45" fmla="*/ 2147483646 h 382"/>
                <a:gd name="T46" fmla="*/ 2147483646 w 502"/>
                <a:gd name="T47" fmla="*/ 2147483646 h 382"/>
                <a:gd name="T48" fmla="*/ 2147483646 w 502"/>
                <a:gd name="T49" fmla="*/ 2147483646 h 382"/>
                <a:gd name="T50" fmla="*/ 2147483646 w 502"/>
                <a:gd name="T51" fmla="*/ 2147483646 h 382"/>
                <a:gd name="T52" fmla="*/ 2147483646 w 502"/>
                <a:gd name="T53" fmla="*/ 2147483646 h 382"/>
                <a:gd name="T54" fmla="*/ 2147483646 w 502"/>
                <a:gd name="T55" fmla="*/ 2147483646 h 382"/>
                <a:gd name="T56" fmla="*/ 2147483646 w 502"/>
                <a:gd name="T57" fmla="*/ 2147483646 h 382"/>
                <a:gd name="T58" fmla="*/ 2147483646 w 502"/>
                <a:gd name="T59" fmla="*/ 2147483646 h 382"/>
                <a:gd name="T60" fmla="*/ 2147483646 w 502"/>
                <a:gd name="T61" fmla="*/ 2147483646 h 382"/>
                <a:gd name="T62" fmla="*/ 2147483646 w 502"/>
                <a:gd name="T63" fmla="*/ 2147483646 h 382"/>
                <a:gd name="T64" fmla="*/ 2147483646 w 502"/>
                <a:gd name="T65" fmla="*/ 2147483646 h 382"/>
                <a:gd name="T66" fmla="*/ 2147483646 w 502"/>
                <a:gd name="T67" fmla="*/ 2147483646 h 382"/>
                <a:gd name="T68" fmla="*/ 2147483646 w 502"/>
                <a:gd name="T69" fmla="*/ 2147483646 h 382"/>
                <a:gd name="T70" fmla="*/ 2147483646 w 502"/>
                <a:gd name="T71" fmla="*/ 2147483646 h 382"/>
                <a:gd name="T72" fmla="*/ 2147483646 w 502"/>
                <a:gd name="T73" fmla="*/ 2147483646 h 382"/>
                <a:gd name="T74" fmla="*/ 2147483646 w 502"/>
                <a:gd name="T75" fmla="*/ 2147483646 h 382"/>
                <a:gd name="T76" fmla="*/ 2147483646 w 502"/>
                <a:gd name="T77" fmla="*/ 2147483646 h 382"/>
                <a:gd name="T78" fmla="*/ 2147483646 w 502"/>
                <a:gd name="T79" fmla="*/ 2147483646 h 382"/>
                <a:gd name="T80" fmla="*/ 2147483646 w 502"/>
                <a:gd name="T81" fmla="*/ 2147483646 h 382"/>
                <a:gd name="T82" fmla="*/ 2147483646 w 502"/>
                <a:gd name="T83" fmla="*/ 2147483646 h 382"/>
                <a:gd name="T84" fmla="*/ 2147483646 w 502"/>
                <a:gd name="T85" fmla="*/ 2147483646 h 382"/>
                <a:gd name="T86" fmla="*/ 2147483646 w 502"/>
                <a:gd name="T87" fmla="*/ 2147483646 h 382"/>
                <a:gd name="T88" fmla="*/ 2147483646 w 502"/>
                <a:gd name="T89" fmla="*/ 2147483646 h 382"/>
                <a:gd name="T90" fmla="*/ 2147483646 w 502"/>
                <a:gd name="T91" fmla="*/ 2147483646 h 382"/>
                <a:gd name="T92" fmla="*/ 2147483646 w 502"/>
                <a:gd name="T93" fmla="*/ 2147483646 h 382"/>
                <a:gd name="T94" fmla="*/ 2147483646 w 502"/>
                <a:gd name="T95" fmla="*/ 2147483646 h 382"/>
                <a:gd name="T96" fmla="*/ 2147483646 w 502"/>
                <a:gd name="T97" fmla="*/ 2147483646 h 382"/>
                <a:gd name="T98" fmla="*/ 2147483646 w 502"/>
                <a:gd name="T99" fmla="*/ 2147483646 h 382"/>
                <a:gd name="T100" fmla="*/ 2147483646 w 502"/>
                <a:gd name="T101" fmla="*/ 2147483646 h 382"/>
                <a:gd name="T102" fmla="*/ 2147483646 w 502"/>
                <a:gd name="T103" fmla="*/ 2147483646 h 382"/>
                <a:gd name="T104" fmla="*/ 2147483646 w 502"/>
                <a:gd name="T105" fmla="*/ 2147483646 h 382"/>
                <a:gd name="T106" fmla="*/ 2147483646 w 502"/>
                <a:gd name="T107" fmla="*/ 2147483646 h 382"/>
                <a:gd name="T108" fmla="*/ 2147483646 w 502"/>
                <a:gd name="T109" fmla="*/ 2147483646 h 382"/>
                <a:gd name="T110" fmla="*/ 2147483646 w 502"/>
                <a:gd name="T111" fmla="*/ 2147483646 h 3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02" h="382">
                  <a:moveTo>
                    <a:pt x="402" y="8"/>
                  </a:moveTo>
                  <a:lnTo>
                    <a:pt x="402" y="10"/>
                  </a:lnTo>
                  <a:lnTo>
                    <a:pt x="404" y="12"/>
                  </a:lnTo>
                  <a:lnTo>
                    <a:pt x="394" y="28"/>
                  </a:lnTo>
                  <a:lnTo>
                    <a:pt x="386" y="34"/>
                  </a:lnTo>
                  <a:lnTo>
                    <a:pt x="378" y="36"/>
                  </a:lnTo>
                  <a:lnTo>
                    <a:pt x="376" y="36"/>
                  </a:lnTo>
                  <a:lnTo>
                    <a:pt x="368" y="30"/>
                  </a:lnTo>
                  <a:lnTo>
                    <a:pt x="360" y="32"/>
                  </a:lnTo>
                  <a:lnTo>
                    <a:pt x="344" y="44"/>
                  </a:lnTo>
                  <a:lnTo>
                    <a:pt x="340" y="44"/>
                  </a:lnTo>
                  <a:lnTo>
                    <a:pt x="336" y="42"/>
                  </a:lnTo>
                  <a:lnTo>
                    <a:pt x="328" y="32"/>
                  </a:lnTo>
                  <a:lnTo>
                    <a:pt x="322" y="42"/>
                  </a:lnTo>
                  <a:lnTo>
                    <a:pt x="316" y="48"/>
                  </a:lnTo>
                  <a:lnTo>
                    <a:pt x="306" y="48"/>
                  </a:lnTo>
                  <a:lnTo>
                    <a:pt x="294" y="52"/>
                  </a:lnTo>
                  <a:lnTo>
                    <a:pt x="282" y="60"/>
                  </a:lnTo>
                  <a:lnTo>
                    <a:pt x="278" y="60"/>
                  </a:lnTo>
                  <a:lnTo>
                    <a:pt x="274" y="64"/>
                  </a:lnTo>
                  <a:lnTo>
                    <a:pt x="270" y="70"/>
                  </a:lnTo>
                  <a:lnTo>
                    <a:pt x="270" y="72"/>
                  </a:lnTo>
                  <a:lnTo>
                    <a:pt x="270" y="74"/>
                  </a:lnTo>
                  <a:lnTo>
                    <a:pt x="276" y="82"/>
                  </a:lnTo>
                  <a:lnTo>
                    <a:pt x="254" y="80"/>
                  </a:lnTo>
                  <a:lnTo>
                    <a:pt x="242" y="90"/>
                  </a:lnTo>
                  <a:lnTo>
                    <a:pt x="240" y="94"/>
                  </a:lnTo>
                  <a:lnTo>
                    <a:pt x="238" y="100"/>
                  </a:lnTo>
                  <a:lnTo>
                    <a:pt x="236" y="102"/>
                  </a:lnTo>
                  <a:lnTo>
                    <a:pt x="224" y="102"/>
                  </a:lnTo>
                  <a:lnTo>
                    <a:pt x="210" y="96"/>
                  </a:lnTo>
                  <a:lnTo>
                    <a:pt x="206" y="96"/>
                  </a:lnTo>
                  <a:lnTo>
                    <a:pt x="194" y="98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78" y="84"/>
                  </a:lnTo>
                  <a:lnTo>
                    <a:pt x="170" y="80"/>
                  </a:lnTo>
                  <a:lnTo>
                    <a:pt x="162" y="92"/>
                  </a:lnTo>
                  <a:lnTo>
                    <a:pt x="160" y="92"/>
                  </a:lnTo>
                  <a:lnTo>
                    <a:pt x="150" y="100"/>
                  </a:lnTo>
                  <a:lnTo>
                    <a:pt x="148" y="100"/>
                  </a:lnTo>
                  <a:lnTo>
                    <a:pt x="148" y="102"/>
                  </a:lnTo>
                  <a:lnTo>
                    <a:pt x="146" y="102"/>
                  </a:lnTo>
                  <a:lnTo>
                    <a:pt x="138" y="104"/>
                  </a:lnTo>
                  <a:lnTo>
                    <a:pt x="126" y="116"/>
                  </a:lnTo>
                  <a:lnTo>
                    <a:pt x="112" y="122"/>
                  </a:lnTo>
                  <a:lnTo>
                    <a:pt x="102" y="134"/>
                  </a:lnTo>
                  <a:lnTo>
                    <a:pt x="70" y="134"/>
                  </a:lnTo>
                  <a:lnTo>
                    <a:pt x="46" y="124"/>
                  </a:lnTo>
                  <a:lnTo>
                    <a:pt x="32" y="124"/>
                  </a:lnTo>
                  <a:lnTo>
                    <a:pt x="20" y="130"/>
                  </a:lnTo>
                  <a:lnTo>
                    <a:pt x="18" y="130"/>
                  </a:lnTo>
                  <a:lnTo>
                    <a:pt x="10" y="132"/>
                  </a:lnTo>
                  <a:lnTo>
                    <a:pt x="2" y="138"/>
                  </a:lnTo>
                  <a:lnTo>
                    <a:pt x="0" y="142"/>
                  </a:lnTo>
                  <a:lnTo>
                    <a:pt x="0" y="152"/>
                  </a:lnTo>
                  <a:lnTo>
                    <a:pt x="4" y="158"/>
                  </a:lnTo>
                  <a:lnTo>
                    <a:pt x="22" y="152"/>
                  </a:lnTo>
                  <a:lnTo>
                    <a:pt x="30" y="154"/>
                  </a:lnTo>
                  <a:lnTo>
                    <a:pt x="40" y="158"/>
                  </a:lnTo>
                  <a:lnTo>
                    <a:pt x="42" y="158"/>
                  </a:lnTo>
                  <a:lnTo>
                    <a:pt x="42" y="160"/>
                  </a:lnTo>
                  <a:lnTo>
                    <a:pt x="42" y="186"/>
                  </a:lnTo>
                  <a:lnTo>
                    <a:pt x="46" y="188"/>
                  </a:lnTo>
                  <a:lnTo>
                    <a:pt x="64" y="188"/>
                  </a:lnTo>
                  <a:lnTo>
                    <a:pt x="74" y="184"/>
                  </a:lnTo>
                  <a:lnTo>
                    <a:pt x="76" y="184"/>
                  </a:lnTo>
                  <a:lnTo>
                    <a:pt x="86" y="180"/>
                  </a:lnTo>
                  <a:lnTo>
                    <a:pt x="94" y="176"/>
                  </a:lnTo>
                  <a:lnTo>
                    <a:pt x="98" y="176"/>
                  </a:lnTo>
                  <a:lnTo>
                    <a:pt x="100" y="178"/>
                  </a:lnTo>
                  <a:lnTo>
                    <a:pt x="104" y="188"/>
                  </a:lnTo>
                  <a:lnTo>
                    <a:pt x="106" y="216"/>
                  </a:lnTo>
                  <a:lnTo>
                    <a:pt x="106" y="218"/>
                  </a:lnTo>
                  <a:lnTo>
                    <a:pt x="92" y="232"/>
                  </a:lnTo>
                  <a:lnTo>
                    <a:pt x="92" y="234"/>
                  </a:lnTo>
                  <a:lnTo>
                    <a:pt x="74" y="242"/>
                  </a:lnTo>
                  <a:lnTo>
                    <a:pt x="70" y="248"/>
                  </a:lnTo>
                  <a:lnTo>
                    <a:pt x="72" y="252"/>
                  </a:lnTo>
                  <a:lnTo>
                    <a:pt x="106" y="256"/>
                  </a:lnTo>
                  <a:lnTo>
                    <a:pt x="108" y="258"/>
                  </a:lnTo>
                  <a:lnTo>
                    <a:pt x="122" y="266"/>
                  </a:lnTo>
                  <a:lnTo>
                    <a:pt x="152" y="264"/>
                  </a:lnTo>
                  <a:lnTo>
                    <a:pt x="152" y="268"/>
                  </a:lnTo>
                  <a:lnTo>
                    <a:pt x="154" y="284"/>
                  </a:lnTo>
                  <a:lnTo>
                    <a:pt x="154" y="286"/>
                  </a:lnTo>
                  <a:lnTo>
                    <a:pt x="140" y="300"/>
                  </a:lnTo>
                  <a:lnTo>
                    <a:pt x="140" y="312"/>
                  </a:lnTo>
                  <a:lnTo>
                    <a:pt x="142" y="320"/>
                  </a:lnTo>
                  <a:lnTo>
                    <a:pt x="144" y="326"/>
                  </a:lnTo>
                  <a:lnTo>
                    <a:pt x="150" y="330"/>
                  </a:lnTo>
                  <a:lnTo>
                    <a:pt x="174" y="344"/>
                  </a:lnTo>
                  <a:lnTo>
                    <a:pt x="194" y="356"/>
                  </a:lnTo>
                  <a:lnTo>
                    <a:pt x="212" y="348"/>
                  </a:lnTo>
                  <a:lnTo>
                    <a:pt x="214" y="348"/>
                  </a:lnTo>
                  <a:lnTo>
                    <a:pt x="216" y="348"/>
                  </a:lnTo>
                  <a:lnTo>
                    <a:pt x="242" y="368"/>
                  </a:lnTo>
                  <a:lnTo>
                    <a:pt x="246" y="368"/>
                  </a:lnTo>
                  <a:lnTo>
                    <a:pt x="252" y="360"/>
                  </a:lnTo>
                  <a:lnTo>
                    <a:pt x="254" y="360"/>
                  </a:lnTo>
                  <a:lnTo>
                    <a:pt x="254" y="358"/>
                  </a:lnTo>
                  <a:lnTo>
                    <a:pt x="256" y="358"/>
                  </a:lnTo>
                  <a:lnTo>
                    <a:pt x="270" y="360"/>
                  </a:lnTo>
                  <a:lnTo>
                    <a:pt x="274" y="334"/>
                  </a:lnTo>
                  <a:lnTo>
                    <a:pt x="294" y="368"/>
                  </a:lnTo>
                  <a:lnTo>
                    <a:pt x="310" y="370"/>
                  </a:lnTo>
                  <a:lnTo>
                    <a:pt x="312" y="370"/>
                  </a:lnTo>
                  <a:lnTo>
                    <a:pt x="314" y="370"/>
                  </a:lnTo>
                  <a:lnTo>
                    <a:pt x="314" y="372"/>
                  </a:lnTo>
                  <a:lnTo>
                    <a:pt x="314" y="382"/>
                  </a:lnTo>
                  <a:lnTo>
                    <a:pt x="320" y="380"/>
                  </a:lnTo>
                  <a:lnTo>
                    <a:pt x="346" y="346"/>
                  </a:lnTo>
                  <a:lnTo>
                    <a:pt x="358" y="362"/>
                  </a:lnTo>
                  <a:lnTo>
                    <a:pt x="358" y="356"/>
                  </a:lnTo>
                  <a:lnTo>
                    <a:pt x="366" y="340"/>
                  </a:lnTo>
                  <a:lnTo>
                    <a:pt x="372" y="328"/>
                  </a:lnTo>
                  <a:lnTo>
                    <a:pt x="392" y="328"/>
                  </a:lnTo>
                  <a:lnTo>
                    <a:pt x="396" y="304"/>
                  </a:lnTo>
                  <a:lnTo>
                    <a:pt x="398" y="304"/>
                  </a:lnTo>
                  <a:lnTo>
                    <a:pt x="400" y="306"/>
                  </a:lnTo>
                  <a:lnTo>
                    <a:pt x="414" y="308"/>
                  </a:lnTo>
                  <a:lnTo>
                    <a:pt x="416" y="300"/>
                  </a:lnTo>
                  <a:lnTo>
                    <a:pt x="410" y="288"/>
                  </a:lnTo>
                  <a:lnTo>
                    <a:pt x="410" y="286"/>
                  </a:lnTo>
                  <a:lnTo>
                    <a:pt x="414" y="276"/>
                  </a:lnTo>
                  <a:lnTo>
                    <a:pt x="414" y="274"/>
                  </a:lnTo>
                  <a:lnTo>
                    <a:pt x="416" y="274"/>
                  </a:lnTo>
                  <a:lnTo>
                    <a:pt x="458" y="252"/>
                  </a:lnTo>
                  <a:lnTo>
                    <a:pt x="456" y="230"/>
                  </a:lnTo>
                  <a:lnTo>
                    <a:pt x="456" y="228"/>
                  </a:lnTo>
                  <a:lnTo>
                    <a:pt x="464" y="212"/>
                  </a:lnTo>
                  <a:lnTo>
                    <a:pt x="466" y="210"/>
                  </a:lnTo>
                  <a:lnTo>
                    <a:pt x="478" y="180"/>
                  </a:lnTo>
                  <a:lnTo>
                    <a:pt x="490" y="168"/>
                  </a:lnTo>
                  <a:lnTo>
                    <a:pt x="496" y="156"/>
                  </a:lnTo>
                  <a:lnTo>
                    <a:pt x="502" y="146"/>
                  </a:lnTo>
                  <a:lnTo>
                    <a:pt x="496" y="134"/>
                  </a:lnTo>
                  <a:lnTo>
                    <a:pt x="496" y="132"/>
                  </a:lnTo>
                  <a:lnTo>
                    <a:pt x="496" y="120"/>
                  </a:lnTo>
                  <a:lnTo>
                    <a:pt x="490" y="120"/>
                  </a:lnTo>
                  <a:lnTo>
                    <a:pt x="478" y="126"/>
                  </a:lnTo>
                  <a:lnTo>
                    <a:pt x="472" y="128"/>
                  </a:lnTo>
                  <a:lnTo>
                    <a:pt x="468" y="128"/>
                  </a:lnTo>
                  <a:lnTo>
                    <a:pt x="460" y="126"/>
                  </a:lnTo>
                  <a:lnTo>
                    <a:pt x="454" y="122"/>
                  </a:lnTo>
                  <a:lnTo>
                    <a:pt x="452" y="118"/>
                  </a:lnTo>
                  <a:lnTo>
                    <a:pt x="450" y="114"/>
                  </a:lnTo>
                  <a:lnTo>
                    <a:pt x="452" y="98"/>
                  </a:lnTo>
                  <a:lnTo>
                    <a:pt x="446" y="98"/>
                  </a:lnTo>
                  <a:lnTo>
                    <a:pt x="442" y="102"/>
                  </a:lnTo>
                  <a:lnTo>
                    <a:pt x="432" y="112"/>
                  </a:lnTo>
                  <a:lnTo>
                    <a:pt x="428" y="114"/>
                  </a:lnTo>
                  <a:lnTo>
                    <a:pt x="424" y="114"/>
                  </a:lnTo>
                  <a:lnTo>
                    <a:pt x="422" y="108"/>
                  </a:lnTo>
                  <a:lnTo>
                    <a:pt x="422" y="100"/>
                  </a:lnTo>
                  <a:lnTo>
                    <a:pt x="422" y="92"/>
                  </a:lnTo>
                  <a:lnTo>
                    <a:pt x="424" y="88"/>
                  </a:lnTo>
                  <a:lnTo>
                    <a:pt x="426" y="86"/>
                  </a:lnTo>
                  <a:lnTo>
                    <a:pt x="428" y="86"/>
                  </a:lnTo>
                  <a:lnTo>
                    <a:pt x="444" y="58"/>
                  </a:lnTo>
                  <a:lnTo>
                    <a:pt x="448" y="48"/>
                  </a:lnTo>
                  <a:lnTo>
                    <a:pt x="450" y="36"/>
                  </a:lnTo>
                  <a:lnTo>
                    <a:pt x="442" y="28"/>
                  </a:lnTo>
                  <a:lnTo>
                    <a:pt x="440" y="22"/>
                  </a:lnTo>
                  <a:lnTo>
                    <a:pt x="440" y="12"/>
                  </a:lnTo>
                  <a:lnTo>
                    <a:pt x="440" y="8"/>
                  </a:lnTo>
                  <a:lnTo>
                    <a:pt x="438" y="4"/>
                  </a:lnTo>
                  <a:lnTo>
                    <a:pt x="434" y="0"/>
                  </a:lnTo>
                  <a:lnTo>
                    <a:pt x="432" y="2"/>
                  </a:lnTo>
                  <a:lnTo>
                    <a:pt x="430" y="6"/>
                  </a:lnTo>
                  <a:lnTo>
                    <a:pt x="426" y="8"/>
                  </a:lnTo>
                  <a:lnTo>
                    <a:pt x="422" y="10"/>
                  </a:lnTo>
                  <a:lnTo>
                    <a:pt x="416" y="8"/>
                  </a:lnTo>
                  <a:lnTo>
                    <a:pt x="410" y="8"/>
                  </a:lnTo>
                  <a:lnTo>
                    <a:pt x="40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重庆"/>
            <p:cNvSpPr>
              <a:spLocks/>
            </p:cNvSpPr>
            <p:nvPr/>
          </p:nvSpPr>
          <p:spPr bwMode="auto">
            <a:xfrm>
              <a:off x="4938713" y="4013200"/>
              <a:ext cx="519112" cy="527050"/>
            </a:xfrm>
            <a:custGeom>
              <a:avLst/>
              <a:gdLst>
                <a:gd name="T0" fmla="*/ 2147483646 w 284"/>
                <a:gd name="T1" fmla="*/ 2147483646 h 288"/>
                <a:gd name="T2" fmla="*/ 2147483646 w 284"/>
                <a:gd name="T3" fmla="*/ 2147483646 h 288"/>
                <a:gd name="T4" fmla="*/ 2147483646 w 284"/>
                <a:gd name="T5" fmla="*/ 2147483646 h 288"/>
                <a:gd name="T6" fmla="*/ 2147483646 w 284"/>
                <a:gd name="T7" fmla="*/ 2147483646 h 288"/>
                <a:gd name="T8" fmla="*/ 2147483646 w 284"/>
                <a:gd name="T9" fmla="*/ 2147483646 h 288"/>
                <a:gd name="T10" fmla="*/ 2147483646 w 284"/>
                <a:gd name="T11" fmla="*/ 2147483646 h 288"/>
                <a:gd name="T12" fmla="*/ 2147483646 w 284"/>
                <a:gd name="T13" fmla="*/ 2147483646 h 288"/>
                <a:gd name="T14" fmla="*/ 2147483646 w 284"/>
                <a:gd name="T15" fmla="*/ 2147483646 h 288"/>
                <a:gd name="T16" fmla="*/ 2147483646 w 284"/>
                <a:gd name="T17" fmla="*/ 2147483646 h 288"/>
                <a:gd name="T18" fmla="*/ 2147483646 w 284"/>
                <a:gd name="T19" fmla="*/ 2147483646 h 288"/>
                <a:gd name="T20" fmla="*/ 2147483646 w 284"/>
                <a:gd name="T21" fmla="*/ 2147483646 h 288"/>
                <a:gd name="T22" fmla="*/ 2147483646 w 284"/>
                <a:gd name="T23" fmla="*/ 2147483646 h 288"/>
                <a:gd name="T24" fmla="*/ 2147483646 w 284"/>
                <a:gd name="T25" fmla="*/ 2147483646 h 288"/>
                <a:gd name="T26" fmla="*/ 2147483646 w 284"/>
                <a:gd name="T27" fmla="*/ 2147483646 h 288"/>
                <a:gd name="T28" fmla="*/ 2147483646 w 284"/>
                <a:gd name="T29" fmla="*/ 2147483646 h 288"/>
                <a:gd name="T30" fmla="*/ 2147483646 w 284"/>
                <a:gd name="T31" fmla="*/ 2147483646 h 288"/>
                <a:gd name="T32" fmla="*/ 2147483646 w 284"/>
                <a:gd name="T33" fmla="*/ 2147483646 h 288"/>
                <a:gd name="T34" fmla="*/ 2147483646 w 284"/>
                <a:gd name="T35" fmla="*/ 2147483646 h 288"/>
                <a:gd name="T36" fmla="*/ 2147483646 w 284"/>
                <a:gd name="T37" fmla="*/ 2147483646 h 288"/>
                <a:gd name="T38" fmla="*/ 2147483646 w 284"/>
                <a:gd name="T39" fmla="*/ 2147483646 h 288"/>
                <a:gd name="T40" fmla="*/ 2147483646 w 284"/>
                <a:gd name="T41" fmla="*/ 2147483646 h 288"/>
                <a:gd name="T42" fmla="*/ 2147483646 w 284"/>
                <a:gd name="T43" fmla="*/ 2147483646 h 288"/>
                <a:gd name="T44" fmla="*/ 2147483646 w 284"/>
                <a:gd name="T45" fmla="*/ 2147483646 h 288"/>
                <a:gd name="T46" fmla="*/ 2147483646 w 284"/>
                <a:gd name="T47" fmla="*/ 2147483646 h 288"/>
                <a:gd name="T48" fmla="*/ 2147483646 w 284"/>
                <a:gd name="T49" fmla="*/ 2147483646 h 288"/>
                <a:gd name="T50" fmla="*/ 2147483646 w 284"/>
                <a:gd name="T51" fmla="*/ 2147483646 h 288"/>
                <a:gd name="T52" fmla="*/ 2147483646 w 284"/>
                <a:gd name="T53" fmla="*/ 2147483646 h 288"/>
                <a:gd name="T54" fmla="*/ 2147483646 w 284"/>
                <a:gd name="T55" fmla="*/ 2147483646 h 288"/>
                <a:gd name="T56" fmla="*/ 2147483646 w 284"/>
                <a:gd name="T57" fmla="*/ 2147483646 h 288"/>
                <a:gd name="T58" fmla="*/ 2147483646 w 284"/>
                <a:gd name="T59" fmla="*/ 2147483646 h 288"/>
                <a:gd name="T60" fmla="*/ 2147483646 w 284"/>
                <a:gd name="T61" fmla="*/ 2147483646 h 288"/>
                <a:gd name="T62" fmla="*/ 2147483646 w 284"/>
                <a:gd name="T63" fmla="*/ 2147483646 h 288"/>
                <a:gd name="T64" fmla="*/ 2147483646 w 284"/>
                <a:gd name="T65" fmla="*/ 2147483646 h 288"/>
                <a:gd name="T66" fmla="*/ 2147483646 w 284"/>
                <a:gd name="T67" fmla="*/ 2147483646 h 288"/>
                <a:gd name="T68" fmla="*/ 2147483646 w 284"/>
                <a:gd name="T69" fmla="*/ 2147483646 h 288"/>
                <a:gd name="T70" fmla="*/ 2147483646 w 284"/>
                <a:gd name="T71" fmla="*/ 2147483646 h 288"/>
                <a:gd name="T72" fmla="*/ 2147483646 w 284"/>
                <a:gd name="T73" fmla="*/ 2147483646 h 288"/>
                <a:gd name="T74" fmla="*/ 2147483646 w 284"/>
                <a:gd name="T75" fmla="*/ 2147483646 h 288"/>
                <a:gd name="T76" fmla="*/ 2147483646 w 284"/>
                <a:gd name="T77" fmla="*/ 2147483646 h 288"/>
                <a:gd name="T78" fmla="*/ 2147483646 w 284"/>
                <a:gd name="T79" fmla="*/ 2147483646 h 288"/>
                <a:gd name="T80" fmla="*/ 2147483646 w 284"/>
                <a:gd name="T81" fmla="*/ 2147483646 h 288"/>
                <a:gd name="T82" fmla="*/ 2147483646 w 284"/>
                <a:gd name="T83" fmla="*/ 2147483646 h 288"/>
                <a:gd name="T84" fmla="*/ 2147483646 w 284"/>
                <a:gd name="T85" fmla="*/ 2147483646 h 288"/>
                <a:gd name="T86" fmla="*/ 2147483646 w 284"/>
                <a:gd name="T87" fmla="*/ 2147483646 h 288"/>
                <a:gd name="T88" fmla="*/ 2147483646 w 284"/>
                <a:gd name="T89" fmla="*/ 2147483646 h 288"/>
                <a:gd name="T90" fmla="*/ 2147483646 w 284"/>
                <a:gd name="T91" fmla="*/ 2147483646 h 288"/>
                <a:gd name="T92" fmla="*/ 2147483646 w 284"/>
                <a:gd name="T93" fmla="*/ 2147483646 h 288"/>
                <a:gd name="T94" fmla="*/ 2147483646 w 284"/>
                <a:gd name="T95" fmla="*/ 2147483646 h 288"/>
                <a:gd name="T96" fmla="*/ 2147483646 w 284"/>
                <a:gd name="T97" fmla="*/ 2147483646 h 288"/>
                <a:gd name="T98" fmla="*/ 2147483646 w 284"/>
                <a:gd name="T99" fmla="*/ 2147483646 h 288"/>
                <a:gd name="T100" fmla="*/ 2147483646 w 284"/>
                <a:gd name="T101" fmla="*/ 2147483646 h 288"/>
                <a:gd name="T102" fmla="*/ 2147483646 w 284"/>
                <a:gd name="T103" fmla="*/ 2147483646 h 2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4" h="288">
                  <a:moveTo>
                    <a:pt x="284" y="58"/>
                  </a:moveTo>
                  <a:lnTo>
                    <a:pt x="278" y="44"/>
                  </a:lnTo>
                  <a:lnTo>
                    <a:pt x="268" y="32"/>
                  </a:lnTo>
                  <a:lnTo>
                    <a:pt x="260" y="30"/>
                  </a:lnTo>
                  <a:lnTo>
                    <a:pt x="258" y="30"/>
                  </a:lnTo>
                  <a:lnTo>
                    <a:pt x="258" y="28"/>
                  </a:lnTo>
                  <a:lnTo>
                    <a:pt x="250" y="24"/>
                  </a:lnTo>
                  <a:lnTo>
                    <a:pt x="248" y="24"/>
                  </a:lnTo>
                  <a:lnTo>
                    <a:pt x="244" y="26"/>
                  </a:lnTo>
                  <a:lnTo>
                    <a:pt x="234" y="28"/>
                  </a:lnTo>
                  <a:lnTo>
                    <a:pt x="232" y="26"/>
                  </a:lnTo>
                  <a:lnTo>
                    <a:pt x="222" y="22"/>
                  </a:lnTo>
                  <a:lnTo>
                    <a:pt x="220" y="22"/>
                  </a:lnTo>
                  <a:lnTo>
                    <a:pt x="220" y="20"/>
                  </a:lnTo>
                  <a:lnTo>
                    <a:pt x="212" y="12"/>
                  </a:lnTo>
                  <a:lnTo>
                    <a:pt x="204" y="4"/>
                  </a:lnTo>
                  <a:lnTo>
                    <a:pt x="196" y="0"/>
                  </a:lnTo>
                  <a:lnTo>
                    <a:pt x="188" y="8"/>
                  </a:lnTo>
                  <a:lnTo>
                    <a:pt x="176" y="16"/>
                  </a:lnTo>
                  <a:lnTo>
                    <a:pt x="172" y="40"/>
                  </a:lnTo>
                  <a:lnTo>
                    <a:pt x="162" y="58"/>
                  </a:lnTo>
                  <a:lnTo>
                    <a:pt x="162" y="60"/>
                  </a:lnTo>
                  <a:lnTo>
                    <a:pt x="154" y="68"/>
                  </a:lnTo>
                  <a:lnTo>
                    <a:pt x="144" y="86"/>
                  </a:lnTo>
                  <a:lnTo>
                    <a:pt x="144" y="88"/>
                  </a:lnTo>
                  <a:lnTo>
                    <a:pt x="124" y="104"/>
                  </a:lnTo>
                  <a:lnTo>
                    <a:pt x="116" y="118"/>
                  </a:lnTo>
                  <a:lnTo>
                    <a:pt x="114" y="120"/>
                  </a:lnTo>
                  <a:lnTo>
                    <a:pt x="110" y="124"/>
                  </a:lnTo>
                  <a:lnTo>
                    <a:pt x="96" y="132"/>
                  </a:lnTo>
                  <a:lnTo>
                    <a:pt x="88" y="144"/>
                  </a:lnTo>
                  <a:lnTo>
                    <a:pt x="74" y="164"/>
                  </a:lnTo>
                  <a:lnTo>
                    <a:pt x="72" y="164"/>
                  </a:lnTo>
                  <a:lnTo>
                    <a:pt x="8" y="160"/>
                  </a:lnTo>
                  <a:lnTo>
                    <a:pt x="0" y="168"/>
                  </a:lnTo>
                  <a:lnTo>
                    <a:pt x="0" y="180"/>
                  </a:lnTo>
                  <a:lnTo>
                    <a:pt x="6" y="208"/>
                  </a:lnTo>
                  <a:lnTo>
                    <a:pt x="20" y="226"/>
                  </a:lnTo>
                  <a:lnTo>
                    <a:pt x="32" y="232"/>
                  </a:lnTo>
                  <a:lnTo>
                    <a:pt x="32" y="234"/>
                  </a:lnTo>
                  <a:lnTo>
                    <a:pt x="40" y="244"/>
                  </a:lnTo>
                  <a:lnTo>
                    <a:pt x="42" y="252"/>
                  </a:lnTo>
                  <a:lnTo>
                    <a:pt x="42" y="262"/>
                  </a:lnTo>
                  <a:lnTo>
                    <a:pt x="38" y="266"/>
                  </a:lnTo>
                  <a:lnTo>
                    <a:pt x="40" y="268"/>
                  </a:lnTo>
                  <a:lnTo>
                    <a:pt x="44" y="268"/>
                  </a:lnTo>
                  <a:lnTo>
                    <a:pt x="48" y="258"/>
                  </a:lnTo>
                  <a:lnTo>
                    <a:pt x="50" y="258"/>
                  </a:lnTo>
                  <a:lnTo>
                    <a:pt x="62" y="262"/>
                  </a:lnTo>
                  <a:lnTo>
                    <a:pt x="64" y="266"/>
                  </a:lnTo>
                  <a:lnTo>
                    <a:pt x="70" y="266"/>
                  </a:lnTo>
                  <a:lnTo>
                    <a:pt x="68" y="260"/>
                  </a:lnTo>
                  <a:lnTo>
                    <a:pt x="76" y="246"/>
                  </a:lnTo>
                  <a:lnTo>
                    <a:pt x="78" y="244"/>
                  </a:lnTo>
                  <a:lnTo>
                    <a:pt x="80" y="242"/>
                  </a:lnTo>
                  <a:lnTo>
                    <a:pt x="88" y="242"/>
                  </a:lnTo>
                  <a:lnTo>
                    <a:pt x="102" y="242"/>
                  </a:lnTo>
                  <a:lnTo>
                    <a:pt x="110" y="232"/>
                  </a:lnTo>
                  <a:lnTo>
                    <a:pt x="110" y="222"/>
                  </a:lnTo>
                  <a:lnTo>
                    <a:pt x="112" y="212"/>
                  </a:lnTo>
                  <a:lnTo>
                    <a:pt x="114" y="210"/>
                  </a:lnTo>
                  <a:lnTo>
                    <a:pt x="120" y="206"/>
                  </a:lnTo>
                  <a:lnTo>
                    <a:pt x="122" y="206"/>
                  </a:lnTo>
                  <a:lnTo>
                    <a:pt x="134" y="208"/>
                  </a:lnTo>
                  <a:lnTo>
                    <a:pt x="134" y="210"/>
                  </a:lnTo>
                  <a:lnTo>
                    <a:pt x="136" y="220"/>
                  </a:lnTo>
                  <a:lnTo>
                    <a:pt x="136" y="224"/>
                  </a:lnTo>
                  <a:lnTo>
                    <a:pt x="138" y="232"/>
                  </a:lnTo>
                  <a:lnTo>
                    <a:pt x="140" y="232"/>
                  </a:lnTo>
                  <a:lnTo>
                    <a:pt x="144" y="226"/>
                  </a:lnTo>
                  <a:lnTo>
                    <a:pt x="152" y="216"/>
                  </a:lnTo>
                  <a:lnTo>
                    <a:pt x="160" y="212"/>
                  </a:lnTo>
                  <a:lnTo>
                    <a:pt x="162" y="212"/>
                  </a:lnTo>
                  <a:lnTo>
                    <a:pt x="162" y="210"/>
                  </a:lnTo>
                  <a:lnTo>
                    <a:pt x="172" y="214"/>
                  </a:lnTo>
                  <a:lnTo>
                    <a:pt x="174" y="214"/>
                  </a:lnTo>
                  <a:lnTo>
                    <a:pt x="176" y="214"/>
                  </a:lnTo>
                  <a:lnTo>
                    <a:pt x="180" y="226"/>
                  </a:lnTo>
                  <a:lnTo>
                    <a:pt x="180" y="236"/>
                  </a:lnTo>
                  <a:lnTo>
                    <a:pt x="188" y="252"/>
                  </a:lnTo>
                  <a:lnTo>
                    <a:pt x="188" y="254"/>
                  </a:lnTo>
                  <a:lnTo>
                    <a:pt x="188" y="264"/>
                  </a:lnTo>
                  <a:lnTo>
                    <a:pt x="192" y="270"/>
                  </a:lnTo>
                  <a:lnTo>
                    <a:pt x="194" y="270"/>
                  </a:lnTo>
                  <a:lnTo>
                    <a:pt x="196" y="266"/>
                  </a:lnTo>
                  <a:lnTo>
                    <a:pt x="198" y="264"/>
                  </a:lnTo>
                  <a:lnTo>
                    <a:pt x="208" y="270"/>
                  </a:lnTo>
                  <a:lnTo>
                    <a:pt x="208" y="272"/>
                  </a:lnTo>
                  <a:lnTo>
                    <a:pt x="212" y="286"/>
                  </a:lnTo>
                  <a:lnTo>
                    <a:pt x="216" y="288"/>
                  </a:lnTo>
                  <a:lnTo>
                    <a:pt x="216" y="286"/>
                  </a:lnTo>
                  <a:lnTo>
                    <a:pt x="220" y="276"/>
                  </a:lnTo>
                  <a:lnTo>
                    <a:pt x="222" y="274"/>
                  </a:lnTo>
                  <a:lnTo>
                    <a:pt x="224" y="274"/>
                  </a:lnTo>
                  <a:lnTo>
                    <a:pt x="228" y="270"/>
                  </a:lnTo>
                  <a:lnTo>
                    <a:pt x="230" y="270"/>
                  </a:lnTo>
                  <a:lnTo>
                    <a:pt x="236" y="270"/>
                  </a:lnTo>
                  <a:lnTo>
                    <a:pt x="236" y="266"/>
                  </a:lnTo>
                  <a:lnTo>
                    <a:pt x="236" y="264"/>
                  </a:lnTo>
                  <a:lnTo>
                    <a:pt x="232" y="226"/>
                  </a:lnTo>
                  <a:lnTo>
                    <a:pt x="216" y="202"/>
                  </a:lnTo>
                  <a:lnTo>
                    <a:pt x="188" y="168"/>
                  </a:lnTo>
                  <a:lnTo>
                    <a:pt x="186" y="168"/>
                  </a:lnTo>
                  <a:lnTo>
                    <a:pt x="184" y="146"/>
                  </a:lnTo>
                  <a:lnTo>
                    <a:pt x="176" y="128"/>
                  </a:lnTo>
                  <a:lnTo>
                    <a:pt x="174" y="128"/>
                  </a:lnTo>
                  <a:lnTo>
                    <a:pt x="176" y="126"/>
                  </a:lnTo>
                  <a:lnTo>
                    <a:pt x="180" y="104"/>
                  </a:lnTo>
                  <a:lnTo>
                    <a:pt x="182" y="104"/>
                  </a:lnTo>
                  <a:lnTo>
                    <a:pt x="184" y="104"/>
                  </a:lnTo>
                  <a:lnTo>
                    <a:pt x="234" y="102"/>
                  </a:lnTo>
                  <a:lnTo>
                    <a:pt x="260" y="88"/>
                  </a:lnTo>
                  <a:lnTo>
                    <a:pt x="262" y="86"/>
                  </a:lnTo>
                  <a:lnTo>
                    <a:pt x="274" y="82"/>
                  </a:lnTo>
                  <a:lnTo>
                    <a:pt x="278" y="78"/>
                  </a:lnTo>
                  <a:lnTo>
                    <a:pt x="280" y="76"/>
                  </a:lnTo>
                  <a:lnTo>
                    <a:pt x="282" y="68"/>
                  </a:lnTo>
                  <a:lnTo>
                    <a:pt x="284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陕西"/>
            <p:cNvSpPr>
              <a:spLocks/>
            </p:cNvSpPr>
            <p:nvPr/>
          </p:nvSpPr>
          <p:spPr bwMode="auto">
            <a:xfrm>
              <a:off x="4938713" y="2990850"/>
              <a:ext cx="592137" cy="1055688"/>
            </a:xfrm>
            <a:custGeom>
              <a:avLst/>
              <a:gdLst>
                <a:gd name="T0" fmla="*/ 2147483646 w 324"/>
                <a:gd name="T1" fmla="*/ 2147483646 h 578"/>
                <a:gd name="T2" fmla="*/ 2147483646 w 324"/>
                <a:gd name="T3" fmla="*/ 2147483646 h 578"/>
                <a:gd name="T4" fmla="*/ 2147483646 w 324"/>
                <a:gd name="T5" fmla="*/ 2147483646 h 578"/>
                <a:gd name="T6" fmla="*/ 2147483646 w 324"/>
                <a:gd name="T7" fmla="*/ 2147483646 h 578"/>
                <a:gd name="T8" fmla="*/ 2147483646 w 324"/>
                <a:gd name="T9" fmla="*/ 2147483646 h 578"/>
                <a:gd name="T10" fmla="*/ 2147483646 w 324"/>
                <a:gd name="T11" fmla="*/ 2147483646 h 578"/>
                <a:gd name="T12" fmla="*/ 2147483646 w 324"/>
                <a:gd name="T13" fmla="*/ 2147483646 h 578"/>
                <a:gd name="T14" fmla="*/ 2147483646 w 324"/>
                <a:gd name="T15" fmla="*/ 2147483646 h 578"/>
                <a:gd name="T16" fmla="*/ 2147483646 w 324"/>
                <a:gd name="T17" fmla="*/ 2147483646 h 578"/>
                <a:gd name="T18" fmla="*/ 2147483646 w 324"/>
                <a:gd name="T19" fmla="*/ 2147483646 h 578"/>
                <a:gd name="T20" fmla="*/ 2147483646 w 324"/>
                <a:gd name="T21" fmla="*/ 2147483646 h 578"/>
                <a:gd name="T22" fmla="*/ 2147483646 w 324"/>
                <a:gd name="T23" fmla="*/ 2147483646 h 578"/>
                <a:gd name="T24" fmla="*/ 2147483646 w 324"/>
                <a:gd name="T25" fmla="*/ 2147483646 h 578"/>
                <a:gd name="T26" fmla="*/ 2147483646 w 324"/>
                <a:gd name="T27" fmla="*/ 2147483646 h 578"/>
                <a:gd name="T28" fmla="*/ 2147483646 w 324"/>
                <a:gd name="T29" fmla="*/ 2147483646 h 578"/>
                <a:gd name="T30" fmla="*/ 2147483646 w 324"/>
                <a:gd name="T31" fmla="*/ 2147483646 h 578"/>
                <a:gd name="T32" fmla="*/ 2147483646 w 324"/>
                <a:gd name="T33" fmla="*/ 2147483646 h 578"/>
                <a:gd name="T34" fmla="*/ 2147483646 w 324"/>
                <a:gd name="T35" fmla="*/ 2147483646 h 578"/>
                <a:gd name="T36" fmla="*/ 2147483646 w 324"/>
                <a:gd name="T37" fmla="*/ 2147483646 h 578"/>
                <a:gd name="T38" fmla="*/ 2147483646 w 324"/>
                <a:gd name="T39" fmla="*/ 2147483646 h 578"/>
                <a:gd name="T40" fmla="*/ 2147483646 w 324"/>
                <a:gd name="T41" fmla="*/ 2147483646 h 578"/>
                <a:gd name="T42" fmla="*/ 2147483646 w 324"/>
                <a:gd name="T43" fmla="*/ 2147483646 h 578"/>
                <a:gd name="T44" fmla="*/ 2147483646 w 324"/>
                <a:gd name="T45" fmla="*/ 2147483646 h 578"/>
                <a:gd name="T46" fmla="*/ 2147483646 w 324"/>
                <a:gd name="T47" fmla="*/ 2147483646 h 578"/>
                <a:gd name="T48" fmla="*/ 2147483646 w 324"/>
                <a:gd name="T49" fmla="*/ 2147483646 h 578"/>
                <a:gd name="T50" fmla="*/ 2147483646 w 324"/>
                <a:gd name="T51" fmla="*/ 2147483646 h 578"/>
                <a:gd name="T52" fmla="*/ 2147483646 w 324"/>
                <a:gd name="T53" fmla="*/ 2147483646 h 578"/>
                <a:gd name="T54" fmla="*/ 2147483646 w 324"/>
                <a:gd name="T55" fmla="*/ 2147483646 h 578"/>
                <a:gd name="T56" fmla="*/ 2147483646 w 324"/>
                <a:gd name="T57" fmla="*/ 2147483646 h 578"/>
                <a:gd name="T58" fmla="*/ 2147483646 w 324"/>
                <a:gd name="T59" fmla="*/ 2147483646 h 578"/>
                <a:gd name="T60" fmla="*/ 2147483646 w 324"/>
                <a:gd name="T61" fmla="*/ 2147483646 h 578"/>
                <a:gd name="T62" fmla="*/ 2147483646 w 324"/>
                <a:gd name="T63" fmla="*/ 2147483646 h 578"/>
                <a:gd name="T64" fmla="*/ 2147483646 w 324"/>
                <a:gd name="T65" fmla="*/ 2147483646 h 578"/>
                <a:gd name="T66" fmla="*/ 2147483646 w 324"/>
                <a:gd name="T67" fmla="*/ 2147483646 h 578"/>
                <a:gd name="T68" fmla="*/ 2147483646 w 324"/>
                <a:gd name="T69" fmla="*/ 2147483646 h 578"/>
                <a:gd name="T70" fmla="*/ 2147483646 w 324"/>
                <a:gd name="T71" fmla="*/ 2147483646 h 578"/>
                <a:gd name="T72" fmla="*/ 2147483646 w 324"/>
                <a:gd name="T73" fmla="*/ 2147483646 h 578"/>
                <a:gd name="T74" fmla="*/ 2147483646 w 324"/>
                <a:gd name="T75" fmla="*/ 2147483646 h 578"/>
                <a:gd name="T76" fmla="*/ 2147483646 w 324"/>
                <a:gd name="T77" fmla="*/ 2147483646 h 578"/>
                <a:gd name="T78" fmla="*/ 2147483646 w 324"/>
                <a:gd name="T79" fmla="*/ 2147483646 h 578"/>
                <a:gd name="T80" fmla="*/ 2147483646 w 324"/>
                <a:gd name="T81" fmla="*/ 2147483646 h 578"/>
                <a:gd name="T82" fmla="*/ 2147483646 w 324"/>
                <a:gd name="T83" fmla="*/ 2147483646 h 578"/>
                <a:gd name="T84" fmla="*/ 2147483646 w 324"/>
                <a:gd name="T85" fmla="*/ 2147483646 h 578"/>
                <a:gd name="T86" fmla="*/ 2147483646 w 324"/>
                <a:gd name="T87" fmla="*/ 2147483646 h 578"/>
                <a:gd name="T88" fmla="*/ 2147483646 w 324"/>
                <a:gd name="T89" fmla="*/ 2147483646 h 578"/>
                <a:gd name="T90" fmla="*/ 2147483646 w 324"/>
                <a:gd name="T91" fmla="*/ 2147483646 h 578"/>
                <a:gd name="T92" fmla="*/ 2147483646 w 324"/>
                <a:gd name="T93" fmla="*/ 2147483646 h 578"/>
                <a:gd name="T94" fmla="*/ 2147483646 w 324"/>
                <a:gd name="T95" fmla="*/ 2147483646 h 578"/>
                <a:gd name="T96" fmla="*/ 2147483646 w 324"/>
                <a:gd name="T97" fmla="*/ 2147483646 h 578"/>
                <a:gd name="T98" fmla="*/ 2147483646 w 324"/>
                <a:gd name="T99" fmla="*/ 2147483646 h 578"/>
                <a:gd name="T100" fmla="*/ 2147483646 w 324"/>
                <a:gd name="T101" fmla="*/ 2147483646 h 57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4" h="578">
                  <a:moveTo>
                    <a:pt x="108" y="132"/>
                  </a:moveTo>
                  <a:lnTo>
                    <a:pt x="104" y="130"/>
                  </a:lnTo>
                  <a:lnTo>
                    <a:pt x="96" y="180"/>
                  </a:lnTo>
                  <a:lnTo>
                    <a:pt x="108" y="196"/>
                  </a:lnTo>
                  <a:lnTo>
                    <a:pt x="122" y="200"/>
                  </a:lnTo>
                  <a:lnTo>
                    <a:pt x="124" y="202"/>
                  </a:lnTo>
                  <a:lnTo>
                    <a:pt x="140" y="216"/>
                  </a:lnTo>
                  <a:lnTo>
                    <a:pt x="164" y="220"/>
                  </a:lnTo>
                  <a:lnTo>
                    <a:pt x="176" y="228"/>
                  </a:lnTo>
                  <a:lnTo>
                    <a:pt x="176" y="230"/>
                  </a:lnTo>
                  <a:lnTo>
                    <a:pt x="186" y="244"/>
                  </a:lnTo>
                  <a:lnTo>
                    <a:pt x="188" y="244"/>
                  </a:lnTo>
                  <a:lnTo>
                    <a:pt x="186" y="246"/>
                  </a:lnTo>
                  <a:lnTo>
                    <a:pt x="178" y="260"/>
                  </a:lnTo>
                  <a:lnTo>
                    <a:pt x="178" y="264"/>
                  </a:lnTo>
                  <a:lnTo>
                    <a:pt x="176" y="272"/>
                  </a:lnTo>
                  <a:lnTo>
                    <a:pt x="178" y="272"/>
                  </a:lnTo>
                  <a:lnTo>
                    <a:pt x="178" y="286"/>
                  </a:lnTo>
                  <a:lnTo>
                    <a:pt x="176" y="288"/>
                  </a:lnTo>
                  <a:lnTo>
                    <a:pt x="170" y="312"/>
                  </a:lnTo>
                  <a:lnTo>
                    <a:pt x="168" y="316"/>
                  </a:lnTo>
                  <a:lnTo>
                    <a:pt x="164" y="314"/>
                  </a:lnTo>
                  <a:lnTo>
                    <a:pt x="154" y="312"/>
                  </a:lnTo>
                  <a:lnTo>
                    <a:pt x="140" y="312"/>
                  </a:lnTo>
                  <a:lnTo>
                    <a:pt x="128" y="316"/>
                  </a:lnTo>
                  <a:lnTo>
                    <a:pt x="116" y="328"/>
                  </a:lnTo>
                  <a:lnTo>
                    <a:pt x="112" y="332"/>
                  </a:lnTo>
                  <a:lnTo>
                    <a:pt x="130" y="340"/>
                  </a:lnTo>
                  <a:lnTo>
                    <a:pt x="128" y="344"/>
                  </a:lnTo>
                  <a:lnTo>
                    <a:pt x="124" y="350"/>
                  </a:lnTo>
                  <a:lnTo>
                    <a:pt x="116" y="354"/>
                  </a:lnTo>
                  <a:lnTo>
                    <a:pt x="106" y="354"/>
                  </a:lnTo>
                  <a:lnTo>
                    <a:pt x="88" y="348"/>
                  </a:lnTo>
                  <a:lnTo>
                    <a:pt x="70" y="338"/>
                  </a:lnTo>
                  <a:lnTo>
                    <a:pt x="64" y="338"/>
                  </a:lnTo>
                  <a:lnTo>
                    <a:pt x="44" y="366"/>
                  </a:lnTo>
                  <a:lnTo>
                    <a:pt x="40" y="376"/>
                  </a:lnTo>
                  <a:lnTo>
                    <a:pt x="40" y="392"/>
                  </a:lnTo>
                  <a:lnTo>
                    <a:pt x="48" y="406"/>
                  </a:lnTo>
                  <a:lnTo>
                    <a:pt x="48" y="408"/>
                  </a:lnTo>
                  <a:lnTo>
                    <a:pt x="52" y="420"/>
                  </a:lnTo>
                  <a:lnTo>
                    <a:pt x="52" y="422"/>
                  </a:lnTo>
                  <a:lnTo>
                    <a:pt x="52" y="440"/>
                  </a:lnTo>
                  <a:lnTo>
                    <a:pt x="52" y="442"/>
                  </a:lnTo>
                  <a:lnTo>
                    <a:pt x="54" y="444"/>
                  </a:lnTo>
                  <a:lnTo>
                    <a:pt x="40" y="446"/>
                  </a:lnTo>
                  <a:lnTo>
                    <a:pt x="16" y="446"/>
                  </a:lnTo>
                  <a:lnTo>
                    <a:pt x="6" y="454"/>
                  </a:lnTo>
                  <a:lnTo>
                    <a:pt x="0" y="462"/>
                  </a:lnTo>
                  <a:lnTo>
                    <a:pt x="2" y="462"/>
                  </a:lnTo>
                  <a:lnTo>
                    <a:pt x="6" y="486"/>
                  </a:lnTo>
                  <a:lnTo>
                    <a:pt x="8" y="486"/>
                  </a:lnTo>
                  <a:lnTo>
                    <a:pt x="8" y="496"/>
                  </a:lnTo>
                  <a:lnTo>
                    <a:pt x="12" y="508"/>
                  </a:lnTo>
                  <a:lnTo>
                    <a:pt x="30" y="518"/>
                  </a:lnTo>
                  <a:lnTo>
                    <a:pt x="54" y="512"/>
                  </a:lnTo>
                  <a:lnTo>
                    <a:pt x="66" y="504"/>
                  </a:lnTo>
                  <a:lnTo>
                    <a:pt x="68" y="504"/>
                  </a:lnTo>
                  <a:lnTo>
                    <a:pt x="80" y="504"/>
                  </a:lnTo>
                  <a:lnTo>
                    <a:pt x="86" y="520"/>
                  </a:lnTo>
                  <a:lnTo>
                    <a:pt x="92" y="526"/>
                  </a:lnTo>
                  <a:lnTo>
                    <a:pt x="94" y="532"/>
                  </a:lnTo>
                  <a:lnTo>
                    <a:pt x="100" y="532"/>
                  </a:lnTo>
                  <a:lnTo>
                    <a:pt x="102" y="532"/>
                  </a:lnTo>
                  <a:lnTo>
                    <a:pt x="104" y="532"/>
                  </a:lnTo>
                  <a:lnTo>
                    <a:pt x="104" y="530"/>
                  </a:lnTo>
                  <a:lnTo>
                    <a:pt x="116" y="520"/>
                  </a:lnTo>
                  <a:lnTo>
                    <a:pt x="126" y="540"/>
                  </a:lnTo>
                  <a:lnTo>
                    <a:pt x="136" y="546"/>
                  </a:lnTo>
                  <a:lnTo>
                    <a:pt x="152" y="546"/>
                  </a:lnTo>
                  <a:lnTo>
                    <a:pt x="164" y="544"/>
                  </a:lnTo>
                  <a:lnTo>
                    <a:pt x="168" y="544"/>
                  </a:lnTo>
                  <a:lnTo>
                    <a:pt x="196" y="548"/>
                  </a:lnTo>
                  <a:lnTo>
                    <a:pt x="196" y="550"/>
                  </a:lnTo>
                  <a:lnTo>
                    <a:pt x="208" y="556"/>
                  </a:lnTo>
                  <a:lnTo>
                    <a:pt x="208" y="558"/>
                  </a:lnTo>
                  <a:lnTo>
                    <a:pt x="220" y="566"/>
                  </a:lnTo>
                  <a:lnTo>
                    <a:pt x="226" y="574"/>
                  </a:lnTo>
                  <a:lnTo>
                    <a:pt x="234" y="578"/>
                  </a:lnTo>
                  <a:lnTo>
                    <a:pt x="248" y="576"/>
                  </a:lnTo>
                  <a:lnTo>
                    <a:pt x="248" y="560"/>
                  </a:lnTo>
                  <a:lnTo>
                    <a:pt x="240" y="548"/>
                  </a:lnTo>
                  <a:lnTo>
                    <a:pt x="236" y="526"/>
                  </a:lnTo>
                  <a:lnTo>
                    <a:pt x="246" y="516"/>
                  </a:lnTo>
                  <a:lnTo>
                    <a:pt x="248" y="514"/>
                  </a:lnTo>
                  <a:lnTo>
                    <a:pt x="258" y="512"/>
                  </a:lnTo>
                  <a:lnTo>
                    <a:pt x="268" y="512"/>
                  </a:lnTo>
                  <a:lnTo>
                    <a:pt x="272" y="508"/>
                  </a:lnTo>
                  <a:lnTo>
                    <a:pt x="264" y="500"/>
                  </a:lnTo>
                  <a:lnTo>
                    <a:pt x="242" y="484"/>
                  </a:lnTo>
                  <a:lnTo>
                    <a:pt x="236" y="476"/>
                  </a:lnTo>
                  <a:lnTo>
                    <a:pt x="234" y="474"/>
                  </a:lnTo>
                  <a:lnTo>
                    <a:pt x="236" y="472"/>
                  </a:lnTo>
                  <a:lnTo>
                    <a:pt x="242" y="460"/>
                  </a:lnTo>
                  <a:lnTo>
                    <a:pt x="244" y="462"/>
                  </a:lnTo>
                  <a:lnTo>
                    <a:pt x="260" y="466"/>
                  </a:lnTo>
                  <a:lnTo>
                    <a:pt x="302" y="464"/>
                  </a:lnTo>
                  <a:lnTo>
                    <a:pt x="302" y="466"/>
                  </a:lnTo>
                  <a:lnTo>
                    <a:pt x="304" y="466"/>
                  </a:lnTo>
                  <a:lnTo>
                    <a:pt x="316" y="470"/>
                  </a:lnTo>
                  <a:lnTo>
                    <a:pt x="324" y="462"/>
                  </a:lnTo>
                  <a:lnTo>
                    <a:pt x="320" y="438"/>
                  </a:lnTo>
                  <a:lnTo>
                    <a:pt x="304" y="428"/>
                  </a:lnTo>
                  <a:lnTo>
                    <a:pt x="300" y="424"/>
                  </a:lnTo>
                  <a:lnTo>
                    <a:pt x="296" y="420"/>
                  </a:lnTo>
                  <a:lnTo>
                    <a:pt x="292" y="410"/>
                  </a:lnTo>
                  <a:lnTo>
                    <a:pt x="290" y="394"/>
                  </a:lnTo>
                  <a:lnTo>
                    <a:pt x="290" y="374"/>
                  </a:lnTo>
                  <a:lnTo>
                    <a:pt x="276" y="368"/>
                  </a:lnTo>
                  <a:lnTo>
                    <a:pt x="274" y="368"/>
                  </a:lnTo>
                  <a:lnTo>
                    <a:pt x="274" y="366"/>
                  </a:lnTo>
                  <a:lnTo>
                    <a:pt x="274" y="364"/>
                  </a:lnTo>
                  <a:lnTo>
                    <a:pt x="272" y="344"/>
                  </a:lnTo>
                  <a:lnTo>
                    <a:pt x="288" y="262"/>
                  </a:lnTo>
                  <a:lnTo>
                    <a:pt x="280" y="232"/>
                  </a:lnTo>
                  <a:lnTo>
                    <a:pt x="278" y="214"/>
                  </a:lnTo>
                  <a:lnTo>
                    <a:pt x="276" y="190"/>
                  </a:lnTo>
                  <a:lnTo>
                    <a:pt x="278" y="164"/>
                  </a:lnTo>
                  <a:lnTo>
                    <a:pt x="278" y="162"/>
                  </a:lnTo>
                  <a:lnTo>
                    <a:pt x="280" y="160"/>
                  </a:lnTo>
                  <a:lnTo>
                    <a:pt x="296" y="148"/>
                  </a:lnTo>
                  <a:lnTo>
                    <a:pt x="296" y="136"/>
                  </a:lnTo>
                  <a:lnTo>
                    <a:pt x="294" y="130"/>
                  </a:lnTo>
                  <a:lnTo>
                    <a:pt x="290" y="122"/>
                  </a:lnTo>
                  <a:lnTo>
                    <a:pt x="280" y="110"/>
                  </a:lnTo>
                  <a:lnTo>
                    <a:pt x="278" y="110"/>
                  </a:lnTo>
                  <a:lnTo>
                    <a:pt x="278" y="108"/>
                  </a:lnTo>
                  <a:lnTo>
                    <a:pt x="276" y="88"/>
                  </a:lnTo>
                  <a:lnTo>
                    <a:pt x="276" y="86"/>
                  </a:lnTo>
                  <a:lnTo>
                    <a:pt x="298" y="60"/>
                  </a:lnTo>
                  <a:lnTo>
                    <a:pt x="298" y="48"/>
                  </a:lnTo>
                  <a:lnTo>
                    <a:pt x="292" y="36"/>
                  </a:lnTo>
                  <a:lnTo>
                    <a:pt x="290" y="34"/>
                  </a:lnTo>
                  <a:lnTo>
                    <a:pt x="300" y="20"/>
                  </a:lnTo>
                  <a:lnTo>
                    <a:pt x="302" y="20"/>
                  </a:lnTo>
                  <a:lnTo>
                    <a:pt x="312" y="12"/>
                  </a:lnTo>
                  <a:lnTo>
                    <a:pt x="312" y="0"/>
                  </a:lnTo>
                  <a:lnTo>
                    <a:pt x="306" y="0"/>
                  </a:lnTo>
                  <a:lnTo>
                    <a:pt x="296" y="0"/>
                  </a:lnTo>
                  <a:lnTo>
                    <a:pt x="292" y="18"/>
                  </a:lnTo>
                  <a:lnTo>
                    <a:pt x="290" y="18"/>
                  </a:lnTo>
                  <a:lnTo>
                    <a:pt x="268" y="10"/>
                  </a:lnTo>
                  <a:lnTo>
                    <a:pt x="256" y="8"/>
                  </a:lnTo>
                  <a:lnTo>
                    <a:pt x="260" y="28"/>
                  </a:lnTo>
                  <a:lnTo>
                    <a:pt x="244" y="32"/>
                  </a:lnTo>
                  <a:lnTo>
                    <a:pt x="218" y="46"/>
                  </a:lnTo>
                  <a:lnTo>
                    <a:pt x="210" y="56"/>
                  </a:lnTo>
                  <a:lnTo>
                    <a:pt x="210" y="58"/>
                  </a:lnTo>
                  <a:lnTo>
                    <a:pt x="208" y="58"/>
                  </a:lnTo>
                  <a:lnTo>
                    <a:pt x="196" y="70"/>
                  </a:lnTo>
                  <a:lnTo>
                    <a:pt x="192" y="88"/>
                  </a:lnTo>
                  <a:lnTo>
                    <a:pt x="192" y="90"/>
                  </a:lnTo>
                  <a:lnTo>
                    <a:pt x="186" y="118"/>
                  </a:lnTo>
                  <a:lnTo>
                    <a:pt x="184" y="130"/>
                  </a:lnTo>
                  <a:lnTo>
                    <a:pt x="184" y="132"/>
                  </a:lnTo>
                  <a:lnTo>
                    <a:pt x="182" y="132"/>
                  </a:lnTo>
                  <a:lnTo>
                    <a:pt x="174" y="144"/>
                  </a:lnTo>
                  <a:lnTo>
                    <a:pt x="172" y="144"/>
                  </a:lnTo>
                  <a:lnTo>
                    <a:pt x="172" y="146"/>
                  </a:lnTo>
                  <a:lnTo>
                    <a:pt x="152" y="148"/>
                  </a:lnTo>
                  <a:lnTo>
                    <a:pt x="122" y="138"/>
                  </a:lnTo>
                  <a:lnTo>
                    <a:pt x="108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1" name="山西"/>
            <p:cNvSpPr>
              <a:spLocks/>
            </p:cNvSpPr>
            <p:nvPr/>
          </p:nvSpPr>
          <p:spPr bwMode="auto">
            <a:xfrm>
              <a:off x="5451475" y="2792413"/>
              <a:ext cx="393700" cy="866775"/>
            </a:xfrm>
            <a:custGeom>
              <a:avLst/>
              <a:gdLst>
                <a:gd name="T0" fmla="*/ 2147483646 w 216"/>
                <a:gd name="T1" fmla="*/ 2147483646 h 474"/>
                <a:gd name="T2" fmla="*/ 2147483646 w 216"/>
                <a:gd name="T3" fmla="*/ 2147483646 h 474"/>
                <a:gd name="T4" fmla="*/ 2147483646 w 216"/>
                <a:gd name="T5" fmla="*/ 2147483646 h 474"/>
                <a:gd name="T6" fmla="*/ 2147483646 w 216"/>
                <a:gd name="T7" fmla="*/ 2147483646 h 474"/>
                <a:gd name="T8" fmla="*/ 2147483646 w 216"/>
                <a:gd name="T9" fmla="*/ 2147483646 h 474"/>
                <a:gd name="T10" fmla="*/ 2147483646 w 216"/>
                <a:gd name="T11" fmla="*/ 2147483646 h 474"/>
                <a:gd name="T12" fmla="*/ 2147483646 w 216"/>
                <a:gd name="T13" fmla="*/ 2147483646 h 474"/>
                <a:gd name="T14" fmla="*/ 2147483646 w 216"/>
                <a:gd name="T15" fmla="*/ 2147483646 h 474"/>
                <a:gd name="T16" fmla="*/ 2147483646 w 216"/>
                <a:gd name="T17" fmla="*/ 2147483646 h 474"/>
                <a:gd name="T18" fmla="*/ 2147483646 w 216"/>
                <a:gd name="T19" fmla="*/ 2147483646 h 474"/>
                <a:gd name="T20" fmla="*/ 2147483646 w 216"/>
                <a:gd name="T21" fmla="*/ 2147483646 h 474"/>
                <a:gd name="T22" fmla="*/ 2147483646 w 216"/>
                <a:gd name="T23" fmla="*/ 2147483646 h 474"/>
                <a:gd name="T24" fmla="*/ 2147483646 w 216"/>
                <a:gd name="T25" fmla="*/ 2147483646 h 474"/>
                <a:gd name="T26" fmla="*/ 2147483646 w 216"/>
                <a:gd name="T27" fmla="*/ 2147483646 h 474"/>
                <a:gd name="T28" fmla="*/ 2147483646 w 216"/>
                <a:gd name="T29" fmla="*/ 2147483646 h 474"/>
                <a:gd name="T30" fmla="*/ 2147483646 w 216"/>
                <a:gd name="T31" fmla="*/ 2147483646 h 474"/>
                <a:gd name="T32" fmla="*/ 2147483646 w 216"/>
                <a:gd name="T33" fmla="*/ 2147483646 h 474"/>
                <a:gd name="T34" fmla="*/ 2147483646 w 216"/>
                <a:gd name="T35" fmla="*/ 2147483646 h 474"/>
                <a:gd name="T36" fmla="*/ 2147483646 w 216"/>
                <a:gd name="T37" fmla="*/ 2147483646 h 474"/>
                <a:gd name="T38" fmla="*/ 2147483646 w 216"/>
                <a:gd name="T39" fmla="*/ 2147483646 h 474"/>
                <a:gd name="T40" fmla="*/ 2147483646 w 216"/>
                <a:gd name="T41" fmla="*/ 2147483646 h 474"/>
                <a:gd name="T42" fmla="*/ 2147483646 w 216"/>
                <a:gd name="T43" fmla="*/ 2147483646 h 474"/>
                <a:gd name="T44" fmla="*/ 2147483646 w 216"/>
                <a:gd name="T45" fmla="*/ 2147483646 h 474"/>
                <a:gd name="T46" fmla="*/ 2147483646 w 216"/>
                <a:gd name="T47" fmla="*/ 2147483646 h 474"/>
                <a:gd name="T48" fmla="*/ 2147483646 w 216"/>
                <a:gd name="T49" fmla="*/ 2147483646 h 474"/>
                <a:gd name="T50" fmla="*/ 2147483646 w 216"/>
                <a:gd name="T51" fmla="*/ 2147483646 h 474"/>
                <a:gd name="T52" fmla="*/ 2147483646 w 216"/>
                <a:gd name="T53" fmla="*/ 2147483646 h 474"/>
                <a:gd name="T54" fmla="*/ 2147483646 w 216"/>
                <a:gd name="T55" fmla="*/ 2147483646 h 474"/>
                <a:gd name="T56" fmla="*/ 2147483646 w 216"/>
                <a:gd name="T57" fmla="*/ 2147483646 h 474"/>
                <a:gd name="T58" fmla="*/ 2147483646 w 216"/>
                <a:gd name="T59" fmla="*/ 2147483646 h 474"/>
                <a:gd name="T60" fmla="*/ 2147483646 w 216"/>
                <a:gd name="T61" fmla="*/ 2147483646 h 474"/>
                <a:gd name="T62" fmla="*/ 2147483646 w 216"/>
                <a:gd name="T63" fmla="*/ 2147483646 h 474"/>
                <a:gd name="T64" fmla="*/ 2147483646 w 216"/>
                <a:gd name="T65" fmla="*/ 2147483646 h 474"/>
                <a:gd name="T66" fmla="*/ 2147483646 w 216"/>
                <a:gd name="T67" fmla="*/ 2147483646 h 474"/>
                <a:gd name="T68" fmla="*/ 2147483646 w 216"/>
                <a:gd name="T69" fmla="*/ 2147483646 h 474"/>
                <a:gd name="T70" fmla="*/ 2147483646 w 216"/>
                <a:gd name="T71" fmla="*/ 2147483646 h 474"/>
                <a:gd name="T72" fmla="*/ 2147483646 w 216"/>
                <a:gd name="T73" fmla="*/ 2147483646 h 474"/>
                <a:gd name="T74" fmla="*/ 2147483646 w 216"/>
                <a:gd name="T75" fmla="*/ 2147483646 h 474"/>
                <a:gd name="T76" fmla="*/ 2147483646 w 216"/>
                <a:gd name="T77" fmla="*/ 2147483646 h 474"/>
                <a:gd name="T78" fmla="*/ 2147483646 w 216"/>
                <a:gd name="T79" fmla="*/ 2147483646 h 474"/>
                <a:gd name="T80" fmla="*/ 2147483646 w 216"/>
                <a:gd name="T81" fmla="*/ 2147483646 h 474"/>
                <a:gd name="T82" fmla="*/ 2147483646 w 216"/>
                <a:gd name="T83" fmla="*/ 2147483646 h 474"/>
                <a:gd name="T84" fmla="*/ 2147483646 w 216"/>
                <a:gd name="T85" fmla="*/ 2147483646 h 474"/>
                <a:gd name="T86" fmla="*/ 2147483646 w 216"/>
                <a:gd name="T87" fmla="*/ 2147483646 h 474"/>
                <a:gd name="T88" fmla="*/ 2147483646 w 216"/>
                <a:gd name="T89" fmla="*/ 2147483646 h 474"/>
                <a:gd name="T90" fmla="*/ 2147483646 w 216"/>
                <a:gd name="T91" fmla="*/ 2147483646 h 474"/>
                <a:gd name="T92" fmla="*/ 2147483646 w 216"/>
                <a:gd name="T93" fmla="*/ 2147483646 h 474"/>
                <a:gd name="T94" fmla="*/ 2147483646 w 216"/>
                <a:gd name="T95" fmla="*/ 2147483646 h 474"/>
                <a:gd name="T96" fmla="*/ 2147483646 w 216"/>
                <a:gd name="T97" fmla="*/ 2147483646 h 4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6" h="474">
                  <a:moveTo>
                    <a:pt x="202" y="24"/>
                  </a:moveTo>
                  <a:lnTo>
                    <a:pt x="204" y="20"/>
                  </a:lnTo>
                  <a:lnTo>
                    <a:pt x="200" y="8"/>
                  </a:lnTo>
                  <a:lnTo>
                    <a:pt x="194" y="0"/>
                  </a:lnTo>
                  <a:lnTo>
                    <a:pt x="188" y="12"/>
                  </a:lnTo>
                  <a:lnTo>
                    <a:pt x="176" y="24"/>
                  </a:lnTo>
                  <a:lnTo>
                    <a:pt x="174" y="24"/>
                  </a:lnTo>
                  <a:lnTo>
                    <a:pt x="156" y="30"/>
                  </a:lnTo>
                  <a:lnTo>
                    <a:pt x="154" y="30"/>
                  </a:lnTo>
                  <a:lnTo>
                    <a:pt x="136" y="28"/>
                  </a:lnTo>
                  <a:lnTo>
                    <a:pt x="124" y="30"/>
                  </a:lnTo>
                  <a:lnTo>
                    <a:pt x="122" y="40"/>
                  </a:lnTo>
                  <a:lnTo>
                    <a:pt x="112" y="46"/>
                  </a:lnTo>
                  <a:lnTo>
                    <a:pt x="112" y="48"/>
                  </a:lnTo>
                  <a:lnTo>
                    <a:pt x="110" y="48"/>
                  </a:lnTo>
                  <a:lnTo>
                    <a:pt x="94" y="46"/>
                  </a:lnTo>
                  <a:lnTo>
                    <a:pt x="92" y="48"/>
                  </a:lnTo>
                  <a:lnTo>
                    <a:pt x="92" y="64"/>
                  </a:lnTo>
                  <a:lnTo>
                    <a:pt x="84" y="76"/>
                  </a:lnTo>
                  <a:lnTo>
                    <a:pt x="82" y="76"/>
                  </a:lnTo>
                  <a:lnTo>
                    <a:pt x="68" y="92"/>
                  </a:lnTo>
                  <a:lnTo>
                    <a:pt x="66" y="92"/>
                  </a:lnTo>
                  <a:lnTo>
                    <a:pt x="50" y="96"/>
                  </a:lnTo>
                  <a:lnTo>
                    <a:pt x="40" y="106"/>
                  </a:lnTo>
                  <a:lnTo>
                    <a:pt x="42" y="120"/>
                  </a:lnTo>
                  <a:lnTo>
                    <a:pt x="42" y="124"/>
                  </a:lnTo>
                  <a:lnTo>
                    <a:pt x="40" y="124"/>
                  </a:lnTo>
                  <a:lnTo>
                    <a:pt x="28" y="136"/>
                  </a:lnTo>
                  <a:lnTo>
                    <a:pt x="20" y="144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6" y="170"/>
                  </a:lnTo>
                  <a:lnTo>
                    <a:pt x="26" y="172"/>
                  </a:lnTo>
                  <a:lnTo>
                    <a:pt x="16" y="184"/>
                  </a:lnTo>
                  <a:lnTo>
                    <a:pt x="4" y="198"/>
                  </a:lnTo>
                  <a:lnTo>
                    <a:pt x="6" y="214"/>
                  </a:lnTo>
                  <a:lnTo>
                    <a:pt x="16" y="224"/>
                  </a:lnTo>
                  <a:lnTo>
                    <a:pt x="22" y="236"/>
                  </a:lnTo>
                  <a:lnTo>
                    <a:pt x="24" y="244"/>
                  </a:lnTo>
                  <a:lnTo>
                    <a:pt x="24" y="262"/>
                  </a:lnTo>
                  <a:lnTo>
                    <a:pt x="22" y="264"/>
                  </a:lnTo>
                  <a:lnTo>
                    <a:pt x="6" y="276"/>
                  </a:lnTo>
                  <a:lnTo>
                    <a:pt x="4" y="300"/>
                  </a:lnTo>
                  <a:lnTo>
                    <a:pt x="6" y="324"/>
                  </a:lnTo>
                  <a:lnTo>
                    <a:pt x="10" y="340"/>
                  </a:lnTo>
                  <a:lnTo>
                    <a:pt x="18" y="368"/>
                  </a:lnTo>
                  <a:lnTo>
                    <a:pt x="18" y="370"/>
                  </a:lnTo>
                  <a:lnTo>
                    <a:pt x="18" y="372"/>
                  </a:lnTo>
                  <a:lnTo>
                    <a:pt x="0" y="452"/>
                  </a:lnTo>
                  <a:lnTo>
                    <a:pt x="2" y="468"/>
                  </a:lnTo>
                  <a:lnTo>
                    <a:pt x="14" y="474"/>
                  </a:lnTo>
                  <a:lnTo>
                    <a:pt x="32" y="456"/>
                  </a:lnTo>
                  <a:lnTo>
                    <a:pt x="34" y="456"/>
                  </a:lnTo>
                  <a:lnTo>
                    <a:pt x="96" y="432"/>
                  </a:lnTo>
                  <a:lnTo>
                    <a:pt x="112" y="416"/>
                  </a:lnTo>
                  <a:lnTo>
                    <a:pt x="114" y="416"/>
                  </a:lnTo>
                  <a:lnTo>
                    <a:pt x="116" y="416"/>
                  </a:lnTo>
                  <a:lnTo>
                    <a:pt x="150" y="420"/>
                  </a:lnTo>
                  <a:lnTo>
                    <a:pt x="162" y="416"/>
                  </a:lnTo>
                  <a:lnTo>
                    <a:pt x="180" y="408"/>
                  </a:lnTo>
                  <a:lnTo>
                    <a:pt x="180" y="392"/>
                  </a:lnTo>
                  <a:lnTo>
                    <a:pt x="182" y="392"/>
                  </a:lnTo>
                  <a:lnTo>
                    <a:pt x="192" y="382"/>
                  </a:lnTo>
                  <a:lnTo>
                    <a:pt x="190" y="372"/>
                  </a:lnTo>
                  <a:lnTo>
                    <a:pt x="190" y="370"/>
                  </a:lnTo>
                  <a:lnTo>
                    <a:pt x="190" y="368"/>
                  </a:lnTo>
                  <a:lnTo>
                    <a:pt x="194" y="364"/>
                  </a:lnTo>
                  <a:lnTo>
                    <a:pt x="192" y="360"/>
                  </a:lnTo>
                  <a:lnTo>
                    <a:pt x="190" y="356"/>
                  </a:lnTo>
                  <a:lnTo>
                    <a:pt x="190" y="352"/>
                  </a:lnTo>
                  <a:lnTo>
                    <a:pt x="194" y="340"/>
                  </a:lnTo>
                  <a:lnTo>
                    <a:pt x="198" y="336"/>
                  </a:lnTo>
                  <a:lnTo>
                    <a:pt x="196" y="324"/>
                  </a:lnTo>
                  <a:lnTo>
                    <a:pt x="184" y="310"/>
                  </a:lnTo>
                  <a:lnTo>
                    <a:pt x="182" y="306"/>
                  </a:lnTo>
                  <a:lnTo>
                    <a:pt x="180" y="302"/>
                  </a:lnTo>
                  <a:lnTo>
                    <a:pt x="180" y="298"/>
                  </a:lnTo>
                  <a:lnTo>
                    <a:pt x="182" y="294"/>
                  </a:lnTo>
                  <a:lnTo>
                    <a:pt x="184" y="288"/>
                  </a:lnTo>
                  <a:lnTo>
                    <a:pt x="190" y="280"/>
                  </a:lnTo>
                  <a:lnTo>
                    <a:pt x="192" y="268"/>
                  </a:lnTo>
                  <a:lnTo>
                    <a:pt x="202" y="248"/>
                  </a:lnTo>
                  <a:lnTo>
                    <a:pt x="204" y="240"/>
                  </a:lnTo>
                  <a:lnTo>
                    <a:pt x="216" y="216"/>
                  </a:lnTo>
                  <a:lnTo>
                    <a:pt x="208" y="200"/>
                  </a:lnTo>
                  <a:lnTo>
                    <a:pt x="184" y="184"/>
                  </a:lnTo>
                  <a:lnTo>
                    <a:pt x="182" y="184"/>
                  </a:lnTo>
                  <a:lnTo>
                    <a:pt x="176" y="170"/>
                  </a:lnTo>
                  <a:lnTo>
                    <a:pt x="176" y="168"/>
                  </a:lnTo>
                  <a:lnTo>
                    <a:pt x="180" y="146"/>
                  </a:lnTo>
                  <a:lnTo>
                    <a:pt x="184" y="130"/>
                  </a:lnTo>
                  <a:lnTo>
                    <a:pt x="184" y="122"/>
                  </a:lnTo>
                  <a:lnTo>
                    <a:pt x="188" y="116"/>
                  </a:lnTo>
                  <a:lnTo>
                    <a:pt x="190" y="114"/>
                  </a:lnTo>
                  <a:lnTo>
                    <a:pt x="194" y="114"/>
                  </a:lnTo>
                  <a:lnTo>
                    <a:pt x="208" y="112"/>
                  </a:lnTo>
                  <a:lnTo>
                    <a:pt x="212" y="102"/>
                  </a:lnTo>
                  <a:lnTo>
                    <a:pt x="216" y="76"/>
                  </a:lnTo>
                  <a:lnTo>
                    <a:pt x="214" y="66"/>
                  </a:lnTo>
                  <a:lnTo>
                    <a:pt x="200" y="64"/>
                  </a:lnTo>
                  <a:lnTo>
                    <a:pt x="184" y="56"/>
                  </a:lnTo>
                  <a:lnTo>
                    <a:pt x="182" y="54"/>
                  </a:lnTo>
                  <a:lnTo>
                    <a:pt x="182" y="52"/>
                  </a:lnTo>
                  <a:lnTo>
                    <a:pt x="180" y="32"/>
                  </a:lnTo>
                  <a:lnTo>
                    <a:pt x="180" y="28"/>
                  </a:lnTo>
                  <a:lnTo>
                    <a:pt x="20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2" name="湖南"/>
            <p:cNvSpPr>
              <a:spLocks/>
            </p:cNvSpPr>
            <p:nvPr/>
          </p:nvSpPr>
          <p:spPr bwMode="auto">
            <a:xfrm>
              <a:off x="5348288" y="4270375"/>
              <a:ext cx="628650" cy="730250"/>
            </a:xfrm>
            <a:custGeom>
              <a:avLst/>
              <a:gdLst>
                <a:gd name="T0" fmla="*/ 2147483646 w 344"/>
                <a:gd name="T1" fmla="*/ 2147483646 h 400"/>
                <a:gd name="T2" fmla="*/ 2147483646 w 344"/>
                <a:gd name="T3" fmla="*/ 2147483646 h 400"/>
                <a:gd name="T4" fmla="*/ 2147483646 w 344"/>
                <a:gd name="T5" fmla="*/ 2147483646 h 400"/>
                <a:gd name="T6" fmla="*/ 2147483646 w 344"/>
                <a:gd name="T7" fmla="*/ 2147483646 h 400"/>
                <a:gd name="T8" fmla="*/ 2147483646 w 344"/>
                <a:gd name="T9" fmla="*/ 2147483646 h 400"/>
                <a:gd name="T10" fmla="*/ 2147483646 w 344"/>
                <a:gd name="T11" fmla="*/ 2147483646 h 400"/>
                <a:gd name="T12" fmla="*/ 2147483646 w 344"/>
                <a:gd name="T13" fmla="*/ 2147483646 h 400"/>
                <a:gd name="T14" fmla="*/ 2147483646 w 344"/>
                <a:gd name="T15" fmla="*/ 2147483646 h 400"/>
                <a:gd name="T16" fmla="*/ 2147483646 w 344"/>
                <a:gd name="T17" fmla="*/ 2147483646 h 400"/>
                <a:gd name="T18" fmla="*/ 2147483646 w 344"/>
                <a:gd name="T19" fmla="*/ 2147483646 h 400"/>
                <a:gd name="T20" fmla="*/ 2147483646 w 344"/>
                <a:gd name="T21" fmla="*/ 0 h 400"/>
                <a:gd name="T22" fmla="*/ 2147483646 w 344"/>
                <a:gd name="T23" fmla="*/ 2147483646 h 400"/>
                <a:gd name="T24" fmla="*/ 2147483646 w 344"/>
                <a:gd name="T25" fmla="*/ 2147483646 h 400"/>
                <a:gd name="T26" fmla="*/ 2147483646 w 344"/>
                <a:gd name="T27" fmla="*/ 2147483646 h 400"/>
                <a:gd name="T28" fmla="*/ 2147483646 w 344"/>
                <a:gd name="T29" fmla="*/ 2147483646 h 400"/>
                <a:gd name="T30" fmla="*/ 2147483646 w 344"/>
                <a:gd name="T31" fmla="*/ 2147483646 h 400"/>
                <a:gd name="T32" fmla="*/ 2147483646 w 344"/>
                <a:gd name="T33" fmla="*/ 2147483646 h 400"/>
                <a:gd name="T34" fmla="*/ 2147483646 w 344"/>
                <a:gd name="T35" fmla="*/ 2147483646 h 400"/>
                <a:gd name="T36" fmla="*/ 2147483646 w 344"/>
                <a:gd name="T37" fmla="*/ 2147483646 h 400"/>
                <a:gd name="T38" fmla="*/ 2147483646 w 344"/>
                <a:gd name="T39" fmla="*/ 2147483646 h 400"/>
                <a:gd name="T40" fmla="*/ 2147483646 w 344"/>
                <a:gd name="T41" fmla="*/ 2147483646 h 400"/>
                <a:gd name="T42" fmla="*/ 2147483646 w 344"/>
                <a:gd name="T43" fmla="*/ 2147483646 h 400"/>
                <a:gd name="T44" fmla="*/ 2147483646 w 344"/>
                <a:gd name="T45" fmla="*/ 2147483646 h 400"/>
                <a:gd name="T46" fmla="*/ 2147483646 w 344"/>
                <a:gd name="T47" fmla="*/ 2147483646 h 400"/>
                <a:gd name="T48" fmla="*/ 2147483646 w 344"/>
                <a:gd name="T49" fmla="*/ 2147483646 h 400"/>
                <a:gd name="T50" fmla="*/ 2147483646 w 344"/>
                <a:gd name="T51" fmla="*/ 2147483646 h 400"/>
                <a:gd name="T52" fmla="*/ 2147483646 w 344"/>
                <a:gd name="T53" fmla="*/ 2147483646 h 400"/>
                <a:gd name="T54" fmla="*/ 2147483646 w 344"/>
                <a:gd name="T55" fmla="*/ 2147483646 h 400"/>
                <a:gd name="T56" fmla="*/ 2147483646 w 344"/>
                <a:gd name="T57" fmla="*/ 2147483646 h 400"/>
                <a:gd name="T58" fmla="*/ 2147483646 w 344"/>
                <a:gd name="T59" fmla="*/ 2147483646 h 400"/>
                <a:gd name="T60" fmla="*/ 2147483646 w 344"/>
                <a:gd name="T61" fmla="*/ 2147483646 h 400"/>
                <a:gd name="T62" fmla="*/ 2147483646 w 344"/>
                <a:gd name="T63" fmla="*/ 2147483646 h 400"/>
                <a:gd name="T64" fmla="*/ 2147483646 w 344"/>
                <a:gd name="T65" fmla="*/ 2147483646 h 400"/>
                <a:gd name="T66" fmla="*/ 2147483646 w 344"/>
                <a:gd name="T67" fmla="*/ 2147483646 h 400"/>
                <a:gd name="T68" fmla="*/ 2147483646 w 344"/>
                <a:gd name="T69" fmla="*/ 2147483646 h 400"/>
                <a:gd name="T70" fmla="*/ 2147483646 w 344"/>
                <a:gd name="T71" fmla="*/ 2147483646 h 400"/>
                <a:gd name="T72" fmla="*/ 2147483646 w 344"/>
                <a:gd name="T73" fmla="*/ 2147483646 h 400"/>
                <a:gd name="T74" fmla="*/ 2147483646 w 344"/>
                <a:gd name="T75" fmla="*/ 2147483646 h 400"/>
                <a:gd name="T76" fmla="*/ 2147483646 w 344"/>
                <a:gd name="T77" fmla="*/ 2147483646 h 400"/>
                <a:gd name="T78" fmla="*/ 2147483646 w 344"/>
                <a:gd name="T79" fmla="*/ 2147483646 h 400"/>
                <a:gd name="T80" fmla="*/ 2147483646 w 344"/>
                <a:gd name="T81" fmla="*/ 2147483646 h 400"/>
                <a:gd name="T82" fmla="*/ 2147483646 w 344"/>
                <a:gd name="T83" fmla="*/ 2147483646 h 400"/>
                <a:gd name="T84" fmla="*/ 2147483646 w 344"/>
                <a:gd name="T85" fmla="*/ 2147483646 h 400"/>
                <a:gd name="T86" fmla="*/ 2147483646 w 344"/>
                <a:gd name="T87" fmla="*/ 2147483646 h 400"/>
                <a:gd name="T88" fmla="*/ 2147483646 w 344"/>
                <a:gd name="T89" fmla="*/ 2147483646 h 400"/>
                <a:gd name="T90" fmla="*/ 2147483646 w 344"/>
                <a:gd name="T91" fmla="*/ 2147483646 h 400"/>
                <a:gd name="T92" fmla="*/ 2147483646 w 344"/>
                <a:gd name="T93" fmla="*/ 2147483646 h 400"/>
                <a:gd name="T94" fmla="*/ 2147483646 w 344"/>
                <a:gd name="T95" fmla="*/ 2147483646 h 400"/>
                <a:gd name="T96" fmla="*/ 2147483646 w 344"/>
                <a:gd name="T97" fmla="*/ 2147483646 h 400"/>
                <a:gd name="T98" fmla="*/ 2147483646 w 344"/>
                <a:gd name="T99" fmla="*/ 2147483646 h 400"/>
                <a:gd name="T100" fmla="*/ 2147483646 w 344"/>
                <a:gd name="T101" fmla="*/ 2147483646 h 400"/>
                <a:gd name="T102" fmla="*/ 2147483646 w 344"/>
                <a:gd name="T103" fmla="*/ 2147483646 h 400"/>
                <a:gd name="T104" fmla="*/ 2147483646 w 344"/>
                <a:gd name="T105" fmla="*/ 2147483646 h 4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4" h="400">
                  <a:moveTo>
                    <a:pt x="300" y="68"/>
                  </a:moveTo>
                  <a:lnTo>
                    <a:pt x="300" y="68"/>
                  </a:lnTo>
                  <a:lnTo>
                    <a:pt x="300" y="66"/>
                  </a:lnTo>
                  <a:lnTo>
                    <a:pt x="292" y="54"/>
                  </a:lnTo>
                  <a:lnTo>
                    <a:pt x="292" y="52"/>
                  </a:lnTo>
                  <a:lnTo>
                    <a:pt x="294" y="32"/>
                  </a:lnTo>
                  <a:lnTo>
                    <a:pt x="292" y="28"/>
                  </a:lnTo>
                  <a:lnTo>
                    <a:pt x="286" y="24"/>
                  </a:lnTo>
                  <a:lnTo>
                    <a:pt x="282" y="24"/>
                  </a:lnTo>
                  <a:lnTo>
                    <a:pt x="274" y="34"/>
                  </a:lnTo>
                  <a:lnTo>
                    <a:pt x="272" y="34"/>
                  </a:lnTo>
                  <a:lnTo>
                    <a:pt x="252" y="44"/>
                  </a:lnTo>
                  <a:lnTo>
                    <a:pt x="250" y="30"/>
                  </a:lnTo>
                  <a:lnTo>
                    <a:pt x="250" y="28"/>
                  </a:lnTo>
                  <a:lnTo>
                    <a:pt x="252" y="22"/>
                  </a:lnTo>
                  <a:lnTo>
                    <a:pt x="250" y="14"/>
                  </a:lnTo>
                  <a:lnTo>
                    <a:pt x="248" y="12"/>
                  </a:lnTo>
                  <a:lnTo>
                    <a:pt x="244" y="20"/>
                  </a:lnTo>
                  <a:lnTo>
                    <a:pt x="218" y="42"/>
                  </a:lnTo>
                  <a:lnTo>
                    <a:pt x="218" y="44"/>
                  </a:lnTo>
                  <a:lnTo>
                    <a:pt x="216" y="44"/>
                  </a:lnTo>
                  <a:lnTo>
                    <a:pt x="214" y="44"/>
                  </a:lnTo>
                  <a:lnTo>
                    <a:pt x="206" y="40"/>
                  </a:lnTo>
                  <a:lnTo>
                    <a:pt x="198" y="32"/>
                  </a:lnTo>
                  <a:lnTo>
                    <a:pt x="184" y="28"/>
                  </a:lnTo>
                  <a:lnTo>
                    <a:pt x="184" y="26"/>
                  </a:lnTo>
                  <a:lnTo>
                    <a:pt x="176" y="20"/>
                  </a:lnTo>
                  <a:lnTo>
                    <a:pt x="150" y="16"/>
                  </a:lnTo>
                  <a:lnTo>
                    <a:pt x="148" y="1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18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100" y="30"/>
                  </a:lnTo>
                  <a:lnTo>
                    <a:pt x="96" y="30"/>
                  </a:lnTo>
                  <a:lnTo>
                    <a:pt x="80" y="32"/>
                  </a:lnTo>
                  <a:lnTo>
                    <a:pt x="70" y="32"/>
                  </a:lnTo>
                  <a:lnTo>
                    <a:pt x="68" y="32"/>
                  </a:lnTo>
                  <a:lnTo>
                    <a:pt x="60" y="24"/>
                  </a:lnTo>
                  <a:lnTo>
                    <a:pt x="44" y="32"/>
                  </a:lnTo>
                  <a:lnTo>
                    <a:pt x="28" y="52"/>
                  </a:lnTo>
                  <a:lnTo>
                    <a:pt x="16" y="86"/>
                  </a:lnTo>
                  <a:lnTo>
                    <a:pt x="20" y="124"/>
                  </a:lnTo>
                  <a:lnTo>
                    <a:pt x="26" y="144"/>
                  </a:lnTo>
                  <a:lnTo>
                    <a:pt x="26" y="148"/>
                  </a:lnTo>
                  <a:lnTo>
                    <a:pt x="24" y="150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18" y="166"/>
                  </a:lnTo>
                  <a:lnTo>
                    <a:pt x="26" y="198"/>
                  </a:lnTo>
                  <a:lnTo>
                    <a:pt x="24" y="200"/>
                  </a:lnTo>
                  <a:lnTo>
                    <a:pt x="8" y="210"/>
                  </a:lnTo>
                  <a:lnTo>
                    <a:pt x="4" y="214"/>
                  </a:lnTo>
                  <a:lnTo>
                    <a:pt x="2" y="218"/>
                  </a:lnTo>
                  <a:lnTo>
                    <a:pt x="0" y="228"/>
                  </a:lnTo>
                  <a:lnTo>
                    <a:pt x="14" y="224"/>
                  </a:lnTo>
                  <a:lnTo>
                    <a:pt x="14" y="222"/>
                  </a:lnTo>
                  <a:lnTo>
                    <a:pt x="16" y="222"/>
                  </a:lnTo>
                  <a:lnTo>
                    <a:pt x="22" y="224"/>
                  </a:lnTo>
                  <a:lnTo>
                    <a:pt x="26" y="226"/>
                  </a:lnTo>
                  <a:lnTo>
                    <a:pt x="30" y="228"/>
                  </a:lnTo>
                  <a:lnTo>
                    <a:pt x="32" y="234"/>
                  </a:lnTo>
                  <a:lnTo>
                    <a:pt x="34" y="252"/>
                  </a:lnTo>
                  <a:lnTo>
                    <a:pt x="32" y="254"/>
                  </a:lnTo>
                  <a:lnTo>
                    <a:pt x="32" y="256"/>
                  </a:lnTo>
                  <a:lnTo>
                    <a:pt x="28" y="260"/>
                  </a:lnTo>
                  <a:lnTo>
                    <a:pt x="28" y="264"/>
                  </a:lnTo>
                  <a:lnTo>
                    <a:pt x="24" y="282"/>
                  </a:lnTo>
                  <a:lnTo>
                    <a:pt x="28" y="290"/>
                  </a:lnTo>
                  <a:lnTo>
                    <a:pt x="32" y="296"/>
                  </a:lnTo>
                  <a:lnTo>
                    <a:pt x="48" y="316"/>
                  </a:lnTo>
                  <a:lnTo>
                    <a:pt x="64" y="304"/>
                  </a:lnTo>
                  <a:lnTo>
                    <a:pt x="76" y="302"/>
                  </a:lnTo>
                  <a:lnTo>
                    <a:pt x="76" y="304"/>
                  </a:lnTo>
                  <a:lnTo>
                    <a:pt x="84" y="306"/>
                  </a:lnTo>
                  <a:lnTo>
                    <a:pt x="88" y="306"/>
                  </a:lnTo>
                  <a:lnTo>
                    <a:pt x="92" y="302"/>
                  </a:lnTo>
                  <a:lnTo>
                    <a:pt x="100" y="292"/>
                  </a:lnTo>
                  <a:lnTo>
                    <a:pt x="98" y="286"/>
                  </a:lnTo>
                  <a:lnTo>
                    <a:pt x="100" y="282"/>
                  </a:lnTo>
                  <a:lnTo>
                    <a:pt x="104" y="280"/>
                  </a:lnTo>
                  <a:lnTo>
                    <a:pt x="124" y="280"/>
                  </a:lnTo>
                  <a:lnTo>
                    <a:pt x="128" y="280"/>
                  </a:lnTo>
                  <a:lnTo>
                    <a:pt x="130" y="280"/>
                  </a:lnTo>
                  <a:lnTo>
                    <a:pt x="134" y="274"/>
                  </a:lnTo>
                  <a:lnTo>
                    <a:pt x="136" y="270"/>
                  </a:lnTo>
                  <a:lnTo>
                    <a:pt x="142" y="270"/>
                  </a:lnTo>
                  <a:lnTo>
                    <a:pt x="146" y="272"/>
                  </a:lnTo>
                  <a:lnTo>
                    <a:pt x="152" y="280"/>
                  </a:lnTo>
                  <a:lnTo>
                    <a:pt x="154" y="284"/>
                  </a:lnTo>
                  <a:lnTo>
                    <a:pt x="156" y="288"/>
                  </a:lnTo>
                  <a:lnTo>
                    <a:pt x="154" y="302"/>
                  </a:lnTo>
                  <a:lnTo>
                    <a:pt x="156" y="304"/>
                  </a:lnTo>
                  <a:lnTo>
                    <a:pt x="162" y="310"/>
                  </a:lnTo>
                  <a:lnTo>
                    <a:pt x="164" y="316"/>
                  </a:lnTo>
                  <a:lnTo>
                    <a:pt x="162" y="330"/>
                  </a:lnTo>
                  <a:lnTo>
                    <a:pt x="158" y="340"/>
                  </a:lnTo>
                  <a:lnTo>
                    <a:pt x="154" y="344"/>
                  </a:lnTo>
                  <a:lnTo>
                    <a:pt x="142" y="370"/>
                  </a:lnTo>
                  <a:lnTo>
                    <a:pt x="146" y="372"/>
                  </a:lnTo>
                  <a:lnTo>
                    <a:pt x="164" y="372"/>
                  </a:lnTo>
                  <a:lnTo>
                    <a:pt x="168" y="374"/>
                  </a:lnTo>
                  <a:lnTo>
                    <a:pt x="168" y="376"/>
                  </a:lnTo>
                  <a:lnTo>
                    <a:pt x="164" y="388"/>
                  </a:lnTo>
                  <a:lnTo>
                    <a:pt x="164" y="394"/>
                  </a:lnTo>
                  <a:lnTo>
                    <a:pt x="172" y="398"/>
                  </a:lnTo>
                  <a:lnTo>
                    <a:pt x="176" y="400"/>
                  </a:lnTo>
                  <a:lnTo>
                    <a:pt x="178" y="398"/>
                  </a:lnTo>
                  <a:lnTo>
                    <a:pt x="188" y="394"/>
                  </a:lnTo>
                  <a:lnTo>
                    <a:pt x="194" y="392"/>
                  </a:lnTo>
                  <a:lnTo>
                    <a:pt x="204" y="392"/>
                  </a:lnTo>
                  <a:lnTo>
                    <a:pt x="216" y="380"/>
                  </a:lnTo>
                  <a:lnTo>
                    <a:pt x="216" y="366"/>
                  </a:lnTo>
                  <a:lnTo>
                    <a:pt x="216" y="360"/>
                  </a:lnTo>
                  <a:lnTo>
                    <a:pt x="216" y="356"/>
                  </a:lnTo>
                  <a:lnTo>
                    <a:pt x="220" y="354"/>
                  </a:lnTo>
                  <a:lnTo>
                    <a:pt x="224" y="354"/>
                  </a:lnTo>
                  <a:lnTo>
                    <a:pt x="230" y="356"/>
                  </a:lnTo>
                  <a:lnTo>
                    <a:pt x="236" y="360"/>
                  </a:lnTo>
                  <a:lnTo>
                    <a:pt x="256" y="372"/>
                  </a:lnTo>
                  <a:lnTo>
                    <a:pt x="264" y="376"/>
                  </a:lnTo>
                  <a:lnTo>
                    <a:pt x="270" y="378"/>
                  </a:lnTo>
                  <a:lnTo>
                    <a:pt x="270" y="376"/>
                  </a:lnTo>
                  <a:lnTo>
                    <a:pt x="270" y="370"/>
                  </a:lnTo>
                  <a:lnTo>
                    <a:pt x="266" y="360"/>
                  </a:lnTo>
                  <a:lnTo>
                    <a:pt x="256" y="344"/>
                  </a:lnTo>
                  <a:lnTo>
                    <a:pt x="256" y="342"/>
                  </a:lnTo>
                  <a:lnTo>
                    <a:pt x="256" y="340"/>
                  </a:lnTo>
                  <a:lnTo>
                    <a:pt x="264" y="332"/>
                  </a:lnTo>
                  <a:lnTo>
                    <a:pt x="274" y="326"/>
                  </a:lnTo>
                  <a:lnTo>
                    <a:pt x="282" y="324"/>
                  </a:lnTo>
                  <a:lnTo>
                    <a:pt x="292" y="326"/>
                  </a:lnTo>
                  <a:lnTo>
                    <a:pt x="320" y="340"/>
                  </a:lnTo>
                  <a:lnTo>
                    <a:pt x="332" y="332"/>
                  </a:lnTo>
                  <a:lnTo>
                    <a:pt x="334" y="332"/>
                  </a:lnTo>
                  <a:lnTo>
                    <a:pt x="334" y="330"/>
                  </a:lnTo>
                  <a:lnTo>
                    <a:pt x="332" y="328"/>
                  </a:lnTo>
                  <a:lnTo>
                    <a:pt x="334" y="326"/>
                  </a:lnTo>
                  <a:lnTo>
                    <a:pt x="340" y="314"/>
                  </a:lnTo>
                  <a:lnTo>
                    <a:pt x="344" y="304"/>
                  </a:lnTo>
                  <a:lnTo>
                    <a:pt x="344" y="298"/>
                  </a:lnTo>
                  <a:lnTo>
                    <a:pt x="344" y="292"/>
                  </a:lnTo>
                  <a:lnTo>
                    <a:pt x="338" y="286"/>
                  </a:lnTo>
                  <a:lnTo>
                    <a:pt x="334" y="284"/>
                  </a:lnTo>
                  <a:lnTo>
                    <a:pt x="332" y="284"/>
                  </a:lnTo>
                  <a:lnTo>
                    <a:pt x="330" y="276"/>
                  </a:lnTo>
                  <a:lnTo>
                    <a:pt x="332" y="276"/>
                  </a:lnTo>
                  <a:lnTo>
                    <a:pt x="338" y="272"/>
                  </a:lnTo>
                  <a:lnTo>
                    <a:pt x="340" y="268"/>
                  </a:lnTo>
                  <a:lnTo>
                    <a:pt x="338" y="264"/>
                  </a:lnTo>
                  <a:lnTo>
                    <a:pt x="326" y="252"/>
                  </a:lnTo>
                  <a:lnTo>
                    <a:pt x="326" y="250"/>
                  </a:lnTo>
                  <a:lnTo>
                    <a:pt x="320" y="232"/>
                  </a:lnTo>
                  <a:lnTo>
                    <a:pt x="316" y="214"/>
                  </a:lnTo>
                  <a:lnTo>
                    <a:pt x="316" y="196"/>
                  </a:lnTo>
                  <a:lnTo>
                    <a:pt x="316" y="188"/>
                  </a:lnTo>
                  <a:lnTo>
                    <a:pt x="308" y="196"/>
                  </a:lnTo>
                  <a:lnTo>
                    <a:pt x="302" y="204"/>
                  </a:lnTo>
                  <a:lnTo>
                    <a:pt x="300" y="170"/>
                  </a:lnTo>
                  <a:lnTo>
                    <a:pt x="300" y="168"/>
                  </a:lnTo>
                  <a:lnTo>
                    <a:pt x="322" y="138"/>
                  </a:lnTo>
                  <a:lnTo>
                    <a:pt x="334" y="124"/>
                  </a:lnTo>
                  <a:lnTo>
                    <a:pt x="326" y="100"/>
                  </a:lnTo>
                  <a:lnTo>
                    <a:pt x="322" y="76"/>
                  </a:lnTo>
                  <a:lnTo>
                    <a:pt x="308" y="70"/>
                  </a:lnTo>
                  <a:lnTo>
                    <a:pt x="30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3" name="湖北"/>
            <p:cNvSpPr>
              <a:spLocks/>
            </p:cNvSpPr>
            <p:nvPr/>
          </p:nvSpPr>
          <p:spPr bwMode="auto">
            <a:xfrm>
              <a:off x="5275263" y="3849688"/>
              <a:ext cx="892175" cy="558800"/>
            </a:xfrm>
            <a:custGeom>
              <a:avLst/>
              <a:gdLst>
                <a:gd name="T0" fmla="*/ 2147483646 w 488"/>
                <a:gd name="T1" fmla="*/ 2147483646 h 306"/>
                <a:gd name="T2" fmla="*/ 2147483646 w 488"/>
                <a:gd name="T3" fmla="*/ 2147483646 h 306"/>
                <a:gd name="T4" fmla="*/ 2147483646 w 488"/>
                <a:gd name="T5" fmla="*/ 2147483646 h 306"/>
                <a:gd name="T6" fmla="*/ 2147483646 w 488"/>
                <a:gd name="T7" fmla="*/ 2147483646 h 306"/>
                <a:gd name="T8" fmla="*/ 2147483646 w 488"/>
                <a:gd name="T9" fmla="*/ 2147483646 h 306"/>
                <a:gd name="T10" fmla="*/ 2147483646 w 488"/>
                <a:gd name="T11" fmla="*/ 2147483646 h 306"/>
                <a:gd name="T12" fmla="*/ 2147483646 w 488"/>
                <a:gd name="T13" fmla="*/ 2147483646 h 306"/>
                <a:gd name="T14" fmla="*/ 2147483646 w 488"/>
                <a:gd name="T15" fmla="*/ 2147483646 h 306"/>
                <a:gd name="T16" fmla="*/ 2147483646 w 488"/>
                <a:gd name="T17" fmla="*/ 2147483646 h 306"/>
                <a:gd name="T18" fmla="*/ 2147483646 w 488"/>
                <a:gd name="T19" fmla="*/ 2147483646 h 306"/>
                <a:gd name="T20" fmla="*/ 2147483646 w 488"/>
                <a:gd name="T21" fmla="*/ 2147483646 h 306"/>
                <a:gd name="T22" fmla="*/ 2147483646 w 488"/>
                <a:gd name="T23" fmla="*/ 2147483646 h 306"/>
                <a:gd name="T24" fmla="*/ 2147483646 w 488"/>
                <a:gd name="T25" fmla="*/ 2147483646 h 306"/>
                <a:gd name="T26" fmla="*/ 2147483646 w 488"/>
                <a:gd name="T27" fmla="*/ 2147483646 h 306"/>
                <a:gd name="T28" fmla="*/ 2147483646 w 488"/>
                <a:gd name="T29" fmla="*/ 2147483646 h 306"/>
                <a:gd name="T30" fmla="*/ 2147483646 w 488"/>
                <a:gd name="T31" fmla="*/ 2147483646 h 306"/>
                <a:gd name="T32" fmla="*/ 2147483646 w 488"/>
                <a:gd name="T33" fmla="*/ 2147483646 h 306"/>
                <a:gd name="T34" fmla="*/ 2147483646 w 488"/>
                <a:gd name="T35" fmla="*/ 2147483646 h 306"/>
                <a:gd name="T36" fmla="*/ 2147483646 w 488"/>
                <a:gd name="T37" fmla="*/ 2147483646 h 306"/>
                <a:gd name="T38" fmla="*/ 2147483646 w 488"/>
                <a:gd name="T39" fmla="*/ 2147483646 h 306"/>
                <a:gd name="T40" fmla="*/ 2147483646 w 488"/>
                <a:gd name="T41" fmla="*/ 2147483646 h 306"/>
                <a:gd name="T42" fmla="*/ 2147483646 w 488"/>
                <a:gd name="T43" fmla="*/ 2147483646 h 306"/>
                <a:gd name="T44" fmla="*/ 2147483646 w 488"/>
                <a:gd name="T45" fmla="*/ 2147483646 h 306"/>
                <a:gd name="T46" fmla="*/ 2147483646 w 488"/>
                <a:gd name="T47" fmla="*/ 2147483646 h 306"/>
                <a:gd name="T48" fmla="*/ 2147483646 w 488"/>
                <a:gd name="T49" fmla="*/ 2147483646 h 306"/>
                <a:gd name="T50" fmla="*/ 2147483646 w 488"/>
                <a:gd name="T51" fmla="*/ 2147483646 h 306"/>
                <a:gd name="T52" fmla="*/ 2147483646 w 488"/>
                <a:gd name="T53" fmla="*/ 2147483646 h 306"/>
                <a:gd name="T54" fmla="*/ 2147483646 w 488"/>
                <a:gd name="T55" fmla="*/ 2147483646 h 306"/>
                <a:gd name="T56" fmla="*/ 2147483646 w 488"/>
                <a:gd name="T57" fmla="*/ 2147483646 h 306"/>
                <a:gd name="T58" fmla="*/ 2147483646 w 488"/>
                <a:gd name="T59" fmla="*/ 2147483646 h 306"/>
                <a:gd name="T60" fmla="*/ 2147483646 w 488"/>
                <a:gd name="T61" fmla="*/ 2147483646 h 306"/>
                <a:gd name="T62" fmla="*/ 2147483646 w 488"/>
                <a:gd name="T63" fmla="*/ 2147483646 h 306"/>
                <a:gd name="T64" fmla="*/ 2147483646 w 488"/>
                <a:gd name="T65" fmla="*/ 2147483646 h 306"/>
                <a:gd name="T66" fmla="*/ 2147483646 w 488"/>
                <a:gd name="T67" fmla="*/ 2147483646 h 306"/>
                <a:gd name="T68" fmla="*/ 2147483646 w 488"/>
                <a:gd name="T69" fmla="*/ 2147483646 h 306"/>
                <a:gd name="T70" fmla="*/ 2147483646 w 488"/>
                <a:gd name="T71" fmla="*/ 2147483646 h 306"/>
                <a:gd name="T72" fmla="*/ 2147483646 w 488"/>
                <a:gd name="T73" fmla="*/ 2147483646 h 306"/>
                <a:gd name="T74" fmla="*/ 2147483646 w 488"/>
                <a:gd name="T75" fmla="*/ 2147483646 h 306"/>
                <a:gd name="T76" fmla="*/ 2147483646 w 488"/>
                <a:gd name="T77" fmla="*/ 2147483646 h 306"/>
                <a:gd name="T78" fmla="*/ 2147483646 w 488"/>
                <a:gd name="T79" fmla="*/ 2147483646 h 306"/>
                <a:gd name="T80" fmla="*/ 2147483646 w 488"/>
                <a:gd name="T81" fmla="*/ 2147483646 h 306"/>
                <a:gd name="T82" fmla="*/ 2147483646 w 488"/>
                <a:gd name="T83" fmla="*/ 2147483646 h 306"/>
                <a:gd name="T84" fmla="*/ 2147483646 w 488"/>
                <a:gd name="T85" fmla="*/ 2147483646 h 306"/>
                <a:gd name="T86" fmla="*/ 2147483646 w 488"/>
                <a:gd name="T87" fmla="*/ 2147483646 h 306"/>
                <a:gd name="T88" fmla="*/ 2147483646 w 488"/>
                <a:gd name="T89" fmla="*/ 2147483646 h 306"/>
                <a:gd name="T90" fmla="*/ 2147483646 w 488"/>
                <a:gd name="T91" fmla="*/ 2147483646 h 306"/>
                <a:gd name="T92" fmla="*/ 2147483646 w 488"/>
                <a:gd name="T93" fmla="*/ 2147483646 h 306"/>
                <a:gd name="T94" fmla="*/ 2147483646 w 488"/>
                <a:gd name="T95" fmla="*/ 2147483646 h 306"/>
                <a:gd name="T96" fmla="*/ 2147483646 w 488"/>
                <a:gd name="T97" fmla="*/ 2147483646 h 306"/>
                <a:gd name="T98" fmla="*/ 2147483646 w 488"/>
                <a:gd name="T99" fmla="*/ 2147483646 h 306"/>
                <a:gd name="T100" fmla="*/ 2147483646 w 488"/>
                <a:gd name="T101" fmla="*/ 2147483646 h 306"/>
                <a:gd name="T102" fmla="*/ 2147483646 w 488"/>
                <a:gd name="T103" fmla="*/ 2147483646 h 306"/>
                <a:gd name="T104" fmla="*/ 2147483646 w 488"/>
                <a:gd name="T105" fmla="*/ 2147483646 h 306"/>
                <a:gd name="T106" fmla="*/ 2147483646 w 488"/>
                <a:gd name="T107" fmla="*/ 2147483646 h 306"/>
                <a:gd name="T108" fmla="*/ 2147483646 w 488"/>
                <a:gd name="T109" fmla="*/ 2147483646 h 306"/>
                <a:gd name="T110" fmla="*/ 2147483646 w 488"/>
                <a:gd name="T111" fmla="*/ 2147483646 h 306"/>
                <a:gd name="T112" fmla="*/ 2147483646 w 488"/>
                <a:gd name="T113" fmla="*/ 2147483646 h 306"/>
                <a:gd name="T114" fmla="*/ 2147483646 w 488"/>
                <a:gd name="T115" fmla="*/ 2147483646 h 30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88" h="306">
                  <a:moveTo>
                    <a:pt x="62" y="2"/>
                  </a:moveTo>
                  <a:lnTo>
                    <a:pt x="60" y="4"/>
                  </a:lnTo>
                  <a:lnTo>
                    <a:pt x="64" y="10"/>
                  </a:lnTo>
                  <a:lnTo>
                    <a:pt x="86" y="24"/>
                  </a:lnTo>
                  <a:lnTo>
                    <a:pt x="100" y="38"/>
                  </a:lnTo>
                  <a:lnTo>
                    <a:pt x="98" y="40"/>
                  </a:lnTo>
                  <a:lnTo>
                    <a:pt x="90" y="50"/>
                  </a:lnTo>
                  <a:lnTo>
                    <a:pt x="88" y="50"/>
                  </a:lnTo>
                  <a:lnTo>
                    <a:pt x="88" y="52"/>
                  </a:lnTo>
                  <a:lnTo>
                    <a:pt x="74" y="52"/>
                  </a:lnTo>
                  <a:lnTo>
                    <a:pt x="66" y="54"/>
                  </a:lnTo>
                  <a:lnTo>
                    <a:pt x="60" y="58"/>
                  </a:lnTo>
                  <a:lnTo>
                    <a:pt x="64" y="66"/>
                  </a:lnTo>
                  <a:lnTo>
                    <a:pt x="64" y="74"/>
                  </a:lnTo>
                  <a:lnTo>
                    <a:pt x="72" y="86"/>
                  </a:lnTo>
                  <a:lnTo>
                    <a:pt x="72" y="108"/>
                  </a:lnTo>
                  <a:lnTo>
                    <a:pt x="78" y="110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92" y="116"/>
                  </a:lnTo>
                  <a:lnTo>
                    <a:pt x="102" y="130"/>
                  </a:lnTo>
                  <a:lnTo>
                    <a:pt x="108" y="146"/>
                  </a:lnTo>
                  <a:lnTo>
                    <a:pt x="108" y="156"/>
                  </a:lnTo>
                  <a:lnTo>
                    <a:pt x="106" y="164"/>
                  </a:lnTo>
                  <a:lnTo>
                    <a:pt x="104" y="170"/>
                  </a:lnTo>
                  <a:lnTo>
                    <a:pt x="94" y="178"/>
                  </a:lnTo>
                  <a:lnTo>
                    <a:pt x="80" y="184"/>
                  </a:lnTo>
                  <a:lnTo>
                    <a:pt x="54" y="200"/>
                  </a:lnTo>
                  <a:lnTo>
                    <a:pt x="52" y="200"/>
                  </a:lnTo>
                  <a:lnTo>
                    <a:pt x="4" y="204"/>
                  </a:lnTo>
                  <a:lnTo>
                    <a:pt x="0" y="216"/>
                  </a:lnTo>
                  <a:lnTo>
                    <a:pt x="8" y="232"/>
                  </a:lnTo>
                  <a:lnTo>
                    <a:pt x="8" y="234"/>
                  </a:lnTo>
                  <a:lnTo>
                    <a:pt x="12" y="254"/>
                  </a:lnTo>
                  <a:lnTo>
                    <a:pt x="38" y="286"/>
                  </a:lnTo>
                  <a:lnTo>
                    <a:pt x="40" y="286"/>
                  </a:lnTo>
                  <a:lnTo>
                    <a:pt x="50" y="306"/>
                  </a:lnTo>
                  <a:lnTo>
                    <a:pt x="52" y="302"/>
                  </a:lnTo>
                  <a:lnTo>
                    <a:pt x="60" y="278"/>
                  </a:lnTo>
                  <a:lnTo>
                    <a:pt x="60" y="276"/>
                  </a:lnTo>
                  <a:lnTo>
                    <a:pt x="76" y="256"/>
                  </a:lnTo>
                  <a:lnTo>
                    <a:pt x="78" y="254"/>
                  </a:lnTo>
                  <a:lnTo>
                    <a:pt x="98" y="246"/>
                  </a:lnTo>
                  <a:lnTo>
                    <a:pt x="100" y="246"/>
                  </a:lnTo>
                  <a:lnTo>
                    <a:pt x="112" y="254"/>
                  </a:lnTo>
                  <a:lnTo>
                    <a:pt x="128" y="252"/>
                  </a:lnTo>
                  <a:lnTo>
                    <a:pt x="124" y="224"/>
                  </a:lnTo>
                  <a:lnTo>
                    <a:pt x="126" y="222"/>
                  </a:lnTo>
                  <a:lnTo>
                    <a:pt x="142" y="222"/>
                  </a:lnTo>
                  <a:lnTo>
                    <a:pt x="158" y="222"/>
                  </a:lnTo>
                  <a:lnTo>
                    <a:pt x="160" y="222"/>
                  </a:lnTo>
                  <a:lnTo>
                    <a:pt x="192" y="238"/>
                  </a:lnTo>
                  <a:lnTo>
                    <a:pt x="218" y="242"/>
                  </a:lnTo>
                  <a:lnTo>
                    <a:pt x="220" y="242"/>
                  </a:lnTo>
                  <a:lnTo>
                    <a:pt x="228" y="250"/>
                  </a:lnTo>
                  <a:lnTo>
                    <a:pt x="242" y="254"/>
                  </a:lnTo>
                  <a:lnTo>
                    <a:pt x="250" y="262"/>
                  </a:lnTo>
                  <a:lnTo>
                    <a:pt x="254" y="264"/>
                  </a:lnTo>
                  <a:lnTo>
                    <a:pt x="264" y="256"/>
                  </a:lnTo>
                  <a:lnTo>
                    <a:pt x="264" y="254"/>
                  </a:lnTo>
                  <a:lnTo>
                    <a:pt x="276" y="244"/>
                  </a:lnTo>
                  <a:lnTo>
                    <a:pt x="284" y="230"/>
                  </a:lnTo>
                  <a:lnTo>
                    <a:pt x="296" y="238"/>
                  </a:lnTo>
                  <a:lnTo>
                    <a:pt x="296" y="240"/>
                  </a:lnTo>
                  <a:lnTo>
                    <a:pt x="300" y="250"/>
                  </a:lnTo>
                  <a:lnTo>
                    <a:pt x="300" y="252"/>
                  </a:lnTo>
                  <a:lnTo>
                    <a:pt x="298" y="258"/>
                  </a:lnTo>
                  <a:lnTo>
                    <a:pt x="300" y="260"/>
                  </a:lnTo>
                  <a:lnTo>
                    <a:pt x="308" y="256"/>
                  </a:lnTo>
                  <a:lnTo>
                    <a:pt x="318" y="246"/>
                  </a:lnTo>
                  <a:lnTo>
                    <a:pt x="328" y="246"/>
                  </a:lnTo>
                  <a:lnTo>
                    <a:pt x="330" y="246"/>
                  </a:lnTo>
                  <a:lnTo>
                    <a:pt x="336" y="250"/>
                  </a:lnTo>
                  <a:lnTo>
                    <a:pt x="342" y="258"/>
                  </a:lnTo>
                  <a:lnTo>
                    <a:pt x="342" y="260"/>
                  </a:lnTo>
                  <a:lnTo>
                    <a:pt x="342" y="264"/>
                  </a:lnTo>
                  <a:lnTo>
                    <a:pt x="340" y="282"/>
                  </a:lnTo>
                  <a:lnTo>
                    <a:pt x="346" y="290"/>
                  </a:lnTo>
                  <a:lnTo>
                    <a:pt x="348" y="290"/>
                  </a:lnTo>
                  <a:lnTo>
                    <a:pt x="360" y="278"/>
                  </a:lnTo>
                  <a:lnTo>
                    <a:pt x="372" y="268"/>
                  </a:lnTo>
                  <a:lnTo>
                    <a:pt x="380" y="262"/>
                  </a:lnTo>
                  <a:lnTo>
                    <a:pt x="388" y="260"/>
                  </a:lnTo>
                  <a:lnTo>
                    <a:pt x="408" y="260"/>
                  </a:lnTo>
                  <a:lnTo>
                    <a:pt x="414" y="250"/>
                  </a:lnTo>
                  <a:lnTo>
                    <a:pt x="430" y="242"/>
                  </a:lnTo>
                  <a:lnTo>
                    <a:pt x="432" y="242"/>
                  </a:lnTo>
                  <a:lnTo>
                    <a:pt x="452" y="240"/>
                  </a:lnTo>
                  <a:lnTo>
                    <a:pt x="474" y="228"/>
                  </a:lnTo>
                  <a:lnTo>
                    <a:pt x="488" y="228"/>
                  </a:lnTo>
                  <a:lnTo>
                    <a:pt x="484" y="222"/>
                  </a:lnTo>
                  <a:lnTo>
                    <a:pt x="486" y="220"/>
                  </a:lnTo>
                  <a:lnTo>
                    <a:pt x="488" y="216"/>
                  </a:lnTo>
                  <a:lnTo>
                    <a:pt x="460" y="154"/>
                  </a:lnTo>
                  <a:lnTo>
                    <a:pt x="460" y="152"/>
                  </a:lnTo>
                  <a:lnTo>
                    <a:pt x="458" y="150"/>
                  </a:lnTo>
                  <a:lnTo>
                    <a:pt x="472" y="134"/>
                  </a:lnTo>
                  <a:lnTo>
                    <a:pt x="468" y="130"/>
                  </a:lnTo>
                  <a:lnTo>
                    <a:pt x="446" y="126"/>
                  </a:lnTo>
                  <a:lnTo>
                    <a:pt x="444" y="126"/>
                  </a:lnTo>
                  <a:lnTo>
                    <a:pt x="444" y="124"/>
                  </a:lnTo>
                  <a:lnTo>
                    <a:pt x="430" y="110"/>
                  </a:lnTo>
                  <a:lnTo>
                    <a:pt x="430" y="106"/>
                  </a:lnTo>
                  <a:lnTo>
                    <a:pt x="428" y="108"/>
                  </a:lnTo>
                  <a:lnTo>
                    <a:pt x="416" y="100"/>
                  </a:lnTo>
                  <a:lnTo>
                    <a:pt x="408" y="108"/>
                  </a:lnTo>
                  <a:lnTo>
                    <a:pt x="400" y="114"/>
                  </a:lnTo>
                  <a:lnTo>
                    <a:pt x="394" y="114"/>
                  </a:lnTo>
                  <a:lnTo>
                    <a:pt x="388" y="110"/>
                  </a:lnTo>
                  <a:lnTo>
                    <a:pt x="382" y="104"/>
                  </a:lnTo>
                  <a:lnTo>
                    <a:pt x="372" y="94"/>
                  </a:lnTo>
                  <a:lnTo>
                    <a:pt x="366" y="86"/>
                  </a:lnTo>
                  <a:lnTo>
                    <a:pt x="362" y="86"/>
                  </a:lnTo>
                  <a:lnTo>
                    <a:pt x="352" y="90"/>
                  </a:lnTo>
                  <a:lnTo>
                    <a:pt x="334" y="94"/>
                  </a:lnTo>
                  <a:lnTo>
                    <a:pt x="328" y="94"/>
                  </a:lnTo>
                  <a:lnTo>
                    <a:pt x="324" y="94"/>
                  </a:lnTo>
                  <a:lnTo>
                    <a:pt x="322" y="90"/>
                  </a:lnTo>
                  <a:lnTo>
                    <a:pt x="320" y="84"/>
                  </a:lnTo>
                  <a:lnTo>
                    <a:pt x="320" y="70"/>
                  </a:lnTo>
                  <a:lnTo>
                    <a:pt x="322" y="60"/>
                  </a:lnTo>
                  <a:lnTo>
                    <a:pt x="320" y="54"/>
                  </a:lnTo>
                  <a:lnTo>
                    <a:pt x="216" y="50"/>
                  </a:lnTo>
                  <a:lnTo>
                    <a:pt x="202" y="44"/>
                  </a:lnTo>
                  <a:lnTo>
                    <a:pt x="194" y="38"/>
                  </a:lnTo>
                  <a:lnTo>
                    <a:pt x="178" y="34"/>
                  </a:lnTo>
                  <a:lnTo>
                    <a:pt x="172" y="30"/>
                  </a:lnTo>
                  <a:lnTo>
                    <a:pt x="164" y="24"/>
                  </a:lnTo>
                  <a:lnTo>
                    <a:pt x="144" y="0"/>
                  </a:lnTo>
                  <a:lnTo>
                    <a:pt x="132" y="10"/>
                  </a:lnTo>
                  <a:lnTo>
                    <a:pt x="116" y="4"/>
                  </a:lnTo>
                  <a:lnTo>
                    <a:pt x="74" y="6"/>
                  </a:lnTo>
                  <a:lnTo>
                    <a:pt x="6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4" name="广东"/>
            <p:cNvSpPr>
              <a:spLocks/>
            </p:cNvSpPr>
            <p:nvPr/>
          </p:nvSpPr>
          <p:spPr bwMode="auto">
            <a:xfrm>
              <a:off x="5472113" y="4876800"/>
              <a:ext cx="928687" cy="735013"/>
            </a:xfrm>
            <a:custGeom>
              <a:avLst/>
              <a:gdLst>
                <a:gd name="T0" fmla="*/ 2147483646 w 508"/>
                <a:gd name="T1" fmla="*/ 2147483646 h 402"/>
                <a:gd name="T2" fmla="*/ 2147483646 w 508"/>
                <a:gd name="T3" fmla="*/ 2147483646 h 402"/>
                <a:gd name="T4" fmla="*/ 2147483646 w 508"/>
                <a:gd name="T5" fmla="*/ 2147483646 h 402"/>
                <a:gd name="T6" fmla="*/ 2147483646 w 508"/>
                <a:gd name="T7" fmla="*/ 2147483646 h 402"/>
                <a:gd name="T8" fmla="*/ 2147483646 w 508"/>
                <a:gd name="T9" fmla="*/ 2147483646 h 402"/>
                <a:gd name="T10" fmla="*/ 2147483646 w 508"/>
                <a:gd name="T11" fmla="*/ 2147483646 h 402"/>
                <a:gd name="T12" fmla="*/ 2147483646 w 508"/>
                <a:gd name="T13" fmla="*/ 2147483646 h 402"/>
                <a:gd name="T14" fmla="*/ 2147483646 w 508"/>
                <a:gd name="T15" fmla="*/ 2147483646 h 402"/>
                <a:gd name="T16" fmla="*/ 2147483646 w 508"/>
                <a:gd name="T17" fmla="*/ 2147483646 h 402"/>
                <a:gd name="T18" fmla="*/ 2147483646 w 508"/>
                <a:gd name="T19" fmla="*/ 2147483646 h 402"/>
                <a:gd name="T20" fmla="*/ 2147483646 w 508"/>
                <a:gd name="T21" fmla="*/ 2147483646 h 402"/>
                <a:gd name="T22" fmla="*/ 2147483646 w 508"/>
                <a:gd name="T23" fmla="*/ 2147483646 h 402"/>
                <a:gd name="T24" fmla="*/ 2147483646 w 508"/>
                <a:gd name="T25" fmla="*/ 2147483646 h 402"/>
                <a:gd name="T26" fmla="*/ 2147483646 w 508"/>
                <a:gd name="T27" fmla="*/ 2147483646 h 402"/>
                <a:gd name="T28" fmla="*/ 2147483646 w 508"/>
                <a:gd name="T29" fmla="*/ 2147483646 h 402"/>
                <a:gd name="T30" fmla="*/ 2147483646 w 508"/>
                <a:gd name="T31" fmla="*/ 2147483646 h 402"/>
                <a:gd name="T32" fmla="*/ 2147483646 w 508"/>
                <a:gd name="T33" fmla="*/ 2147483646 h 402"/>
                <a:gd name="T34" fmla="*/ 2147483646 w 508"/>
                <a:gd name="T35" fmla="*/ 2147483646 h 402"/>
                <a:gd name="T36" fmla="*/ 2147483646 w 508"/>
                <a:gd name="T37" fmla="*/ 2147483646 h 402"/>
                <a:gd name="T38" fmla="*/ 2147483646 w 508"/>
                <a:gd name="T39" fmla="*/ 2147483646 h 402"/>
                <a:gd name="T40" fmla="*/ 2147483646 w 508"/>
                <a:gd name="T41" fmla="*/ 2147483646 h 402"/>
                <a:gd name="T42" fmla="*/ 2147483646 w 508"/>
                <a:gd name="T43" fmla="*/ 2147483646 h 402"/>
                <a:gd name="T44" fmla="*/ 2147483646 w 508"/>
                <a:gd name="T45" fmla="*/ 2147483646 h 402"/>
                <a:gd name="T46" fmla="*/ 2147483646 w 508"/>
                <a:gd name="T47" fmla="*/ 2147483646 h 402"/>
                <a:gd name="T48" fmla="*/ 2147483646 w 508"/>
                <a:gd name="T49" fmla="*/ 2147483646 h 402"/>
                <a:gd name="T50" fmla="*/ 2147483646 w 508"/>
                <a:gd name="T51" fmla="*/ 2147483646 h 402"/>
                <a:gd name="T52" fmla="*/ 2147483646 w 508"/>
                <a:gd name="T53" fmla="*/ 2147483646 h 402"/>
                <a:gd name="T54" fmla="*/ 2147483646 w 508"/>
                <a:gd name="T55" fmla="*/ 2147483646 h 402"/>
                <a:gd name="T56" fmla="*/ 2147483646 w 508"/>
                <a:gd name="T57" fmla="*/ 2147483646 h 402"/>
                <a:gd name="T58" fmla="*/ 2147483646 w 508"/>
                <a:gd name="T59" fmla="*/ 2147483646 h 402"/>
                <a:gd name="T60" fmla="*/ 2147483646 w 508"/>
                <a:gd name="T61" fmla="*/ 2147483646 h 402"/>
                <a:gd name="T62" fmla="*/ 2147483646 w 508"/>
                <a:gd name="T63" fmla="*/ 2147483646 h 402"/>
                <a:gd name="T64" fmla="*/ 2147483646 w 508"/>
                <a:gd name="T65" fmla="*/ 2147483646 h 402"/>
                <a:gd name="T66" fmla="*/ 2147483646 w 508"/>
                <a:gd name="T67" fmla="*/ 2147483646 h 402"/>
                <a:gd name="T68" fmla="*/ 2147483646 w 508"/>
                <a:gd name="T69" fmla="*/ 2147483646 h 402"/>
                <a:gd name="T70" fmla="*/ 2147483646 w 508"/>
                <a:gd name="T71" fmla="*/ 2147483646 h 402"/>
                <a:gd name="T72" fmla="*/ 2147483646 w 508"/>
                <a:gd name="T73" fmla="*/ 2147483646 h 402"/>
                <a:gd name="T74" fmla="*/ 2147483646 w 508"/>
                <a:gd name="T75" fmla="*/ 2147483646 h 402"/>
                <a:gd name="T76" fmla="*/ 2147483646 w 508"/>
                <a:gd name="T77" fmla="*/ 2147483646 h 402"/>
                <a:gd name="T78" fmla="*/ 2147483646 w 508"/>
                <a:gd name="T79" fmla="*/ 2147483646 h 402"/>
                <a:gd name="T80" fmla="*/ 2147483646 w 508"/>
                <a:gd name="T81" fmla="*/ 2147483646 h 402"/>
                <a:gd name="T82" fmla="*/ 2147483646 w 508"/>
                <a:gd name="T83" fmla="*/ 2147483646 h 402"/>
                <a:gd name="T84" fmla="*/ 2147483646 w 508"/>
                <a:gd name="T85" fmla="*/ 2147483646 h 402"/>
                <a:gd name="T86" fmla="*/ 2147483646 w 508"/>
                <a:gd name="T87" fmla="*/ 2147483646 h 402"/>
                <a:gd name="T88" fmla="*/ 2147483646 w 508"/>
                <a:gd name="T89" fmla="*/ 2147483646 h 402"/>
                <a:gd name="T90" fmla="*/ 2147483646 w 508"/>
                <a:gd name="T91" fmla="*/ 2147483646 h 402"/>
                <a:gd name="T92" fmla="*/ 2147483646 w 508"/>
                <a:gd name="T93" fmla="*/ 2147483646 h 402"/>
                <a:gd name="T94" fmla="*/ 2147483646 w 508"/>
                <a:gd name="T95" fmla="*/ 2147483646 h 402"/>
                <a:gd name="T96" fmla="*/ 2147483646 w 508"/>
                <a:gd name="T97" fmla="*/ 2147483646 h 402"/>
                <a:gd name="T98" fmla="*/ 2147483646 w 508"/>
                <a:gd name="T99" fmla="*/ 2147483646 h 402"/>
                <a:gd name="T100" fmla="*/ 2147483646 w 508"/>
                <a:gd name="T101" fmla="*/ 2147483646 h 4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08" h="402">
                  <a:moveTo>
                    <a:pt x="476" y="138"/>
                  </a:moveTo>
                  <a:lnTo>
                    <a:pt x="476" y="138"/>
                  </a:lnTo>
                  <a:lnTo>
                    <a:pt x="484" y="134"/>
                  </a:lnTo>
                  <a:lnTo>
                    <a:pt x="488" y="130"/>
                  </a:lnTo>
                  <a:lnTo>
                    <a:pt x="488" y="128"/>
                  </a:lnTo>
                  <a:lnTo>
                    <a:pt x="490" y="126"/>
                  </a:lnTo>
                  <a:lnTo>
                    <a:pt x="492" y="126"/>
                  </a:lnTo>
                  <a:lnTo>
                    <a:pt x="508" y="126"/>
                  </a:lnTo>
                  <a:lnTo>
                    <a:pt x="508" y="116"/>
                  </a:lnTo>
                  <a:lnTo>
                    <a:pt x="502" y="114"/>
                  </a:lnTo>
                  <a:lnTo>
                    <a:pt x="496" y="110"/>
                  </a:lnTo>
                  <a:lnTo>
                    <a:pt x="472" y="88"/>
                  </a:lnTo>
                  <a:lnTo>
                    <a:pt x="460" y="58"/>
                  </a:lnTo>
                  <a:lnTo>
                    <a:pt x="446" y="44"/>
                  </a:lnTo>
                  <a:lnTo>
                    <a:pt x="424" y="42"/>
                  </a:lnTo>
                  <a:lnTo>
                    <a:pt x="406" y="44"/>
                  </a:lnTo>
                  <a:lnTo>
                    <a:pt x="402" y="44"/>
                  </a:lnTo>
                  <a:lnTo>
                    <a:pt x="404" y="54"/>
                  </a:lnTo>
                  <a:lnTo>
                    <a:pt x="404" y="56"/>
                  </a:lnTo>
                  <a:lnTo>
                    <a:pt x="404" y="58"/>
                  </a:lnTo>
                  <a:lnTo>
                    <a:pt x="400" y="58"/>
                  </a:lnTo>
                  <a:lnTo>
                    <a:pt x="388" y="64"/>
                  </a:lnTo>
                  <a:lnTo>
                    <a:pt x="386" y="62"/>
                  </a:lnTo>
                  <a:lnTo>
                    <a:pt x="372" y="50"/>
                  </a:lnTo>
                  <a:lnTo>
                    <a:pt x="368" y="50"/>
                  </a:lnTo>
                  <a:lnTo>
                    <a:pt x="364" y="50"/>
                  </a:lnTo>
                  <a:lnTo>
                    <a:pt x="332" y="64"/>
                  </a:lnTo>
                  <a:lnTo>
                    <a:pt x="322" y="68"/>
                  </a:lnTo>
                  <a:lnTo>
                    <a:pt x="316" y="66"/>
                  </a:lnTo>
                  <a:lnTo>
                    <a:pt x="310" y="70"/>
                  </a:lnTo>
                  <a:lnTo>
                    <a:pt x="304" y="76"/>
                  </a:lnTo>
                  <a:lnTo>
                    <a:pt x="300" y="80"/>
                  </a:lnTo>
                  <a:lnTo>
                    <a:pt x="298" y="76"/>
                  </a:lnTo>
                  <a:lnTo>
                    <a:pt x="288" y="66"/>
                  </a:lnTo>
                  <a:lnTo>
                    <a:pt x="286" y="62"/>
                  </a:lnTo>
                  <a:lnTo>
                    <a:pt x="286" y="58"/>
                  </a:lnTo>
                  <a:lnTo>
                    <a:pt x="290" y="50"/>
                  </a:lnTo>
                  <a:lnTo>
                    <a:pt x="300" y="38"/>
                  </a:lnTo>
                  <a:lnTo>
                    <a:pt x="314" y="22"/>
                  </a:lnTo>
                  <a:lnTo>
                    <a:pt x="318" y="16"/>
                  </a:lnTo>
                  <a:lnTo>
                    <a:pt x="316" y="12"/>
                  </a:lnTo>
                  <a:lnTo>
                    <a:pt x="312" y="12"/>
                  </a:lnTo>
                  <a:lnTo>
                    <a:pt x="308" y="14"/>
                  </a:lnTo>
                  <a:lnTo>
                    <a:pt x="298" y="20"/>
                  </a:lnTo>
                  <a:lnTo>
                    <a:pt x="288" y="26"/>
                  </a:lnTo>
                  <a:lnTo>
                    <a:pt x="282" y="28"/>
                  </a:lnTo>
                  <a:lnTo>
                    <a:pt x="280" y="26"/>
                  </a:lnTo>
                  <a:lnTo>
                    <a:pt x="278" y="20"/>
                  </a:lnTo>
                  <a:lnTo>
                    <a:pt x="276" y="20"/>
                  </a:lnTo>
                  <a:lnTo>
                    <a:pt x="270" y="6"/>
                  </a:lnTo>
                  <a:lnTo>
                    <a:pt x="254" y="16"/>
                  </a:lnTo>
                  <a:lnTo>
                    <a:pt x="252" y="18"/>
                  </a:lnTo>
                  <a:lnTo>
                    <a:pt x="252" y="16"/>
                  </a:lnTo>
                  <a:lnTo>
                    <a:pt x="236" y="8"/>
                  </a:lnTo>
                  <a:lnTo>
                    <a:pt x="220" y="2"/>
                  </a:lnTo>
                  <a:lnTo>
                    <a:pt x="214" y="0"/>
                  </a:lnTo>
                  <a:lnTo>
                    <a:pt x="208" y="2"/>
                  </a:lnTo>
                  <a:lnTo>
                    <a:pt x="204" y="6"/>
                  </a:lnTo>
                  <a:lnTo>
                    <a:pt x="198" y="12"/>
                  </a:lnTo>
                  <a:lnTo>
                    <a:pt x="204" y="24"/>
                  </a:lnTo>
                  <a:lnTo>
                    <a:pt x="210" y="38"/>
                  </a:lnTo>
                  <a:lnTo>
                    <a:pt x="210" y="44"/>
                  </a:lnTo>
                  <a:lnTo>
                    <a:pt x="210" y="48"/>
                  </a:lnTo>
                  <a:lnTo>
                    <a:pt x="208" y="52"/>
                  </a:lnTo>
                  <a:lnTo>
                    <a:pt x="204" y="54"/>
                  </a:lnTo>
                  <a:lnTo>
                    <a:pt x="200" y="54"/>
                  </a:lnTo>
                  <a:lnTo>
                    <a:pt x="194" y="54"/>
                  </a:lnTo>
                  <a:lnTo>
                    <a:pt x="188" y="50"/>
                  </a:lnTo>
                  <a:lnTo>
                    <a:pt x="182" y="46"/>
                  </a:lnTo>
                  <a:lnTo>
                    <a:pt x="164" y="36"/>
                  </a:lnTo>
                  <a:lnTo>
                    <a:pt x="156" y="32"/>
                  </a:lnTo>
                  <a:lnTo>
                    <a:pt x="156" y="34"/>
                  </a:lnTo>
                  <a:lnTo>
                    <a:pt x="156" y="52"/>
                  </a:lnTo>
                  <a:lnTo>
                    <a:pt x="144" y="66"/>
                  </a:lnTo>
                  <a:lnTo>
                    <a:pt x="144" y="80"/>
                  </a:lnTo>
                  <a:lnTo>
                    <a:pt x="148" y="94"/>
                  </a:lnTo>
                  <a:lnTo>
                    <a:pt x="150" y="94"/>
                  </a:lnTo>
                  <a:lnTo>
                    <a:pt x="140" y="108"/>
                  </a:lnTo>
                  <a:lnTo>
                    <a:pt x="136" y="120"/>
                  </a:lnTo>
                  <a:lnTo>
                    <a:pt x="136" y="122"/>
                  </a:lnTo>
                  <a:lnTo>
                    <a:pt x="124" y="134"/>
                  </a:lnTo>
                  <a:lnTo>
                    <a:pt x="104" y="180"/>
                  </a:lnTo>
                  <a:lnTo>
                    <a:pt x="104" y="204"/>
                  </a:lnTo>
                  <a:lnTo>
                    <a:pt x="60" y="230"/>
                  </a:lnTo>
                  <a:lnTo>
                    <a:pt x="58" y="234"/>
                  </a:lnTo>
                  <a:lnTo>
                    <a:pt x="64" y="248"/>
                  </a:lnTo>
                  <a:lnTo>
                    <a:pt x="60" y="266"/>
                  </a:lnTo>
                  <a:lnTo>
                    <a:pt x="42" y="264"/>
                  </a:lnTo>
                  <a:lnTo>
                    <a:pt x="38" y="284"/>
                  </a:lnTo>
                  <a:lnTo>
                    <a:pt x="16" y="284"/>
                  </a:lnTo>
                  <a:lnTo>
                    <a:pt x="10" y="292"/>
                  </a:lnTo>
                  <a:lnTo>
                    <a:pt x="4" y="306"/>
                  </a:lnTo>
                  <a:lnTo>
                    <a:pt x="0" y="356"/>
                  </a:lnTo>
                  <a:lnTo>
                    <a:pt x="4" y="368"/>
                  </a:lnTo>
                  <a:lnTo>
                    <a:pt x="6" y="368"/>
                  </a:lnTo>
                  <a:lnTo>
                    <a:pt x="6" y="380"/>
                  </a:lnTo>
                  <a:lnTo>
                    <a:pt x="16" y="392"/>
                  </a:lnTo>
                  <a:lnTo>
                    <a:pt x="16" y="402"/>
                  </a:lnTo>
                  <a:lnTo>
                    <a:pt x="42" y="400"/>
                  </a:lnTo>
                  <a:lnTo>
                    <a:pt x="44" y="398"/>
                  </a:lnTo>
                  <a:lnTo>
                    <a:pt x="44" y="396"/>
                  </a:lnTo>
                  <a:lnTo>
                    <a:pt x="52" y="388"/>
                  </a:lnTo>
                  <a:lnTo>
                    <a:pt x="36" y="372"/>
                  </a:lnTo>
                  <a:lnTo>
                    <a:pt x="34" y="372"/>
                  </a:lnTo>
                  <a:lnTo>
                    <a:pt x="24" y="364"/>
                  </a:lnTo>
                  <a:lnTo>
                    <a:pt x="24" y="362"/>
                  </a:lnTo>
                  <a:lnTo>
                    <a:pt x="24" y="346"/>
                  </a:lnTo>
                  <a:lnTo>
                    <a:pt x="36" y="346"/>
                  </a:lnTo>
                  <a:lnTo>
                    <a:pt x="38" y="340"/>
                  </a:lnTo>
                  <a:lnTo>
                    <a:pt x="32" y="324"/>
                  </a:lnTo>
                  <a:lnTo>
                    <a:pt x="64" y="324"/>
                  </a:lnTo>
                  <a:lnTo>
                    <a:pt x="120" y="298"/>
                  </a:lnTo>
                  <a:lnTo>
                    <a:pt x="126" y="286"/>
                  </a:lnTo>
                  <a:lnTo>
                    <a:pt x="128" y="282"/>
                  </a:lnTo>
                  <a:lnTo>
                    <a:pt x="140" y="288"/>
                  </a:lnTo>
                  <a:lnTo>
                    <a:pt x="140" y="290"/>
                  </a:lnTo>
                  <a:lnTo>
                    <a:pt x="146" y="296"/>
                  </a:lnTo>
                  <a:lnTo>
                    <a:pt x="152" y="294"/>
                  </a:lnTo>
                  <a:lnTo>
                    <a:pt x="150" y="282"/>
                  </a:lnTo>
                  <a:lnTo>
                    <a:pt x="168" y="282"/>
                  </a:lnTo>
                  <a:lnTo>
                    <a:pt x="186" y="286"/>
                  </a:lnTo>
                  <a:lnTo>
                    <a:pt x="192" y="274"/>
                  </a:lnTo>
                  <a:lnTo>
                    <a:pt x="194" y="272"/>
                  </a:lnTo>
                  <a:lnTo>
                    <a:pt x="196" y="272"/>
                  </a:lnTo>
                  <a:lnTo>
                    <a:pt x="214" y="266"/>
                  </a:lnTo>
                  <a:lnTo>
                    <a:pt x="218" y="238"/>
                  </a:lnTo>
                  <a:lnTo>
                    <a:pt x="238" y="256"/>
                  </a:lnTo>
                  <a:lnTo>
                    <a:pt x="246" y="256"/>
                  </a:lnTo>
                  <a:lnTo>
                    <a:pt x="250" y="252"/>
                  </a:lnTo>
                  <a:lnTo>
                    <a:pt x="248" y="192"/>
                  </a:lnTo>
                  <a:lnTo>
                    <a:pt x="248" y="190"/>
                  </a:lnTo>
                  <a:lnTo>
                    <a:pt x="248" y="186"/>
                  </a:lnTo>
                  <a:lnTo>
                    <a:pt x="260" y="188"/>
                  </a:lnTo>
                  <a:lnTo>
                    <a:pt x="262" y="188"/>
                  </a:lnTo>
                  <a:lnTo>
                    <a:pt x="264" y="190"/>
                  </a:lnTo>
                  <a:lnTo>
                    <a:pt x="286" y="230"/>
                  </a:lnTo>
                  <a:lnTo>
                    <a:pt x="312" y="226"/>
                  </a:lnTo>
                  <a:lnTo>
                    <a:pt x="318" y="224"/>
                  </a:lnTo>
                  <a:lnTo>
                    <a:pt x="322" y="216"/>
                  </a:lnTo>
                  <a:lnTo>
                    <a:pt x="314" y="208"/>
                  </a:lnTo>
                  <a:lnTo>
                    <a:pt x="312" y="206"/>
                  </a:lnTo>
                  <a:lnTo>
                    <a:pt x="330" y="200"/>
                  </a:lnTo>
                  <a:lnTo>
                    <a:pt x="332" y="198"/>
                  </a:lnTo>
                  <a:lnTo>
                    <a:pt x="340" y="206"/>
                  </a:lnTo>
                  <a:lnTo>
                    <a:pt x="346" y="202"/>
                  </a:lnTo>
                  <a:lnTo>
                    <a:pt x="346" y="190"/>
                  </a:lnTo>
                  <a:lnTo>
                    <a:pt x="350" y="190"/>
                  </a:lnTo>
                  <a:lnTo>
                    <a:pt x="364" y="190"/>
                  </a:lnTo>
                  <a:lnTo>
                    <a:pt x="370" y="192"/>
                  </a:lnTo>
                  <a:lnTo>
                    <a:pt x="376" y="194"/>
                  </a:lnTo>
                  <a:lnTo>
                    <a:pt x="382" y="198"/>
                  </a:lnTo>
                  <a:lnTo>
                    <a:pt x="386" y="202"/>
                  </a:lnTo>
                  <a:lnTo>
                    <a:pt x="388" y="206"/>
                  </a:lnTo>
                  <a:lnTo>
                    <a:pt x="392" y="186"/>
                  </a:lnTo>
                  <a:lnTo>
                    <a:pt x="396" y="184"/>
                  </a:lnTo>
                  <a:lnTo>
                    <a:pt x="400" y="182"/>
                  </a:lnTo>
                  <a:lnTo>
                    <a:pt x="406" y="182"/>
                  </a:lnTo>
                  <a:lnTo>
                    <a:pt x="412" y="184"/>
                  </a:lnTo>
                  <a:lnTo>
                    <a:pt x="414" y="186"/>
                  </a:lnTo>
                  <a:lnTo>
                    <a:pt x="414" y="188"/>
                  </a:lnTo>
                  <a:lnTo>
                    <a:pt x="418" y="188"/>
                  </a:lnTo>
                  <a:lnTo>
                    <a:pt x="432" y="180"/>
                  </a:lnTo>
                  <a:lnTo>
                    <a:pt x="460" y="160"/>
                  </a:lnTo>
                  <a:lnTo>
                    <a:pt x="460" y="152"/>
                  </a:lnTo>
                  <a:lnTo>
                    <a:pt x="464" y="146"/>
                  </a:lnTo>
                  <a:lnTo>
                    <a:pt x="470" y="140"/>
                  </a:lnTo>
                  <a:lnTo>
                    <a:pt x="476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5" name="江西"/>
            <p:cNvSpPr>
              <a:spLocks/>
            </p:cNvSpPr>
            <p:nvPr/>
          </p:nvSpPr>
          <p:spPr bwMode="auto">
            <a:xfrm>
              <a:off x="5911850" y="4240213"/>
              <a:ext cx="555625" cy="757237"/>
            </a:xfrm>
            <a:custGeom>
              <a:avLst/>
              <a:gdLst>
                <a:gd name="T0" fmla="*/ 2147483646 w 304"/>
                <a:gd name="T1" fmla="*/ 0 h 414"/>
                <a:gd name="T2" fmla="*/ 2147483646 w 304"/>
                <a:gd name="T3" fmla="*/ 2147483646 h 414"/>
                <a:gd name="T4" fmla="*/ 2147483646 w 304"/>
                <a:gd name="T5" fmla="*/ 2147483646 h 414"/>
                <a:gd name="T6" fmla="*/ 2147483646 w 304"/>
                <a:gd name="T7" fmla="*/ 2147483646 h 414"/>
                <a:gd name="T8" fmla="*/ 2147483646 w 304"/>
                <a:gd name="T9" fmla="*/ 2147483646 h 414"/>
                <a:gd name="T10" fmla="*/ 2147483646 w 304"/>
                <a:gd name="T11" fmla="*/ 2147483646 h 414"/>
                <a:gd name="T12" fmla="*/ 2147483646 w 304"/>
                <a:gd name="T13" fmla="*/ 2147483646 h 414"/>
                <a:gd name="T14" fmla="*/ 2147483646 w 304"/>
                <a:gd name="T15" fmla="*/ 2147483646 h 414"/>
                <a:gd name="T16" fmla="*/ 2147483646 w 304"/>
                <a:gd name="T17" fmla="*/ 2147483646 h 414"/>
                <a:gd name="T18" fmla="*/ 2147483646 w 304"/>
                <a:gd name="T19" fmla="*/ 2147483646 h 414"/>
                <a:gd name="T20" fmla="*/ 2147483646 w 304"/>
                <a:gd name="T21" fmla="*/ 2147483646 h 414"/>
                <a:gd name="T22" fmla="*/ 2147483646 w 304"/>
                <a:gd name="T23" fmla="*/ 2147483646 h 414"/>
                <a:gd name="T24" fmla="*/ 2147483646 w 304"/>
                <a:gd name="T25" fmla="*/ 2147483646 h 414"/>
                <a:gd name="T26" fmla="*/ 2147483646 w 304"/>
                <a:gd name="T27" fmla="*/ 2147483646 h 414"/>
                <a:gd name="T28" fmla="*/ 0 w 304"/>
                <a:gd name="T29" fmla="*/ 2147483646 h 414"/>
                <a:gd name="T30" fmla="*/ 2147483646 w 304"/>
                <a:gd name="T31" fmla="*/ 2147483646 h 414"/>
                <a:gd name="T32" fmla="*/ 2147483646 w 304"/>
                <a:gd name="T33" fmla="*/ 2147483646 h 414"/>
                <a:gd name="T34" fmla="*/ 2147483646 w 304"/>
                <a:gd name="T35" fmla="*/ 2147483646 h 414"/>
                <a:gd name="T36" fmla="*/ 2147483646 w 304"/>
                <a:gd name="T37" fmla="*/ 2147483646 h 414"/>
                <a:gd name="T38" fmla="*/ 2147483646 w 304"/>
                <a:gd name="T39" fmla="*/ 2147483646 h 414"/>
                <a:gd name="T40" fmla="*/ 2147483646 w 304"/>
                <a:gd name="T41" fmla="*/ 2147483646 h 414"/>
                <a:gd name="T42" fmla="*/ 2147483646 w 304"/>
                <a:gd name="T43" fmla="*/ 2147483646 h 414"/>
                <a:gd name="T44" fmla="*/ 2147483646 w 304"/>
                <a:gd name="T45" fmla="*/ 2147483646 h 414"/>
                <a:gd name="T46" fmla="*/ 2147483646 w 304"/>
                <a:gd name="T47" fmla="*/ 2147483646 h 414"/>
                <a:gd name="T48" fmla="*/ 2147483646 w 304"/>
                <a:gd name="T49" fmla="*/ 2147483646 h 414"/>
                <a:gd name="T50" fmla="*/ 2147483646 w 304"/>
                <a:gd name="T51" fmla="*/ 2147483646 h 414"/>
                <a:gd name="T52" fmla="*/ 2147483646 w 304"/>
                <a:gd name="T53" fmla="*/ 2147483646 h 414"/>
                <a:gd name="T54" fmla="*/ 2147483646 w 304"/>
                <a:gd name="T55" fmla="*/ 2147483646 h 414"/>
                <a:gd name="T56" fmla="*/ 2147483646 w 304"/>
                <a:gd name="T57" fmla="*/ 2147483646 h 414"/>
                <a:gd name="T58" fmla="*/ 2147483646 w 304"/>
                <a:gd name="T59" fmla="*/ 2147483646 h 414"/>
                <a:gd name="T60" fmla="*/ 2147483646 w 304"/>
                <a:gd name="T61" fmla="*/ 2147483646 h 414"/>
                <a:gd name="T62" fmla="*/ 2147483646 w 304"/>
                <a:gd name="T63" fmla="*/ 2147483646 h 414"/>
                <a:gd name="T64" fmla="*/ 2147483646 w 304"/>
                <a:gd name="T65" fmla="*/ 2147483646 h 414"/>
                <a:gd name="T66" fmla="*/ 2147483646 w 304"/>
                <a:gd name="T67" fmla="*/ 2147483646 h 414"/>
                <a:gd name="T68" fmla="*/ 2147483646 w 304"/>
                <a:gd name="T69" fmla="*/ 2147483646 h 414"/>
                <a:gd name="T70" fmla="*/ 2147483646 w 304"/>
                <a:gd name="T71" fmla="*/ 2147483646 h 414"/>
                <a:gd name="T72" fmla="*/ 2147483646 w 304"/>
                <a:gd name="T73" fmla="*/ 2147483646 h 414"/>
                <a:gd name="T74" fmla="*/ 2147483646 w 304"/>
                <a:gd name="T75" fmla="*/ 2147483646 h 414"/>
                <a:gd name="T76" fmla="*/ 2147483646 w 304"/>
                <a:gd name="T77" fmla="*/ 2147483646 h 414"/>
                <a:gd name="T78" fmla="*/ 2147483646 w 304"/>
                <a:gd name="T79" fmla="*/ 2147483646 h 414"/>
                <a:gd name="T80" fmla="*/ 2147483646 w 304"/>
                <a:gd name="T81" fmla="*/ 2147483646 h 414"/>
                <a:gd name="T82" fmla="*/ 2147483646 w 304"/>
                <a:gd name="T83" fmla="*/ 2147483646 h 414"/>
                <a:gd name="T84" fmla="*/ 2147483646 w 304"/>
                <a:gd name="T85" fmla="*/ 2147483646 h 414"/>
                <a:gd name="T86" fmla="*/ 2147483646 w 304"/>
                <a:gd name="T87" fmla="*/ 2147483646 h 414"/>
                <a:gd name="T88" fmla="*/ 2147483646 w 304"/>
                <a:gd name="T89" fmla="*/ 2147483646 h 414"/>
                <a:gd name="T90" fmla="*/ 2147483646 w 304"/>
                <a:gd name="T91" fmla="*/ 2147483646 h 414"/>
                <a:gd name="T92" fmla="*/ 2147483646 w 304"/>
                <a:gd name="T93" fmla="*/ 2147483646 h 414"/>
                <a:gd name="T94" fmla="*/ 2147483646 w 304"/>
                <a:gd name="T95" fmla="*/ 2147483646 h 414"/>
                <a:gd name="T96" fmla="*/ 2147483646 w 304"/>
                <a:gd name="T97" fmla="*/ 2147483646 h 414"/>
                <a:gd name="T98" fmla="*/ 2147483646 w 304"/>
                <a:gd name="T99" fmla="*/ 2147483646 h 414"/>
                <a:gd name="T100" fmla="*/ 2147483646 w 304"/>
                <a:gd name="T101" fmla="*/ 2147483646 h 414"/>
                <a:gd name="T102" fmla="*/ 2147483646 w 304"/>
                <a:gd name="T103" fmla="*/ 2147483646 h 414"/>
                <a:gd name="T104" fmla="*/ 2147483646 w 304"/>
                <a:gd name="T105" fmla="*/ 2147483646 h 414"/>
                <a:gd name="T106" fmla="*/ 2147483646 w 304"/>
                <a:gd name="T107" fmla="*/ 2147483646 h 414"/>
                <a:gd name="T108" fmla="*/ 2147483646 w 304"/>
                <a:gd name="T109" fmla="*/ 2147483646 h 414"/>
                <a:gd name="T110" fmla="*/ 2147483646 w 304"/>
                <a:gd name="T111" fmla="*/ 2147483646 h 414"/>
                <a:gd name="T112" fmla="*/ 2147483646 w 304"/>
                <a:gd name="T113" fmla="*/ 2147483646 h 414"/>
                <a:gd name="T114" fmla="*/ 2147483646 w 304"/>
                <a:gd name="T115" fmla="*/ 2147483646 h 414"/>
                <a:gd name="T116" fmla="*/ 2147483646 w 304"/>
                <a:gd name="T117" fmla="*/ 2147483646 h 4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4" h="414">
                  <a:moveTo>
                    <a:pt x="240" y="16"/>
                  </a:moveTo>
                  <a:lnTo>
                    <a:pt x="238" y="16"/>
                  </a:lnTo>
                  <a:lnTo>
                    <a:pt x="220" y="0"/>
                  </a:lnTo>
                  <a:lnTo>
                    <a:pt x="212" y="6"/>
                  </a:lnTo>
                  <a:lnTo>
                    <a:pt x="206" y="16"/>
                  </a:lnTo>
                  <a:lnTo>
                    <a:pt x="200" y="24"/>
                  </a:lnTo>
                  <a:lnTo>
                    <a:pt x="192" y="28"/>
                  </a:lnTo>
                  <a:lnTo>
                    <a:pt x="184" y="32"/>
                  </a:lnTo>
                  <a:lnTo>
                    <a:pt x="180" y="34"/>
                  </a:lnTo>
                  <a:lnTo>
                    <a:pt x="176" y="32"/>
                  </a:lnTo>
                  <a:lnTo>
                    <a:pt x="174" y="28"/>
                  </a:lnTo>
                  <a:lnTo>
                    <a:pt x="174" y="22"/>
                  </a:lnTo>
                  <a:lnTo>
                    <a:pt x="180" y="4"/>
                  </a:lnTo>
                  <a:lnTo>
                    <a:pt x="152" y="22"/>
                  </a:lnTo>
                  <a:lnTo>
                    <a:pt x="152" y="24"/>
                  </a:lnTo>
                  <a:lnTo>
                    <a:pt x="128" y="24"/>
                  </a:lnTo>
                  <a:lnTo>
                    <a:pt x="108" y="34"/>
                  </a:lnTo>
                  <a:lnTo>
                    <a:pt x="108" y="36"/>
                  </a:lnTo>
                  <a:lnTo>
                    <a:pt x="84" y="36"/>
                  </a:lnTo>
                  <a:lnTo>
                    <a:pt x="72" y="42"/>
                  </a:lnTo>
                  <a:lnTo>
                    <a:pt x="68" y="54"/>
                  </a:lnTo>
                  <a:lnTo>
                    <a:pt x="66" y="56"/>
                  </a:lnTo>
                  <a:lnTo>
                    <a:pt x="40" y="56"/>
                  </a:lnTo>
                  <a:lnTo>
                    <a:pt x="34" y="56"/>
                  </a:lnTo>
                  <a:lnTo>
                    <a:pt x="28" y="62"/>
                  </a:lnTo>
                  <a:lnTo>
                    <a:pt x="8" y="80"/>
                  </a:lnTo>
                  <a:lnTo>
                    <a:pt x="16" y="84"/>
                  </a:lnTo>
                  <a:lnTo>
                    <a:pt x="20" y="88"/>
                  </a:lnTo>
                  <a:lnTo>
                    <a:pt x="22" y="94"/>
                  </a:lnTo>
                  <a:lnTo>
                    <a:pt x="22" y="92"/>
                  </a:lnTo>
                  <a:lnTo>
                    <a:pt x="34" y="138"/>
                  </a:lnTo>
                  <a:lnTo>
                    <a:pt x="34" y="140"/>
                  </a:lnTo>
                  <a:lnTo>
                    <a:pt x="34" y="144"/>
                  </a:lnTo>
                  <a:lnTo>
                    <a:pt x="32" y="144"/>
                  </a:lnTo>
                  <a:lnTo>
                    <a:pt x="0" y="188"/>
                  </a:lnTo>
                  <a:lnTo>
                    <a:pt x="0" y="200"/>
                  </a:lnTo>
                  <a:lnTo>
                    <a:pt x="8" y="196"/>
                  </a:lnTo>
                  <a:lnTo>
                    <a:pt x="12" y="196"/>
                  </a:lnTo>
                  <a:lnTo>
                    <a:pt x="16" y="198"/>
                  </a:lnTo>
                  <a:lnTo>
                    <a:pt x="18" y="202"/>
                  </a:lnTo>
                  <a:lnTo>
                    <a:pt x="16" y="214"/>
                  </a:lnTo>
                  <a:lnTo>
                    <a:pt x="16" y="226"/>
                  </a:lnTo>
                  <a:lnTo>
                    <a:pt x="18" y="238"/>
                  </a:lnTo>
                  <a:lnTo>
                    <a:pt x="20" y="250"/>
                  </a:lnTo>
                  <a:lnTo>
                    <a:pt x="24" y="262"/>
                  </a:lnTo>
                  <a:lnTo>
                    <a:pt x="36" y="274"/>
                  </a:lnTo>
                  <a:lnTo>
                    <a:pt x="40" y="280"/>
                  </a:lnTo>
                  <a:lnTo>
                    <a:pt x="40" y="286"/>
                  </a:lnTo>
                  <a:lnTo>
                    <a:pt x="36" y="294"/>
                  </a:lnTo>
                  <a:lnTo>
                    <a:pt x="42" y="304"/>
                  </a:lnTo>
                  <a:lnTo>
                    <a:pt x="44" y="310"/>
                  </a:lnTo>
                  <a:lnTo>
                    <a:pt x="44" y="320"/>
                  </a:lnTo>
                  <a:lnTo>
                    <a:pt x="40" y="330"/>
                  </a:lnTo>
                  <a:lnTo>
                    <a:pt x="34" y="344"/>
                  </a:lnTo>
                  <a:lnTo>
                    <a:pt x="44" y="362"/>
                  </a:lnTo>
                  <a:lnTo>
                    <a:pt x="46" y="366"/>
                  </a:lnTo>
                  <a:lnTo>
                    <a:pt x="52" y="362"/>
                  </a:lnTo>
                  <a:lnTo>
                    <a:pt x="60" y="356"/>
                  </a:lnTo>
                  <a:lnTo>
                    <a:pt x="66" y="352"/>
                  </a:lnTo>
                  <a:lnTo>
                    <a:pt x="72" y="352"/>
                  </a:lnTo>
                  <a:lnTo>
                    <a:pt x="78" y="352"/>
                  </a:lnTo>
                  <a:lnTo>
                    <a:pt x="84" y="356"/>
                  </a:lnTo>
                  <a:lnTo>
                    <a:pt x="86" y="362"/>
                  </a:lnTo>
                  <a:lnTo>
                    <a:pt x="86" y="366"/>
                  </a:lnTo>
                  <a:lnTo>
                    <a:pt x="82" y="374"/>
                  </a:lnTo>
                  <a:lnTo>
                    <a:pt x="66" y="392"/>
                  </a:lnTo>
                  <a:lnTo>
                    <a:pt x="56" y="406"/>
                  </a:lnTo>
                  <a:lnTo>
                    <a:pt x="60" y="414"/>
                  </a:lnTo>
                  <a:lnTo>
                    <a:pt x="72" y="408"/>
                  </a:lnTo>
                  <a:lnTo>
                    <a:pt x="76" y="406"/>
                  </a:lnTo>
                  <a:lnTo>
                    <a:pt x="80" y="406"/>
                  </a:lnTo>
                  <a:lnTo>
                    <a:pt x="94" y="402"/>
                  </a:lnTo>
                  <a:lnTo>
                    <a:pt x="120" y="390"/>
                  </a:lnTo>
                  <a:lnTo>
                    <a:pt x="126" y="388"/>
                  </a:lnTo>
                  <a:lnTo>
                    <a:pt x="134" y="390"/>
                  </a:lnTo>
                  <a:lnTo>
                    <a:pt x="142" y="394"/>
                  </a:lnTo>
                  <a:lnTo>
                    <a:pt x="150" y="402"/>
                  </a:lnTo>
                  <a:lnTo>
                    <a:pt x="154" y="400"/>
                  </a:lnTo>
                  <a:lnTo>
                    <a:pt x="154" y="390"/>
                  </a:lnTo>
                  <a:lnTo>
                    <a:pt x="152" y="388"/>
                  </a:lnTo>
                  <a:lnTo>
                    <a:pt x="152" y="384"/>
                  </a:lnTo>
                  <a:lnTo>
                    <a:pt x="154" y="380"/>
                  </a:lnTo>
                  <a:lnTo>
                    <a:pt x="150" y="366"/>
                  </a:lnTo>
                  <a:lnTo>
                    <a:pt x="150" y="362"/>
                  </a:lnTo>
                  <a:lnTo>
                    <a:pt x="150" y="358"/>
                  </a:lnTo>
                  <a:lnTo>
                    <a:pt x="158" y="352"/>
                  </a:lnTo>
                  <a:lnTo>
                    <a:pt x="166" y="346"/>
                  </a:lnTo>
                  <a:lnTo>
                    <a:pt x="162" y="336"/>
                  </a:lnTo>
                  <a:lnTo>
                    <a:pt x="162" y="334"/>
                  </a:lnTo>
                  <a:lnTo>
                    <a:pt x="166" y="328"/>
                  </a:lnTo>
                  <a:lnTo>
                    <a:pt x="164" y="324"/>
                  </a:lnTo>
                  <a:lnTo>
                    <a:pt x="164" y="320"/>
                  </a:lnTo>
                  <a:lnTo>
                    <a:pt x="164" y="316"/>
                  </a:lnTo>
                  <a:lnTo>
                    <a:pt x="170" y="308"/>
                  </a:lnTo>
                  <a:lnTo>
                    <a:pt x="180" y="300"/>
                  </a:lnTo>
                  <a:lnTo>
                    <a:pt x="178" y="298"/>
                  </a:lnTo>
                  <a:lnTo>
                    <a:pt x="176" y="296"/>
                  </a:lnTo>
                  <a:lnTo>
                    <a:pt x="186" y="292"/>
                  </a:lnTo>
                  <a:lnTo>
                    <a:pt x="186" y="278"/>
                  </a:lnTo>
                  <a:lnTo>
                    <a:pt x="186" y="274"/>
                  </a:lnTo>
                  <a:lnTo>
                    <a:pt x="190" y="270"/>
                  </a:lnTo>
                  <a:lnTo>
                    <a:pt x="194" y="266"/>
                  </a:lnTo>
                  <a:lnTo>
                    <a:pt x="200" y="260"/>
                  </a:lnTo>
                  <a:lnTo>
                    <a:pt x="206" y="256"/>
                  </a:lnTo>
                  <a:lnTo>
                    <a:pt x="194" y="242"/>
                  </a:lnTo>
                  <a:lnTo>
                    <a:pt x="192" y="238"/>
                  </a:lnTo>
                  <a:lnTo>
                    <a:pt x="192" y="232"/>
                  </a:lnTo>
                  <a:lnTo>
                    <a:pt x="194" y="228"/>
                  </a:lnTo>
                  <a:lnTo>
                    <a:pt x="198" y="222"/>
                  </a:lnTo>
                  <a:lnTo>
                    <a:pt x="198" y="220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2" y="192"/>
                  </a:lnTo>
                  <a:lnTo>
                    <a:pt x="220" y="186"/>
                  </a:lnTo>
                  <a:lnTo>
                    <a:pt x="220" y="178"/>
                  </a:lnTo>
                  <a:lnTo>
                    <a:pt x="220" y="170"/>
                  </a:lnTo>
                  <a:lnTo>
                    <a:pt x="224" y="156"/>
                  </a:lnTo>
                  <a:lnTo>
                    <a:pt x="230" y="146"/>
                  </a:lnTo>
                  <a:lnTo>
                    <a:pt x="238" y="138"/>
                  </a:lnTo>
                  <a:lnTo>
                    <a:pt x="250" y="136"/>
                  </a:lnTo>
                  <a:lnTo>
                    <a:pt x="252" y="136"/>
                  </a:lnTo>
                  <a:lnTo>
                    <a:pt x="262" y="140"/>
                  </a:lnTo>
                  <a:lnTo>
                    <a:pt x="272" y="140"/>
                  </a:lnTo>
                  <a:lnTo>
                    <a:pt x="284" y="128"/>
                  </a:lnTo>
                  <a:lnTo>
                    <a:pt x="296" y="120"/>
                  </a:lnTo>
                  <a:lnTo>
                    <a:pt x="296" y="108"/>
                  </a:lnTo>
                  <a:lnTo>
                    <a:pt x="296" y="106"/>
                  </a:lnTo>
                  <a:lnTo>
                    <a:pt x="296" y="104"/>
                  </a:lnTo>
                  <a:lnTo>
                    <a:pt x="300" y="102"/>
                  </a:lnTo>
                  <a:lnTo>
                    <a:pt x="304" y="98"/>
                  </a:lnTo>
                  <a:lnTo>
                    <a:pt x="304" y="96"/>
                  </a:lnTo>
                  <a:lnTo>
                    <a:pt x="296" y="84"/>
                  </a:lnTo>
                  <a:lnTo>
                    <a:pt x="286" y="68"/>
                  </a:lnTo>
                  <a:lnTo>
                    <a:pt x="276" y="52"/>
                  </a:lnTo>
                  <a:lnTo>
                    <a:pt x="274" y="46"/>
                  </a:lnTo>
                  <a:lnTo>
                    <a:pt x="274" y="40"/>
                  </a:lnTo>
                  <a:lnTo>
                    <a:pt x="276" y="34"/>
                  </a:lnTo>
                  <a:lnTo>
                    <a:pt x="280" y="28"/>
                  </a:lnTo>
                  <a:lnTo>
                    <a:pt x="264" y="20"/>
                  </a:lnTo>
                  <a:lnTo>
                    <a:pt x="24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6" name="福建"/>
            <p:cNvSpPr>
              <a:spLocks/>
            </p:cNvSpPr>
            <p:nvPr/>
          </p:nvSpPr>
          <p:spPr bwMode="auto">
            <a:xfrm>
              <a:off x="6200775" y="4441825"/>
              <a:ext cx="514350" cy="628650"/>
            </a:xfrm>
            <a:custGeom>
              <a:avLst/>
              <a:gdLst>
                <a:gd name="T0" fmla="*/ 2147483646 w 282"/>
                <a:gd name="T1" fmla="*/ 2147483646 h 344"/>
                <a:gd name="T2" fmla="*/ 2147483646 w 282"/>
                <a:gd name="T3" fmla="*/ 2147483646 h 344"/>
                <a:gd name="T4" fmla="*/ 2147483646 w 282"/>
                <a:gd name="T5" fmla="*/ 2147483646 h 344"/>
                <a:gd name="T6" fmla="*/ 2147483646 w 282"/>
                <a:gd name="T7" fmla="*/ 2147483646 h 344"/>
                <a:gd name="T8" fmla="*/ 2147483646 w 282"/>
                <a:gd name="T9" fmla="*/ 2147483646 h 344"/>
                <a:gd name="T10" fmla="*/ 2147483646 w 282"/>
                <a:gd name="T11" fmla="*/ 2147483646 h 344"/>
                <a:gd name="T12" fmla="*/ 2147483646 w 282"/>
                <a:gd name="T13" fmla="*/ 2147483646 h 344"/>
                <a:gd name="T14" fmla="*/ 2147483646 w 282"/>
                <a:gd name="T15" fmla="*/ 2147483646 h 344"/>
                <a:gd name="T16" fmla="*/ 2147483646 w 282"/>
                <a:gd name="T17" fmla="*/ 2147483646 h 344"/>
                <a:gd name="T18" fmla="*/ 2147483646 w 282"/>
                <a:gd name="T19" fmla="*/ 2147483646 h 344"/>
                <a:gd name="T20" fmla="*/ 2147483646 w 282"/>
                <a:gd name="T21" fmla="*/ 2147483646 h 344"/>
                <a:gd name="T22" fmla="*/ 2147483646 w 282"/>
                <a:gd name="T23" fmla="*/ 2147483646 h 344"/>
                <a:gd name="T24" fmla="*/ 2147483646 w 282"/>
                <a:gd name="T25" fmla="*/ 2147483646 h 344"/>
                <a:gd name="T26" fmla="*/ 2147483646 w 282"/>
                <a:gd name="T27" fmla="*/ 2147483646 h 344"/>
                <a:gd name="T28" fmla="*/ 2147483646 w 282"/>
                <a:gd name="T29" fmla="*/ 2147483646 h 344"/>
                <a:gd name="T30" fmla="*/ 2147483646 w 282"/>
                <a:gd name="T31" fmla="*/ 2147483646 h 344"/>
                <a:gd name="T32" fmla="*/ 2147483646 w 282"/>
                <a:gd name="T33" fmla="*/ 2147483646 h 344"/>
                <a:gd name="T34" fmla="*/ 0 w 282"/>
                <a:gd name="T35" fmla="*/ 2147483646 h 344"/>
                <a:gd name="T36" fmla="*/ 2147483646 w 282"/>
                <a:gd name="T37" fmla="*/ 2147483646 h 344"/>
                <a:gd name="T38" fmla="*/ 2147483646 w 282"/>
                <a:gd name="T39" fmla="*/ 2147483646 h 344"/>
                <a:gd name="T40" fmla="*/ 2147483646 w 282"/>
                <a:gd name="T41" fmla="*/ 2147483646 h 344"/>
                <a:gd name="T42" fmla="*/ 2147483646 w 282"/>
                <a:gd name="T43" fmla="*/ 2147483646 h 344"/>
                <a:gd name="T44" fmla="*/ 2147483646 w 282"/>
                <a:gd name="T45" fmla="*/ 2147483646 h 344"/>
                <a:gd name="T46" fmla="*/ 2147483646 w 282"/>
                <a:gd name="T47" fmla="*/ 2147483646 h 344"/>
                <a:gd name="T48" fmla="*/ 2147483646 w 282"/>
                <a:gd name="T49" fmla="*/ 2147483646 h 344"/>
                <a:gd name="T50" fmla="*/ 2147483646 w 282"/>
                <a:gd name="T51" fmla="*/ 2147483646 h 344"/>
                <a:gd name="T52" fmla="*/ 2147483646 w 282"/>
                <a:gd name="T53" fmla="*/ 2147483646 h 344"/>
                <a:gd name="T54" fmla="*/ 2147483646 w 282"/>
                <a:gd name="T55" fmla="*/ 2147483646 h 344"/>
                <a:gd name="T56" fmla="*/ 2147483646 w 282"/>
                <a:gd name="T57" fmla="*/ 2147483646 h 344"/>
                <a:gd name="T58" fmla="*/ 2147483646 w 282"/>
                <a:gd name="T59" fmla="*/ 2147483646 h 344"/>
                <a:gd name="T60" fmla="*/ 2147483646 w 282"/>
                <a:gd name="T61" fmla="*/ 2147483646 h 344"/>
                <a:gd name="T62" fmla="*/ 2147483646 w 282"/>
                <a:gd name="T63" fmla="*/ 2147483646 h 344"/>
                <a:gd name="T64" fmla="*/ 2147483646 w 282"/>
                <a:gd name="T65" fmla="*/ 2147483646 h 344"/>
                <a:gd name="T66" fmla="*/ 2147483646 w 282"/>
                <a:gd name="T67" fmla="*/ 2147483646 h 344"/>
                <a:gd name="T68" fmla="*/ 2147483646 w 282"/>
                <a:gd name="T69" fmla="*/ 2147483646 h 344"/>
                <a:gd name="T70" fmla="*/ 2147483646 w 282"/>
                <a:gd name="T71" fmla="*/ 2147483646 h 344"/>
                <a:gd name="T72" fmla="*/ 2147483646 w 282"/>
                <a:gd name="T73" fmla="*/ 2147483646 h 344"/>
                <a:gd name="T74" fmla="*/ 2147483646 w 282"/>
                <a:gd name="T75" fmla="*/ 2147483646 h 344"/>
                <a:gd name="T76" fmla="*/ 2147483646 w 282"/>
                <a:gd name="T77" fmla="*/ 2147483646 h 344"/>
                <a:gd name="T78" fmla="*/ 2147483646 w 282"/>
                <a:gd name="T79" fmla="*/ 2147483646 h 344"/>
                <a:gd name="T80" fmla="*/ 2147483646 w 282"/>
                <a:gd name="T81" fmla="*/ 2147483646 h 344"/>
                <a:gd name="T82" fmla="*/ 2147483646 w 282"/>
                <a:gd name="T83" fmla="*/ 2147483646 h 344"/>
                <a:gd name="T84" fmla="*/ 2147483646 w 282"/>
                <a:gd name="T85" fmla="*/ 2147483646 h 344"/>
                <a:gd name="T86" fmla="*/ 2147483646 w 282"/>
                <a:gd name="T87" fmla="*/ 2147483646 h 344"/>
                <a:gd name="T88" fmla="*/ 2147483646 w 282"/>
                <a:gd name="T89" fmla="*/ 2147483646 h 344"/>
                <a:gd name="T90" fmla="*/ 2147483646 w 282"/>
                <a:gd name="T91" fmla="*/ 2147483646 h 344"/>
                <a:gd name="T92" fmla="*/ 2147483646 w 282"/>
                <a:gd name="T93" fmla="*/ 2147483646 h 344"/>
                <a:gd name="T94" fmla="*/ 2147483646 w 282"/>
                <a:gd name="T95" fmla="*/ 2147483646 h 344"/>
                <a:gd name="T96" fmla="*/ 2147483646 w 282"/>
                <a:gd name="T97" fmla="*/ 2147483646 h 344"/>
                <a:gd name="T98" fmla="*/ 2147483646 w 282"/>
                <a:gd name="T99" fmla="*/ 2147483646 h 344"/>
                <a:gd name="T100" fmla="*/ 2147483646 w 282"/>
                <a:gd name="T101" fmla="*/ 2147483646 h 344"/>
                <a:gd name="T102" fmla="*/ 2147483646 w 282"/>
                <a:gd name="T103" fmla="*/ 0 h 3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2" h="344">
                  <a:moveTo>
                    <a:pt x="146" y="14"/>
                  </a:moveTo>
                  <a:lnTo>
                    <a:pt x="146" y="14"/>
                  </a:lnTo>
                  <a:lnTo>
                    <a:pt x="132" y="24"/>
                  </a:lnTo>
                  <a:lnTo>
                    <a:pt x="120" y="38"/>
                  </a:lnTo>
                  <a:lnTo>
                    <a:pt x="118" y="38"/>
                  </a:lnTo>
                  <a:lnTo>
                    <a:pt x="118" y="40"/>
                  </a:lnTo>
                  <a:lnTo>
                    <a:pt x="102" y="40"/>
                  </a:lnTo>
                  <a:lnTo>
                    <a:pt x="92" y="34"/>
                  </a:lnTo>
                  <a:lnTo>
                    <a:pt x="84" y="38"/>
                  </a:lnTo>
                  <a:lnTo>
                    <a:pt x="78" y="42"/>
                  </a:lnTo>
                  <a:lnTo>
                    <a:pt x="74" y="50"/>
                  </a:lnTo>
                  <a:lnTo>
                    <a:pt x="70" y="60"/>
                  </a:lnTo>
                  <a:lnTo>
                    <a:pt x="70" y="74"/>
                  </a:lnTo>
                  <a:lnTo>
                    <a:pt x="80" y="66"/>
                  </a:lnTo>
                  <a:lnTo>
                    <a:pt x="74" y="92"/>
                  </a:lnTo>
                  <a:lnTo>
                    <a:pt x="74" y="94"/>
                  </a:lnTo>
                  <a:lnTo>
                    <a:pt x="46" y="116"/>
                  </a:lnTo>
                  <a:lnTo>
                    <a:pt x="42" y="124"/>
                  </a:lnTo>
                  <a:lnTo>
                    <a:pt x="42" y="128"/>
                  </a:lnTo>
                  <a:lnTo>
                    <a:pt x="48" y="134"/>
                  </a:lnTo>
                  <a:lnTo>
                    <a:pt x="54" y="140"/>
                  </a:lnTo>
                  <a:lnTo>
                    <a:pt x="56" y="142"/>
                  </a:lnTo>
                  <a:lnTo>
                    <a:pt x="56" y="146"/>
                  </a:lnTo>
                  <a:lnTo>
                    <a:pt x="56" y="148"/>
                  </a:lnTo>
                  <a:lnTo>
                    <a:pt x="54" y="152"/>
                  </a:lnTo>
                  <a:lnTo>
                    <a:pt x="36" y="166"/>
                  </a:lnTo>
                  <a:lnTo>
                    <a:pt x="38" y="174"/>
                  </a:lnTo>
                  <a:lnTo>
                    <a:pt x="36" y="184"/>
                  </a:lnTo>
                  <a:lnTo>
                    <a:pt x="36" y="186"/>
                  </a:lnTo>
                  <a:lnTo>
                    <a:pt x="30" y="190"/>
                  </a:lnTo>
                  <a:lnTo>
                    <a:pt x="28" y="194"/>
                  </a:lnTo>
                  <a:lnTo>
                    <a:pt x="24" y="200"/>
                  </a:lnTo>
                  <a:lnTo>
                    <a:pt x="14" y="208"/>
                  </a:lnTo>
                  <a:lnTo>
                    <a:pt x="14" y="210"/>
                  </a:lnTo>
                  <a:lnTo>
                    <a:pt x="16" y="216"/>
                  </a:lnTo>
                  <a:lnTo>
                    <a:pt x="14" y="226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4" y="242"/>
                  </a:lnTo>
                  <a:lnTo>
                    <a:pt x="6" y="250"/>
                  </a:lnTo>
                  <a:lnTo>
                    <a:pt x="4" y="250"/>
                  </a:lnTo>
                  <a:lnTo>
                    <a:pt x="0" y="252"/>
                  </a:lnTo>
                  <a:lnTo>
                    <a:pt x="0" y="254"/>
                  </a:lnTo>
                  <a:lnTo>
                    <a:pt x="6" y="272"/>
                  </a:lnTo>
                  <a:lnTo>
                    <a:pt x="28" y="272"/>
                  </a:lnTo>
                  <a:lnTo>
                    <a:pt x="50" y="272"/>
                  </a:lnTo>
                  <a:lnTo>
                    <a:pt x="52" y="272"/>
                  </a:lnTo>
                  <a:lnTo>
                    <a:pt x="52" y="274"/>
                  </a:lnTo>
                  <a:lnTo>
                    <a:pt x="70" y="290"/>
                  </a:lnTo>
                  <a:lnTo>
                    <a:pt x="70" y="292"/>
                  </a:lnTo>
                  <a:lnTo>
                    <a:pt x="82" y="322"/>
                  </a:lnTo>
                  <a:lnTo>
                    <a:pt x="102" y="342"/>
                  </a:lnTo>
                  <a:lnTo>
                    <a:pt x="112" y="344"/>
                  </a:lnTo>
                  <a:lnTo>
                    <a:pt x="112" y="320"/>
                  </a:lnTo>
                  <a:lnTo>
                    <a:pt x="132" y="340"/>
                  </a:lnTo>
                  <a:lnTo>
                    <a:pt x="136" y="336"/>
                  </a:lnTo>
                  <a:lnTo>
                    <a:pt x="150" y="306"/>
                  </a:lnTo>
                  <a:lnTo>
                    <a:pt x="152" y="290"/>
                  </a:lnTo>
                  <a:lnTo>
                    <a:pt x="154" y="290"/>
                  </a:lnTo>
                  <a:lnTo>
                    <a:pt x="156" y="290"/>
                  </a:lnTo>
                  <a:lnTo>
                    <a:pt x="172" y="292"/>
                  </a:lnTo>
                  <a:lnTo>
                    <a:pt x="170" y="280"/>
                  </a:lnTo>
                  <a:lnTo>
                    <a:pt x="170" y="278"/>
                  </a:lnTo>
                  <a:lnTo>
                    <a:pt x="170" y="276"/>
                  </a:lnTo>
                  <a:lnTo>
                    <a:pt x="174" y="276"/>
                  </a:lnTo>
                  <a:lnTo>
                    <a:pt x="194" y="276"/>
                  </a:lnTo>
                  <a:lnTo>
                    <a:pt x="200" y="270"/>
                  </a:lnTo>
                  <a:lnTo>
                    <a:pt x="204" y="262"/>
                  </a:lnTo>
                  <a:lnTo>
                    <a:pt x="208" y="256"/>
                  </a:lnTo>
                  <a:lnTo>
                    <a:pt x="208" y="250"/>
                  </a:lnTo>
                  <a:lnTo>
                    <a:pt x="206" y="222"/>
                  </a:lnTo>
                  <a:lnTo>
                    <a:pt x="222" y="226"/>
                  </a:lnTo>
                  <a:lnTo>
                    <a:pt x="228" y="218"/>
                  </a:lnTo>
                  <a:lnTo>
                    <a:pt x="220" y="210"/>
                  </a:lnTo>
                  <a:lnTo>
                    <a:pt x="218" y="208"/>
                  </a:lnTo>
                  <a:lnTo>
                    <a:pt x="234" y="192"/>
                  </a:lnTo>
                  <a:lnTo>
                    <a:pt x="234" y="194"/>
                  </a:lnTo>
                  <a:lnTo>
                    <a:pt x="236" y="194"/>
                  </a:lnTo>
                  <a:lnTo>
                    <a:pt x="246" y="198"/>
                  </a:lnTo>
                  <a:lnTo>
                    <a:pt x="246" y="196"/>
                  </a:lnTo>
                  <a:lnTo>
                    <a:pt x="238" y="182"/>
                  </a:lnTo>
                  <a:lnTo>
                    <a:pt x="242" y="180"/>
                  </a:lnTo>
                  <a:lnTo>
                    <a:pt x="246" y="178"/>
                  </a:lnTo>
                  <a:lnTo>
                    <a:pt x="244" y="172"/>
                  </a:lnTo>
                  <a:lnTo>
                    <a:pt x="236" y="156"/>
                  </a:lnTo>
                  <a:lnTo>
                    <a:pt x="238" y="156"/>
                  </a:lnTo>
                  <a:lnTo>
                    <a:pt x="238" y="154"/>
                  </a:lnTo>
                  <a:lnTo>
                    <a:pt x="260" y="142"/>
                  </a:lnTo>
                  <a:lnTo>
                    <a:pt x="262" y="134"/>
                  </a:lnTo>
                  <a:lnTo>
                    <a:pt x="240" y="120"/>
                  </a:lnTo>
                  <a:lnTo>
                    <a:pt x="236" y="116"/>
                  </a:lnTo>
                  <a:lnTo>
                    <a:pt x="234" y="112"/>
                  </a:lnTo>
                  <a:lnTo>
                    <a:pt x="236" y="108"/>
                  </a:lnTo>
                  <a:lnTo>
                    <a:pt x="242" y="108"/>
                  </a:lnTo>
                  <a:lnTo>
                    <a:pt x="266" y="112"/>
                  </a:lnTo>
                  <a:lnTo>
                    <a:pt x="266" y="98"/>
                  </a:lnTo>
                  <a:lnTo>
                    <a:pt x="266" y="96"/>
                  </a:lnTo>
                  <a:lnTo>
                    <a:pt x="278" y="84"/>
                  </a:lnTo>
                  <a:lnTo>
                    <a:pt x="282" y="74"/>
                  </a:lnTo>
                  <a:lnTo>
                    <a:pt x="276" y="72"/>
                  </a:lnTo>
                  <a:lnTo>
                    <a:pt x="270" y="66"/>
                  </a:lnTo>
                  <a:lnTo>
                    <a:pt x="270" y="64"/>
                  </a:lnTo>
                  <a:lnTo>
                    <a:pt x="270" y="60"/>
                  </a:lnTo>
                  <a:lnTo>
                    <a:pt x="270" y="58"/>
                  </a:lnTo>
                  <a:lnTo>
                    <a:pt x="268" y="58"/>
                  </a:lnTo>
                  <a:lnTo>
                    <a:pt x="266" y="58"/>
                  </a:lnTo>
                  <a:lnTo>
                    <a:pt x="262" y="62"/>
                  </a:lnTo>
                  <a:lnTo>
                    <a:pt x="256" y="64"/>
                  </a:lnTo>
                  <a:lnTo>
                    <a:pt x="250" y="62"/>
                  </a:lnTo>
                  <a:lnTo>
                    <a:pt x="244" y="62"/>
                  </a:lnTo>
                  <a:lnTo>
                    <a:pt x="234" y="54"/>
                  </a:lnTo>
                  <a:lnTo>
                    <a:pt x="226" y="42"/>
                  </a:lnTo>
                  <a:lnTo>
                    <a:pt x="226" y="44"/>
                  </a:lnTo>
                  <a:lnTo>
                    <a:pt x="222" y="50"/>
                  </a:lnTo>
                  <a:lnTo>
                    <a:pt x="216" y="58"/>
                  </a:lnTo>
                  <a:lnTo>
                    <a:pt x="208" y="60"/>
                  </a:lnTo>
                  <a:lnTo>
                    <a:pt x="200" y="62"/>
                  </a:lnTo>
                  <a:lnTo>
                    <a:pt x="194" y="62"/>
                  </a:lnTo>
                  <a:lnTo>
                    <a:pt x="186" y="60"/>
                  </a:lnTo>
                  <a:lnTo>
                    <a:pt x="182" y="58"/>
                  </a:lnTo>
                  <a:lnTo>
                    <a:pt x="178" y="54"/>
                  </a:lnTo>
                  <a:lnTo>
                    <a:pt x="174" y="46"/>
                  </a:lnTo>
                  <a:lnTo>
                    <a:pt x="170" y="30"/>
                  </a:lnTo>
                  <a:lnTo>
                    <a:pt x="166" y="12"/>
                  </a:lnTo>
                  <a:lnTo>
                    <a:pt x="164" y="6"/>
                  </a:lnTo>
                  <a:lnTo>
                    <a:pt x="160" y="2"/>
                  </a:lnTo>
                  <a:lnTo>
                    <a:pt x="154" y="0"/>
                  </a:lnTo>
                  <a:lnTo>
                    <a:pt x="146" y="0"/>
                  </a:lnTo>
                  <a:lnTo>
                    <a:pt x="148" y="14"/>
                  </a:lnTo>
                  <a:lnTo>
                    <a:pt x="14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7" name="浙江"/>
            <p:cNvSpPr>
              <a:spLocks/>
            </p:cNvSpPr>
            <p:nvPr/>
          </p:nvSpPr>
          <p:spPr bwMode="auto">
            <a:xfrm>
              <a:off x="6430963" y="4043363"/>
              <a:ext cx="441325" cy="511175"/>
            </a:xfrm>
            <a:custGeom>
              <a:avLst/>
              <a:gdLst>
                <a:gd name="T0" fmla="*/ 2147483646 w 242"/>
                <a:gd name="T1" fmla="*/ 2147483646 h 280"/>
                <a:gd name="T2" fmla="*/ 2147483646 w 242"/>
                <a:gd name="T3" fmla="*/ 2147483646 h 280"/>
                <a:gd name="T4" fmla="*/ 2147483646 w 242"/>
                <a:gd name="T5" fmla="*/ 2147483646 h 280"/>
                <a:gd name="T6" fmla="*/ 2147483646 w 242"/>
                <a:gd name="T7" fmla="*/ 2147483646 h 280"/>
                <a:gd name="T8" fmla="*/ 2147483646 w 242"/>
                <a:gd name="T9" fmla="*/ 2147483646 h 280"/>
                <a:gd name="T10" fmla="*/ 2147483646 w 242"/>
                <a:gd name="T11" fmla="*/ 2147483646 h 280"/>
                <a:gd name="T12" fmla="*/ 2147483646 w 242"/>
                <a:gd name="T13" fmla="*/ 2147483646 h 280"/>
                <a:gd name="T14" fmla="*/ 2147483646 w 242"/>
                <a:gd name="T15" fmla="*/ 2147483646 h 280"/>
                <a:gd name="T16" fmla="*/ 2147483646 w 242"/>
                <a:gd name="T17" fmla="*/ 2147483646 h 280"/>
                <a:gd name="T18" fmla="*/ 0 w 242"/>
                <a:gd name="T19" fmla="*/ 2147483646 h 280"/>
                <a:gd name="T20" fmla="*/ 2147483646 w 242"/>
                <a:gd name="T21" fmla="*/ 2147483646 h 280"/>
                <a:gd name="T22" fmla="*/ 2147483646 w 242"/>
                <a:gd name="T23" fmla="*/ 2147483646 h 280"/>
                <a:gd name="T24" fmla="*/ 2147483646 w 242"/>
                <a:gd name="T25" fmla="*/ 2147483646 h 280"/>
                <a:gd name="T26" fmla="*/ 2147483646 w 242"/>
                <a:gd name="T27" fmla="*/ 2147483646 h 280"/>
                <a:gd name="T28" fmla="*/ 2147483646 w 242"/>
                <a:gd name="T29" fmla="*/ 2147483646 h 280"/>
                <a:gd name="T30" fmla="*/ 2147483646 w 242"/>
                <a:gd name="T31" fmla="*/ 2147483646 h 280"/>
                <a:gd name="T32" fmla="*/ 2147483646 w 242"/>
                <a:gd name="T33" fmla="*/ 2147483646 h 280"/>
                <a:gd name="T34" fmla="*/ 2147483646 w 242"/>
                <a:gd name="T35" fmla="*/ 2147483646 h 280"/>
                <a:gd name="T36" fmla="*/ 2147483646 w 242"/>
                <a:gd name="T37" fmla="*/ 2147483646 h 280"/>
                <a:gd name="T38" fmla="*/ 2147483646 w 242"/>
                <a:gd name="T39" fmla="*/ 2147483646 h 280"/>
                <a:gd name="T40" fmla="*/ 2147483646 w 242"/>
                <a:gd name="T41" fmla="*/ 2147483646 h 280"/>
                <a:gd name="T42" fmla="*/ 2147483646 w 242"/>
                <a:gd name="T43" fmla="*/ 2147483646 h 280"/>
                <a:gd name="T44" fmla="*/ 2147483646 w 242"/>
                <a:gd name="T45" fmla="*/ 2147483646 h 280"/>
                <a:gd name="T46" fmla="*/ 2147483646 w 242"/>
                <a:gd name="T47" fmla="*/ 2147483646 h 280"/>
                <a:gd name="T48" fmla="*/ 2147483646 w 242"/>
                <a:gd name="T49" fmla="*/ 2147483646 h 280"/>
                <a:gd name="T50" fmla="*/ 2147483646 w 242"/>
                <a:gd name="T51" fmla="*/ 2147483646 h 280"/>
                <a:gd name="T52" fmla="*/ 2147483646 w 242"/>
                <a:gd name="T53" fmla="*/ 2147483646 h 280"/>
                <a:gd name="T54" fmla="*/ 2147483646 w 242"/>
                <a:gd name="T55" fmla="*/ 2147483646 h 280"/>
                <a:gd name="T56" fmla="*/ 2147483646 w 242"/>
                <a:gd name="T57" fmla="*/ 2147483646 h 280"/>
                <a:gd name="T58" fmla="*/ 2147483646 w 242"/>
                <a:gd name="T59" fmla="*/ 2147483646 h 280"/>
                <a:gd name="T60" fmla="*/ 2147483646 w 242"/>
                <a:gd name="T61" fmla="*/ 2147483646 h 280"/>
                <a:gd name="T62" fmla="*/ 2147483646 w 242"/>
                <a:gd name="T63" fmla="*/ 2147483646 h 280"/>
                <a:gd name="T64" fmla="*/ 2147483646 w 242"/>
                <a:gd name="T65" fmla="*/ 2147483646 h 280"/>
                <a:gd name="T66" fmla="*/ 2147483646 w 242"/>
                <a:gd name="T67" fmla="*/ 2147483646 h 280"/>
                <a:gd name="T68" fmla="*/ 2147483646 w 242"/>
                <a:gd name="T69" fmla="*/ 2147483646 h 280"/>
                <a:gd name="T70" fmla="*/ 2147483646 w 242"/>
                <a:gd name="T71" fmla="*/ 2147483646 h 280"/>
                <a:gd name="T72" fmla="*/ 2147483646 w 242"/>
                <a:gd name="T73" fmla="*/ 2147483646 h 280"/>
                <a:gd name="T74" fmla="*/ 2147483646 w 242"/>
                <a:gd name="T75" fmla="*/ 2147483646 h 280"/>
                <a:gd name="T76" fmla="*/ 2147483646 w 242"/>
                <a:gd name="T77" fmla="*/ 2147483646 h 280"/>
                <a:gd name="T78" fmla="*/ 2147483646 w 242"/>
                <a:gd name="T79" fmla="*/ 2147483646 h 280"/>
                <a:gd name="T80" fmla="*/ 2147483646 w 242"/>
                <a:gd name="T81" fmla="*/ 2147483646 h 280"/>
                <a:gd name="T82" fmla="*/ 2147483646 w 242"/>
                <a:gd name="T83" fmla="*/ 2147483646 h 280"/>
                <a:gd name="T84" fmla="*/ 2147483646 w 242"/>
                <a:gd name="T85" fmla="*/ 2147483646 h 280"/>
                <a:gd name="T86" fmla="*/ 2147483646 w 242"/>
                <a:gd name="T87" fmla="*/ 2147483646 h 280"/>
                <a:gd name="T88" fmla="*/ 2147483646 w 242"/>
                <a:gd name="T89" fmla="*/ 2147483646 h 280"/>
                <a:gd name="T90" fmla="*/ 2147483646 w 242"/>
                <a:gd name="T91" fmla="*/ 2147483646 h 2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42" h="280">
                  <a:moveTo>
                    <a:pt x="148" y="4"/>
                  </a:moveTo>
                  <a:lnTo>
                    <a:pt x="148" y="4"/>
                  </a:lnTo>
                  <a:lnTo>
                    <a:pt x="136" y="8"/>
                  </a:lnTo>
                  <a:lnTo>
                    <a:pt x="126" y="12"/>
                  </a:lnTo>
                  <a:lnTo>
                    <a:pt x="116" y="10"/>
                  </a:lnTo>
                  <a:lnTo>
                    <a:pt x="102" y="6"/>
                  </a:lnTo>
                  <a:lnTo>
                    <a:pt x="84" y="4"/>
                  </a:lnTo>
                  <a:lnTo>
                    <a:pt x="78" y="6"/>
                  </a:lnTo>
                  <a:lnTo>
                    <a:pt x="74" y="12"/>
                  </a:lnTo>
                  <a:lnTo>
                    <a:pt x="62" y="28"/>
                  </a:lnTo>
                  <a:lnTo>
                    <a:pt x="74" y="52"/>
                  </a:lnTo>
                  <a:lnTo>
                    <a:pt x="54" y="64"/>
                  </a:lnTo>
                  <a:lnTo>
                    <a:pt x="38" y="60"/>
                  </a:lnTo>
                  <a:lnTo>
                    <a:pt x="44" y="74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2" y="88"/>
                  </a:lnTo>
                  <a:lnTo>
                    <a:pt x="36" y="100"/>
                  </a:lnTo>
                  <a:lnTo>
                    <a:pt x="32" y="106"/>
                  </a:lnTo>
                  <a:lnTo>
                    <a:pt x="4" y="132"/>
                  </a:lnTo>
                  <a:lnTo>
                    <a:pt x="10" y="136"/>
                  </a:lnTo>
                  <a:lnTo>
                    <a:pt x="6" y="140"/>
                  </a:lnTo>
                  <a:lnTo>
                    <a:pt x="2" y="144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56"/>
                  </a:lnTo>
                  <a:lnTo>
                    <a:pt x="20" y="186"/>
                  </a:lnTo>
                  <a:lnTo>
                    <a:pt x="30" y="202"/>
                  </a:lnTo>
                  <a:lnTo>
                    <a:pt x="30" y="204"/>
                  </a:lnTo>
                  <a:lnTo>
                    <a:pt x="30" y="206"/>
                  </a:lnTo>
                  <a:lnTo>
                    <a:pt x="30" y="208"/>
                  </a:lnTo>
                  <a:lnTo>
                    <a:pt x="28" y="210"/>
                  </a:lnTo>
                  <a:lnTo>
                    <a:pt x="34" y="210"/>
                  </a:lnTo>
                  <a:lnTo>
                    <a:pt x="40" y="214"/>
                  </a:lnTo>
                  <a:lnTo>
                    <a:pt x="44" y="218"/>
                  </a:lnTo>
                  <a:lnTo>
                    <a:pt x="48" y="224"/>
                  </a:lnTo>
                  <a:lnTo>
                    <a:pt x="50" y="234"/>
                  </a:lnTo>
                  <a:lnTo>
                    <a:pt x="52" y="246"/>
                  </a:lnTo>
                  <a:lnTo>
                    <a:pt x="56" y="262"/>
                  </a:lnTo>
                  <a:lnTo>
                    <a:pt x="58" y="266"/>
                  </a:lnTo>
                  <a:lnTo>
                    <a:pt x="64" y="270"/>
                  </a:lnTo>
                  <a:lnTo>
                    <a:pt x="68" y="272"/>
                  </a:lnTo>
                  <a:lnTo>
                    <a:pt x="74" y="272"/>
                  </a:lnTo>
                  <a:lnTo>
                    <a:pt x="80" y="270"/>
                  </a:lnTo>
                  <a:lnTo>
                    <a:pt x="84" y="268"/>
                  </a:lnTo>
                  <a:lnTo>
                    <a:pt x="90" y="264"/>
                  </a:lnTo>
                  <a:lnTo>
                    <a:pt x="90" y="260"/>
                  </a:lnTo>
                  <a:lnTo>
                    <a:pt x="90" y="258"/>
                  </a:lnTo>
                  <a:lnTo>
                    <a:pt x="104" y="248"/>
                  </a:lnTo>
                  <a:lnTo>
                    <a:pt x="104" y="250"/>
                  </a:lnTo>
                  <a:lnTo>
                    <a:pt x="116" y="268"/>
                  </a:lnTo>
                  <a:lnTo>
                    <a:pt x="122" y="270"/>
                  </a:lnTo>
                  <a:lnTo>
                    <a:pt x="130" y="272"/>
                  </a:lnTo>
                  <a:lnTo>
                    <a:pt x="134" y="272"/>
                  </a:lnTo>
                  <a:lnTo>
                    <a:pt x="130" y="262"/>
                  </a:lnTo>
                  <a:lnTo>
                    <a:pt x="146" y="268"/>
                  </a:lnTo>
                  <a:lnTo>
                    <a:pt x="150" y="268"/>
                  </a:lnTo>
                  <a:lnTo>
                    <a:pt x="152" y="270"/>
                  </a:lnTo>
                  <a:lnTo>
                    <a:pt x="166" y="280"/>
                  </a:lnTo>
                  <a:lnTo>
                    <a:pt x="170" y="274"/>
                  </a:lnTo>
                  <a:lnTo>
                    <a:pt x="168" y="248"/>
                  </a:lnTo>
                  <a:lnTo>
                    <a:pt x="170" y="246"/>
                  </a:lnTo>
                  <a:lnTo>
                    <a:pt x="180" y="234"/>
                  </a:lnTo>
                  <a:lnTo>
                    <a:pt x="180" y="232"/>
                  </a:lnTo>
                  <a:lnTo>
                    <a:pt x="176" y="226"/>
                  </a:lnTo>
                  <a:lnTo>
                    <a:pt x="172" y="224"/>
                  </a:lnTo>
                  <a:lnTo>
                    <a:pt x="174" y="222"/>
                  </a:lnTo>
                  <a:lnTo>
                    <a:pt x="176" y="220"/>
                  </a:lnTo>
                  <a:lnTo>
                    <a:pt x="178" y="220"/>
                  </a:lnTo>
                  <a:lnTo>
                    <a:pt x="198" y="186"/>
                  </a:lnTo>
                  <a:lnTo>
                    <a:pt x="200" y="188"/>
                  </a:lnTo>
                  <a:lnTo>
                    <a:pt x="204" y="188"/>
                  </a:lnTo>
                  <a:lnTo>
                    <a:pt x="204" y="190"/>
                  </a:lnTo>
                  <a:lnTo>
                    <a:pt x="204" y="204"/>
                  </a:lnTo>
                  <a:lnTo>
                    <a:pt x="228" y="184"/>
                  </a:lnTo>
                  <a:lnTo>
                    <a:pt x="226" y="172"/>
                  </a:lnTo>
                  <a:lnTo>
                    <a:pt x="222" y="172"/>
                  </a:lnTo>
                  <a:lnTo>
                    <a:pt x="214" y="174"/>
                  </a:lnTo>
                  <a:lnTo>
                    <a:pt x="228" y="136"/>
                  </a:lnTo>
                  <a:lnTo>
                    <a:pt x="216" y="136"/>
                  </a:lnTo>
                  <a:lnTo>
                    <a:pt x="214" y="136"/>
                  </a:lnTo>
                  <a:lnTo>
                    <a:pt x="214" y="134"/>
                  </a:lnTo>
                  <a:lnTo>
                    <a:pt x="210" y="128"/>
                  </a:lnTo>
                  <a:lnTo>
                    <a:pt x="208" y="122"/>
                  </a:lnTo>
                  <a:lnTo>
                    <a:pt x="210" y="116"/>
                  </a:lnTo>
                  <a:lnTo>
                    <a:pt x="230" y="116"/>
                  </a:lnTo>
                  <a:lnTo>
                    <a:pt x="242" y="116"/>
                  </a:lnTo>
                  <a:lnTo>
                    <a:pt x="240" y="106"/>
                  </a:lnTo>
                  <a:lnTo>
                    <a:pt x="232" y="92"/>
                  </a:lnTo>
                  <a:lnTo>
                    <a:pt x="216" y="86"/>
                  </a:lnTo>
                  <a:lnTo>
                    <a:pt x="232" y="70"/>
                  </a:lnTo>
                  <a:lnTo>
                    <a:pt x="232" y="66"/>
                  </a:lnTo>
                  <a:lnTo>
                    <a:pt x="224" y="68"/>
                  </a:lnTo>
                  <a:lnTo>
                    <a:pt x="220" y="68"/>
                  </a:lnTo>
                  <a:lnTo>
                    <a:pt x="220" y="66"/>
                  </a:lnTo>
                  <a:lnTo>
                    <a:pt x="220" y="64"/>
                  </a:lnTo>
                  <a:lnTo>
                    <a:pt x="218" y="58"/>
                  </a:lnTo>
                  <a:lnTo>
                    <a:pt x="214" y="54"/>
                  </a:lnTo>
                  <a:lnTo>
                    <a:pt x="210" y="50"/>
                  </a:lnTo>
                  <a:lnTo>
                    <a:pt x="204" y="48"/>
                  </a:lnTo>
                  <a:lnTo>
                    <a:pt x="172" y="48"/>
                  </a:lnTo>
                  <a:lnTo>
                    <a:pt x="160" y="64"/>
                  </a:lnTo>
                  <a:lnTo>
                    <a:pt x="156" y="64"/>
                  </a:lnTo>
                  <a:lnTo>
                    <a:pt x="104" y="48"/>
                  </a:lnTo>
                  <a:lnTo>
                    <a:pt x="154" y="36"/>
                  </a:lnTo>
                  <a:lnTo>
                    <a:pt x="158" y="34"/>
                  </a:lnTo>
                  <a:lnTo>
                    <a:pt x="162" y="30"/>
                  </a:lnTo>
                  <a:lnTo>
                    <a:pt x="178" y="12"/>
                  </a:lnTo>
                  <a:lnTo>
                    <a:pt x="162" y="0"/>
                  </a:lnTo>
                  <a:lnTo>
                    <a:pt x="148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8" name="安徽"/>
            <p:cNvSpPr>
              <a:spLocks/>
            </p:cNvSpPr>
            <p:nvPr/>
          </p:nvSpPr>
          <p:spPr bwMode="auto">
            <a:xfrm>
              <a:off x="5999163" y="3600450"/>
              <a:ext cx="558800" cy="684213"/>
            </a:xfrm>
            <a:custGeom>
              <a:avLst/>
              <a:gdLst>
                <a:gd name="T0" fmla="*/ 2147483646 w 306"/>
                <a:gd name="T1" fmla="*/ 2147483646 h 374"/>
                <a:gd name="T2" fmla="*/ 2147483646 w 306"/>
                <a:gd name="T3" fmla="*/ 2147483646 h 374"/>
                <a:gd name="T4" fmla="*/ 2147483646 w 306"/>
                <a:gd name="T5" fmla="*/ 2147483646 h 374"/>
                <a:gd name="T6" fmla="*/ 2147483646 w 306"/>
                <a:gd name="T7" fmla="*/ 2147483646 h 374"/>
                <a:gd name="T8" fmla="*/ 2147483646 w 306"/>
                <a:gd name="T9" fmla="*/ 2147483646 h 374"/>
                <a:gd name="T10" fmla="*/ 2147483646 w 306"/>
                <a:gd name="T11" fmla="*/ 2147483646 h 374"/>
                <a:gd name="T12" fmla="*/ 2147483646 w 306"/>
                <a:gd name="T13" fmla="*/ 2147483646 h 374"/>
                <a:gd name="T14" fmla="*/ 2147483646 w 306"/>
                <a:gd name="T15" fmla="*/ 2147483646 h 374"/>
                <a:gd name="T16" fmla="*/ 2147483646 w 306"/>
                <a:gd name="T17" fmla="*/ 2147483646 h 374"/>
                <a:gd name="T18" fmla="*/ 2147483646 w 306"/>
                <a:gd name="T19" fmla="*/ 2147483646 h 374"/>
                <a:gd name="T20" fmla="*/ 2147483646 w 306"/>
                <a:gd name="T21" fmla="*/ 2147483646 h 374"/>
                <a:gd name="T22" fmla="*/ 2147483646 w 306"/>
                <a:gd name="T23" fmla="*/ 2147483646 h 374"/>
                <a:gd name="T24" fmla="*/ 2147483646 w 306"/>
                <a:gd name="T25" fmla="*/ 2147483646 h 374"/>
                <a:gd name="T26" fmla="*/ 2147483646 w 306"/>
                <a:gd name="T27" fmla="*/ 2147483646 h 374"/>
                <a:gd name="T28" fmla="*/ 2147483646 w 306"/>
                <a:gd name="T29" fmla="*/ 2147483646 h 374"/>
                <a:gd name="T30" fmla="*/ 2147483646 w 306"/>
                <a:gd name="T31" fmla="*/ 2147483646 h 374"/>
                <a:gd name="T32" fmla="*/ 2147483646 w 306"/>
                <a:gd name="T33" fmla="*/ 2147483646 h 374"/>
                <a:gd name="T34" fmla="*/ 2147483646 w 306"/>
                <a:gd name="T35" fmla="*/ 2147483646 h 374"/>
                <a:gd name="T36" fmla="*/ 2147483646 w 306"/>
                <a:gd name="T37" fmla="*/ 2147483646 h 374"/>
                <a:gd name="T38" fmla="*/ 2147483646 w 306"/>
                <a:gd name="T39" fmla="*/ 2147483646 h 374"/>
                <a:gd name="T40" fmla="*/ 2147483646 w 306"/>
                <a:gd name="T41" fmla="*/ 2147483646 h 374"/>
                <a:gd name="T42" fmla="*/ 2147483646 w 306"/>
                <a:gd name="T43" fmla="*/ 2147483646 h 374"/>
                <a:gd name="T44" fmla="*/ 2147483646 w 306"/>
                <a:gd name="T45" fmla="*/ 2147483646 h 374"/>
                <a:gd name="T46" fmla="*/ 2147483646 w 306"/>
                <a:gd name="T47" fmla="*/ 2147483646 h 374"/>
                <a:gd name="T48" fmla="*/ 2147483646 w 306"/>
                <a:gd name="T49" fmla="*/ 2147483646 h 374"/>
                <a:gd name="T50" fmla="*/ 2147483646 w 306"/>
                <a:gd name="T51" fmla="*/ 2147483646 h 374"/>
                <a:gd name="T52" fmla="*/ 2147483646 w 306"/>
                <a:gd name="T53" fmla="*/ 2147483646 h 374"/>
                <a:gd name="T54" fmla="*/ 2147483646 w 306"/>
                <a:gd name="T55" fmla="*/ 2147483646 h 374"/>
                <a:gd name="T56" fmla="*/ 2147483646 w 306"/>
                <a:gd name="T57" fmla="*/ 2147483646 h 374"/>
                <a:gd name="T58" fmla="*/ 2147483646 w 306"/>
                <a:gd name="T59" fmla="*/ 2147483646 h 374"/>
                <a:gd name="T60" fmla="*/ 2147483646 w 306"/>
                <a:gd name="T61" fmla="*/ 2147483646 h 374"/>
                <a:gd name="T62" fmla="*/ 2147483646 w 306"/>
                <a:gd name="T63" fmla="*/ 2147483646 h 374"/>
                <a:gd name="T64" fmla="*/ 2147483646 w 306"/>
                <a:gd name="T65" fmla="*/ 2147483646 h 374"/>
                <a:gd name="T66" fmla="*/ 2147483646 w 306"/>
                <a:gd name="T67" fmla="*/ 2147483646 h 374"/>
                <a:gd name="T68" fmla="*/ 2147483646 w 306"/>
                <a:gd name="T69" fmla="*/ 2147483646 h 374"/>
                <a:gd name="T70" fmla="*/ 2147483646 w 306"/>
                <a:gd name="T71" fmla="*/ 2147483646 h 374"/>
                <a:gd name="T72" fmla="*/ 2147483646 w 306"/>
                <a:gd name="T73" fmla="*/ 2147483646 h 374"/>
                <a:gd name="T74" fmla="*/ 2147483646 w 306"/>
                <a:gd name="T75" fmla="*/ 2147483646 h 374"/>
                <a:gd name="T76" fmla="*/ 2147483646 w 306"/>
                <a:gd name="T77" fmla="*/ 2147483646 h 374"/>
                <a:gd name="T78" fmla="*/ 2147483646 w 306"/>
                <a:gd name="T79" fmla="*/ 2147483646 h 374"/>
                <a:gd name="T80" fmla="*/ 2147483646 w 306"/>
                <a:gd name="T81" fmla="*/ 2147483646 h 374"/>
                <a:gd name="T82" fmla="*/ 2147483646 w 306"/>
                <a:gd name="T83" fmla="*/ 2147483646 h 374"/>
                <a:gd name="T84" fmla="*/ 2147483646 w 306"/>
                <a:gd name="T85" fmla="*/ 2147483646 h 374"/>
                <a:gd name="T86" fmla="*/ 2147483646 w 306"/>
                <a:gd name="T87" fmla="*/ 2147483646 h 374"/>
                <a:gd name="T88" fmla="*/ 2147483646 w 306"/>
                <a:gd name="T89" fmla="*/ 2147483646 h 374"/>
                <a:gd name="T90" fmla="*/ 2147483646 w 306"/>
                <a:gd name="T91" fmla="*/ 2147483646 h 374"/>
                <a:gd name="T92" fmla="*/ 2147483646 w 306"/>
                <a:gd name="T93" fmla="*/ 2147483646 h 374"/>
                <a:gd name="T94" fmla="*/ 2147483646 w 306"/>
                <a:gd name="T95" fmla="*/ 2147483646 h 374"/>
                <a:gd name="T96" fmla="*/ 2147483646 w 306"/>
                <a:gd name="T97" fmla="*/ 2147483646 h 374"/>
                <a:gd name="T98" fmla="*/ 2147483646 w 306"/>
                <a:gd name="T99" fmla="*/ 2147483646 h 374"/>
                <a:gd name="T100" fmla="*/ 2147483646 w 306"/>
                <a:gd name="T101" fmla="*/ 2147483646 h 374"/>
                <a:gd name="T102" fmla="*/ 2147483646 w 306"/>
                <a:gd name="T103" fmla="*/ 2147483646 h 374"/>
                <a:gd name="T104" fmla="*/ 2147483646 w 306"/>
                <a:gd name="T105" fmla="*/ 2147483646 h 374"/>
                <a:gd name="T106" fmla="*/ 2147483646 w 306"/>
                <a:gd name="T107" fmla="*/ 2147483646 h 374"/>
                <a:gd name="T108" fmla="*/ 2147483646 w 306"/>
                <a:gd name="T109" fmla="*/ 2147483646 h 374"/>
                <a:gd name="T110" fmla="*/ 2147483646 w 306"/>
                <a:gd name="T111" fmla="*/ 2147483646 h 374"/>
                <a:gd name="T112" fmla="*/ 2147483646 w 306"/>
                <a:gd name="T113" fmla="*/ 2147483646 h 374"/>
                <a:gd name="T114" fmla="*/ 2147483646 w 306"/>
                <a:gd name="T115" fmla="*/ 2147483646 h 37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74">
                  <a:moveTo>
                    <a:pt x="192" y="106"/>
                  </a:moveTo>
                  <a:lnTo>
                    <a:pt x="192" y="106"/>
                  </a:lnTo>
                  <a:lnTo>
                    <a:pt x="186" y="86"/>
                  </a:lnTo>
                  <a:lnTo>
                    <a:pt x="180" y="70"/>
                  </a:lnTo>
                  <a:lnTo>
                    <a:pt x="174" y="60"/>
                  </a:lnTo>
                  <a:lnTo>
                    <a:pt x="170" y="56"/>
                  </a:lnTo>
                  <a:lnTo>
                    <a:pt x="142" y="46"/>
                  </a:lnTo>
                  <a:lnTo>
                    <a:pt x="122" y="40"/>
                  </a:lnTo>
                  <a:lnTo>
                    <a:pt x="110" y="34"/>
                  </a:lnTo>
                  <a:lnTo>
                    <a:pt x="104" y="30"/>
                  </a:lnTo>
                  <a:lnTo>
                    <a:pt x="96" y="2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82" y="14"/>
                  </a:lnTo>
                  <a:lnTo>
                    <a:pt x="96" y="34"/>
                  </a:lnTo>
                  <a:lnTo>
                    <a:pt x="98" y="36"/>
                  </a:lnTo>
                  <a:lnTo>
                    <a:pt x="98" y="38"/>
                  </a:lnTo>
                  <a:lnTo>
                    <a:pt x="86" y="60"/>
                  </a:lnTo>
                  <a:lnTo>
                    <a:pt x="78" y="70"/>
                  </a:lnTo>
                  <a:lnTo>
                    <a:pt x="74" y="72"/>
                  </a:lnTo>
                  <a:lnTo>
                    <a:pt x="72" y="72"/>
                  </a:lnTo>
                  <a:lnTo>
                    <a:pt x="64" y="66"/>
                  </a:lnTo>
                  <a:lnTo>
                    <a:pt x="52" y="50"/>
                  </a:lnTo>
                  <a:lnTo>
                    <a:pt x="38" y="46"/>
                  </a:lnTo>
                  <a:lnTo>
                    <a:pt x="40" y="54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6" y="74"/>
                  </a:lnTo>
                  <a:lnTo>
                    <a:pt x="44" y="82"/>
                  </a:lnTo>
                  <a:lnTo>
                    <a:pt x="28" y="88"/>
                  </a:lnTo>
                  <a:lnTo>
                    <a:pt x="24" y="90"/>
                  </a:lnTo>
                  <a:lnTo>
                    <a:pt x="22" y="94"/>
                  </a:lnTo>
                  <a:lnTo>
                    <a:pt x="22" y="102"/>
                  </a:lnTo>
                  <a:lnTo>
                    <a:pt x="24" y="116"/>
                  </a:lnTo>
                  <a:lnTo>
                    <a:pt x="20" y="124"/>
                  </a:lnTo>
                  <a:lnTo>
                    <a:pt x="18" y="126"/>
                  </a:lnTo>
                  <a:lnTo>
                    <a:pt x="16" y="126"/>
                  </a:lnTo>
                  <a:lnTo>
                    <a:pt x="0" y="122"/>
                  </a:lnTo>
                  <a:lnTo>
                    <a:pt x="2" y="126"/>
                  </a:lnTo>
                  <a:lnTo>
                    <a:pt x="8" y="130"/>
                  </a:lnTo>
                  <a:lnTo>
                    <a:pt x="18" y="144"/>
                  </a:lnTo>
                  <a:lnTo>
                    <a:pt x="28" y="160"/>
                  </a:lnTo>
                  <a:lnTo>
                    <a:pt x="28" y="162"/>
                  </a:lnTo>
                  <a:lnTo>
                    <a:pt x="36" y="162"/>
                  </a:lnTo>
                  <a:lnTo>
                    <a:pt x="42" y="160"/>
                  </a:lnTo>
                  <a:lnTo>
                    <a:pt x="48" y="162"/>
                  </a:lnTo>
                  <a:lnTo>
                    <a:pt x="54" y="164"/>
                  </a:lnTo>
                  <a:lnTo>
                    <a:pt x="60" y="166"/>
                  </a:lnTo>
                  <a:lnTo>
                    <a:pt x="70" y="178"/>
                  </a:lnTo>
                  <a:lnTo>
                    <a:pt x="68" y="200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8" y="214"/>
                  </a:lnTo>
                  <a:lnTo>
                    <a:pt x="60" y="218"/>
                  </a:lnTo>
                  <a:lnTo>
                    <a:pt x="56" y="218"/>
                  </a:lnTo>
                  <a:lnTo>
                    <a:pt x="54" y="220"/>
                  </a:lnTo>
                  <a:lnTo>
                    <a:pt x="52" y="224"/>
                  </a:lnTo>
                  <a:lnTo>
                    <a:pt x="50" y="230"/>
                  </a:lnTo>
                  <a:lnTo>
                    <a:pt x="44" y="244"/>
                  </a:lnTo>
                  <a:lnTo>
                    <a:pt x="52" y="254"/>
                  </a:lnTo>
                  <a:lnTo>
                    <a:pt x="74" y="258"/>
                  </a:lnTo>
                  <a:lnTo>
                    <a:pt x="76" y="258"/>
                  </a:lnTo>
                  <a:lnTo>
                    <a:pt x="86" y="268"/>
                  </a:lnTo>
                  <a:lnTo>
                    <a:pt x="72" y="288"/>
                  </a:lnTo>
                  <a:lnTo>
                    <a:pt x="102" y="352"/>
                  </a:lnTo>
                  <a:lnTo>
                    <a:pt x="104" y="354"/>
                  </a:lnTo>
                  <a:lnTo>
                    <a:pt x="98" y="358"/>
                  </a:lnTo>
                  <a:lnTo>
                    <a:pt x="100" y="364"/>
                  </a:lnTo>
                  <a:lnTo>
                    <a:pt x="156" y="330"/>
                  </a:lnTo>
                  <a:lnTo>
                    <a:pt x="146" y="346"/>
                  </a:lnTo>
                  <a:lnTo>
                    <a:pt x="138" y="362"/>
                  </a:lnTo>
                  <a:lnTo>
                    <a:pt x="134" y="374"/>
                  </a:lnTo>
                  <a:lnTo>
                    <a:pt x="140" y="372"/>
                  </a:lnTo>
                  <a:lnTo>
                    <a:pt x="146" y="366"/>
                  </a:lnTo>
                  <a:lnTo>
                    <a:pt x="152" y="360"/>
                  </a:lnTo>
                  <a:lnTo>
                    <a:pt x="156" y="350"/>
                  </a:lnTo>
                  <a:lnTo>
                    <a:pt x="158" y="350"/>
                  </a:lnTo>
                  <a:lnTo>
                    <a:pt x="172" y="342"/>
                  </a:lnTo>
                  <a:lnTo>
                    <a:pt x="174" y="340"/>
                  </a:lnTo>
                  <a:lnTo>
                    <a:pt x="196" y="358"/>
                  </a:lnTo>
                  <a:lnTo>
                    <a:pt x="220" y="360"/>
                  </a:lnTo>
                  <a:lnTo>
                    <a:pt x="232" y="368"/>
                  </a:lnTo>
                  <a:lnTo>
                    <a:pt x="260" y="342"/>
                  </a:lnTo>
                  <a:lnTo>
                    <a:pt x="264" y="336"/>
                  </a:lnTo>
                  <a:lnTo>
                    <a:pt x="268" y="326"/>
                  </a:lnTo>
                  <a:lnTo>
                    <a:pt x="272" y="320"/>
                  </a:lnTo>
                  <a:lnTo>
                    <a:pt x="270" y="312"/>
                  </a:lnTo>
                  <a:lnTo>
                    <a:pt x="260" y="296"/>
                  </a:lnTo>
                  <a:lnTo>
                    <a:pt x="254" y="286"/>
                  </a:lnTo>
                  <a:lnTo>
                    <a:pt x="288" y="298"/>
                  </a:lnTo>
                  <a:lnTo>
                    <a:pt x="300" y="292"/>
                  </a:lnTo>
                  <a:lnTo>
                    <a:pt x="288" y="270"/>
                  </a:lnTo>
                  <a:lnTo>
                    <a:pt x="288" y="268"/>
                  </a:lnTo>
                  <a:lnTo>
                    <a:pt x="306" y="246"/>
                  </a:lnTo>
                  <a:lnTo>
                    <a:pt x="298" y="234"/>
                  </a:lnTo>
                  <a:lnTo>
                    <a:pt x="290" y="226"/>
                  </a:lnTo>
                  <a:lnTo>
                    <a:pt x="284" y="222"/>
                  </a:lnTo>
                  <a:lnTo>
                    <a:pt x="282" y="222"/>
                  </a:lnTo>
                  <a:lnTo>
                    <a:pt x="272" y="232"/>
                  </a:lnTo>
                  <a:lnTo>
                    <a:pt x="272" y="230"/>
                  </a:lnTo>
                  <a:lnTo>
                    <a:pt x="270" y="230"/>
                  </a:lnTo>
                  <a:lnTo>
                    <a:pt x="256" y="226"/>
                  </a:lnTo>
                  <a:lnTo>
                    <a:pt x="252" y="214"/>
                  </a:lnTo>
                  <a:lnTo>
                    <a:pt x="244" y="210"/>
                  </a:lnTo>
                  <a:lnTo>
                    <a:pt x="236" y="204"/>
                  </a:lnTo>
                  <a:lnTo>
                    <a:pt x="226" y="198"/>
                  </a:lnTo>
                  <a:lnTo>
                    <a:pt x="218" y="192"/>
                  </a:lnTo>
                  <a:lnTo>
                    <a:pt x="216" y="190"/>
                  </a:lnTo>
                  <a:lnTo>
                    <a:pt x="216" y="186"/>
                  </a:lnTo>
                  <a:lnTo>
                    <a:pt x="214" y="184"/>
                  </a:lnTo>
                  <a:lnTo>
                    <a:pt x="216" y="180"/>
                  </a:lnTo>
                  <a:lnTo>
                    <a:pt x="220" y="170"/>
                  </a:lnTo>
                  <a:lnTo>
                    <a:pt x="230" y="152"/>
                  </a:lnTo>
                  <a:lnTo>
                    <a:pt x="232" y="144"/>
                  </a:lnTo>
                  <a:lnTo>
                    <a:pt x="234" y="138"/>
                  </a:lnTo>
                  <a:lnTo>
                    <a:pt x="234" y="128"/>
                  </a:lnTo>
                  <a:lnTo>
                    <a:pt x="240" y="128"/>
                  </a:lnTo>
                  <a:lnTo>
                    <a:pt x="258" y="130"/>
                  </a:lnTo>
                  <a:lnTo>
                    <a:pt x="260" y="122"/>
                  </a:lnTo>
                  <a:lnTo>
                    <a:pt x="264" y="106"/>
                  </a:lnTo>
                  <a:lnTo>
                    <a:pt x="260" y="104"/>
                  </a:lnTo>
                  <a:lnTo>
                    <a:pt x="242" y="116"/>
                  </a:lnTo>
                  <a:lnTo>
                    <a:pt x="230" y="122"/>
                  </a:lnTo>
                  <a:lnTo>
                    <a:pt x="222" y="122"/>
                  </a:lnTo>
                  <a:lnTo>
                    <a:pt x="214" y="120"/>
                  </a:lnTo>
                  <a:lnTo>
                    <a:pt x="204" y="114"/>
                  </a:lnTo>
                  <a:lnTo>
                    <a:pt x="194" y="108"/>
                  </a:lnTo>
                  <a:lnTo>
                    <a:pt x="194" y="106"/>
                  </a:lnTo>
                  <a:lnTo>
                    <a:pt x="192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9" name="天津"/>
            <p:cNvSpPr>
              <a:spLocks/>
            </p:cNvSpPr>
            <p:nvPr/>
          </p:nvSpPr>
          <p:spPr bwMode="auto">
            <a:xfrm>
              <a:off x="6108700" y="2811463"/>
              <a:ext cx="146050" cy="211137"/>
            </a:xfrm>
            <a:custGeom>
              <a:avLst/>
              <a:gdLst>
                <a:gd name="T0" fmla="*/ 2147483646 w 80"/>
                <a:gd name="T1" fmla="*/ 2147483646 h 116"/>
                <a:gd name="T2" fmla="*/ 2147483646 w 80"/>
                <a:gd name="T3" fmla="*/ 0 h 116"/>
                <a:gd name="T4" fmla="*/ 2147483646 w 80"/>
                <a:gd name="T5" fmla="*/ 0 h 116"/>
                <a:gd name="T6" fmla="*/ 2147483646 w 80"/>
                <a:gd name="T7" fmla="*/ 2147483646 h 116"/>
                <a:gd name="T8" fmla="*/ 2147483646 w 80"/>
                <a:gd name="T9" fmla="*/ 2147483646 h 116"/>
                <a:gd name="T10" fmla="*/ 2147483646 w 80"/>
                <a:gd name="T11" fmla="*/ 2147483646 h 116"/>
                <a:gd name="T12" fmla="*/ 2147483646 w 80"/>
                <a:gd name="T13" fmla="*/ 2147483646 h 116"/>
                <a:gd name="T14" fmla="*/ 2147483646 w 80"/>
                <a:gd name="T15" fmla="*/ 2147483646 h 116"/>
                <a:gd name="T16" fmla="*/ 2147483646 w 80"/>
                <a:gd name="T17" fmla="*/ 2147483646 h 116"/>
                <a:gd name="T18" fmla="*/ 2147483646 w 80"/>
                <a:gd name="T19" fmla="*/ 2147483646 h 116"/>
                <a:gd name="T20" fmla="*/ 2147483646 w 80"/>
                <a:gd name="T21" fmla="*/ 2147483646 h 116"/>
                <a:gd name="T22" fmla="*/ 2147483646 w 80"/>
                <a:gd name="T23" fmla="*/ 2147483646 h 116"/>
                <a:gd name="T24" fmla="*/ 2147483646 w 80"/>
                <a:gd name="T25" fmla="*/ 2147483646 h 116"/>
                <a:gd name="T26" fmla="*/ 2147483646 w 80"/>
                <a:gd name="T27" fmla="*/ 2147483646 h 116"/>
                <a:gd name="T28" fmla="*/ 2147483646 w 80"/>
                <a:gd name="T29" fmla="*/ 2147483646 h 116"/>
                <a:gd name="T30" fmla="*/ 2147483646 w 80"/>
                <a:gd name="T31" fmla="*/ 2147483646 h 116"/>
                <a:gd name="T32" fmla="*/ 2147483646 w 80"/>
                <a:gd name="T33" fmla="*/ 2147483646 h 116"/>
                <a:gd name="T34" fmla="*/ 0 w 80"/>
                <a:gd name="T35" fmla="*/ 2147483646 h 116"/>
                <a:gd name="T36" fmla="*/ 0 w 80"/>
                <a:gd name="T37" fmla="*/ 2147483646 h 116"/>
                <a:gd name="T38" fmla="*/ 0 w 80"/>
                <a:gd name="T39" fmla="*/ 2147483646 h 116"/>
                <a:gd name="T40" fmla="*/ 0 w 80"/>
                <a:gd name="T41" fmla="*/ 2147483646 h 116"/>
                <a:gd name="T42" fmla="*/ 2147483646 w 80"/>
                <a:gd name="T43" fmla="*/ 2147483646 h 116"/>
                <a:gd name="T44" fmla="*/ 2147483646 w 80"/>
                <a:gd name="T45" fmla="*/ 2147483646 h 116"/>
                <a:gd name="T46" fmla="*/ 2147483646 w 80"/>
                <a:gd name="T47" fmla="*/ 2147483646 h 116"/>
                <a:gd name="T48" fmla="*/ 2147483646 w 80"/>
                <a:gd name="T49" fmla="*/ 2147483646 h 116"/>
                <a:gd name="T50" fmla="*/ 2147483646 w 80"/>
                <a:gd name="T51" fmla="*/ 2147483646 h 116"/>
                <a:gd name="T52" fmla="*/ 2147483646 w 80"/>
                <a:gd name="T53" fmla="*/ 2147483646 h 116"/>
                <a:gd name="T54" fmla="*/ 2147483646 w 80"/>
                <a:gd name="T55" fmla="*/ 2147483646 h 116"/>
                <a:gd name="T56" fmla="*/ 2147483646 w 80"/>
                <a:gd name="T57" fmla="*/ 2147483646 h 116"/>
                <a:gd name="T58" fmla="*/ 2147483646 w 80"/>
                <a:gd name="T59" fmla="*/ 2147483646 h 116"/>
                <a:gd name="T60" fmla="*/ 2147483646 w 80"/>
                <a:gd name="T61" fmla="*/ 2147483646 h 116"/>
                <a:gd name="T62" fmla="*/ 2147483646 w 80"/>
                <a:gd name="T63" fmla="*/ 2147483646 h 116"/>
                <a:gd name="T64" fmla="*/ 2147483646 w 80"/>
                <a:gd name="T65" fmla="*/ 2147483646 h 116"/>
                <a:gd name="T66" fmla="*/ 2147483646 w 80"/>
                <a:gd name="T67" fmla="*/ 2147483646 h 116"/>
                <a:gd name="T68" fmla="*/ 2147483646 w 80"/>
                <a:gd name="T69" fmla="*/ 2147483646 h 116"/>
                <a:gd name="T70" fmla="*/ 2147483646 w 80"/>
                <a:gd name="T71" fmla="*/ 2147483646 h 116"/>
                <a:gd name="T72" fmla="*/ 2147483646 w 80"/>
                <a:gd name="T73" fmla="*/ 2147483646 h 116"/>
                <a:gd name="T74" fmla="*/ 2147483646 w 80"/>
                <a:gd name="T75" fmla="*/ 2147483646 h 116"/>
                <a:gd name="T76" fmla="*/ 2147483646 w 80"/>
                <a:gd name="T77" fmla="*/ 2147483646 h 116"/>
                <a:gd name="T78" fmla="*/ 2147483646 w 80"/>
                <a:gd name="T79" fmla="*/ 2147483646 h 116"/>
                <a:gd name="T80" fmla="*/ 2147483646 w 80"/>
                <a:gd name="T81" fmla="*/ 2147483646 h 116"/>
                <a:gd name="T82" fmla="*/ 2147483646 w 80"/>
                <a:gd name="T83" fmla="*/ 2147483646 h 116"/>
                <a:gd name="T84" fmla="*/ 2147483646 w 80"/>
                <a:gd name="T85" fmla="*/ 2147483646 h 116"/>
                <a:gd name="T86" fmla="*/ 2147483646 w 80"/>
                <a:gd name="T87" fmla="*/ 2147483646 h 116"/>
                <a:gd name="T88" fmla="*/ 2147483646 w 80"/>
                <a:gd name="T89" fmla="*/ 2147483646 h 116"/>
                <a:gd name="T90" fmla="*/ 2147483646 w 80"/>
                <a:gd name="T91" fmla="*/ 2147483646 h 116"/>
                <a:gd name="T92" fmla="*/ 2147483646 w 80"/>
                <a:gd name="T93" fmla="*/ 2147483646 h 116"/>
                <a:gd name="T94" fmla="*/ 2147483646 w 80"/>
                <a:gd name="T95" fmla="*/ 2147483646 h 1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0" h="116">
                  <a:moveTo>
                    <a:pt x="46" y="2"/>
                  </a:moveTo>
                  <a:lnTo>
                    <a:pt x="44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2" y="14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0" y="26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4" y="102"/>
                  </a:lnTo>
                  <a:lnTo>
                    <a:pt x="8" y="106"/>
                  </a:lnTo>
                  <a:lnTo>
                    <a:pt x="18" y="112"/>
                  </a:lnTo>
                  <a:lnTo>
                    <a:pt x="36" y="116"/>
                  </a:lnTo>
                  <a:lnTo>
                    <a:pt x="44" y="114"/>
                  </a:lnTo>
                  <a:lnTo>
                    <a:pt x="54" y="110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52" y="90"/>
                  </a:lnTo>
                  <a:lnTo>
                    <a:pt x="60" y="74"/>
                  </a:lnTo>
                  <a:lnTo>
                    <a:pt x="76" y="74"/>
                  </a:lnTo>
                  <a:lnTo>
                    <a:pt x="80" y="74"/>
                  </a:lnTo>
                  <a:lnTo>
                    <a:pt x="74" y="64"/>
                  </a:lnTo>
                  <a:lnTo>
                    <a:pt x="64" y="48"/>
                  </a:lnTo>
                  <a:lnTo>
                    <a:pt x="58" y="40"/>
                  </a:lnTo>
                  <a:lnTo>
                    <a:pt x="54" y="30"/>
                  </a:lnTo>
                  <a:lnTo>
                    <a:pt x="52" y="18"/>
                  </a:lnTo>
                  <a:lnTo>
                    <a:pt x="48" y="8"/>
                  </a:lnTo>
                  <a:lnTo>
                    <a:pt x="4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0" name="北京"/>
            <p:cNvSpPr>
              <a:spLocks/>
            </p:cNvSpPr>
            <p:nvPr/>
          </p:nvSpPr>
          <p:spPr bwMode="auto">
            <a:xfrm>
              <a:off x="5962650" y="2716213"/>
              <a:ext cx="193675" cy="207962"/>
            </a:xfrm>
            <a:custGeom>
              <a:avLst/>
              <a:gdLst>
                <a:gd name="T0" fmla="*/ 2147483646 w 106"/>
                <a:gd name="T1" fmla="*/ 2147483646 h 114"/>
                <a:gd name="T2" fmla="*/ 2147483646 w 106"/>
                <a:gd name="T3" fmla="*/ 2147483646 h 114"/>
                <a:gd name="T4" fmla="*/ 2147483646 w 106"/>
                <a:gd name="T5" fmla="*/ 2147483646 h 114"/>
                <a:gd name="T6" fmla="*/ 2147483646 w 106"/>
                <a:gd name="T7" fmla="*/ 2147483646 h 114"/>
                <a:gd name="T8" fmla="*/ 2147483646 w 106"/>
                <a:gd name="T9" fmla="*/ 2147483646 h 114"/>
                <a:gd name="T10" fmla="*/ 2147483646 w 106"/>
                <a:gd name="T11" fmla="*/ 2147483646 h 114"/>
                <a:gd name="T12" fmla="*/ 2147483646 w 106"/>
                <a:gd name="T13" fmla="*/ 2147483646 h 114"/>
                <a:gd name="T14" fmla="*/ 2147483646 w 106"/>
                <a:gd name="T15" fmla="*/ 2147483646 h 114"/>
                <a:gd name="T16" fmla="*/ 2147483646 w 106"/>
                <a:gd name="T17" fmla="*/ 2147483646 h 114"/>
                <a:gd name="T18" fmla="*/ 0 w 106"/>
                <a:gd name="T19" fmla="*/ 2147483646 h 114"/>
                <a:gd name="T20" fmla="*/ 2147483646 w 106"/>
                <a:gd name="T21" fmla="*/ 2147483646 h 114"/>
                <a:gd name="T22" fmla="*/ 2147483646 w 106"/>
                <a:gd name="T23" fmla="*/ 2147483646 h 114"/>
                <a:gd name="T24" fmla="*/ 2147483646 w 106"/>
                <a:gd name="T25" fmla="*/ 2147483646 h 114"/>
                <a:gd name="T26" fmla="*/ 2147483646 w 106"/>
                <a:gd name="T27" fmla="*/ 2147483646 h 114"/>
                <a:gd name="T28" fmla="*/ 2147483646 w 106"/>
                <a:gd name="T29" fmla="*/ 2147483646 h 114"/>
                <a:gd name="T30" fmla="*/ 2147483646 w 106"/>
                <a:gd name="T31" fmla="*/ 2147483646 h 114"/>
                <a:gd name="T32" fmla="*/ 2147483646 w 106"/>
                <a:gd name="T33" fmla="*/ 2147483646 h 114"/>
                <a:gd name="T34" fmla="*/ 2147483646 w 106"/>
                <a:gd name="T35" fmla="*/ 2147483646 h 114"/>
                <a:gd name="T36" fmla="*/ 2147483646 w 106"/>
                <a:gd name="T37" fmla="*/ 2147483646 h 114"/>
                <a:gd name="T38" fmla="*/ 2147483646 w 106"/>
                <a:gd name="T39" fmla="*/ 2147483646 h 114"/>
                <a:gd name="T40" fmla="*/ 2147483646 w 106"/>
                <a:gd name="T41" fmla="*/ 2147483646 h 114"/>
                <a:gd name="T42" fmla="*/ 2147483646 w 106"/>
                <a:gd name="T43" fmla="*/ 2147483646 h 114"/>
                <a:gd name="T44" fmla="*/ 2147483646 w 106"/>
                <a:gd name="T45" fmla="*/ 2147483646 h 114"/>
                <a:gd name="T46" fmla="*/ 2147483646 w 106"/>
                <a:gd name="T47" fmla="*/ 2147483646 h 114"/>
                <a:gd name="T48" fmla="*/ 2147483646 w 106"/>
                <a:gd name="T49" fmla="*/ 2147483646 h 114"/>
                <a:gd name="T50" fmla="*/ 2147483646 w 106"/>
                <a:gd name="T51" fmla="*/ 2147483646 h 114"/>
                <a:gd name="T52" fmla="*/ 2147483646 w 106"/>
                <a:gd name="T53" fmla="*/ 2147483646 h 114"/>
                <a:gd name="T54" fmla="*/ 2147483646 w 106"/>
                <a:gd name="T55" fmla="*/ 2147483646 h 114"/>
                <a:gd name="T56" fmla="*/ 2147483646 w 106"/>
                <a:gd name="T57" fmla="*/ 2147483646 h 114"/>
                <a:gd name="T58" fmla="*/ 2147483646 w 106"/>
                <a:gd name="T59" fmla="*/ 2147483646 h 114"/>
                <a:gd name="T60" fmla="*/ 2147483646 w 106"/>
                <a:gd name="T61" fmla="*/ 2147483646 h 114"/>
                <a:gd name="T62" fmla="*/ 2147483646 w 106"/>
                <a:gd name="T63" fmla="*/ 2147483646 h 1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6" h="114">
                  <a:moveTo>
                    <a:pt x="52" y="24"/>
                  </a:moveTo>
                  <a:lnTo>
                    <a:pt x="52" y="26"/>
                  </a:lnTo>
                  <a:lnTo>
                    <a:pt x="48" y="26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6" y="44"/>
                  </a:lnTo>
                  <a:lnTo>
                    <a:pt x="18" y="48"/>
                  </a:lnTo>
                  <a:lnTo>
                    <a:pt x="24" y="56"/>
                  </a:lnTo>
                  <a:lnTo>
                    <a:pt x="24" y="58"/>
                  </a:lnTo>
                  <a:lnTo>
                    <a:pt x="24" y="60"/>
                  </a:lnTo>
                  <a:lnTo>
                    <a:pt x="14" y="72"/>
                  </a:lnTo>
                  <a:lnTo>
                    <a:pt x="4" y="82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4" y="100"/>
                  </a:lnTo>
                  <a:lnTo>
                    <a:pt x="20" y="100"/>
                  </a:lnTo>
                  <a:lnTo>
                    <a:pt x="32" y="102"/>
                  </a:lnTo>
                  <a:lnTo>
                    <a:pt x="36" y="102"/>
                  </a:lnTo>
                  <a:lnTo>
                    <a:pt x="40" y="106"/>
                  </a:lnTo>
                  <a:lnTo>
                    <a:pt x="48" y="110"/>
                  </a:lnTo>
                  <a:lnTo>
                    <a:pt x="56" y="114"/>
                  </a:lnTo>
                  <a:lnTo>
                    <a:pt x="62" y="114"/>
                  </a:lnTo>
                  <a:lnTo>
                    <a:pt x="66" y="112"/>
                  </a:lnTo>
                  <a:lnTo>
                    <a:pt x="72" y="106"/>
                  </a:lnTo>
                  <a:lnTo>
                    <a:pt x="78" y="98"/>
                  </a:lnTo>
                  <a:lnTo>
                    <a:pt x="84" y="84"/>
                  </a:lnTo>
                  <a:lnTo>
                    <a:pt x="80" y="66"/>
                  </a:lnTo>
                  <a:lnTo>
                    <a:pt x="86" y="68"/>
                  </a:lnTo>
                  <a:lnTo>
                    <a:pt x="96" y="68"/>
                  </a:lnTo>
                  <a:lnTo>
                    <a:pt x="100" y="66"/>
                  </a:lnTo>
                  <a:lnTo>
                    <a:pt x="102" y="62"/>
                  </a:lnTo>
                  <a:lnTo>
                    <a:pt x="94" y="38"/>
                  </a:lnTo>
                  <a:lnTo>
                    <a:pt x="96" y="30"/>
                  </a:lnTo>
                  <a:lnTo>
                    <a:pt x="102" y="26"/>
                  </a:lnTo>
                  <a:lnTo>
                    <a:pt x="106" y="22"/>
                  </a:lnTo>
                  <a:lnTo>
                    <a:pt x="104" y="18"/>
                  </a:lnTo>
                  <a:lnTo>
                    <a:pt x="86" y="18"/>
                  </a:lnTo>
                  <a:lnTo>
                    <a:pt x="68" y="6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4" y="8"/>
                  </a:lnTo>
                  <a:lnTo>
                    <a:pt x="50" y="10"/>
                  </a:lnTo>
                  <a:lnTo>
                    <a:pt x="54" y="16"/>
                  </a:lnTo>
                  <a:lnTo>
                    <a:pt x="54" y="20"/>
                  </a:lnTo>
                  <a:lnTo>
                    <a:pt x="5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1" name="辽宁"/>
            <p:cNvSpPr>
              <a:spLocks/>
            </p:cNvSpPr>
            <p:nvPr/>
          </p:nvSpPr>
          <p:spPr bwMode="auto">
            <a:xfrm>
              <a:off x="6291263" y="2303463"/>
              <a:ext cx="687387" cy="654050"/>
            </a:xfrm>
            <a:custGeom>
              <a:avLst/>
              <a:gdLst>
                <a:gd name="T0" fmla="*/ 2147483646 w 376"/>
                <a:gd name="T1" fmla="*/ 2147483646 h 358"/>
                <a:gd name="T2" fmla="*/ 2147483646 w 376"/>
                <a:gd name="T3" fmla="*/ 2147483646 h 358"/>
                <a:gd name="T4" fmla="*/ 2147483646 w 376"/>
                <a:gd name="T5" fmla="*/ 2147483646 h 358"/>
                <a:gd name="T6" fmla="*/ 2147483646 w 376"/>
                <a:gd name="T7" fmla="*/ 2147483646 h 358"/>
                <a:gd name="T8" fmla="*/ 2147483646 w 376"/>
                <a:gd name="T9" fmla="*/ 2147483646 h 358"/>
                <a:gd name="T10" fmla="*/ 2147483646 w 376"/>
                <a:gd name="T11" fmla="*/ 2147483646 h 358"/>
                <a:gd name="T12" fmla="*/ 2147483646 w 376"/>
                <a:gd name="T13" fmla="*/ 2147483646 h 358"/>
                <a:gd name="T14" fmla="*/ 2147483646 w 376"/>
                <a:gd name="T15" fmla="*/ 2147483646 h 358"/>
                <a:gd name="T16" fmla="*/ 2147483646 w 376"/>
                <a:gd name="T17" fmla="*/ 2147483646 h 358"/>
                <a:gd name="T18" fmla="*/ 2147483646 w 376"/>
                <a:gd name="T19" fmla="*/ 2147483646 h 358"/>
                <a:gd name="T20" fmla="*/ 2147483646 w 376"/>
                <a:gd name="T21" fmla="*/ 2147483646 h 358"/>
                <a:gd name="T22" fmla="*/ 2147483646 w 376"/>
                <a:gd name="T23" fmla="*/ 2147483646 h 358"/>
                <a:gd name="T24" fmla="*/ 2147483646 w 376"/>
                <a:gd name="T25" fmla="*/ 2147483646 h 358"/>
                <a:gd name="T26" fmla="*/ 2147483646 w 376"/>
                <a:gd name="T27" fmla="*/ 2147483646 h 358"/>
                <a:gd name="T28" fmla="*/ 2147483646 w 376"/>
                <a:gd name="T29" fmla="*/ 2147483646 h 358"/>
                <a:gd name="T30" fmla="*/ 2147483646 w 376"/>
                <a:gd name="T31" fmla="*/ 2147483646 h 358"/>
                <a:gd name="T32" fmla="*/ 2147483646 w 376"/>
                <a:gd name="T33" fmla="*/ 2147483646 h 358"/>
                <a:gd name="T34" fmla="*/ 2147483646 w 376"/>
                <a:gd name="T35" fmla="*/ 2147483646 h 358"/>
                <a:gd name="T36" fmla="*/ 2147483646 w 376"/>
                <a:gd name="T37" fmla="*/ 2147483646 h 358"/>
                <a:gd name="T38" fmla="*/ 2147483646 w 376"/>
                <a:gd name="T39" fmla="*/ 2147483646 h 358"/>
                <a:gd name="T40" fmla="*/ 2147483646 w 376"/>
                <a:gd name="T41" fmla="*/ 2147483646 h 358"/>
                <a:gd name="T42" fmla="*/ 2147483646 w 376"/>
                <a:gd name="T43" fmla="*/ 2147483646 h 358"/>
                <a:gd name="T44" fmla="*/ 2147483646 w 376"/>
                <a:gd name="T45" fmla="*/ 2147483646 h 358"/>
                <a:gd name="T46" fmla="*/ 2147483646 w 376"/>
                <a:gd name="T47" fmla="*/ 2147483646 h 358"/>
                <a:gd name="T48" fmla="*/ 2147483646 w 376"/>
                <a:gd name="T49" fmla="*/ 2147483646 h 358"/>
                <a:gd name="T50" fmla="*/ 2147483646 w 376"/>
                <a:gd name="T51" fmla="*/ 2147483646 h 358"/>
                <a:gd name="T52" fmla="*/ 2147483646 w 376"/>
                <a:gd name="T53" fmla="*/ 2147483646 h 358"/>
                <a:gd name="T54" fmla="*/ 2147483646 w 376"/>
                <a:gd name="T55" fmla="*/ 2147483646 h 358"/>
                <a:gd name="T56" fmla="*/ 2147483646 w 376"/>
                <a:gd name="T57" fmla="*/ 2147483646 h 358"/>
                <a:gd name="T58" fmla="*/ 2147483646 w 376"/>
                <a:gd name="T59" fmla="*/ 2147483646 h 358"/>
                <a:gd name="T60" fmla="*/ 2147483646 w 376"/>
                <a:gd name="T61" fmla="*/ 2147483646 h 358"/>
                <a:gd name="T62" fmla="*/ 2147483646 w 376"/>
                <a:gd name="T63" fmla="*/ 2147483646 h 358"/>
                <a:gd name="T64" fmla="*/ 2147483646 w 376"/>
                <a:gd name="T65" fmla="*/ 2147483646 h 358"/>
                <a:gd name="T66" fmla="*/ 2147483646 w 376"/>
                <a:gd name="T67" fmla="*/ 2147483646 h 358"/>
                <a:gd name="T68" fmla="*/ 2147483646 w 376"/>
                <a:gd name="T69" fmla="*/ 2147483646 h 358"/>
                <a:gd name="T70" fmla="*/ 2147483646 w 376"/>
                <a:gd name="T71" fmla="*/ 2147483646 h 358"/>
                <a:gd name="T72" fmla="*/ 2147483646 w 376"/>
                <a:gd name="T73" fmla="*/ 2147483646 h 358"/>
                <a:gd name="T74" fmla="*/ 2147483646 w 376"/>
                <a:gd name="T75" fmla="*/ 2147483646 h 358"/>
                <a:gd name="T76" fmla="*/ 2147483646 w 376"/>
                <a:gd name="T77" fmla="*/ 2147483646 h 358"/>
                <a:gd name="T78" fmla="*/ 2147483646 w 376"/>
                <a:gd name="T79" fmla="*/ 2147483646 h 358"/>
                <a:gd name="T80" fmla="*/ 2147483646 w 376"/>
                <a:gd name="T81" fmla="*/ 2147483646 h 358"/>
                <a:gd name="T82" fmla="*/ 2147483646 w 376"/>
                <a:gd name="T83" fmla="*/ 2147483646 h 358"/>
                <a:gd name="T84" fmla="*/ 2147483646 w 376"/>
                <a:gd name="T85" fmla="*/ 2147483646 h 358"/>
                <a:gd name="T86" fmla="*/ 2147483646 w 376"/>
                <a:gd name="T87" fmla="*/ 2147483646 h 358"/>
                <a:gd name="T88" fmla="*/ 2147483646 w 376"/>
                <a:gd name="T89" fmla="*/ 2147483646 h 358"/>
                <a:gd name="T90" fmla="*/ 2147483646 w 376"/>
                <a:gd name="T91" fmla="*/ 2147483646 h 358"/>
                <a:gd name="T92" fmla="*/ 2147483646 w 376"/>
                <a:gd name="T93" fmla="*/ 2147483646 h 358"/>
                <a:gd name="T94" fmla="*/ 2147483646 w 376"/>
                <a:gd name="T95" fmla="*/ 2147483646 h 358"/>
                <a:gd name="T96" fmla="*/ 2147483646 w 376"/>
                <a:gd name="T97" fmla="*/ 2147483646 h 358"/>
                <a:gd name="T98" fmla="*/ 2147483646 w 376"/>
                <a:gd name="T99" fmla="*/ 2147483646 h 358"/>
                <a:gd name="T100" fmla="*/ 2147483646 w 376"/>
                <a:gd name="T101" fmla="*/ 2147483646 h 358"/>
                <a:gd name="T102" fmla="*/ 2147483646 w 376"/>
                <a:gd name="T103" fmla="*/ 2147483646 h 358"/>
                <a:gd name="T104" fmla="*/ 2147483646 w 376"/>
                <a:gd name="T105" fmla="*/ 0 h 358"/>
                <a:gd name="T106" fmla="*/ 2147483646 w 376"/>
                <a:gd name="T107" fmla="*/ 2147483646 h 358"/>
                <a:gd name="T108" fmla="*/ 2147483646 w 376"/>
                <a:gd name="T109" fmla="*/ 2147483646 h 358"/>
                <a:gd name="T110" fmla="*/ 2147483646 w 376"/>
                <a:gd name="T111" fmla="*/ 2147483646 h 358"/>
                <a:gd name="T112" fmla="*/ 2147483646 w 376"/>
                <a:gd name="T113" fmla="*/ 2147483646 h 35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76" h="358">
                  <a:moveTo>
                    <a:pt x="172" y="46"/>
                  </a:moveTo>
                  <a:lnTo>
                    <a:pt x="162" y="60"/>
                  </a:lnTo>
                  <a:lnTo>
                    <a:pt x="160" y="64"/>
                  </a:lnTo>
                  <a:lnTo>
                    <a:pt x="160" y="74"/>
                  </a:lnTo>
                  <a:lnTo>
                    <a:pt x="160" y="80"/>
                  </a:lnTo>
                  <a:lnTo>
                    <a:pt x="142" y="80"/>
                  </a:lnTo>
                  <a:lnTo>
                    <a:pt x="140" y="80"/>
                  </a:lnTo>
                  <a:lnTo>
                    <a:pt x="128" y="76"/>
                  </a:lnTo>
                  <a:lnTo>
                    <a:pt x="116" y="92"/>
                  </a:lnTo>
                  <a:lnTo>
                    <a:pt x="102" y="100"/>
                  </a:lnTo>
                  <a:lnTo>
                    <a:pt x="92" y="112"/>
                  </a:lnTo>
                  <a:lnTo>
                    <a:pt x="90" y="116"/>
                  </a:lnTo>
                  <a:lnTo>
                    <a:pt x="70" y="138"/>
                  </a:lnTo>
                  <a:lnTo>
                    <a:pt x="70" y="140"/>
                  </a:lnTo>
                  <a:lnTo>
                    <a:pt x="68" y="140"/>
                  </a:lnTo>
                  <a:lnTo>
                    <a:pt x="54" y="148"/>
                  </a:lnTo>
                  <a:lnTo>
                    <a:pt x="42" y="140"/>
                  </a:lnTo>
                  <a:lnTo>
                    <a:pt x="42" y="138"/>
                  </a:lnTo>
                  <a:lnTo>
                    <a:pt x="30" y="126"/>
                  </a:lnTo>
                  <a:lnTo>
                    <a:pt x="24" y="122"/>
                  </a:lnTo>
                  <a:lnTo>
                    <a:pt x="28" y="156"/>
                  </a:lnTo>
                  <a:lnTo>
                    <a:pt x="34" y="172"/>
                  </a:lnTo>
                  <a:lnTo>
                    <a:pt x="22" y="184"/>
                  </a:lnTo>
                  <a:lnTo>
                    <a:pt x="4" y="208"/>
                  </a:lnTo>
                  <a:lnTo>
                    <a:pt x="4" y="220"/>
                  </a:lnTo>
                  <a:lnTo>
                    <a:pt x="0" y="226"/>
                  </a:lnTo>
                  <a:lnTo>
                    <a:pt x="2" y="232"/>
                  </a:lnTo>
                  <a:lnTo>
                    <a:pt x="8" y="232"/>
                  </a:lnTo>
                  <a:lnTo>
                    <a:pt x="32" y="238"/>
                  </a:lnTo>
                  <a:lnTo>
                    <a:pt x="34" y="238"/>
                  </a:lnTo>
                  <a:lnTo>
                    <a:pt x="34" y="240"/>
                  </a:lnTo>
                  <a:lnTo>
                    <a:pt x="40" y="244"/>
                  </a:lnTo>
                  <a:lnTo>
                    <a:pt x="46" y="248"/>
                  </a:lnTo>
                  <a:lnTo>
                    <a:pt x="48" y="248"/>
                  </a:lnTo>
                  <a:lnTo>
                    <a:pt x="50" y="252"/>
                  </a:lnTo>
                  <a:lnTo>
                    <a:pt x="52" y="258"/>
                  </a:lnTo>
                  <a:lnTo>
                    <a:pt x="54" y="264"/>
                  </a:lnTo>
                  <a:lnTo>
                    <a:pt x="78" y="272"/>
                  </a:lnTo>
                  <a:lnTo>
                    <a:pt x="86" y="270"/>
                  </a:lnTo>
                  <a:lnTo>
                    <a:pt x="92" y="260"/>
                  </a:lnTo>
                  <a:lnTo>
                    <a:pt x="112" y="224"/>
                  </a:lnTo>
                  <a:lnTo>
                    <a:pt x="122" y="212"/>
                  </a:lnTo>
                  <a:lnTo>
                    <a:pt x="122" y="210"/>
                  </a:lnTo>
                  <a:lnTo>
                    <a:pt x="138" y="204"/>
                  </a:lnTo>
                  <a:lnTo>
                    <a:pt x="148" y="202"/>
                  </a:lnTo>
                  <a:lnTo>
                    <a:pt x="154" y="196"/>
                  </a:lnTo>
                  <a:lnTo>
                    <a:pt x="160" y="192"/>
                  </a:lnTo>
                  <a:lnTo>
                    <a:pt x="164" y="194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4" y="200"/>
                  </a:lnTo>
                  <a:lnTo>
                    <a:pt x="188" y="220"/>
                  </a:lnTo>
                  <a:lnTo>
                    <a:pt x="188" y="222"/>
                  </a:lnTo>
                  <a:lnTo>
                    <a:pt x="190" y="238"/>
                  </a:lnTo>
                  <a:lnTo>
                    <a:pt x="188" y="254"/>
                  </a:lnTo>
                  <a:lnTo>
                    <a:pt x="184" y="268"/>
                  </a:lnTo>
                  <a:lnTo>
                    <a:pt x="184" y="270"/>
                  </a:lnTo>
                  <a:lnTo>
                    <a:pt x="174" y="284"/>
                  </a:lnTo>
                  <a:lnTo>
                    <a:pt x="168" y="294"/>
                  </a:lnTo>
                  <a:lnTo>
                    <a:pt x="170" y="312"/>
                  </a:lnTo>
                  <a:lnTo>
                    <a:pt x="172" y="312"/>
                  </a:lnTo>
                  <a:lnTo>
                    <a:pt x="176" y="308"/>
                  </a:lnTo>
                  <a:lnTo>
                    <a:pt x="184" y="304"/>
                  </a:lnTo>
                  <a:lnTo>
                    <a:pt x="184" y="302"/>
                  </a:lnTo>
                  <a:lnTo>
                    <a:pt x="186" y="300"/>
                  </a:lnTo>
                  <a:lnTo>
                    <a:pt x="194" y="308"/>
                  </a:lnTo>
                  <a:lnTo>
                    <a:pt x="194" y="320"/>
                  </a:lnTo>
                  <a:lnTo>
                    <a:pt x="192" y="320"/>
                  </a:lnTo>
                  <a:lnTo>
                    <a:pt x="186" y="324"/>
                  </a:lnTo>
                  <a:lnTo>
                    <a:pt x="184" y="328"/>
                  </a:lnTo>
                  <a:lnTo>
                    <a:pt x="184" y="334"/>
                  </a:lnTo>
                  <a:lnTo>
                    <a:pt x="182" y="336"/>
                  </a:lnTo>
                  <a:lnTo>
                    <a:pt x="178" y="344"/>
                  </a:lnTo>
                  <a:lnTo>
                    <a:pt x="176" y="344"/>
                  </a:lnTo>
                  <a:lnTo>
                    <a:pt x="168" y="346"/>
                  </a:lnTo>
                  <a:lnTo>
                    <a:pt x="162" y="348"/>
                  </a:lnTo>
                  <a:lnTo>
                    <a:pt x="158" y="356"/>
                  </a:lnTo>
                  <a:lnTo>
                    <a:pt x="158" y="358"/>
                  </a:lnTo>
                  <a:lnTo>
                    <a:pt x="184" y="354"/>
                  </a:lnTo>
                  <a:lnTo>
                    <a:pt x="190" y="350"/>
                  </a:lnTo>
                  <a:lnTo>
                    <a:pt x="198" y="328"/>
                  </a:lnTo>
                  <a:lnTo>
                    <a:pt x="258" y="266"/>
                  </a:lnTo>
                  <a:lnTo>
                    <a:pt x="260" y="266"/>
                  </a:lnTo>
                  <a:lnTo>
                    <a:pt x="272" y="260"/>
                  </a:lnTo>
                  <a:lnTo>
                    <a:pt x="284" y="260"/>
                  </a:lnTo>
                  <a:lnTo>
                    <a:pt x="294" y="258"/>
                  </a:lnTo>
                  <a:lnTo>
                    <a:pt x="304" y="252"/>
                  </a:lnTo>
                  <a:lnTo>
                    <a:pt x="312" y="244"/>
                  </a:lnTo>
                  <a:lnTo>
                    <a:pt x="326" y="208"/>
                  </a:lnTo>
                  <a:lnTo>
                    <a:pt x="376" y="156"/>
                  </a:lnTo>
                  <a:lnTo>
                    <a:pt x="372" y="128"/>
                  </a:lnTo>
                  <a:lnTo>
                    <a:pt x="368" y="126"/>
                  </a:lnTo>
                  <a:lnTo>
                    <a:pt x="364" y="122"/>
                  </a:lnTo>
                  <a:lnTo>
                    <a:pt x="364" y="120"/>
                  </a:lnTo>
                  <a:lnTo>
                    <a:pt x="364" y="122"/>
                  </a:lnTo>
                  <a:lnTo>
                    <a:pt x="356" y="122"/>
                  </a:lnTo>
                  <a:lnTo>
                    <a:pt x="350" y="120"/>
                  </a:lnTo>
                  <a:lnTo>
                    <a:pt x="346" y="116"/>
                  </a:lnTo>
                  <a:lnTo>
                    <a:pt x="344" y="110"/>
                  </a:lnTo>
                  <a:lnTo>
                    <a:pt x="342" y="108"/>
                  </a:lnTo>
                  <a:lnTo>
                    <a:pt x="342" y="66"/>
                  </a:lnTo>
                  <a:lnTo>
                    <a:pt x="336" y="62"/>
                  </a:lnTo>
                  <a:lnTo>
                    <a:pt x="328" y="56"/>
                  </a:lnTo>
                  <a:lnTo>
                    <a:pt x="316" y="44"/>
                  </a:lnTo>
                  <a:lnTo>
                    <a:pt x="308" y="30"/>
                  </a:lnTo>
                  <a:lnTo>
                    <a:pt x="306" y="24"/>
                  </a:lnTo>
                  <a:lnTo>
                    <a:pt x="306" y="16"/>
                  </a:lnTo>
                  <a:lnTo>
                    <a:pt x="308" y="12"/>
                  </a:lnTo>
                  <a:lnTo>
                    <a:pt x="302" y="4"/>
                  </a:lnTo>
                  <a:lnTo>
                    <a:pt x="300" y="10"/>
                  </a:lnTo>
                  <a:lnTo>
                    <a:pt x="294" y="24"/>
                  </a:lnTo>
                  <a:lnTo>
                    <a:pt x="292" y="24"/>
                  </a:lnTo>
                  <a:lnTo>
                    <a:pt x="282" y="24"/>
                  </a:lnTo>
                  <a:lnTo>
                    <a:pt x="274" y="20"/>
                  </a:lnTo>
                  <a:lnTo>
                    <a:pt x="270" y="16"/>
                  </a:lnTo>
                  <a:lnTo>
                    <a:pt x="268" y="10"/>
                  </a:lnTo>
                  <a:lnTo>
                    <a:pt x="268" y="8"/>
                  </a:lnTo>
                  <a:lnTo>
                    <a:pt x="264" y="8"/>
                  </a:lnTo>
                  <a:lnTo>
                    <a:pt x="248" y="12"/>
                  </a:lnTo>
                  <a:lnTo>
                    <a:pt x="236" y="0"/>
                  </a:lnTo>
                  <a:lnTo>
                    <a:pt x="232" y="0"/>
                  </a:lnTo>
                  <a:lnTo>
                    <a:pt x="228" y="4"/>
                  </a:lnTo>
                  <a:lnTo>
                    <a:pt x="234" y="12"/>
                  </a:lnTo>
                  <a:lnTo>
                    <a:pt x="236" y="14"/>
                  </a:lnTo>
                  <a:lnTo>
                    <a:pt x="228" y="30"/>
                  </a:lnTo>
                  <a:lnTo>
                    <a:pt x="226" y="30"/>
                  </a:lnTo>
                  <a:lnTo>
                    <a:pt x="226" y="32"/>
                  </a:lnTo>
                  <a:lnTo>
                    <a:pt x="212" y="48"/>
                  </a:lnTo>
                  <a:lnTo>
                    <a:pt x="210" y="48"/>
                  </a:lnTo>
                  <a:lnTo>
                    <a:pt x="208" y="48"/>
                  </a:lnTo>
                  <a:lnTo>
                    <a:pt x="186" y="50"/>
                  </a:lnTo>
                  <a:lnTo>
                    <a:pt x="172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2" name="吉林"/>
            <p:cNvSpPr>
              <a:spLocks/>
            </p:cNvSpPr>
            <p:nvPr/>
          </p:nvSpPr>
          <p:spPr bwMode="auto">
            <a:xfrm>
              <a:off x="6445250" y="1908175"/>
              <a:ext cx="979488" cy="665163"/>
            </a:xfrm>
            <a:custGeom>
              <a:avLst/>
              <a:gdLst>
                <a:gd name="T0" fmla="*/ 2147483646 w 536"/>
                <a:gd name="T1" fmla="*/ 2147483646 h 364"/>
                <a:gd name="T2" fmla="*/ 2147483646 w 536"/>
                <a:gd name="T3" fmla="*/ 2147483646 h 364"/>
                <a:gd name="T4" fmla="*/ 2147483646 w 536"/>
                <a:gd name="T5" fmla="*/ 2147483646 h 364"/>
                <a:gd name="T6" fmla="*/ 2147483646 w 536"/>
                <a:gd name="T7" fmla="*/ 2147483646 h 364"/>
                <a:gd name="T8" fmla="*/ 2147483646 w 536"/>
                <a:gd name="T9" fmla="*/ 2147483646 h 364"/>
                <a:gd name="T10" fmla="*/ 2147483646 w 536"/>
                <a:gd name="T11" fmla="*/ 2147483646 h 364"/>
                <a:gd name="T12" fmla="*/ 2147483646 w 536"/>
                <a:gd name="T13" fmla="*/ 2147483646 h 364"/>
                <a:gd name="T14" fmla="*/ 2147483646 w 536"/>
                <a:gd name="T15" fmla="*/ 2147483646 h 364"/>
                <a:gd name="T16" fmla="*/ 2147483646 w 536"/>
                <a:gd name="T17" fmla="*/ 2147483646 h 364"/>
                <a:gd name="T18" fmla="*/ 2147483646 w 536"/>
                <a:gd name="T19" fmla="*/ 2147483646 h 364"/>
                <a:gd name="T20" fmla="*/ 2147483646 w 536"/>
                <a:gd name="T21" fmla="*/ 2147483646 h 364"/>
                <a:gd name="T22" fmla="*/ 2147483646 w 536"/>
                <a:gd name="T23" fmla="*/ 2147483646 h 364"/>
                <a:gd name="T24" fmla="*/ 2147483646 w 536"/>
                <a:gd name="T25" fmla="*/ 2147483646 h 364"/>
                <a:gd name="T26" fmla="*/ 2147483646 w 536"/>
                <a:gd name="T27" fmla="*/ 2147483646 h 364"/>
                <a:gd name="T28" fmla="*/ 2147483646 w 536"/>
                <a:gd name="T29" fmla="*/ 2147483646 h 364"/>
                <a:gd name="T30" fmla="*/ 2147483646 w 536"/>
                <a:gd name="T31" fmla="*/ 2147483646 h 364"/>
                <a:gd name="T32" fmla="*/ 2147483646 w 536"/>
                <a:gd name="T33" fmla="*/ 2147483646 h 364"/>
                <a:gd name="T34" fmla="*/ 2147483646 w 536"/>
                <a:gd name="T35" fmla="*/ 2147483646 h 364"/>
                <a:gd name="T36" fmla="*/ 2147483646 w 536"/>
                <a:gd name="T37" fmla="*/ 2147483646 h 364"/>
                <a:gd name="T38" fmla="*/ 2147483646 w 536"/>
                <a:gd name="T39" fmla="*/ 2147483646 h 364"/>
                <a:gd name="T40" fmla="*/ 2147483646 w 536"/>
                <a:gd name="T41" fmla="*/ 2147483646 h 364"/>
                <a:gd name="T42" fmla="*/ 2147483646 w 536"/>
                <a:gd name="T43" fmla="*/ 2147483646 h 364"/>
                <a:gd name="T44" fmla="*/ 2147483646 w 536"/>
                <a:gd name="T45" fmla="*/ 2147483646 h 364"/>
                <a:gd name="T46" fmla="*/ 2147483646 w 536"/>
                <a:gd name="T47" fmla="*/ 2147483646 h 364"/>
                <a:gd name="T48" fmla="*/ 2147483646 w 536"/>
                <a:gd name="T49" fmla="*/ 2147483646 h 364"/>
                <a:gd name="T50" fmla="*/ 2147483646 w 536"/>
                <a:gd name="T51" fmla="*/ 2147483646 h 364"/>
                <a:gd name="T52" fmla="*/ 2147483646 w 536"/>
                <a:gd name="T53" fmla="*/ 2147483646 h 364"/>
                <a:gd name="T54" fmla="*/ 2147483646 w 536"/>
                <a:gd name="T55" fmla="*/ 2147483646 h 364"/>
                <a:gd name="T56" fmla="*/ 2147483646 w 536"/>
                <a:gd name="T57" fmla="*/ 2147483646 h 364"/>
                <a:gd name="T58" fmla="*/ 2147483646 w 536"/>
                <a:gd name="T59" fmla="*/ 2147483646 h 364"/>
                <a:gd name="T60" fmla="*/ 2147483646 w 536"/>
                <a:gd name="T61" fmla="*/ 2147483646 h 364"/>
                <a:gd name="T62" fmla="*/ 2147483646 w 536"/>
                <a:gd name="T63" fmla="*/ 2147483646 h 364"/>
                <a:gd name="T64" fmla="*/ 2147483646 w 536"/>
                <a:gd name="T65" fmla="*/ 2147483646 h 364"/>
                <a:gd name="T66" fmla="*/ 2147483646 w 536"/>
                <a:gd name="T67" fmla="*/ 2147483646 h 364"/>
                <a:gd name="T68" fmla="*/ 2147483646 w 536"/>
                <a:gd name="T69" fmla="*/ 2147483646 h 364"/>
                <a:gd name="T70" fmla="*/ 2147483646 w 536"/>
                <a:gd name="T71" fmla="*/ 2147483646 h 364"/>
                <a:gd name="T72" fmla="*/ 2147483646 w 536"/>
                <a:gd name="T73" fmla="*/ 2147483646 h 364"/>
                <a:gd name="T74" fmla="*/ 2147483646 w 536"/>
                <a:gd name="T75" fmla="*/ 2147483646 h 364"/>
                <a:gd name="T76" fmla="*/ 2147483646 w 536"/>
                <a:gd name="T77" fmla="*/ 2147483646 h 364"/>
                <a:gd name="T78" fmla="*/ 2147483646 w 536"/>
                <a:gd name="T79" fmla="*/ 2147483646 h 364"/>
                <a:gd name="T80" fmla="*/ 2147483646 w 536"/>
                <a:gd name="T81" fmla="*/ 2147483646 h 364"/>
                <a:gd name="T82" fmla="*/ 2147483646 w 536"/>
                <a:gd name="T83" fmla="*/ 2147483646 h 364"/>
                <a:gd name="T84" fmla="*/ 2147483646 w 536"/>
                <a:gd name="T85" fmla="*/ 2147483646 h 364"/>
                <a:gd name="T86" fmla="*/ 2147483646 w 536"/>
                <a:gd name="T87" fmla="*/ 2147483646 h 364"/>
                <a:gd name="T88" fmla="*/ 2147483646 w 536"/>
                <a:gd name="T89" fmla="*/ 2147483646 h 364"/>
                <a:gd name="T90" fmla="*/ 2147483646 w 536"/>
                <a:gd name="T91" fmla="*/ 2147483646 h 364"/>
                <a:gd name="T92" fmla="*/ 2147483646 w 536"/>
                <a:gd name="T93" fmla="*/ 2147483646 h 364"/>
                <a:gd name="T94" fmla="*/ 2147483646 w 536"/>
                <a:gd name="T95" fmla="*/ 2147483646 h 364"/>
                <a:gd name="T96" fmla="*/ 2147483646 w 536"/>
                <a:gd name="T97" fmla="*/ 2147483646 h 364"/>
                <a:gd name="T98" fmla="*/ 2147483646 w 536"/>
                <a:gd name="T99" fmla="*/ 2147483646 h 364"/>
                <a:gd name="T100" fmla="*/ 2147483646 w 536"/>
                <a:gd name="T101" fmla="*/ 2147483646 h 364"/>
                <a:gd name="T102" fmla="*/ 2147483646 w 536"/>
                <a:gd name="T103" fmla="*/ 2147483646 h 3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36" h="364">
                  <a:moveTo>
                    <a:pt x="104" y="18"/>
                  </a:moveTo>
                  <a:lnTo>
                    <a:pt x="102" y="0"/>
                  </a:lnTo>
                  <a:lnTo>
                    <a:pt x="94" y="6"/>
                  </a:lnTo>
                  <a:lnTo>
                    <a:pt x="92" y="6"/>
                  </a:lnTo>
                  <a:lnTo>
                    <a:pt x="74" y="12"/>
                  </a:lnTo>
                  <a:lnTo>
                    <a:pt x="72" y="12"/>
                  </a:lnTo>
                  <a:lnTo>
                    <a:pt x="70" y="10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0" y="34"/>
                  </a:lnTo>
                  <a:lnTo>
                    <a:pt x="58" y="34"/>
                  </a:lnTo>
                  <a:lnTo>
                    <a:pt x="58" y="36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28" y="40"/>
                  </a:lnTo>
                  <a:lnTo>
                    <a:pt x="22" y="34"/>
                  </a:lnTo>
                  <a:lnTo>
                    <a:pt x="18" y="32"/>
                  </a:lnTo>
                  <a:lnTo>
                    <a:pt x="8" y="34"/>
                  </a:lnTo>
                  <a:lnTo>
                    <a:pt x="0" y="40"/>
                  </a:lnTo>
                  <a:lnTo>
                    <a:pt x="18" y="54"/>
                  </a:lnTo>
                  <a:lnTo>
                    <a:pt x="32" y="60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36" y="80"/>
                  </a:lnTo>
                  <a:lnTo>
                    <a:pt x="36" y="104"/>
                  </a:lnTo>
                  <a:lnTo>
                    <a:pt x="40" y="118"/>
                  </a:lnTo>
                  <a:lnTo>
                    <a:pt x="50" y="140"/>
                  </a:lnTo>
                  <a:lnTo>
                    <a:pt x="60" y="152"/>
                  </a:lnTo>
                  <a:lnTo>
                    <a:pt x="70" y="144"/>
                  </a:lnTo>
                  <a:lnTo>
                    <a:pt x="76" y="136"/>
                  </a:lnTo>
                  <a:lnTo>
                    <a:pt x="88" y="122"/>
                  </a:lnTo>
                  <a:lnTo>
                    <a:pt x="98" y="132"/>
                  </a:lnTo>
                  <a:lnTo>
                    <a:pt x="108" y="152"/>
                  </a:lnTo>
                  <a:lnTo>
                    <a:pt x="120" y="156"/>
                  </a:lnTo>
                  <a:lnTo>
                    <a:pt x="126" y="176"/>
                  </a:lnTo>
                  <a:lnTo>
                    <a:pt x="124" y="194"/>
                  </a:lnTo>
                  <a:lnTo>
                    <a:pt x="124" y="196"/>
                  </a:lnTo>
                  <a:lnTo>
                    <a:pt x="120" y="212"/>
                  </a:lnTo>
                  <a:lnTo>
                    <a:pt x="128" y="220"/>
                  </a:lnTo>
                  <a:lnTo>
                    <a:pt x="138" y="214"/>
                  </a:lnTo>
                  <a:lnTo>
                    <a:pt x="148" y="204"/>
                  </a:lnTo>
                  <a:lnTo>
                    <a:pt x="150" y="206"/>
                  </a:lnTo>
                  <a:lnTo>
                    <a:pt x="158" y="208"/>
                  </a:lnTo>
                  <a:lnTo>
                    <a:pt x="168" y="218"/>
                  </a:lnTo>
                  <a:lnTo>
                    <a:pt x="178" y="216"/>
                  </a:lnTo>
                  <a:lnTo>
                    <a:pt x="184" y="214"/>
                  </a:lnTo>
                  <a:lnTo>
                    <a:pt x="188" y="216"/>
                  </a:lnTo>
                  <a:lnTo>
                    <a:pt x="190" y="218"/>
                  </a:lnTo>
                  <a:lnTo>
                    <a:pt x="192" y="220"/>
                  </a:lnTo>
                  <a:lnTo>
                    <a:pt x="192" y="228"/>
                  </a:lnTo>
                  <a:lnTo>
                    <a:pt x="194" y="228"/>
                  </a:lnTo>
                  <a:lnTo>
                    <a:pt x="204" y="232"/>
                  </a:lnTo>
                  <a:lnTo>
                    <a:pt x="210" y="222"/>
                  </a:lnTo>
                  <a:lnTo>
                    <a:pt x="210" y="218"/>
                  </a:lnTo>
                  <a:lnTo>
                    <a:pt x="210" y="214"/>
                  </a:lnTo>
                  <a:lnTo>
                    <a:pt x="212" y="210"/>
                  </a:lnTo>
                  <a:lnTo>
                    <a:pt x="220" y="212"/>
                  </a:lnTo>
                  <a:lnTo>
                    <a:pt x="226" y="214"/>
                  </a:lnTo>
                  <a:lnTo>
                    <a:pt x="230" y="218"/>
                  </a:lnTo>
                  <a:lnTo>
                    <a:pt x="232" y="222"/>
                  </a:lnTo>
                  <a:lnTo>
                    <a:pt x="232" y="228"/>
                  </a:lnTo>
                  <a:lnTo>
                    <a:pt x="232" y="232"/>
                  </a:lnTo>
                  <a:lnTo>
                    <a:pt x="232" y="242"/>
                  </a:lnTo>
                  <a:lnTo>
                    <a:pt x="240" y="256"/>
                  </a:lnTo>
                  <a:lnTo>
                    <a:pt x="250" y="266"/>
                  </a:lnTo>
                  <a:lnTo>
                    <a:pt x="256" y="272"/>
                  </a:lnTo>
                  <a:lnTo>
                    <a:pt x="262" y="274"/>
                  </a:lnTo>
                  <a:lnTo>
                    <a:pt x="264" y="274"/>
                  </a:lnTo>
                  <a:lnTo>
                    <a:pt x="266" y="278"/>
                  </a:lnTo>
                  <a:lnTo>
                    <a:pt x="268" y="288"/>
                  </a:lnTo>
                  <a:lnTo>
                    <a:pt x="268" y="324"/>
                  </a:lnTo>
                  <a:lnTo>
                    <a:pt x="270" y="328"/>
                  </a:lnTo>
                  <a:lnTo>
                    <a:pt x="274" y="330"/>
                  </a:lnTo>
                  <a:lnTo>
                    <a:pt x="276" y="330"/>
                  </a:lnTo>
                  <a:lnTo>
                    <a:pt x="282" y="330"/>
                  </a:lnTo>
                  <a:lnTo>
                    <a:pt x="288" y="332"/>
                  </a:lnTo>
                  <a:lnTo>
                    <a:pt x="290" y="334"/>
                  </a:lnTo>
                  <a:lnTo>
                    <a:pt x="294" y="338"/>
                  </a:lnTo>
                  <a:lnTo>
                    <a:pt x="298" y="344"/>
                  </a:lnTo>
                  <a:lnTo>
                    <a:pt x="300" y="364"/>
                  </a:lnTo>
                  <a:lnTo>
                    <a:pt x="318" y="328"/>
                  </a:lnTo>
                  <a:lnTo>
                    <a:pt x="322" y="314"/>
                  </a:lnTo>
                  <a:lnTo>
                    <a:pt x="326" y="304"/>
                  </a:lnTo>
                  <a:lnTo>
                    <a:pt x="332" y="296"/>
                  </a:lnTo>
                  <a:lnTo>
                    <a:pt x="338" y="294"/>
                  </a:lnTo>
                  <a:lnTo>
                    <a:pt x="344" y="294"/>
                  </a:lnTo>
                  <a:lnTo>
                    <a:pt x="352" y="294"/>
                  </a:lnTo>
                  <a:lnTo>
                    <a:pt x="372" y="304"/>
                  </a:lnTo>
                  <a:lnTo>
                    <a:pt x="424" y="308"/>
                  </a:lnTo>
                  <a:lnTo>
                    <a:pt x="424" y="296"/>
                  </a:lnTo>
                  <a:lnTo>
                    <a:pt x="400" y="272"/>
                  </a:lnTo>
                  <a:lnTo>
                    <a:pt x="388" y="264"/>
                  </a:lnTo>
                  <a:lnTo>
                    <a:pt x="386" y="262"/>
                  </a:lnTo>
                  <a:lnTo>
                    <a:pt x="386" y="258"/>
                  </a:lnTo>
                  <a:lnTo>
                    <a:pt x="404" y="260"/>
                  </a:lnTo>
                  <a:lnTo>
                    <a:pt x="412" y="260"/>
                  </a:lnTo>
                  <a:lnTo>
                    <a:pt x="418" y="260"/>
                  </a:lnTo>
                  <a:lnTo>
                    <a:pt x="424" y="260"/>
                  </a:lnTo>
                  <a:lnTo>
                    <a:pt x="430" y="256"/>
                  </a:lnTo>
                  <a:lnTo>
                    <a:pt x="436" y="252"/>
                  </a:lnTo>
                  <a:lnTo>
                    <a:pt x="442" y="246"/>
                  </a:lnTo>
                  <a:lnTo>
                    <a:pt x="452" y="228"/>
                  </a:lnTo>
                  <a:lnTo>
                    <a:pt x="454" y="228"/>
                  </a:lnTo>
                  <a:lnTo>
                    <a:pt x="472" y="212"/>
                  </a:lnTo>
                  <a:lnTo>
                    <a:pt x="474" y="174"/>
                  </a:lnTo>
                  <a:lnTo>
                    <a:pt x="474" y="170"/>
                  </a:lnTo>
                  <a:lnTo>
                    <a:pt x="476" y="170"/>
                  </a:lnTo>
                  <a:lnTo>
                    <a:pt x="478" y="170"/>
                  </a:lnTo>
                  <a:lnTo>
                    <a:pt x="492" y="168"/>
                  </a:lnTo>
                  <a:lnTo>
                    <a:pt x="494" y="168"/>
                  </a:lnTo>
                  <a:lnTo>
                    <a:pt x="496" y="168"/>
                  </a:lnTo>
                  <a:lnTo>
                    <a:pt x="524" y="198"/>
                  </a:lnTo>
                  <a:lnTo>
                    <a:pt x="532" y="196"/>
                  </a:lnTo>
                  <a:lnTo>
                    <a:pt x="532" y="190"/>
                  </a:lnTo>
                  <a:lnTo>
                    <a:pt x="518" y="176"/>
                  </a:lnTo>
                  <a:lnTo>
                    <a:pt x="516" y="174"/>
                  </a:lnTo>
                  <a:lnTo>
                    <a:pt x="514" y="172"/>
                  </a:lnTo>
                  <a:lnTo>
                    <a:pt x="536" y="158"/>
                  </a:lnTo>
                  <a:lnTo>
                    <a:pt x="536" y="124"/>
                  </a:lnTo>
                  <a:lnTo>
                    <a:pt x="526" y="126"/>
                  </a:lnTo>
                  <a:lnTo>
                    <a:pt x="524" y="126"/>
                  </a:lnTo>
                  <a:lnTo>
                    <a:pt x="512" y="120"/>
                  </a:lnTo>
                  <a:lnTo>
                    <a:pt x="504" y="118"/>
                  </a:lnTo>
                  <a:lnTo>
                    <a:pt x="492" y="110"/>
                  </a:lnTo>
                  <a:lnTo>
                    <a:pt x="486" y="106"/>
                  </a:lnTo>
                  <a:lnTo>
                    <a:pt x="484" y="102"/>
                  </a:lnTo>
                  <a:lnTo>
                    <a:pt x="484" y="104"/>
                  </a:lnTo>
                  <a:lnTo>
                    <a:pt x="482" y="108"/>
                  </a:lnTo>
                  <a:lnTo>
                    <a:pt x="480" y="108"/>
                  </a:lnTo>
                  <a:lnTo>
                    <a:pt x="476" y="110"/>
                  </a:lnTo>
                  <a:lnTo>
                    <a:pt x="470" y="112"/>
                  </a:lnTo>
                  <a:lnTo>
                    <a:pt x="468" y="112"/>
                  </a:lnTo>
                  <a:lnTo>
                    <a:pt x="468" y="110"/>
                  </a:lnTo>
                  <a:lnTo>
                    <a:pt x="456" y="102"/>
                  </a:lnTo>
                  <a:lnTo>
                    <a:pt x="446" y="110"/>
                  </a:lnTo>
                  <a:lnTo>
                    <a:pt x="440" y="116"/>
                  </a:lnTo>
                  <a:lnTo>
                    <a:pt x="438" y="120"/>
                  </a:lnTo>
                  <a:lnTo>
                    <a:pt x="444" y="132"/>
                  </a:lnTo>
                  <a:lnTo>
                    <a:pt x="446" y="136"/>
                  </a:lnTo>
                  <a:lnTo>
                    <a:pt x="444" y="138"/>
                  </a:lnTo>
                  <a:lnTo>
                    <a:pt x="440" y="142"/>
                  </a:lnTo>
                  <a:lnTo>
                    <a:pt x="434" y="144"/>
                  </a:lnTo>
                  <a:lnTo>
                    <a:pt x="428" y="146"/>
                  </a:lnTo>
                  <a:lnTo>
                    <a:pt x="422" y="148"/>
                  </a:lnTo>
                  <a:lnTo>
                    <a:pt x="418" y="146"/>
                  </a:lnTo>
                  <a:lnTo>
                    <a:pt x="416" y="144"/>
                  </a:lnTo>
                  <a:lnTo>
                    <a:pt x="414" y="140"/>
                  </a:lnTo>
                  <a:lnTo>
                    <a:pt x="392" y="120"/>
                  </a:lnTo>
                  <a:lnTo>
                    <a:pt x="382" y="114"/>
                  </a:lnTo>
                  <a:lnTo>
                    <a:pt x="376" y="108"/>
                  </a:lnTo>
                  <a:lnTo>
                    <a:pt x="374" y="104"/>
                  </a:lnTo>
                  <a:lnTo>
                    <a:pt x="374" y="100"/>
                  </a:lnTo>
                  <a:lnTo>
                    <a:pt x="372" y="92"/>
                  </a:lnTo>
                  <a:lnTo>
                    <a:pt x="370" y="86"/>
                  </a:lnTo>
                  <a:lnTo>
                    <a:pt x="366" y="88"/>
                  </a:lnTo>
                  <a:lnTo>
                    <a:pt x="364" y="90"/>
                  </a:lnTo>
                  <a:lnTo>
                    <a:pt x="366" y="94"/>
                  </a:lnTo>
                  <a:lnTo>
                    <a:pt x="368" y="98"/>
                  </a:lnTo>
                  <a:lnTo>
                    <a:pt x="368" y="100"/>
                  </a:lnTo>
                  <a:lnTo>
                    <a:pt x="370" y="100"/>
                  </a:lnTo>
                  <a:lnTo>
                    <a:pt x="368" y="102"/>
                  </a:lnTo>
                  <a:lnTo>
                    <a:pt x="358" y="120"/>
                  </a:lnTo>
                  <a:lnTo>
                    <a:pt x="340" y="116"/>
                  </a:lnTo>
                  <a:lnTo>
                    <a:pt x="336" y="114"/>
                  </a:lnTo>
                  <a:lnTo>
                    <a:pt x="336" y="112"/>
                  </a:lnTo>
                  <a:lnTo>
                    <a:pt x="336" y="106"/>
                  </a:lnTo>
                  <a:lnTo>
                    <a:pt x="336" y="100"/>
                  </a:lnTo>
                  <a:lnTo>
                    <a:pt x="332" y="94"/>
                  </a:lnTo>
                  <a:lnTo>
                    <a:pt x="318" y="84"/>
                  </a:lnTo>
                  <a:lnTo>
                    <a:pt x="316" y="82"/>
                  </a:lnTo>
                  <a:lnTo>
                    <a:pt x="314" y="84"/>
                  </a:lnTo>
                  <a:lnTo>
                    <a:pt x="312" y="86"/>
                  </a:lnTo>
                  <a:lnTo>
                    <a:pt x="298" y="84"/>
                  </a:lnTo>
                  <a:lnTo>
                    <a:pt x="292" y="82"/>
                  </a:lnTo>
                  <a:lnTo>
                    <a:pt x="288" y="80"/>
                  </a:lnTo>
                  <a:lnTo>
                    <a:pt x="288" y="76"/>
                  </a:lnTo>
                  <a:lnTo>
                    <a:pt x="288" y="70"/>
                  </a:lnTo>
                  <a:lnTo>
                    <a:pt x="290" y="68"/>
                  </a:lnTo>
                  <a:lnTo>
                    <a:pt x="284" y="56"/>
                  </a:lnTo>
                  <a:lnTo>
                    <a:pt x="256" y="58"/>
                  </a:lnTo>
                  <a:lnTo>
                    <a:pt x="256" y="64"/>
                  </a:lnTo>
                  <a:lnTo>
                    <a:pt x="254" y="68"/>
                  </a:lnTo>
                  <a:lnTo>
                    <a:pt x="252" y="70"/>
                  </a:lnTo>
                  <a:lnTo>
                    <a:pt x="248" y="72"/>
                  </a:lnTo>
                  <a:lnTo>
                    <a:pt x="240" y="72"/>
                  </a:lnTo>
                  <a:lnTo>
                    <a:pt x="234" y="68"/>
                  </a:lnTo>
                  <a:lnTo>
                    <a:pt x="234" y="66"/>
                  </a:lnTo>
                  <a:lnTo>
                    <a:pt x="226" y="56"/>
                  </a:lnTo>
                  <a:lnTo>
                    <a:pt x="224" y="48"/>
                  </a:lnTo>
                  <a:lnTo>
                    <a:pt x="220" y="40"/>
                  </a:lnTo>
                  <a:lnTo>
                    <a:pt x="212" y="46"/>
                  </a:lnTo>
                  <a:lnTo>
                    <a:pt x="202" y="50"/>
                  </a:lnTo>
                  <a:lnTo>
                    <a:pt x="200" y="50"/>
                  </a:lnTo>
                  <a:lnTo>
                    <a:pt x="196" y="48"/>
                  </a:lnTo>
                  <a:lnTo>
                    <a:pt x="194" y="46"/>
                  </a:lnTo>
                  <a:lnTo>
                    <a:pt x="186" y="48"/>
                  </a:lnTo>
                  <a:lnTo>
                    <a:pt x="164" y="54"/>
                  </a:lnTo>
                  <a:lnTo>
                    <a:pt x="158" y="58"/>
                  </a:lnTo>
                  <a:lnTo>
                    <a:pt x="152" y="58"/>
                  </a:lnTo>
                  <a:lnTo>
                    <a:pt x="150" y="58"/>
                  </a:lnTo>
                  <a:lnTo>
                    <a:pt x="140" y="56"/>
                  </a:lnTo>
                  <a:lnTo>
                    <a:pt x="134" y="52"/>
                  </a:lnTo>
                  <a:lnTo>
                    <a:pt x="120" y="42"/>
                  </a:lnTo>
                  <a:lnTo>
                    <a:pt x="10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3" name="黑龙江"/>
            <p:cNvSpPr>
              <a:spLocks/>
            </p:cNvSpPr>
            <p:nvPr/>
          </p:nvSpPr>
          <p:spPr bwMode="auto">
            <a:xfrm>
              <a:off x="6237288" y="968375"/>
              <a:ext cx="1311275" cy="1192213"/>
            </a:xfrm>
            <a:custGeom>
              <a:avLst/>
              <a:gdLst>
                <a:gd name="T0" fmla="*/ 2147483646 w 718"/>
                <a:gd name="T1" fmla="*/ 2147483646 h 652"/>
                <a:gd name="T2" fmla="*/ 2147483646 w 718"/>
                <a:gd name="T3" fmla="*/ 2147483646 h 652"/>
                <a:gd name="T4" fmla="*/ 2147483646 w 718"/>
                <a:gd name="T5" fmla="*/ 2147483646 h 652"/>
                <a:gd name="T6" fmla="*/ 2147483646 w 718"/>
                <a:gd name="T7" fmla="*/ 2147483646 h 652"/>
                <a:gd name="T8" fmla="*/ 2147483646 w 718"/>
                <a:gd name="T9" fmla="*/ 2147483646 h 652"/>
                <a:gd name="T10" fmla="*/ 2147483646 w 718"/>
                <a:gd name="T11" fmla="*/ 2147483646 h 652"/>
                <a:gd name="T12" fmla="*/ 2147483646 w 718"/>
                <a:gd name="T13" fmla="*/ 2147483646 h 652"/>
                <a:gd name="T14" fmla="*/ 2147483646 w 718"/>
                <a:gd name="T15" fmla="*/ 2147483646 h 652"/>
                <a:gd name="T16" fmla="*/ 2147483646 w 718"/>
                <a:gd name="T17" fmla="*/ 2147483646 h 652"/>
                <a:gd name="T18" fmla="*/ 2147483646 w 718"/>
                <a:gd name="T19" fmla="*/ 2147483646 h 652"/>
                <a:gd name="T20" fmla="*/ 2147483646 w 718"/>
                <a:gd name="T21" fmla="*/ 2147483646 h 652"/>
                <a:gd name="T22" fmla="*/ 2147483646 w 718"/>
                <a:gd name="T23" fmla="*/ 2147483646 h 652"/>
                <a:gd name="T24" fmla="*/ 2147483646 w 718"/>
                <a:gd name="T25" fmla="*/ 2147483646 h 652"/>
                <a:gd name="T26" fmla="*/ 2147483646 w 718"/>
                <a:gd name="T27" fmla="*/ 0 h 652"/>
                <a:gd name="T28" fmla="*/ 2147483646 w 718"/>
                <a:gd name="T29" fmla="*/ 2147483646 h 652"/>
                <a:gd name="T30" fmla="*/ 2147483646 w 718"/>
                <a:gd name="T31" fmla="*/ 2147483646 h 652"/>
                <a:gd name="T32" fmla="*/ 0 w 718"/>
                <a:gd name="T33" fmla="*/ 2147483646 h 652"/>
                <a:gd name="T34" fmla="*/ 2147483646 w 718"/>
                <a:gd name="T35" fmla="*/ 2147483646 h 652"/>
                <a:gd name="T36" fmla="*/ 2147483646 w 718"/>
                <a:gd name="T37" fmla="*/ 2147483646 h 652"/>
                <a:gd name="T38" fmla="*/ 2147483646 w 718"/>
                <a:gd name="T39" fmla="*/ 2147483646 h 652"/>
                <a:gd name="T40" fmla="*/ 2147483646 w 718"/>
                <a:gd name="T41" fmla="*/ 2147483646 h 652"/>
                <a:gd name="T42" fmla="*/ 2147483646 w 718"/>
                <a:gd name="T43" fmla="*/ 2147483646 h 652"/>
                <a:gd name="T44" fmla="*/ 2147483646 w 718"/>
                <a:gd name="T45" fmla="*/ 2147483646 h 652"/>
                <a:gd name="T46" fmla="*/ 2147483646 w 718"/>
                <a:gd name="T47" fmla="*/ 2147483646 h 652"/>
                <a:gd name="T48" fmla="*/ 2147483646 w 718"/>
                <a:gd name="T49" fmla="*/ 2147483646 h 652"/>
                <a:gd name="T50" fmla="*/ 2147483646 w 718"/>
                <a:gd name="T51" fmla="*/ 2147483646 h 652"/>
                <a:gd name="T52" fmla="*/ 2147483646 w 718"/>
                <a:gd name="T53" fmla="*/ 2147483646 h 652"/>
                <a:gd name="T54" fmla="*/ 2147483646 w 718"/>
                <a:gd name="T55" fmla="*/ 2147483646 h 652"/>
                <a:gd name="T56" fmla="*/ 2147483646 w 718"/>
                <a:gd name="T57" fmla="*/ 2147483646 h 652"/>
                <a:gd name="T58" fmla="*/ 2147483646 w 718"/>
                <a:gd name="T59" fmla="*/ 2147483646 h 652"/>
                <a:gd name="T60" fmla="*/ 2147483646 w 718"/>
                <a:gd name="T61" fmla="*/ 2147483646 h 652"/>
                <a:gd name="T62" fmla="*/ 2147483646 w 718"/>
                <a:gd name="T63" fmla="*/ 2147483646 h 652"/>
                <a:gd name="T64" fmla="*/ 2147483646 w 718"/>
                <a:gd name="T65" fmla="*/ 2147483646 h 652"/>
                <a:gd name="T66" fmla="*/ 2147483646 w 718"/>
                <a:gd name="T67" fmla="*/ 2147483646 h 652"/>
                <a:gd name="T68" fmla="*/ 2147483646 w 718"/>
                <a:gd name="T69" fmla="*/ 2147483646 h 652"/>
                <a:gd name="T70" fmla="*/ 2147483646 w 718"/>
                <a:gd name="T71" fmla="*/ 2147483646 h 652"/>
                <a:gd name="T72" fmla="*/ 2147483646 w 718"/>
                <a:gd name="T73" fmla="*/ 2147483646 h 652"/>
                <a:gd name="T74" fmla="*/ 2147483646 w 718"/>
                <a:gd name="T75" fmla="*/ 2147483646 h 652"/>
                <a:gd name="T76" fmla="*/ 2147483646 w 718"/>
                <a:gd name="T77" fmla="*/ 2147483646 h 652"/>
                <a:gd name="T78" fmla="*/ 2147483646 w 718"/>
                <a:gd name="T79" fmla="*/ 2147483646 h 652"/>
                <a:gd name="T80" fmla="*/ 2147483646 w 718"/>
                <a:gd name="T81" fmla="*/ 2147483646 h 652"/>
                <a:gd name="T82" fmla="*/ 2147483646 w 718"/>
                <a:gd name="T83" fmla="*/ 2147483646 h 652"/>
                <a:gd name="T84" fmla="*/ 2147483646 w 718"/>
                <a:gd name="T85" fmla="*/ 2147483646 h 652"/>
                <a:gd name="T86" fmla="*/ 2147483646 w 718"/>
                <a:gd name="T87" fmla="*/ 2147483646 h 652"/>
                <a:gd name="T88" fmla="*/ 2147483646 w 718"/>
                <a:gd name="T89" fmla="*/ 2147483646 h 652"/>
                <a:gd name="T90" fmla="*/ 2147483646 w 718"/>
                <a:gd name="T91" fmla="*/ 2147483646 h 652"/>
                <a:gd name="T92" fmla="*/ 2147483646 w 718"/>
                <a:gd name="T93" fmla="*/ 2147483646 h 652"/>
                <a:gd name="T94" fmla="*/ 2147483646 w 718"/>
                <a:gd name="T95" fmla="*/ 2147483646 h 652"/>
                <a:gd name="T96" fmla="*/ 2147483646 w 718"/>
                <a:gd name="T97" fmla="*/ 2147483646 h 652"/>
                <a:gd name="T98" fmla="*/ 2147483646 w 718"/>
                <a:gd name="T99" fmla="*/ 2147483646 h 652"/>
                <a:gd name="T100" fmla="*/ 2147483646 w 718"/>
                <a:gd name="T101" fmla="*/ 2147483646 h 652"/>
                <a:gd name="T102" fmla="*/ 2147483646 w 718"/>
                <a:gd name="T103" fmla="*/ 2147483646 h 652"/>
                <a:gd name="T104" fmla="*/ 2147483646 w 718"/>
                <a:gd name="T105" fmla="*/ 2147483646 h 652"/>
                <a:gd name="T106" fmla="*/ 2147483646 w 718"/>
                <a:gd name="T107" fmla="*/ 2147483646 h 652"/>
                <a:gd name="T108" fmla="*/ 2147483646 w 718"/>
                <a:gd name="T109" fmla="*/ 2147483646 h 652"/>
                <a:gd name="T110" fmla="*/ 2147483646 w 718"/>
                <a:gd name="T111" fmla="*/ 2147483646 h 652"/>
                <a:gd name="T112" fmla="*/ 2147483646 w 718"/>
                <a:gd name="T113" fmla="*/ 2147483646 h 652"/>
                <a:gd name="T114" fmla="*/ 2147483646 w 718"/>
                <a:gd name="T115" fmla="*/ 2147483646 h 652"/>
                <a:gd name="T116" fmla="*/ 2147483646 w 718"/>
                <a:gd name="T117" fmla="*/ 2147483646 h 652"/>
                <a:gd name="T118" fmla="*/ 2147483646 w 718"/>
                <a:gd name="T119" fmla="*/ 2147483646 h 652"/>
                <a:gd name="T120" fmla="*/ 2147483646 w 718"/>
                <a:gd name="T121" fmla="*/ 2147483646 h 652"/>
                <a:gd name="T122" fmla="*/ 2147483646 w 718"/>
                <a:gd name="T123" fmla="*/ 2147483646 h 65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18" h="652">
                  <a:moveTo>
                    <a:pt x="716" y="382"/>
                  </a:moveTo>
                  <a:lnTo>
                    <a:pt x="704" y="302"/>
                  </a:lnTo>
                  <a:lnTo>
                    <a:pt x="706" y="302"/>
                  </a:lnTo>
                  <a:lnTo>
                    <a:pt x="712" y="290"/>
                  </a:lnTo>
                  <a:lnTo>
                    <a:pt x="714" y="284"/>
                  </a:lnTo>
                  <a:lnTo>
                    <a:pt x="714" y="280"/>
                  </a:lnTo>
                  <a:lnTo>
                    <a:pt x="710" y="274"/>
                  </a:lnTo>
                  <a:lnTo>
                    <a:pt x="704" y="270"/>
                  </a:lnTo>
                  <a:lnTo>
                    <a:pt x="700" y="260"/>
                  </a:lnTo>
                  <a:lnTo>
                    <a:pt x="700" y="250"/>
                  </a:lnTo>
                  <a:lnTo>
                    <a:pt x="700" y="234"/>
                  </a:lnTo>
                  <a:lnTo>
                    <a:pt x="692" y="234"/>
                  </a:lnTo>
                  <a:lnTo>
                    <a:pt x="684" y="236"/>
                  </a:lnTo>
                  <a:lnTo>
                    <a:pt x="674" y="240"/>
                  </a:lnTo>
                  <a:lnTo>
                    <a:pt x="666" y="248"/>
                  </a:lnTo>
                  <a:lnTo>
                    <a:pt x="662" y="254"/>
                  </a:lnTo>
                  <a:lnTo>
                    <a:pt x="660" y="262"/>
                  </a:lnTo>
                  <a:lnTo>
                    <a:pt x="652" y="268"/>
                  </a:lnTo>
                  <a:lnTo>
                    <a:pt x="644" y="272"/>
                  </a:lnTo>
                  <a:lnTo>
                    <a:pt x="632" y="276"/>
                  </a:lnTo>
                  <a:lnTo>
                    <a:pt x="628" y="302"/>
                  </a:lnTo>
                  <a:lnTo>
                    <a:pt x="626" y="302"/>
                  </a:lnTo>
                  <a:lnTo>
                    <a:pt x="618" y="318"/>
                  </a:lnTo>
                  <a:lnTo>
                    <a:pt x="618" y="320"/>
                  </a:lnTo>
                  <a:lnTo>
                    <a:pt x="616" y="320"/>
                  </a:lnTo>
                  <a:lnTo>
                    <a:pt x="536" y="334"/>
                  </a:lnTo>
                  <a:lnTo>
                    <a:pt x="534" y="334"/>
                  </a:lnTo>
                  <a:lnTo>
                    <a:pt x="510" y="308"/>
                  </a:lnTo>
                  <a:lnTo>
                    <a:pt x="518" y="302"/>
                  </a:lnTo>
                  <a:lnTo>
                    <a:pt x="508" y="290"/>
                  </a:lnTo>
                  <a:lnTo>
                    <a:pt x="498" y="282"/>
                  </a:lnTo>
                  <a:lnTo>
                    <a:pt x="496" y="280"/>
                  </a:lnTo>
                  <a:lnTo>
                    <a:pt x="496" y="278"/>
                  </a:lnTo>
                  <a:lnTo>
                    <a:pt x="492" y="258"/>
                  </a:lnTo>
                  <a:lnTo>
                    <a:pt x="470" y="258"/>
                  </a:lnTo>
                  <a:lnTo>
                    <a:pt x="452" y="246"/>
                  </a:lnTo>
                  <a:lnTo>
                    <a:pt x="388" y="236"/>
                  </a:lnTo>
                  <a:lnTo>
                    <a:pt x="336" y="234"/>
                  </a:lnTo>
                  <a:lnTo>
                    <a:pt x="334" y="234"/>
                  </a:lnTo>
                  <a:lnTo>
                    <a:pt x="332" y="234"/>
                  </a:lnTo>
                  <a:lnTo>
                    <a:pt x="330" y="232"/>
                  </a:lnTo>
                  <a:lnTo>
                    <a:pt x="298" y="164"/>
                  </a:lnTo>
                  <a:lnTo>
                    <a:pt x="286" y="146"/>
                  </a:lnTo>
                  <a:lnTo>
                    <a:pt x="258" y="110"/>
                  </a:lnTo>
                  <a:lnTo>
                    <a:pt x="230" y="76"/>
                  </a:lnTo>
                  <a:lnTo>
                    <a:pt x="216" y="62"/>
                  </a:lnTo>
                  <a:lnTo>
                    <a:pt x="170" y="18"/>
                  </a:lnTo>
                  <a:lnTo>
                    <a:pt x="164" y="14"/>
                  </a:lnTo>
                  <a:lnTo>
                    <a:pt x="108" y="12"/>
                  </a:lnTo>
                  <a:lnTo>
                    <a:pt x="106" y="12"/>
                  </a:lnTo>
                  <a:lnTo>
                    <a:pt x="106" y="10"/>
                  </a:lnTo>
                  <a:lnTo>
                    <a:pt x="94" y="6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54" y="4"/>
                  </a:lnTo>
                  <a:lnTo>
                    <a:pt x="34" y="12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4" y="82"/>
                  </a:lnTo>
                  <a:lnTo>
                    <a:pt x="10" y="86"/>
                  </a:lnTo>
                  <a:lnTo>
                    <a:pt x="22" y="86"/>
                  </a:lnTo>
                  <a:lnTo>
                    <a:pt x="32" y="88"/>
                  </a:lnTo>
                  <a:lnTo>
                    <a:pt x="36" y="86"/>
                  </a:lnTo>
                  <a:lnTo>
                    <a:pt x="38" y="76"/>
                  </a:lnTo>
                  <a:lnTo>
                    <a:pt x="42" y="70"/>
                  </a:lnTo>
                  <a:lnTo>
                    <a:pt x="50" y="70"/>
                  </a:lnTo>
                  <a:lnTo>
                    <a:pt x="78" y="78"/>
                  </a:lnTo>
                  <a:lnTo>
                    <a:pt x="84" y="80"/>
                  </a:lnTo>
                  <a:lnTo>
                    <a:pt x="74" y="94"/>
                  </a:lnTo>
                  <a:lnTo>
                    <a:pt x="74" y="114"/>
                  </a:lnTo>
                  <a:lnTo>
                    <a:pt x="76" y="118"/>
                  </a:lnTo>
                  <a:lnTo>
                    <a:pt x="80" y="124"/>
                  </a:lnTo>
                  <a:lnTo>
                    <a:pt x="96" y="140"/>
                  </a:lnTo>
                  <a:lnTo>
                    <a:pt x="108" y="148"/>
                  </a:lnTo>
                  <a:lnTo>
                    <a:pt x="116" y="150"/>
                  </a:lnTo>
                  <a:lnTo>
                    <a:pt x="120" y="150"/>
                  </a:lnTo>
                  <a:lnTo>
                    <a:pt x="124" y="148"/>
                  </a:lnTo>
                  <a:lnTo>
                    <a:pt x="138" y="134"/>
                  </a:lnTo>
                  <a:lnTo>
                    <a:pt x="148" y="128"/>
                  </a:lnTo>
                  <a:lnTo>
                    <a:pt x="170" y="124"/>
                  </a:lnTo>
                  <a:lnTo>
                    <a:pt x="176" y="110"/>
                  </a:lnTo>
                  <a:lnTo>
                    <a:pt x="194" y="100"/>
                  </a:lnTo>
                  <a:lnTo>
                    <a:pt x="212" y="110"/>
                  </a:lnTo>
                  <a:lnTo>
                    <a:pt x="214" y="110"/>
                  </a:lnTo>
                  <a:lnTo>
                    <a:pt x="230" y="138"/>
                  </a:lnTo>
                  <a:lnTo>
                    <a:pt x="236" y="156"/>
                  </a:lnTo>
                  <a:lnTo>
                    <a:pt x="236" y="158"/>
                  </a:lnTo>
                  <a:lnTo>
                    <a:pt x="232" y="182"/>
                  </a:lnTo>
                  <a:lnTo>
                    <a:pt x="238" y="196"/>
                  </a:lnTo>
                  <a:lnTo>
                    <a:pt x="238" y="198"/>
                  </a:lnTo>
                  <a:lnTo>
                    <a:pt x="234" y="216"/>
                  </a:lnTo>
                  <a:lnTo>
                    <a:pt x="234" y="232"/>
                  </a:lnTo>
                  <a:lnTo>
                    <a:pt x="240" y="250"/>
                  </a:lnTo>
                  <a:lnTo>
                    <a:pt x="242" y="258"/>
                  </a:lnTo>
                  <a:lnTo>
                    <a:pt x="240" y="272"/>
                  </a:lnTo>
                  <a:lnTo>
                    <a:pt x="240" y="274"/>
                  </a:lnTo>
                  <a:lnTo>
                    <a:pt x="232" y="284"/>
                  </a:lnTo>
                  <a:lnTo>
                    <a:pt x="232" y="286"/>
                  </a:lnTo>
                  <a:lnTo>
                    <a:pt x="224" y="294"/>
                  </a:lnTo>
                  <a:lnTo>
                    <a:pt x="222" y="312"/>
                  </a:lnTo>
                  <a:lnTo>
                    <a:pt x="228" y="330"/>
                  </a:lnTo>
                  <a:lnTo>
                    <a:pt x="228" y="332"/>
                  </a:lnTo>
                  <a:lnTo>
                    <a:pt x="222" y="360"/>
                  </a:lnTo>
                  <a:lnTo>
                    <a:pt x="218" y="364"/>
                  </a:lnTo>
                  <a:lnTo>
                    <a:pt x="214" y="366"/>
                  </a:lnTo>
                  <a:lnTo>
                    <a:pt x="206" y="364"/>
                  </a:lnTo>
                  <a:lnTo>
                    <a:pt x="198" y="356"/>
                  </a:lnTo>
                  <a:lnTo>
                    <a:pt x="190" y="358"/>
                  </a:lnTo>
                  <a:lnTo>
                    <a:pt x="180" y="370"/>
                  </a:lnTo>
                  <a:lnTo>
                    <a:pt x="168" y="402"/>
                  </a:lnTo>
                  <a:lnTo>
                    <a:pt x="168" y="404"/>
                  </a:lnTo>
                  <a:lnTo>
                    <a:pt x="156" y="414"/>
                  </a:lnTo>
                  <a:lnTo>
                    <a:pt x="154" y="414"/>
                  </a:lnTo>
                  <a:lnTo>
                    <a:pt x="148" y="414"/>
                  </a:lnTo>
                  <a:lnTo>
                    <a:pt x="136" y="434"/>
                  </a:lnTo>
                  <a:lnTo>
                    <a:pt x="142" y="446"/>
                  </a:lnTo>
                  <a:lnTo>
                    <a:pt x="144" y="446"/>
                  </a:lnTo>
                  <a:lnTo>
                    <a:pt x="160" y="466"/>
                  </a:lnTo>
                  <a:lnTo>
                    <a:pt x="160" y="468"/>
                  </a:lnTo>
                  <a:lnTo>
                    <a:pt x="160" y="474"/>
                  </a:lnTo>
                  <a:lnTo>
                    <a:pt x="178" y="476"/>
                  </a:lnTo>
                  <a:lnTo>
                    <a:pt x="180" y="492"/>
                  </a:lnTo>
                  <a:lnTo>
                    <a:pt x="180" y="494"/>
                  </a:lnTo>
                  <a:lnTo>
                    <a:pt x="182" y="512"/>
                  </a:lnTo>
                  <a:lnTo>
                    <a:pt x="188" y="516"/>
                  </a:lnTo>
                  <a:lnTo>
                    <a:pt x="204" y="512"/>
                  </a:lnTo>
                  <a:lnTo>
                    <a:pt x="218" y="502"/>
                  </a:lnTo>
                  <a:lnTo>
                    <a:pt x="222" y="502"/>
                  </a:lnTo>
                  <a:lnTo>
                    <a:pt x="226" y="528"/>
                  </a:lnTo>
                  <a:lnTo>
                    <a:pt x="234" y="538"/>
                  </a:lnTo>
                  <a:lnTo>
                    <a:pt x="236" y="540"/>
                  </a:lnTo>
                  <a:lnTo>
                    <a:pt x="242" y="550"/>
                  </a:lnTo>
                  <a:lnTo>
                    <a:pt x="254" y="560"/>
                  </a:lnTo>
                  <a:lnTo>
                    <a:pt x="258" y="562"/>
                  </a:lnTo>
                  <a:lnTo>
                    <a:pt x="262" y="562"/>
                  </a:lnTo>
                  <a:lnTo>
                    <a:pt x="266" y="564"/>
                  </a:lnTo>
                  <a:lnTo>
                    <a:pt x="274" y="560"/>
                  </a:lnTo>
                  <a:lnTo>
                    <a:pt x="282" y="558"/>
                  </a:lnTo>
                  <a:lnTo>
                    <a:pt x="292" y="554"/>
                  </a:lnTo>
                  <a:lnTo>
                    <a:pt x="296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6" y="554"/>
                  </a:lnTo>
                  <a:lnTo>
                    <a:pt x="332" y="544"/>
                  </a:lnTo>
                  <a:lnTo>
                    <a:pt x="334" y="544"/>
                  </a:lnTo>
                  <a:lnTo>
                    <a:pt x="334" y="546"/>
                  </a:lnTo>
                  <a:lnTo>
                    <a:pt x="336" y="544"/>
                  </a:lnTo>
                  <a:lnTo>
                    <a:pt x="338" y="546"/>
                  </a:lnTo>
                  <a:lnTo>
                    <a:pt x="344" y="556"/>
                  </a:lnTo>
                  <a:lnTo>
                    <a:pt x="346" y="562"/>
                  </a:lnTo>
                  <a:lnTo>
                    <a:pt x="354" y="574"/>
                  </a:lnTo>
                  <a:lnTo>
                    <a:pt x="360" y="576"/>
                  </a:lnTo>
                  <a:lnTo>
                    <a:pt x="362" y="576"/>
                  </a:lnTo>
                  <a:lnTo>
                    <a:pt x="360" y="574"/>
                  </a:lnTo>
                  <a:lnTo>
                    <a:pt x="360" y="570"/>
                  </a:lnTo>
                  <a:lnTo>
                    <a:pt x="360" y="566"/>
                  </a:lnTo>
                  <a:lnTo>
                    <a:pt x="364" y="564"/>
                  </a:lnTo>
                  <a:lnTo>
                    <a:pt x="370" y="562"/>
                  </a:lnTo>
                  <a:lnTo>
                    <a:pt x="398" y="562"/>
                  </a:lnTo>
                  <a:lnTo>
                    <a:pt x="400" y="562"/>
                  </a:lnTo>
                  <a:lnTo>
                    <a:pt x="402" y="562"/>
                  </a:lnTo>
                  <a:lnTo>
                    <a:pt x="412" y="580"/>
                  </a:lnTo>
                  <a:lnTo>
                    <a:pt x="410" y="588"/>
                  </a:lnTo>
                  <a:lnTo>
                    <a:pt x="422" y="590"/>
                  </a:lnTo>
                  <a:lnTo>
                    <a:pt x="422" y="588"/>
                  </a:lnTo>
                  <a:lnTo>
                    <a:pt x="422" y="586"/>
                  </a:lnTo>
                  <a:lnTo>
                    <a:pt x="426" y="584"/>
                  </a:lnTo>
                  <a:lnTo>
                    <a:pt x="454" y="602"/>
                  </a:lnTo>
                  <a:lnTo>
                    <a:pt x="456" y="608"/>
                  </a:lnTo>
                  <a:lnTo>
                    <a:pt x="458" y="612"/>
                  </a:lnTo>
                  <a:lnTo>
                    <a:pt x="458" y="624"/>
                  </a:lnTo>
                  <a:lnTo>
                    <a:pt x="468" y="626"/>
                  </a:lnTo>
                  <a:lnTo>
                    <a:pt x="474" y="616"/>
                  </a:lnTo>
                  <a:lnTo>
                    <a:pt x="470" y="608"/>
                  </a:lnTo>
                  <a:lnTo>
                    <a:pt x="470" y="602"/>
                  </a:lnTo>
                  <a:lnTo>
                    <a:pt x="472" y="598"/>
                  </a:lnTo>
                  <a:lnTo>
                    <a:pt x="474" y="596"/>
                  </a:lnTo>
                  <a:lnTo>
                    <a:pt x="478" y="594"/>
                  </a:lnTo>
                  <a:lnTo>
                    <a:pt x="478" y="592"/>
                  </a:lnTo>
                  <a:lnTo>
                    <a:pt x="480" y="590"/>
                  </a:lnTo>
                  <a:lnTo>
                    <a:pt x="486" y="590"/>
                  </a:lnTo>
                  <a:lnTo>
                    <a:pt x="490" y="594"/>
                  </a:lnTo>
                  <a:lnTo>
                    <a:pt x="492" y="598"/>
                  </a:lnTo>
                  <a:lnTo>
                    <a:pt x="496" y="614"/>
                  </a:lnTo>
                  <a:lnTo>
                    <a:pt x="496" y="616"/>
                  </a:lnTo>
                  <a:lnTo>
                    <a:pt x="498" y="618"/>
                  </a:lnTo>
                  <a:lnTo>
                    <a:pt x="502" y="622"/>
                  </a:lnTo>
                  <a:lnTo>
                    <a:pt x="510" y="626"/>
                  </a:lnTo>
                  <a:lnTo>
                    <a:pt x="512" y="626"/>
                  </a:lnTo>
                  <a:lnTo>
                    <a:pt x="538" y="652"/>
                  </a:lnTo>
                  <a:lnTo>
                    <a:pt x="550" y="648"/>
                  </a:lnTo>
                  <a:lnTo>
                    <a:pt x="548" y="644"/>
                  </a:lnTo>
                  <a:lnTo>
                    <a:pt x="544" y="638"/>
                  </a:lnTo>
                  <a:lnTo>
                    <a:pt x="544" y="634"/>
                  </a:lnTo>
                  <a:lnTo>
                    <a:pt x="544" y="630"/>
                  </a:lnTo>
                  <a:lnTo>
                    <a:pt x="546" y="626"/>
                  </a:lnTo>
                  <a:lnTo>
                    <a:pt x="556" y="618"/>
                  </a:lnTo>
                  <a:lnTo>
                    <a:pt x="570" y="606"/>
                  </a:lnTo>
                  <a:lnTo>
                    <a:pt x="586" y="616"/>
                  </a:lnTo>
                  <a:lnTo>
                    <a:pt x="588" y="616"/>
                  </a:lnTo>
                  <a:lnTo>
                    <a:pt x="592" y="598"/>
                  </a:lnTo>
                  <a:lnTo>
                    <a:pt x="592" y="596"/>
                  </a:lnTo>
                  <a:lnTo>
                    <a:pt x="594" y="594"/>
                  </a:lnTo>
                  <a:lnTo>
                    <a:pt x="608" y="596"/>
                  </a:lnTo>
                  <a:lnTo>
                    <a:pt x="610" y="600"/>
                  </a:lnTo>
                  <a:lnTo>
                    <a:pt x="612" y="606"/>
                  </a:lnTo>
                  <a:lnTo>
                    <a:pt x="610" y="610"/>
                  </a:lnTo>
                  <a:lnTo>
                    <a:pt x="606" y="616"/>
                  </a:lnTo>
                  <a:lnTo>
                    <a:pt x="610" y="618"/>
                  </a:lnTo>
                  <a:lnTo>
                    <a:pt x="620" y="622"/>
                  </a:lnTo>
                  <a:lnTo>
                    <a:pt x="628" y="626"/>
                  </a:lnTo>
                  <a:lnTo>
                    <a:pt x="630" y="626"/>
                  </a:lnTo>
                  <a:lnTo>
                    <a:pt x="640" y="630"/>
                  </a:lnTo>
                  <a:lnTo>
                    <a:pt x="648" y="630"/>
                  </a:lnTo>
                  <a:lnTo>
                    <a:pt x="636" y="572"/>
                  </a:lnTo>
                  <a:lnTo>
                    <a:pt x="630" y="568"/>
                  </a:lnTo>
                  <a:lnTo>
                    <a:pt x="624" y="562"/>
                  </a:lnTo>
                  <a:lnTo>
                    <a:pt x="614" y="546"/>
                  </a:lnTo>
                  <a:lnTo>
                    <a:pt x="610" y="538"/>
                  </a:lnTo>
                  <a:lnTo>
                    <a:pt x="612" y="528"/>
                  </a:lnTo>
                  <a:lnTo>
                    <a:pt x="616" y="518"/>
                  </a:lnTo>
                  <a:lnTo>
                    <a:pt x="624" y="506"/>
                  </a:lnTo>
                  <a:lnTo>
                    <a:pt x="636" y="494"/>
                  </a:lnTo>
                  <a:lnTo>
                    <a:pt x="650" y="482"/>
                  </a:lnTo>
                  <a:lnTo>
                    <a:pt x="662" y="482"/>
                  </a:lnTo>
                  <a:lnTo>
                    <a:pt x="672" y="486"/>
                  </a:lnTo>
                  <a:lnTo>
                    <a:pt x="692" y="486"/>
                  </a:lnTo>
                  <a:lnTo>
                    <a:pt x="698" y="482"/>
                  </a:lnTo>
                  <a:lnTo>
                    <a:pt x="704" y="476"/>
                  </a:lnTo>
                  <a:lnTo>
                    <a:pt x="714" y="452"/>
                  </a:lnTo>
                  <a:lnTo>
                    <a:pt x="718" y="442"/>
                  </a:lnTo>
                  <a:lnTo>
                    <a:pt x="718" y="426"/>
                  </a:lnTo>
                  <a:lnTo>
                    <a:pt x="716" y="3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4" name="山东"/>
            <p:cNvSpPr>
              <a:spLocks/>
            </p:cNvSpPr>
            <p:nvPr/>
          </p:nvSpPr>
          <p:spPr bwMode="auto">
            <a:xfrm>
              <a:off x="5976938" y="3106738"/>
              <a:ext cx="793750" cy="498475"/>
            </a:xfrm>
            <a:custGeom>
              <a:avLst/>
              <a:gdLst>
                <a:gd name="T0" fmla="*/ 2147483646 w 434"/>
                <a:gd name="T1" fmla="*/ 2147483646 h 272"/>
                <a:gd name="T2" fmla="*/ 2147483646 w 434"/>
                <a:gd name="T3" fmla="*/ 2147483646 h 272"/>
                <a:gd name="T4" fmla="*/ 2147483646 w 434"/>
                <a:gd name="T5" fmla="*/ 0 h 272"/>
                <a:gd name="T6" fmla="*/ 2147483646 w 434"/>
                <a:gd name="T7" fmla="*/ 2147483646 h 272"/>
                <a:gd name="T8" fmla="*/ 2147483646 w 434"/>
                <a:gd name="T9" fmla="*/ 2147483646 h 272"/>
                <a:gd name="T10" fmla="*/ 2147483646 w 434"/>
                <a:gd name="T11" fmla="*/ 2147483646 h 272"/>
                <a:gd name="T12" fmla="*/ 2147483646 w 434"/>
                <a:gd name="T13" fmla="*/ 2147483646 h 272"/>
                <a:gd name="T14" fmla="*/ 2147483646 w 434"/>
                <a:gd name="T15" fmla="*/ 2147483646 h 272"/>
                <a:gd name="T16" fmla="*/ 2147483646 w 434"/>
                <a:gd name="T17" fmla="*/ 0 h 272"/>
                <a:gd name="T18" fmla="*/ 2147483646 w 434"/>
                <a:gd name="T19" fmla="*/ 2147483646 h 272"/>
                <a:gd name="T20" fmla="*/ 2147483646 w 434"/>
                <a:gd name="T21" fmla="*/ 2147483646 h 272"/>
                <a:gd name="T22" fmla="*/ 2147483646 w 434"/>
                <a:gd name="T23" fmla="*/ 2147483646 h 272"/>
                <a:gd name="T24" fmla="*/ 2147483646 w 434"/>
                <a:gd name="T25" fmla="*/ 2147483646 h 272"/>
                <a:gd name="T26" fmla="*/ 2147483646 w 434"/>
                <a:gd name="T27" fmla="*/ 2147483646 h 272"/>
                <a:gd name="T28" fmla="*/ 2147483646 w 434"/>
                <a:gd name="T29" fmla="*/ 2147483646 h 272"/>
                <a:gd name="T30" fmla="*/ 2147483646 w 434"/>
                <a:gd name="T31" fmla="*/ 2147483646 h 272"/>
                <a:gd name="T32" fmla="*/ 0 w 434"/>
                <a:gd name="T33" fmla="*/ 2147483646 h 272"/>
                <a:gd name="T34" fmla="*/ 2147483646 w 434"/>
                <a:gd name="T35" fmla="*/ 2147483646 h 272"/>
                <a:gd name="T36" fmla="*/ 2147483646 w 434"/>
                <a:gd name="T37" fmla="*/ 2147483646 h 272"/>
                <a:gd name="T38" fmla="*/ 2147483646 w 434"/>
                <a:gd name="T39" fmla="*/ 2147483646 h 272"/>
                <a:gd name="T40" fmla="*/ 2147483646 w 434"/>
                <a:gd name="T41" fmla="*/ 2147483646 h 272"/>
                <a:gd name="T42" fmla="*/ 2147483646 w 434"/>
                <a:gd name="T43" fmla="*/ 2147483646 h 272"/>
                <a:gd name="T44" fmla="*/ 2147483646 w 434"/>
                <a:gd name="T45" fmla="*/ 2147483646 h 272"/>
                <a:gd name="T46" fmla="*/ 2147483646 w 434"/>
                <a:gd name="T47" fmla="*/ 2147483646 h 272"/>
                <a:gd name="T48" fmla="*/ 2147483646 w 434"/>
                <a:gd name="T49" fmla="*/ 2147483646 h 272"/>
                <a:gd name="T50" fmla="*/ 2147483646 w 434"/>
                <a:gd name="T51" fmla="*/ 2147483646 h 272"/>
                <a:gd name="T52" fmla="*/ 2147483646 w 434"/>
                <a:gd name="T53" fmla="*/ 2147483646 h 272"/>
                <a:gd name="T54" fmla="*/ 2147483646 w 434"/>
                <a:gd name="T55" fmla="*/ 2147483646 h 272"/>
                <a:gd name="T56" fmla="*/ 2147483646 w 434"/>
                <a:gd name="T57" fmla="*/ 2147483646 h 272"/>
                <a:gd name="T58" fmla="*/ 2147483646 w 434"/>
                <a:gd name="T59" fmla="*/ 2147483646 h 272"/>
                <a:gd name="T60" fmla="*/ 2147483646 w 434"/>
                <a:gd name="T61" fmla="*/ 2147483646 h 272"/>
                <a:gd name="T62" fmla="*/ 2147483646 w 434"/>
                <a:gd name="T63" fmla="*/ 2147483646 h 272"/>
                <a:gd name="T64" fmla="*/ 2147483646 w 434"/>
                <a:gd name="T65" fmla="*/ 2147483646 h 272"/>
                <a:gd name="T66" fmla="*/ 2147483646 w 434"/>
                <a:gd name="T67" fmla="*/ 2147483646 h 272"/>
                <a:gd name="T68" fmla="*/ 2147483646 w 434"/>
                <a:gd name="T69" fmla="*/ 2147483646 h 272"/>
                <a:gd name="T70" fmla="*/ 2147483646 w 434"/>
                <a:gd name="T71" fmla="*/ 2147483646 h 272"/>
                <a:gd name="T72" fmla="*/ 2147483646 w 434"/>
                <a:gd name="T73" fmla="*/ 2147483646 h 272"/>
                <a:gd name="T74" fmla="*/ 2147483646 w 434"/>
                <a:gd name="T75" fmla="*/ 2147483646 h 272"/>
                <a:gd name="T76" fmla="*/ 2147483646 w 434"/>
                <a:gd name="T77" fmla="*/ 2147483646 h 272"/>
                <a:gd name="T78" fmla="*/ 2147483646 w 434"/>
                <a:gd name="T79" fmla="*/ 2147483646 h 272"/>
                <a:gd name="T80" fmla="*/ 2147483646 w 434"/>
                <a:gd name="T81" fmla="*/ 2147483646 h 272"/>
                <a:gd name="T82" fmla="*/ 2147483646 w 434"/>
                <a:gd name="T83" fmla="*/ 2147483646 h 272"/>
                <a:gd name="T84" fmla="*/ 2147483646 w 434"/>
                <a:gd name="T85" fmla="*/ 2147483646 h 272"/>
                <a:gd name="T86" fmla="*/ 2147483646 w 434"/>
                <a:gd name="T87" fmla="*/ 2147483646 h 272"/>
                <a:gd name="T88" fmla="*/ 2147483646 w 434"/>
                <a:gd name="T89" fmla="*/ 2147483646 h 272"/>
                <a:gd name="T90" fmla="*/ 2147483646 w 434"/>
                <a:gd name="T91" fmla="*/ 2147483646 h 272"/>
                <a:gd name="T92" fmla="*/ 2147483646 w 434"/>
                <a:gd name="T93" fmla="*/ 2147483646 h 272"/>
                <a:gd name="T94" fmla="*/ 2147483646 w 434"/>
                <a:gd name="T95" fmla="*/ 2147483646 h 272"/>
                <a:gd name="T96" fmla="*/ 2147483646 w 434"/>
                <a:gd name="T97" fmla="*/ 2147483646 h 272"/>
                <a:gd name="T98" fmla="*/ 2147483646 w 434"/>
                <a:gd name="T99" fmla="*/ 2147483646 h 272"/>
                <a:gd name="T100" fmla="*/ 2147483646 w 434"/>
                <a:gd name="T101" fmla="*/ 2147483646 h 2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34" h="272">
                  <a:moveTo>
                    <a:pt x="396" y="8"/>
                  </a:moveTo>
                  <a:lnTo>
                    <a:pt x="396" y="8"/>
                  </a:lnTo>
                  <a:lnTo>
                    <a:pt x="394" y="12"/>
                  </a:lnTo>
                  <a:lnTo>
                    <a:pt x="388" y="14"/>
                  </a:lnTo>
                  <a:lnTo>
                    <a:pt x="358" y="12"/>
                  </a:lnTo>
                  <a:lnTo>
                    <a:pt x="330" y="6"/>
                  </a:lnTo>
                  <a:lnTo>
                    <a:pt x="314" y="0"/>
                  </a:lnTo>
                  <a:lnTo>
                    <a:pt x="270" y="42"/>
                  </a:lnTo>
                  <a:lnTo>
                    <a:pt x="272" y="60"/>
                  </a:lnTo>
                  <a:lnTo>
                    <a:pt x="268" y="62"/>
                  </a:lnTo>
                  <a:lnTo>
                    <a:pt x="246" y="64"/>
                  </a:lnTo>
                  <a:lnTo>
                    <a:pt x="228" y="62"/>
                  </a:lnTo>
                  <a:lnTo>
                    <a:pt x="222" y="62"/>
                  </a:lnTo>
                  <a:lnTo>
                    <a:pt x="218" y="60"/>
                  </a:lnTo>
                  <a:lnTo>
                    <a:pt x="214" y="56"/>
                  </a:lnTo>
                  <a:lnTo>
                    <a:pt x="212" y="52"/>
                  </a:lnTo>
                  <a:lnTo>
                    <a:pt x="208" y="2"/>
                  </a:lnTo>
                  <a:lnTo>
                    <a:pt x="168" y="0"/>
                  </a:lnTo>
                  <a:lnTo>
                    <a:pt x="152" y="36"/>
                  </a:lnTo>
                  <a:lnTo>
                    <a:pt x="150" y="20"/>
                  </a:lnTo>
                  <a:lnTo>
                    <a:pt x="148" y="6"/>
                  </a:lnTo>
                  <a:lnTo>
                    <a:pt x="144" y="0"/>
                  </a:lnTo>
                  <a:lnTo>
                    <a:pt x="128" y="8"/>
                  </a:lnTo>
                  <a:lnTo>
                    <a:pt x="120" y="18"/>
                  </a:lnTo>
                  <a:lnTo>
                    <a:pt x="118" y="20"/>
                  </a:lnTo>
                  <a:lnTo>
                    <a:pt x="102" y="24"/>
                  </a:lnTo>
                  <a:lnTo>
                    <a:pt x="78" y="48"/>
                  </a:lnTo>
                  <a:lnTo>
                    <a:pt x="56" y="70"/>
                  </a:lnTo>
                  <a:lnTo>
                    <a:pt x="12" y="128"/>
                  </a:lnTo>
                  <a:lnTo>
                    <a:pt x="22" y="148"/>
                  </a:lnTo>
                  <a:lnTo>
                    <a:pt x="22" y="152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20" y="160"/>
                  </a:lnTo>
                  <a:lnTo>
                    <a:pt x="24" y="172"/>
                  </a:lnTo>
                  <a:lnTo>
                    <a:pt x="32" y="188"/>
                  </a:lnTo>
                  <a:lnTo>
                    <a:pt x="34" y="198"/>
                  </a:lnTo>
                  <a:lnTo>
                    <a:pt x="34" y="206"/>
                  </a:lnTo>
                  <a:lnTo>
                    <a:pt x="34" y="208"/>
                  </a:lnTo>
                  <a:lnTo>
                    <a:pt x="0" y="228"/>
                  </a:lnTo>
                  <a:lnTo>
                    <a:pt x="0" y="236"/>
                  </a:lnTo>
                  <a:lnTo>
                    <a:pt x="16" y="244"/>
                  </a:lnTo>
                  <a:lnTo>
                    <a:pt x="18" y="248"/>
                  </a:lnTo>
                  <a:lnTo>
                    <a:pt x="18" y="252"/>
                  </a:lnTo>
                  <a:lnTo>
                    <a:pt x="22" y="256"/>
                  </a:lnTo>
                  <a:lnTo>
                    <a:pt x="36" y="264"/>
                  </a:lnTo>
                  <a:lnTo>
                    <a:pt x="64" y="272"/>
                  </a:lnTo>
                  <a:lnTo>
                    <a:pt x="74" y="266"/>
                  </a:lnTo>
                  <a:lnTo>
                    <a:pt x="84" y="252"/>
                  </a:lnTo>
                  <a:lnTo>
                    <a:pt x="92" y="230"/>
                  </a:lnTo>
                  <a:lnTo>
                    <a:pt x="114" y="238"/>
                  </a:lnTo>
                  <a:lnTo>
                    <a:pt x="118" y="240"/>
                  </a:lnTo>
                  <a:lnTo>
                    <a:pt x="118" y="242"/>
                  </a:lnTo>
                  <a:lnTo>
                    <a:pt x="118" y="244"/>
                  </a:lnTo>
                  <a:lnTo>
                    <a:pt x="116" y="250"/>
                  </a:lnTo>
                  <a:lnTo>
                    <a:pt x="116" y="256"/>
                  </a:lnTo>
                  <a:lnTo>
                    <a:pt x="118" y="260"/>
                  </a:lnTo>
                  <a:lnTo>
                    <a:pt x="124" y="264"/>
                  </a:lnTo>
                  <a:lnTo>
                    <a:pt x="148" y="264"/>
                  </a:lnTo>
                  <a:lnTo>
                    <a:pt x="160" y="260"/>
                  </a:lnTo>
                  <a:lnTo>
                    <a:pt x="170" y="256"/>
                  </a:lnTo>
                  <a:lnTo>
                    <a:pt x="172" y="252"/>
                  </a:lnTo>
                  <a:lnTo>
                    <a:pt x="176" y="252"/>
                  </a:lnTo>
                  <a:lnTo>
                    <a:pt x="184" y="252"/>
                  </a:lnTo>
                  <a:lnTo>
                    <a:pt x="198" y="256"/>
                  </a:lnTo>
                  <a:lnTo>
                    <a:pt x="202" y="258"/>
                  </a:lnTo>
                  <a:lnTo>
                    <a:pt x="208" y="264"/>
                  </a:lnTo>
                  <a:lnTo>
                    <a:pt x="212" y="250"/>
                  </a:lnTo>
                  <a:lnTo>
                    <a:pt x="214" y="248"/>
                  </a:lnTo>
                  <a:lnTo>
                    <a:pt x="216" y="248"/>
                  </a:lnTo>
                  <a:lnTo>
                    <a:pt x="220" y="242"/>
                  </a:lnTo>
                  <a:lnTo>
                    <a:pt x="224" y="236"/>
                  </a:lnTo>
                  <a:lnTo>
                    <a:pt x="230" y="228"/>
                  </a:lnTo>
                  <a:lnTo>
                    <a:pt x="238" y="220"/>
                  </a:lnTo>
                  <a:lnTo>
                    <a:pt x="248" y="214"/>
                  </a:lnTo>
                  <a:lnTo>
                    <a:pt x="250" y="212"/>
                  </a:lnTo>
                  <a:lnTo>
                    <a:pt x="250" y="214"/>
                  </a:lnTo>
                  <a:lnTo>
                    <a:pt x="252" y="214"/>
                  </a:lnTo>
                  <a:lnTo>
                    <a:pt x="258" y="216"/>
                  </a:lnTo>
                  <a:lnTo>
                    <a:pt x="260" y="216"/>
                  </a:lnTo>
                  <a:lnTo>
                    <a:pt x="268" y="176"/>
                  </a:lnTo>
                  <a:lnTo>
                    <a:pt x="280" y="172"/>
                  </a:lnTo>
                  <a:lnTo>
                    <a:pt x="290" y="166"/>
                  </a:lnTo>
                  <a:lnTo>
                    <a:pt x="296" y="160"/>
                  </a:lnTo>
                  <a:lnTo>
                    <a:pt x="298" y="156"/>
                  </a:lnTo>
                  <a:lnTo>
                    <a:pt x="300" y="150"/>
                  </a:lnTo>
                  <a:lnTo>
                    <a:pt x="296" y="138"/>
                  </a:lnTo>
                  <a:lnTo>
                    <a:pt x="294" y="128"/>
                  </a:lnTo>
                  <a:lnTo>
                    <a:pt x="296" y="122"/>
                  </a:lnTo>
                  <a:lnTo>
                    <a:pt x="298" y="120"/>
                  </a:lnTo>
                  <a:lnTo>
                    <a:pt x="302" y="120"/>
                  </a:lnTo>
                  <a:lnTo>
                    <a:pt x="310" y="120"/>
                  </a:lnTo>
                  <a:lnTo>
                    <a:pt x="320" y="124"/>
                  </a:lnTo>
                  <a:lnTo>
                    <a:pt x="322" y="112"/>
                  </a:lnTo>
                  <a:lnTo>
                    <a:pt x="322" y="110"/>
                  </a:lnTo>
                  <a:lnTo>
                    <a:pt x="322" y="108"/>
                  </a:lnTo>
                  <a:lnTo>
                    <a:pt x="336" y="102"/>
                  </a:lnTo>
                  <a:lnTo>
                    <a:pt x="338" y="96"/>
                  </a:lnTo>
                  <a:lnTo>
                    <a:pt x="330" y="96"/>
                  </a:lnTo>
                  <a:lnTo>
                    <a:pt x="328" y="94"/>
                  </a:lnTo>
                  <a:lnTo>
                    <a:pt x="328" y="90"/>
                  </a:lnTo>
                  <a:lnTo>
                    <a:pt x="328" y="88"/>
                  </a:lnTo>
                  <a:lnTo>
                    <a:pt x="330" y="86"/>
                  </a:lnTo>
                  <a:lnTo>
                    <a:pt x="332" y="86"/>
                  </a:lnTo>
                  <a:lnTo>
                    <a:pt x="334" y="86"/>
                  </a:lnTo>
                  <a:lnTo>
                    <a:pt x="342" y="84"/>
                  </a:lnTo>
                  <a:lnTo>
                    <a:pt x="352" y="76"/>
                  </a:lnTo>
                  <a:lnTo>
                    <a:pt x="404" y="40"/>
                  </a:lnTo>
                  <a:lnTo>
                    <a:pt x="420" y="48"/>
                  </a:lnTo>
                  <a:lnTo>
                    <a:pt x="428" y="48"/>
                  </a:lnTo>
                  <a:lnTo>
                    <a:pt x="424" y="30"/>
                  </a:lnTo>
                  <a:lnTo>
                    <a:pt x="424" y="28"/>
                  </a:lnTo>
                  <a:lnTo>
                    <a:pt x="434" y="12"/>
                  </a:lnTo>
                  <a:lnTo>
                    <a:pt x="432" y="12"/>
                  </a:lnTo>
                  <a:lnTo>
                    <a:pt x="426" y="12"/>
                  </a:lnTo>
                  <a:lnTo>
                    <a:pt x="426" y="14"/>
                  </a:lnTo>
                  <a:lnTo>
                    <a:pt x="424" y="14"/>
                  </a:lnTo>
                  <a:lnTo>
                    <a:pt x="408" y="16"/>
                  </a:lnTo>
                  <a:lnTo>
                    <a:pt x="404" y="16"/>
                  </a:lnTo>
                  <a:lnTo>
                    <a:pt x="404" y="12"/>
                  </a:lnTo>
                  <a:lnTo>
                    <a:pt x="400" y="8"/>
                  </a:lnTo>
                  <a:lnTo>
                    <a:pt x="39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5" name="上海"/>
            <p:cNvSpPr>
              <a:spLocks/>
            </p:cNvSpPr>
            <p:nvPr/>
          </p:nvSpPr>
          <p:spPr bwMode="auto">
            <a:xfrm>
              <a:off x="6718300" y="3933825"/>
              <a:ext cx="125413" cy="109538"/>
            </a:xfrm>
            <a:custGeom>
              <a:avLst/>
              <a:gdLst>
                <a:gd name="T0" fmla="*/ 2147483646 w 68"/>
                <a:gd name="T1" fmla="*/ 2147483646 h 60"/>
                <a:gd name="T2" fmla="*/ 2147483646 w 68"/>
                <a:gd name="T3" fmla="*/ 2147483646 h 60"/>
                <a:gd name="T4" fmla="*/ 2147483646 w 68"/>
                <a:gd name="T5" fmla="*/ 2147483646 h 60"/>
                <a:gd name="T6" fmla="*/ 2147483646 w 68"/>
                <a:gd name="T7" fmla="*/ 2147483646 h 60"/>
                <a:gd name="T8" fmla="*/ 2147483646 w 68"/>
                <a:gd name="T9" fmla="*/ 2147483646 h 60"/>
                <a:gd name="T10" fmla="*/ 2147483646 w 68"/>
                <a:gd name="T11" fmla="*/ 2147483646 h 60"/>
                <a:gd name="T12" fmla="*/ 2147483646 w 68"/>
                <a:gd name="T13" fmla="*/ 2147483646 h 60"/>
                <a:gd name="T14" fmla="*/ 2147483646 w 68"/>
                <a:gd name="T15" fmla="*/ 2147483646 h 60"/>
                <a:gd name="T16" fmla="*/ 2147483646 w 68"/>
                <a:gd name="T17" fmla="*/ 0 h 60"/>
                <a:gd name="T18" fmla="*/ 2147483646 w 68"/>
                <a:gd name="T19" fmla="*/ 0 h 60"/>
                <a:gd name="T20" fmla="*/ 2147483646 w 68"/>
                <a:gd name="T21" fmla="*/ 0 h 60"/>
                <a:gd name="T22" fmla="*/ 2147483646 w 68"/>
                <a:gd name="T23" fmla="*/ 2147483646 h 60"/>
                <a:gd name="T24" fmla="*/ 2147483646 w 68"/>
                <a:gd name="T25" fmla="*/ 2147483646 h 60"/>
                <a:gd name="T26" fmla="*/ 2147483646 w 68"/>
                <a:gd name="T27" fmla="*/ 2147483646 h 60"/>
                <a:gd name="T28" fmla="*/ 2147483646 w 68"/>
                <a:gd name="T29" fmla="*/ 2147483646 h 60"/>
                <a:gd name="T30" fmla="*/ 2147483646 w 68"/>
                <a:gd name="T31" fmla="*/ 2147483646 h 60"/>
                <a:gd name="T32" fmla="*/ 0 w 68"/>
                <a:gd name="T33" fmla="*/ 2147483646 h 60"/>
                <a:gd name="T34" fmla="*/ 2147483646 w 68"/>
                <a:gd name="T35" fmla="*/ 2147483646 h 60"/>
                <a:gd name="T36" fmla="*/ 2147483646 w 68"/>
                <a:gd name="T37" fmla="*/ 2147483646 h 60"/>
                <a:gd name="T38" fmla="*/ 2147483646 w 68"/>
                <a:gd name="T39" fmla="*/ 2147483646 h 60"/>
                <a:gd name="T40" fmla="*/ 2147483646 w 68"/>
                <a:gd name="T41" fmla="*/ 2147483646 h 60"/>
                <a:gd name="T42" fmla="*/ 2147483646 w 68"/>
                <a:gd name="T43" fmla="*/ 2147483646 h 60"/>
                <a:gd name="T44" fmla="*/ 2147483646 w 68"/>
                <a:gd name="T45" fmla="*/ 2147483646 h 60"/>
                <a:gd name="T46" fmla="*/ 2147483646 w 68"/>
                <a:gd name="T47" fmla="*/ 2147483646 h 60"/>
                <a:gd name="T48" fmla="*/ 2147483646 w 68"/>
                <a:gd name="T49" fmla="*/ 2147483646 h 60"/>
                <a:gd name="T50" fmla="*/ 2147483646 w 68"/>
                <a:gd name="T51" fmla="*/ 2147483646 h 60"/>
                <a:gd name="T52" fmla="*/ 2147483646 w 68"/>
                <a:gd name="T53" fmla="*/ 2147483646 h 60"/>
                <a:gd name="T54" fmla="*/ 2147483646 w 68"/>
                <a:gd name="T55" fmla="*/ 2147483646 h 60"/>
                <a:gd name="T56" fmla="*/ 2147483646 w 68"/>
                <a:gd name="T57" fmla="*/ 2147483646 h 60"/>
                <a:gd name="T58" fmla="*/ 2147483646 w 68"/>
                <a:gd name="T59" fmla="*/ 2147483646 h 60"/>
                <a:gd name="T60" fmla="*/ 2147483646 w 68"/>
                <a:gd name="T61" fmla="*/ 2147483646 h 60"/>
                <a:gd name="T62" fmla="*/ 2147483646 w 68"/>
                <a:gd name="T63" fmla="*/ 2147483646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8" h="60">
                  <a:moveTo>
                    <a:pt x="62" y="32"/>
                  </a:moveTo>
                  <a:lnTo>
                    <a:pt x="68" y="24"/>
                  </a:lnTo>
                  <a:lnTo>
                    <a:pt x="48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0"/>
                  </a:lnTo>
                  <a:lnTo>
                    <a:pt x="10" y="28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56"/>
                  </a:lnTo>
                  <a:lnTo>
                    <a:pt x="22" y="60"/>
                  </a:lnTo>
                  <a:lnTo>
                    <a:pt x="28" y="56"/>
                  </a:lnTo>
                  <a:lnTo>
                    <a:pt x="34" y="54"/>
                  </a:lnTo>
                  <a:lnTo>
                    <a:pt x="52" y="58"/>
                  </a:lnTo>
                  <a:lnTo>
                    <a:pt x="52" y="52"/>
                  </a:lnTo>
                  <a:lnTo>
                    <a:pt x="54" y="44"/>
                  </a:lnTo>
                  <a:lnTo>
                    <a:pt x="56" y="38"/>
                  </a:lnTo>
                  <a:lnTo>
                    <a:pt x="58" y="34"/>
                  </a:lnTo>
                  <a:lnTo>
                    <a:pt x="6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6" name="江苏"/>
            <p:cNvSpPr>
              <a:spLocks/>
            </p:cNvSpPr>
            <p:nvPr/>
          </p:nvSpPr>
          <p:spPr bwMode="auto">
            <a:xfrm>
              <a:off x="6137275" y="3513138"/>
              <a:ext cx="692150" cy="533400"/>
            </a:xfrm>
            <a:custGeom>
              <a:avLst/>
              <a:gdLst>
                <a:gd name="T0" fmla="*/ 2147483646 w 378"/>
                <a:gd name="T1" fmla="*/ 2147483646 h 292"/>
                <a:gd name="T2" fmla="*/ 2147483646 w 378"/>
                <a:gd name="T3" fmla="*/ 2147483646 h 292"/>
                <a:gd name="T4" fmla="*/ 2147483646 w 378"/>
                <a:gd name="T5" fmla="*/ 2147483646 h 292"/>
                <a:gd name="T6" fmla="*/ 2147483646 w 378"/>
                <a:gd name="T7" fmla="*/ 2147483646 h 292"/>
                <a:gd name="T8" fmla="*/ 2147483646 w 378"/>
                <a:gd name="T9" fmla="*/ 2147483646 h 292"/>
                <a:gd name="T10" fmla="*/ 2147483646 w 378"/>
                <a:gd name="T11" fmla="*/ 0 h 292"/>
                <a:gd name="T12" fmla="*/ 2147483646 w 378"/>
                <a:gd name="T13" fmla="*/ 2147483646 h 292"/>
                <a:gd name="T14" fmla="*/ 2147483646 w 378"/>
                <a:gd name="T15" fmla="*/ 2147483646 h 292"/>
                <a:gd name="T16" fmla="*/ 2147483646 w 378"/>
                <a:gd name="T17" fmla="*/ 2147483646 h 292"/>
                <a:gd name="T18" fmla="*/ 2147483646 w 378"/>
                <a:gd name="T19" fmla="*/ 2147483646 h 292"/>
                <a:gd name="T20" fmla="*/ 2147483646 w 378"/>
                <a:gd name="T21" fmla="*/ 2147483646 h 292"/>
                <a:gd name="T22" fmla="*/ 2147483646 w 378"/>
                <a:gd name="T23" fmla="*/ 2147483646 h 292"/>
                <a:gd name="T24" fmla="*/ 2147483646 w 378"/>
                <a:gd name="T25" fmla="*/ 2147483646 h 292"/>
                <a:gd name="T26" fmla="*/ 2147483646 w 378"/>
                <a:gd name="T27" fmla="*/ 2147483646 h 292"/>
                <a:gd name="T28" fmla="*/ 2147483646 w 378"/>
                <a:gd name="T29" fmla="*/ 2147483646 h 292"/>
                <a:gd name="T30" fmla="*/ 2147483646 w 378"/>
                <a:gd name="T31" fmla="*/ 2147483646 h 292"/>
                <a:gd name="T32" fmla="*/ 2147483646 w 378"/>
                <a:gd name="T33" fmla="*/ 2147483646 h 292"/>
                <a:gd name="T34" fmla="*/ 2147483646 w 378"/>
                <a:gd name="T35" fmla="*/ 2147483646 h 292"/>
                <a:gd name="T36" fmla="*/ 2147483646 w 378"/>
                <a:gd name="T37" fmla="*/ 2147483646 h 292"/>
                <a:gd name="T38" fmla="*/ 2147483646 w 378"/>
                <a:gd name="T39" fmla="*/ 2147483646 h 292"/>
                <a:gd name="T40" fmla="*/ 2147483646 w 378"/>
                <a:gd name="T41" fmla="*/ 2147483646 h 292"/>
                <a:gd name="T42" fmla="*/ 2147483646 w 378"/>
                <a:gd name="T43" fmla="*/ 2147483646 h 292"/>
                <a:gd name="T44" fmla="*/ 2147483646 w 378"/>
                <a:gd name="T45" fmla="*/ 2147483646 h 292"/>
                <a:gd name="T46" fmla="*/ 2147483646 w 378"/>
                <a:gd name="T47" fmla="*/ 2147483646 h 292"/>
                <a:gd name="T48" fmla="*/ 2147483646 w 378"/>
                <a:gd name="T49" fmla="*/ 2147483646 h 292"/>
                <a:gd name="T50" fmla="*/ 2147483646 w 378"/>
                <a:gd name="T51" fmla="*/ 2147483646 h 292"/>
                <a:gd name="T52" fmla="*/ 2147483646 w 378"/>
                <a:gd name="T53" fmla="*/ 2147483646 h 292"/>
                <a:gd name="T54" fmla="*/ 2147483646 w 378"/>
                <a:gd name="T55" fmla="*/ 2147483646 h 292"/>
                <a:gd name="T56" fmla="*/ 2147483646 w 378"/>
                <a:gd name="T57" fmla="*/ 2147483646 h 292"/>
                <a:gd name="T58" fmla="*/ 2147483646 w 378"/>
                <a:gd name="T59" fmla="*/ 2147483646 h 292"/>
                <a:gd name="T60" fmla="*/ 2147483646 w 378"/>
                <a:gd name="T61" fmla="*/ 2147483646 h 292"/>
                <a:gd name="T62" fmla="*/ 2147483646 w 378"/>
                <a:gd name="T63" fmla="*/ 2147483646 h 292"/>
                <a:gd name="T64" fmla="*/ 2147483646 w 378"/>
                <a:gd name="T65" fmla="*/ 2147483646 h 292"/>
                <a:gd name="T66" fmla="*/ 2147483646 w 378"/>
                <a:gd name="T67" fmla="*/ 2147483646 h 292"/>
                <a:gd name="T68" fmla="*/ 2147483646 w 378"/>
                <a:gd name="T69" fmla="*/ 2147483646 h 292"/>
                <a:gd name="T70" fmla="*/ 2147483646 w 378"/>
                <a:gd name="T71" fmla="*/ 2147483646 h 292"/>
                <a:gd name="T72" fmla="*/ 2147483646 w 378"/>
                <a:gd name="T73" fmla="*/ 2147483646 h 292"/>
                <a:gd name="T74" fmla="*/ 2147483646 w 378"/>
                <a:gd name="T75" fmla="*/ 2147483646 h 292"/>
                <a:gd name="T76" fmla="*/ 2147483646 w 378"/>
                <a:gd name="T77" fmla="*/ 2147483646 h 292"/>
                <a:gd name="T78" fmla="*/ 2147483646 w 378"/>
                <a:gd name="T79" fmla="*/ 2147483646 h 292"/>
                <a:gd name="T80" fmla="*/ 2147483646 w 378"/>
                <a:gd name="T81" fmla="*/ 2147483646 h 292"/>
                <a:gd name="T82" fmla="*/ 2147483646 w 378"/>
                <a:gd name="T83" fmla="*/ 2147483646 h 292"/>
                <a:gd name="T84" fmla="*/ 2147483646 w 378"/>
                <a:gd name="T85" fmla="*/ 2147483646 h 292"/>
                <a:gd name="T86" fmla="*/ 2147483646 w 378"/>
                <a:gd name="T87" fmla="*/ 2147483646 h 292"/>
                <a:gd name="T88" fmla="*/ 2147483646 w 378"/>
                <a:gd name="T89" fmla="*/ 2147483646 h 292"/>
                <a:gd name="T90" fmla="*/ 2147483646 w 378"/>
                <a:gd name="T91" fmla="*/ 2147483646 h 292"/>
                <a:gd name="T92" fmla="*/ 2147483646 w 378"/>
                <a:gd name="T93" fmla="*/ 2147483646 h 292"/>
                <a:gd name="T94" fmla="*/ 2147483646 w 378"/>
                <a:gd name="T95" fmla="*/ 2147483646 h 292"/>
                <a:gd name="T96" fmla="*/ 2147483646 w 378"/>
                <a:gd name="T97" fmla="*/ 2147483646 h 292"/>
                <a:gd name="T98" fmla="*/ 2147483646 w 378"/>
                <a:gd name="T99" fmla="*/ 2147483646 h 292"/>
                <a:gd name="T100" fmla="*/ 2147483646 w 378"/>
                <a:gd name="T101" fmla="*/ 2147483646 h 2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78" h="292">
                  <a:moveTo>
                    <a:pt x="264" y="86"/>
                  </a:moveTo>
                  <a:lnTo>
                    <a:pt x="264" y="86"/>
                  </a:lnTo>
                  <a:lnTo>
                    <a:pt x="258" y="78"/>
                  </a:lnTo>
                  <a:lnTo>
                    <a:pt x="252" y="70"/>
                  </a:lnTo>
                  <a:lnTo>
                    <a:pt x="240" y="46"/>
                  </a:lnTo>
                  <a:lnTo>
                    <a:pt x="226" y="44"/>
                  </a:lnTo>
                  <a:lnTo>
                    <a:pt x="214" y="42"/>
                  </a:lnTo>
                  <a:lnTo>
                    <a:pt x="204" y="38"/>
                  </a:lnTo>
                  <a:lnTo>
                    <a:pt x="198" y="34"/>
                  </a:lnTo>
                  <a:lnTo>
                    <a:pt x="194" y="28"/>
                  </a:lnTo>
                  <a:lnTo>
                    <a:pt x="188" y="24"/>
                  </a:lnTo>
                  <a:lnTo>
                    <a:pt x="170" y="18"/>
                  </a:lnTo>
                  <a:lnTo>
                    <a:pt x="166" y="16"/>
                  </a:lnTo>
                  <a:lnTo>
                    <a:pt x="170" y="2"/>
                  </a:lnTo>
                  <a:lnTo>
                    <a:pt x="168" y="2"/>
                  </a:lnTo>
                  <a:lnTo>
                    <a:pt x="164" y="0"/>
                  </a:lnTo>
                  <a:lnTo>
                    <a:pt x="152" y="8"/>
                  </a:lnTo>
                  <a:lnTo>
                    <a:pt x="148" y="12"/>
                  </a:lnTo>
                  <a:lnTo>
                    <a:pt x="144" y="16"/>
                  </a:lnTo>
                  <a:lnTo>
                    <a:pt x="140" y="26"/>
                  </a:lnTo>
                  <a:lnTo>
                    <a:pt x="132" y="32"/>
                  </a:lnTo>
                  <a:lnTo>
                    <a:pt x="126" y="46"/>
                  </a:lnTo>
                  <a:lnTo>
                    <a:pt x="124" y="50"/>
                  </a:lnTo>
                  <a:lnTo>
                    <a:pt x="120" y="52"/>
                  </a:lnTo>
                  <a:lnTo>
                    <a:pt x="118" y="52"/>
                  </a:lnTo>
                  <a:lnTo>
                    <a:pt x="116" y="48"/>
                  </a:lnTo>
                  <a:lnTo>
                    <a:pt x="108" y="42"/>
                  </a:lnTo>
                  <a:lnTo>
                    <a:pt x="102" y="40"/>
                  </a:lnTo>
                  <a:lnTo>
                    <a:pt x="96" y="38"/>
                  </a:lnTo>
                  <a:lnTo>
                    <a:pt x="88" y="40"/>
                  </a:lnTo>
                  <a:lnTo>
                    <a:pt x="76" y="46"/>
                  </a:lnTo>
                  <a:lnTo>
                    <a:pt x="62" y="50"/>
                  </a:lnTo>
                  <a:lnTo>
                    <a:pt x="32" y="50"/>
                  </a:lnTo>
                  <a:lnTo>
                    <a:pt x="26" y="44"/>
                  </a:lnTo>
                  <a:lnTo>
                    <a:pt x="22" y="38"/>
                  </a:lnTo>
                  <a:lnTo>
                    <a:pt x="20" y="32"/>
                  </a:lnTo>
                  <a:lnTo>
                    <a:pt x="20" y="22"/>
                  </a:lnTo>
                  <a:lnTo>
                    <a:pt x="8" y="18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0" y="40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28" y="66"/>
                  </a:lnTo>
                  <a:lnTo>
                    <a:pt x="40" y="76"/>
                  </a:lnTo>
                  <a:lnTo>
                    <a:pt x="68" y="86"/>
                  </a:lnTo>
                  <a:lnTo>
                    <a:pt x="98" y="96"/>
                  </a:lnTo>
                  <a:lnTo>
                    <a:pt x="104" y="102"/>
                  </a:lnTo>
                  <a:lnTo>
                    <a:pt x="112" y="112"/>
                  </a:lnTo>
                  <a:lnTo>
                    <a:pt x="118" y="128"/>
                  </a:lnTo>
                  <a:lnTo>
                    <a:pt x="124" y="150"/>
                  </a:lnTo>
                  <a:lnTo>
                    <a:pt x="140" y="158"/>
                  </a:lnTo>
                  <a:lnTo>
                    <a:pt x="146" y="162"/>
                  </a:lnTo>
                  <a:lnTo>
                    <a:pt x="152" y="162"/>
                  </a:lnTo>
                  <a:lnTo>
                    <a:pt x="180" y="144"/>
                  </a:lnTo>
                  <a:lnTo>
                    <a:pt x="182" y="142"/>
                  </a:lnTo>
                  <a:lnTo>
                    <a:pt x="184" y="144"/>
                  </a:lnTo>
                  <a:lnTo>
                    <a:pt x="198" y="146"/>
                  </a:lnTo>
                  <a:lnTo>
                    <a:pt x="200" y="146"/>
                  </a:lnTo>
                  <a:lnTo>
                    <a:pt x="200" y="150"/>
                  </a:lnTo>
                  <a:lnTo>
                    <a:pt x="198" y="152"/>
                  </a:lnTo>
                  <a:lnTo>
                    <a:pt x="192" y="174"/>
                  </a:lnTo>
                  <a:lnTo>
                    <a:pt x="186" y="186"/>
                  </a:lnTo>
                  <a:lnTo>
                    <a:pt x="168" y="186"/>
                  </a:lnTo>
                  <a:lnTo>
                    <a:pt x="166" y="194"/>
                  </a:lnTo>
                  <a:lnTo>
                    <a:pt x="164" y="202"/>
                  </a:lnTo>
                  <a:lnTo>
                    <a:pt x="152" y="222"/>
                  </a:lnTo>
                  <a:lnTo>
                    <a:pt x="148" y="228"/>
                  </a:lnTo>
                  <a:lnTo>
                    <a:pt x="148" y="234"/>
                  </a:lnTo>
                  <a:lnTo>
                    <a:pt x="166" y="246"/>
                  </a:lnTo>
                  <a:lnTo>
                    <a:pt x="172" y="252"/>
                  </a:lnTo>
                  <a:lnTo>
                    <a:pt x="178" y="254"/>
                  </a:lnTo>
                  <a:lnTo>
                    <a:pt x="182" y="254"/>
                  </a:lnTo>
                  <a:lnTo>
                    <a:pt x="186" y="266"/>
                  </a:lnTo>
                  <a:lnTo>
                    <a:pt x="194" y="270"/>
                  </a:lnTo>
                  <a:lnTo>
                    <a:pt x="200" y="266"/>
                  </a:lnTo>
                  <a:lnTo>
                    <a:pt x="204" y="262"/>
                  </a:lnTo>
                  <a:lnTo>
                    <a:pt x="208" y="262"/>
                  </a:lnTo>
                  <a:lnTo>
                    <a:pt x="214" y="264"/>
                  </a:lnTo>
                  <a:lnTo>
                    <a:pt x="218" y="266"/>
                  </a:lnTo>
                  <a:lnTo>
                    <a:pt x="224" y="270"/>
                  </a:lnTo>
                  <a:lnTo>
                    <a:pt x="230" y="278"/>
                  </a:lnTo>
                  <a:lnTo>
                    <a:pt x="236" y="286"/>
                  </a:lnTo>
                  <a:lnTo>
                    <a:pt x="238" y="286"/>
                  </a:lnTo>
                  <a:lnTo>
                    <a:pt x="242" y="284"/>
                  </a:lnTo>
                  <a:lnTo>
                    <a:pt x="248" y="284"/>
                  </a:lnTo>
                  <a:lnTo>
                    <a:pt x="264" y="288"/>
                  </a:lnTo>
                  <a:lnTo>
                    <a:pt x="284" y="292"/>
                  </a:lnTo>
                  <a:lnTo>
                    <a:pt x="304" y="286"/>
                  </a:lnTo>
                  <a:lnTo>
                    <a:pt x="312" y="282"/>
                  </a:lnTo>
                  <a:lnTo>
                    <a:pt x="318" y="278"/>
                  </a:lnTo>
                  <a:lnTo>
                    <a:pt x="312" y="272"/>
                  </a:lnTo>
                  <a:lnTo>
                    <a:pt x="312" y="268"/>
                  </a:lnTo>
                  <a:lnTo>
                    <a:pt x="316" y="262"/>
                  </a:lnTo>
                  <a:lnTo>
                    <a:pt x="322" y="256"/>
                  </a:lnTo>
                  <a:lnTo>
                    <a:pt x="324" y="248"/>
                  </a:lnTo>
                  <a:lnTo>
                    <a:pt x="324" y="238"/>
                  </a:lnTo>
                  <a:lnTo>
                    <a:pt x="324" y="232"/>
                  </a:lnTo>
                  <a:lnTo>
                    <a:pt x="326" y="230"/>
                  </a:lnTo>
                  <a:lnTo>
                    <a:pt x="330" y="226"/>
                  </a:lnTo>
                  <a:lnTo>
                    <a:pt x="340" y="222"/>
                  </a:lnTo>
                  <a:lnTo>
                    <a:pt x="348" y="222"/>
                  </a:lnTo>
                  <a:lnTo>
                    <a:pt x="356" y="226"/>
                  </a:lnTo>
                  <a:lnTo>
                    <a:pt x="366" y="230"/>
                  </a:lnTo>
                  <a:lnTo>
                    <a:pt x="378" y="238"/>
                  </a:lnTo>
                  <a:lnTo>
                    <a:pt x="372" y="222"/>
                  </a:lnTo>
                  <a:lnTo>
                    <a:pt x="364" y="210"/>
                  </a:lnTo>
                  <a:lnTo>
                    <a:pt x="362" y="196"/>
                  </a:lnTo>
                  <a:lnTo>
                    <a:pt x="348" y="194"/>
                  </a:lnTo>
                  <a:lnTo>
                    <a:pt x="312" y="172"/>
                  </a:lnTo>
                  <a:lnTo>
                    <a:pt x="294" y="170"/>
                  </a:lnTo>
                  <a:lnTo>
                    <a:pt x="294" y="166"/>
                  </a:lnTo>
                  <a:lnTo>
                    <a:pt x="292" y="146"/>
                  </a:lnTo>
                  <a:lnTo>
                    <a:pt x="276" y="106"/>
                  </a:lnTo>
                  <a:lnTo>
                    <a:pt x="270" y="94"/>
                  </a:lnTo>
                  <a:lnTo>
                    <a:pt x="26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7" name="河北"/>
            <p:cNvSpPr>
              <a:spLocks/>
            </p:cNvSpPr>
            <p:nvPr/>
          </p:nvSpPr>
          <p:spPr bwMode="auto">
            <a:xfrm>
              <a:off x="5776913" y="2492375"/>
              <a:ext cx="642937" cy="917575"/>
            </a:xfrm>
            <a:custGeom>
              <a:avLst/>
              <a:gdLst>
                <a:gd name="T0" fmla="*/ 2147483646 w 352"/>
                <a:gd name="T1" fmla="*/ 2147483646 h 502"/>
                <a:gd name="T2" fmla="*/ 2147483646 w 352"/>
                <a:gd name="T3" fmla="*/ 2147483646 h 502"/>
                <a:gd name="T4" fmla="*/ 2147483646 w 352"/>
                <a:gd name="T5" fmla="*/ 2147483646 h 502"/>
                <a:gd name="T6" fmla="*/ 2147483646 w 352"/>
                <a:gd name="T7" fmla="*/ 2147483646 h 502"/>
                <a:gd name="T8" fmla="*/ 2147483646 w 352"/>
                <a:gd name="T9" fmla="*/ 2147483646 h 502"/>
                <a:gd name="T10" fmla="*/ 2147483646 w 352"/>
                <a:gd name="T11" fmla="*/ 2147483646 h 502"/>
                <a:gd name="T12" fmla="*/ 2147483646 w 352"/>
                <a:gd name="T13" fmla="*/ 2147483646 h 502"/>
                <a:gd name="T14" fmla="*/ 2147483646 w 352"/>
                <a:gd name="T15" fmla="*/ 2147483646 h 502"/>
                <a:gd name="T16" fmla="*/ 2147483646 w 352"/>
                <a:gd name="T17" fmla="*/ 2147483646 h 502"/>
                <a:gd name="T18" fmla="*/ 2147483646 w 352"/>
                <a:gd name="T19" fmla="*/ 2147483646 h 502"/>
                <a:gd name="T20" fmla="*/ 2147483646 w 352"/>
                <a:gd name="T21" fmla="*/ 2147483646 h 502"/>
                <a:gd name="T22" fmla="*/ 2147483646 w 352"/>
                <a:gd name="T23" fmla="*/ 2147483646 h 502"/>
                <a:gd name="T24" fmla="*/ 2147483646 w 352"/>
                <a:gd name="T25" fmla="*/ 2147483646 h 502"/>
                <a:gd name="T26" fmla="*/ 2147483646 w 352"/>
                <a:gd name="T27" fmla="*/ 2147483646 h 502"/>
                <a:gd name="T28" fmla="*/ 2147483646 w 352"/>
                <a:gd name="T29" fmla="*/ 2147483646 h 502"/>
                <a:gd name="T30" fmla="*/ 2147483646 w 352"/>
                <a:gd name="T31" fmla="*/ 2147483646 h 502"/>
                <a:gd name="T32" fmla="*/ 2147483646 w 352"/>
                <a:gd name="T33" fmla="*/ 2147483646 h 502"/>
                <a:gd name="T34" fmla="*/ 2147483646 w 352"/>
                <a:gd name="T35" fmla="*/ 2147483646 h 502"/>
                <a:gd name="T36" fmla="*/ 2147483646 w 352"/>
                <a:gd name="T37" fmla="*/ 2147483646 h 502"/>
                <a:gd name="T38" fmla="*/ 2147483646 w 352"/>
                <a:gd name="T39" fmla="*/ 2147483646 h 502"/>
                <a:gd name="T40" fmla="*/ 2147483646 w 352"/>
                <a:gd name="T41" fmla="*/ 2147483646 h 502"/>
                <a:gd name="T42" fmla="*/ 2147483646 w 352"/>
                <a:gd name="T43" fmla="*/ 2147483646 h 502"/>
                <a:gd name="T44" fmla="*/ 2147483646 w 352"/>
                <a:gd name="T45" fmla="*/ 2147483646 h 502"/>
                <a:gd name="T46" fmla="*/ 2147483646 w 352"/>
                <a:gd name="T47" fmla="*/ 2147483646 h 502"/>
                <a:gd name="T48" fmla="*/ 2147483646 w 352"/>
                <a:gd name="T49" fmla="*/ 2147483646 h 502"/>
                <a:gd name="T50" fmla="*/ 2147483646 w 352"/>
                <a:gd name="T51" fmla="*/ 2147483646 h 502"/>
                <a:gd name="T52" fmla="*/ 2147483646 w 352"/>
                <a:gd name="T53" fmla="*/ 2147483646 h 502"/>
                <a:gd name="T54" fmla="*/ 2147483646 w 352"/>
                <a:gd name="T55" fmla="*/ 2147483646 h 502"/>
                <a:gd name="T56" fmla="*/ 2147483646 w 352"/>
                <a:gd name="T57" fmla="*/ 2147483646 h 502"/>
                <a:gd name="T58" fmla="*/ 2147483646 w 352"/>
                <a:gd name="T59" fmla="*/ 2147483646 h 502"/>
                <a:gd name="T60" fmla="*/ 2147483646 w 352"/>
                <a:gd name="T61" fmla="*/ 2147483646 h 502"/>
                <a:gd name="T62" fmla="*/ 2147483646 w 352"/>
                <a:gd name="T63" fmla="*/ 2147483646 h 502"/>
                <a:gd name="T64" fmla="*/ 2147483646 w 352"/>
                <a:gd name="T65" fmla="*/ 2147483646 h 502"/>
                <a:gd name="T66" fmla="*/ 2147483646 w 352"/>
                <a:gd name="T67" fmla="*/ 2147483646 h 502"/>
                <a:gd name="T68" fmla="*/ 2147483646 w 352"/>
                <a:gd name="T69" fmla="*/ 2147483646 h 502"/>
                <a:gd name="T70" fmla="*/ 2147483646 w 352"/>
                <a:gd name="T71" fmla="*/ 2147483646 h 502"/>
                <a:gd name="T72" fmla="*/ 2147483646 w 352"/>
                <a:gd name="T73" fmla="*/ 2147483646 h 502"/>
                <a:gd name="T74" fmla="*/ 2147483646 w 352"/>
                <a:gd name="T75" fmla="*/ 2147483646 h 502"/>
                <a:gd name="T76" fmla="*/ 2147483646 w 352"/>
                <a:gd name="T77" fmla="*/ 2147483646 h 502"/>
                <a:gd name="T78" fmla="*/ 2147483646 w 352"/>
                <a:gd name="T79" fmla="*/ 2147483646 h 502"/>
                <a:gd name="T80" fmla="*/ 2147483646 w 352"/>
                <a:gd name="T81" fmla="*/ 2147483646 h 502"/>
                <a:gd name="T82" fmla="*/ 2147483646 w 352"/>
                <a:gd name="T83" fmla="*/ 2147483646 h 502"/>
                <a:gd name="T84" fmla="*/ 2147483646 w 352"/>
                <a:gd name="T85" fmla="*/ 2147483646 h 502"/>
                <a:gd name="T86" fmla="*/ 2147483646 w 352"/>
                <a:gd name="T87" fmla="*/ 2147483646 h 502"/>
                <a:gd name="T88" fmla="*/ 2147483646 w 352"/>
                <a:gd name="T89" fmla="*/ 2147483646 h 502"/>
                <a:gd name="T90" fmla="*/ 2147483646 w 352"/>
                <a:gd name="T91" fmla="*/ 2147483646 h 502"/>
                <a:gd name="T92" fmla="*/ 2147483646 w 352"/>
                <a:gd name="T93" fmla="*/ 2147483646 h 502"/>
                <a:gd name="T94" fmla="*/ 2147483646 w 352"/>
                <a:gd name="T95" fmla="*/ 2147483646 h 502"/>
                <a:gd name="T96" fmla="*/ 2147483646 w 352"/>
                <a:gd name="T97" fmla="*/ 2147483646 h 502"/>
                <a:gd name="T98" fmla="*/ 2147483646 w 352"/>
                <a:gd name="T99" fmla="*/ 2147483646 h 502"/>
                <a:gd name="T100" fmla="*/ 2147483646 w 352"/>
                <a:gd name="T101" fmla="*/ 2147483646 h 502"/>
                <a:gd name="T102" fmla="*/ 2147483646 w 352"/>
                <a:gd name="T103" fmla="*/ 2147483646 h 502"/>
                <a:gd name="T104" fmla="*/ 2147483646 w 352"/>
                <a:gd name="T105" fmla="*/ 2147483646 h 502"/>
                <a:gd name="T106" fmla="*/ 2147483646 w 352"/>
                <a:gd name="T107" fmla="*/ 2147483646 h 502"/>
                <a:gd name="T108" fmla="*/ 2147483646 w 352"/>
                <a:gd name="T109" fmla="*/ 2147483646 h 5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2" h="502">
                  <a:moveTo>
                    <a:pt x="324" y="152"/>
                  </a:moveTo>
                  <a:lnTo>
                    <a:pt x="318" y="148"/>
                  </a:lnTo>
                  <a:lnTo>
                    <a:pt x="316" y="148"/>
                  </a:lnTo>
                  <a:lnTo>
                    <a:pt x="312" y="144"/>
                  </a:lnTo>
                  <a:lnTo>
                    <a:pt x="290" y="136"/>
                  </a:lnTo>
                  <a:lnTo>
                    <a:pt x="284" y="136"/>
                  </a:lnTo>
                  <a:lnTo>
                    <a:pt x="280" y="138"/>
                  </a:lnTo>
                  <a:lnTo>
                    <a:pt x="270" y="122"/>
                  </a:lnTo>
                  <a:lnTo>
                    <a:pt x="272" y="120"/>
                  </a:lnTo>
                  <a:lnTo>
                    <a:pt x="278" y="112"/>
                  </a:lnTo>
                  <a:lnTo>
                    <a:pt x="278" y="104"/>
                  </a:lnTo>
                  <a:lnTo>
                    <a:pt x="278" y="102"/>
                  </a:lnTo>
                  <a:lnTo>
                    <a:pt x="282" y="96"/>
                  </a:lnTo>
                  <a:lnTo>
                    <a:pt x="280" y="94"/>
                  </a:lnTo>
                  <a:lnTo>
                    <a:pt x="268" y="92"/>
                  </a:lnTo>
                  <a:lnTo>
                    <a:pt x="246" y="88"/>
                  </a:lnTo>
                  <a:lnTo>
                    <a:pt x="234" y="76"/>
                  </a:lnTo>
                  <a:lnTo>
                    <a:pt x="230" y="68"/>
                  </a:lnTo>
                  <a:lnTo>
                    <a:pt x="228" y="64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34" y="32"/>
                  </a:lnTo>
                  <a:lnTo>
                    <a:pt x="228" y="40"/>
                  </a:lnTo>
                  <a:lnTo>
                    <a:pt x="226" y="40"/>
                  </a:lnTo>
                  <a:lnTo>
                    <a:pt x="226" y="42"/>
                  </a:lnTo>
                  <a:lnTo>
                    <a:pt x="224" y="40"/>
                  </a:lnTo>
                  <a:lnTo>
                    <a:pt x="222" y="40"/>
                  </a:lnTo>
                  <a:lnTo>
                    <a:pt x="210" y="30"/>
                  </a:lnTo>
                  <a:lnTo>
                    <a:pt x="208" y="28"/>
                  </a:lnTo>
                  <a:lnTo>
                    <a:pt x="208" y="26"/>
                  </a:lnTo>
                  <a:lnTo>
                    <a:pt x="206" y="8"/>
                  </a:lnTo>
                  <a:lnTo>
                    <a:pt x="200" y="0"/>
                  </a:lnTo>
                  <a:lnTo>
                    <a:pt x="188" y="0"/>
                  </a:lnTo>
                  <a:lnTo>
                    <a:pt x="180" y="14"/>
                  </a:lnTo>
                  <a:lnTo>
                    <a:pt x="180" y="16"/>
                  </a:lnTo>
                  <a:lnTo>
                    <a:pt x="178" y="16"/>
                  </a:lnTo>
                  <a:lnTo>
                    <a:pt x="160" y="12"/>
                  </a:lnTo>
                  <a:lnTo>
                    <a:pt x="156" y="30"/>
                  </a:lnTo>
                  <a:lnTo>
                    <a:pt x="156" y="48"/>
                  </a:lnTo>
                  <a:lnTo>
                    <a:pt x="146" y="64"/>
                  </a:lnTo>
                  <a:lnTo>
                    <a:pt x="146" y="66"/>
                  </a:lnTo>
                  <a:lnTo>
                    <a:pt x="144" y="66"/>
                  </a:lnTo>
                  <a:lnTo>
                    <a:pt x="142" y="66"/>
                  </a:lnTo>
                  <a:lnTo>
                    <a:pt x="130" y="68"/>
                  </a:lnTo>
                  <a:lnTo>
                    <a:pt x="118" y="76"/>
                  </a:lnTo>
                  <a:lnTo>
                    <a:pt x="118" y="78"/>
                  </a:lnTo>
                  <a:lnTo>
                    <a:pt x="116" y="78"/>
                  </a:lnTo>
                  <a:lnTo>
                    <a:pt x="114" y="78"/>
                  </a:lnTo>
                  <a:lnTo>
                    <a:pt x="92" y="70"/>
                  </a:lnTo>
                  <a:lnTo>
                    <a:pt x="90" y="78"/>
                  </a:lnTo>
                  <a:lnTo>
                    <a:pt x="90" y="80"/>
                  </a:lnTo>
                  <a:lnTo>
                    <a:pt x="80" y="96"/>
                  </a:lnTo>
                  <a:lnTo>
                    <a:pt x="76" y="100"/>
                  </a:lnTo>
                  <a:lnTo>
                    <a:pt x="74" y="100"/>
                  </a:lnTo>
                  <a:lnTo>
                    <a:pt x="64" y="100"/>
                  </a:lnTo>
                  <a:lnTo>
                    <a:pt x="50" y="94"/>
                  </a:lnTo>
                  <a:lnTo>
                    <a:pt x="48" y="92"/>
                  </a:lnTo>
                  <a:lnTo>
                    <a:pt x="48" y="90"/>
                  </a:lnTo>
                  <a:lnTo>
                    <a:pt x="46" y="72"/>
                  </a:lnTo>
                  <a:lnTo>
                    <a:pt x="42" y="56"/>
                  </a:lnTo>
                  <a:lnTo>
                    <a:pt x="38" y="52"/>
                  </a:lnTo>
                  <a:lnTo>
                    <a:pt x="34" y="64"/>
                  </a:lnTo>
                  <a:lnTo>
                    <a:pt x="24" y="76"/>
                  </a:lnTo>
                  <a:lnTo>
                    <a:pt x="16" y="96"/>
                  </a:lnTo>
                  <a:lnTo>
                    <a:pt x="14" y="96"/>
                  </a:lnTo>
                  <a:lnTo>
                    <a:pt x="8" y="108"/>
                  </a:lnTo>
                  <a:lnTo>
                    <a:pt x="6" y="114"/>
                  </a:lnTo>
                  <a:lnTo>
                    <a:pt x="0" y="122"/>
                  </a:lnTo>
                  <a:lnTo>
                    <a:pt x="6" y="140"/>
                  </a:lnTo>
                  <a:lnTo>
                    <a:pt x="30" y="168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6" y="188"/>
                  </a:lnTo>
                  <a:lnTo>
                    <a:pt x="30" y="196"/>
                  </a:lnTo>
                  <a:lnTo>
                    <a:pt x="28" y="196"/>
                  </a:lnTo>
                  <a:lnTo>
                    <a:pt x="12" y="200"/>
                  </a:lnTo>
                  <a:lnTo>
                    <a:pt x="14" y="212"/>
                  </a:lnTo>
                  <a:lnTo>
                    <a:pt x="26" y="220"/>
                  </a:lnTo>
                  <a:lnTo>
                    <a:pt x="42" y="224"/>
                  </a:lnTo>
                  <a:lnTo>
                    <a:pt x="48" y="240"/>
                  </a:lnTo>
                  <a:lnTo>
                    <a:pt x="44" y="268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4"/>
                  </a:lnTo>
                  <a:lnTo>
                    <a:pt x="16" y="286"/>
                  </a:lnTo>
                  <a:lnTo>
                    <a:pt x="16" y="294"/>
                  </a:lnTo>
                  <a:lnTo>
                    <a:pt x="10" y="312"/>
                  </a:lnTo>
                  <a:lnTo>
                    <a:pt x="8" y="332"/>
                  </a:lnTo>
                  <a:lnTo>
                    <a:pt x="12" y="344"/>
                  </a:lnTo>
                  <a:lnTo>
                    <a:pt x="36" y="358"/>
                  </a:lnTo>
                  <a:lnTo>
                    <a:pt x="38" y="360"/>
                  </a:lnTo>
                  <a:lnTo>
                    <a:pt x="48" y="376"/>
                  </a:lnTo>
                  <a:lnTo>
                    <a:pt x="48" y="378"/>
                  </a:lnTo>
                  <a:lnTo>
                    <a:pt x="48" y="380"/>
                  </a:lnTo>
                  <a:lnTo>
                    <a:pt x="34" y="408"/>
                  </a:lnTo>
                  <a:lnTo>
                    <a:pt x="32" y="416"/>
                  </a:lnTo>
                  <a:lnTo>
                    <a:pt x="24" y="434"/>
                  </a:lnTo>
                  <a:lnTo>
                    <a:pt x="20" y="448"/>
                  </a:lnTo>
                  <a:lnTo>
                    <a:pt x="20" y="450"/>
                  </a:lnTo>
                  <a:lnTo>
                    <a:pt x="14" y="456"/>
                  </a:lnTo>
                  <a:lnTo>
                    <a:pt x="12" y="462"/>
                  </a:lnTo>
                  <a:lnTo>
                    <a:pt x="12" y="464"/>
                  </a:lnTo>
                  <a:lnTo>
                    <a:pt x="12" y="466"/>
                  </a:lnTo>
                  <a:lnTo>
                    <a:pt x="14" y="468"/>
                  </a:lnTo>
                  <a:lnTo>
                    <a:pt x="22" y="476"/>
                  </a:lnTo>
                  <a:lnTo>
                    <a:pt x="26" y="482"/>
                  </a:lnTo>
                  <a:lnTo>
                    <a:pt x="28" y="484"/>
                  </a:lnTo>
                  <a:lnTo>
                    <a:pt x="28" y="488"/>
                  </a:lnTo>
                  <a:lnTo>
                    <a:pt x="30" y="492"/>
                  </a:lnTo>
                  <a:lnTo>
                    <a:pt x="36" y="496"/>
                  </a:lnTo>
                  <a:lnTo>
                    <a:pt x="66" y="502"/>
                  </a:lnTo>
                  <a:lnTo>
                    <a:pt x="80" y="500"/>
                  </a:lnTo>
                  <a:lnTo>
                    <a:pt x="94" y="496"/>
                  </a:lnTo>
                  <a:lnTo>
                    <a:pt x="108" y="492"/>
                  </a:lnTo>
                  <a:lnTo>
                    <a:pt x="122" y="492"/>
                  </a:lnTo>
                  <a:lnTo>
                    <a:pt x="122" y="486"/>
                  </a:lnTo>
                  <a:lnTo>
                    <a:pt x="114" y="464"/>
                  </a:lnTo>
                  <a:lnTo>
                    <a:pt x="112" y="464"/>
                  </a:lnTo>
                  <a:lnTo>
                    <a:pt x="114" y="464"/>
                  </a:lnTo>
                  <a:lnTo>
                    <a:pt x="158" y="400"/>
                  </a:lnTo>
                  <a:lnTo>
                    <a:pt x="208" y="352"/>
                  </a:lnTo>
                  <a:lnTo>
                    <a:pt x="224" y="348"/>
                  </a:lnTo>
                  <a:lnTo>
                    <a:pt x="232" y="338"/>
                  </a:lnTo>
                  <a:lnTo>
                    <a:pt x="240" y="332"/>
                  </a:lnTo>
                  <a:lnTo>
                    <a:pt x="250" y="328"/>
                  </a:lnTo>
                  <a:lnTo>
                    <a:pt x="246" y="324"/>
                  </a:lnTo>
                  <a:lnTo>
                    <a:pt x="234" y="312"/>
                  </a:lnTo>
                  <a:lnTo>
                    <a:pt x="226" y="302"/>
                  </a:lnTo>
                  <a:lnTo>
                    <a:pt x="226" y="300"/>
                  </a:lnTo>
                  <a:lnTo>
                    <a:pt x="230" y="294"/>
                  </a:lnTo>
                  <a:lnTo>
                    <a:pt x="218" y="296"/>
                  </a:lnTo>
                  <a:lnTo>
                    <a:pt x="196" y="292"/>
                  </a:lnTo>
                  <a:lnTo>
                    <a:pt x="186" y="284"/>
                  </a:lnTo>
                  <a:lnTo>
                    <a:pt x="182" y="280"/>
                  </a:lnTo>
                  <a:lnTo>
                    <a:pt x="180" y="276"/>
                  </a:lnTo>
                  <a:lnTo>
                    <a:pt x="176" y="256"/>
                  </a:lnTo>
                  <a:lnTo>
                    <a:pt x="174" y="238"/>
                  </a:lnTo>
                  <a:lnTo>
                    <a:pt x="170" y="242"/>
                  </a:lnTo>
                  <a:lnTo>
                    <a:pt x="164" y="244"/>
                  </a:lnTo>
                  <a:lnTo>
                    <a:pt x="146" y="240"/>
                  </a:lnTo>
                  <a:lnTo>
                    <a:pt x="136" y="232"/>
                  </a:lnTo>
                  <a:lnTo>
                    <a:pt x="122" y="228"/>
                  </a:lnTo>
                  <a:lnTo>
                    <a:pt x="116" y="228"/>
                  </a:lnTo>
                  <a:lnTo>
                    <a:pt x="110" y="226"/>
                  </a:lnTo>
                  <a:lnTo>
                    <a:pt x="104" y="224"/>
                  </a:lnTo>
                  <a:lnTo>
                    <a:pt x="98" y="218"/>
                  </a:lnTo>
                  <a:lnTo>
                    <a:pt x="96" y="214"/>
                  </a:lnTo>
                  <a:lnTo>
                    <a:pt x="96" y="210"/>
                  </a:lnTo>
                  <a:lnTo>
                    <a:pt x="96" y="206"/>
                  </a:lnTo>
                  <a:lnTo>
                    <a:pt x="98" y="202"/>
                  </a:lnTo>
                  <a:lnTo>
                    <a:pt x="102" y="200"/>
                  </a:lnTo>
                  <a:lnTo>
                    <a:pt x="110" y="192"/>
                  </a:lnTo>
                  <a:lnTo>
                    <a:pt x="118" y="180"/>
                  </a:lnTo>
                  <a:lnTo>
                    <a:pt x="116" y="176"/>
                  </a:lnTo>
                  <a:lnTo>
                    <a:pt x="114" y="170"/>
                  </a:lnTo>
                  <a:lnTo>
                    <a:pt x="112" y="164"/>
                  </a:lnTo>
                  <a:lnTo>
                    <a:pt x="114" y="160"/>
                  </a:lnTo>
                  <a:lnTo>
                    <a:pt x="114" y="158"/>
                  </a:lnTo>
                  <a:lnTo>
                    <a:pt x="116" y="156"/>
                  </a:lnTo>
                  <a:lnTo>
                    <a:pt x="120" y="152"/>
                  </a:lnTo>
                  <a:lnTo>
                    <a:pt x="134" y="148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50" y="140"/>
                  </a:lnTo>
                  <a:lnTo>
                    <a:pt x="148" y="140"/>
                  </a:lnTo>
                  <a:lnTo>
                    <a:pt x="142" y="136"/>
                  </a:lnTo>
                  <a:lnTo>
                    <a:pt x="140" y="132"/>
                  </a:lnTo>
                  <a:lnTo>
                    <a:pt x="140" y="128"/>
                  </a:lnTo>
                  <a:lnTo>
                    <a:pt x="142" y="122"/>
                  </a:lnTo>
                  <a:lnTo>
                    <a:pt x="148" y="118"/>
                  </a:lnTo>
                  <a:lnTo>
                    <a:pt x="154" y="116"/>
                  </a:lnTo>
                  <a:lnTo>
                    <a:pt x="160" y="116"/>
                  </a:lnTo>
                  <a:lnTo>
                    <a:pt x="166" y="118"/>
                  </a:lnTo>
                  <a:lnTo>
                    <a:pt x="172" y="120"/>
                  </a:lnTo>
                  <a:lnTo>
                    <a:pt x="190" y="134"/>
                  </a:lnTo>
                  <a:lnTo>
                    <a:pt x="208" y="134"/>
                  </a:lnTo>
                  <a:lnTo>
                    <a:pt x="214" y="138"/>
                  </a:lnTo>
                  <a:lnTo>
                    <a:pt x="214" y="144"/>
                  </a:lnTo>
                  <a:lnTo>
                    <a:pt x="214" y="150"/>
                  </a:lnTo>
                  <a:lnTo>
                    <a:pt x="210" y="152"/>
                  </a:lnTo>
                  <a:lnTo>
                    <a:pt x="206" y="152"/>
                  </a:lnTo>
                  <a:lnTo>
                    <a:pt x="204" y="154"/>
                  </a:lnTo>
                  <a:lnTo>
                    <a:pt x="202" y="160"/>
                  </a:lnTo>
                  <a:lnTo>
                    <a:pt x="210" y="180"/>
                  </a:lnTo>
                  <a:lnTo>
                    <a:pt x="218" y="170"/>
                  </a:lnTo>
                  <a:lnTo>
                    <a:pt x="226" y="168"/>
                  </a:lnTo>
                  <a:lnTo>
                    <a:pt x="230" y="168"/>
                  </a:lnTo>
                  <a:lnTo>
                    <a:pt x="234" y="172"/>
                  </a:lnTo>
                  <a:lnTo>
                    <a:pt x="236" y="180"/>
                  </a:lnTo>
                  <a:lnTo>
                    <a:pt x="240" y="190"/>
                  </a:lnTo>
                  <a:lnTo>
                    <a:pt x="242" y="202"/>
                  </a:lnTo>
                  <a:lnTo>
                    <a:pt x="246" y="210"/>
                  </a:lnTo>
                  <a:lnTo>
                    <a:pt x="252" y="220"/>
                  </a:lnTo>
                  <a:lnTo>
                    <a:pt x="264" y="236"/>
                  </a:lnTo>
                  <a:lnTo>
                    <a:pt x="268" y="248"/>
                  </a:lnTo>
                  <a:lnTo>
                    <a:pt x="300" y="244"/>
                  </a:lnTo>
                  <a:lnTo>
                    <a:pt x="314" y="236"/>
                  </a:lnTo>
                  <a:lnTo>
                    <a:pt x="326" y="220"/>
                  </a:lnTo>
                  <a:lnTo>
                    <a:pt x="332" y="204"/>
                  </a:lnTo>
                  <a:lnTo>
                    <a:pt x="336" y="188"/>
                  </a:lnTo>
                  <a:lnTo>
                    <a:pt x="336" y="186"/>
                  </a:lnTo>
                  <a:lnTo>
                    <a:pt x="336" y="184"/>
                  </a:lnTo>
                  <a:lnTo>
                    <a:pt x="338" y="184"/>
                  </a:lnTo>
                  <a:lnTo>
                    <a:pt x="350" y="176"/>
                  </a:lnTo>
                  <a:lnTo>
                    <a:pt x="352" y="176"/>
                  </a:lnTo>
                  <a:lnTo>
                    <a:pt x="350" y="174"/>
                  </a:lnTo>
                  <a:lnTo>
                    <a:pt x="330" y="168"/>
                  </a:lnTo>
                  <a:lnTo>
                    <a:pt x="326" y="156"/>
                  </a:lnTo>
                  <a:lnTo>
                    <a:pt x="324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8" name="河南"/>
            <p:cNvSpPr>
              <a:spLocks/>
            </p:cNvSpPr>
            <p:nvPr/>
          </p:nvSpPr>
          <p:spPr bwMode="auto">
            <a:xfrm>
              <a:off x="5483225" y="3373438"/>
              <a:ext cx="676275" cy="669925"/>
            </a:xfrm>
            <a:custGeom>
              <a:avLst/>
              <a:gdLst>
                <a:gd name="T0" fmla="*/ 2147483646 w 370"/>
                <a:gd name="T1" fmla="*/ 2147483646 h 366"/>
                <a:gd name="T2" fmla="*/ 0 w 370"/>
                <a:gd name="T3" fmla="*/ 2147483646 h 366"/>
                <a:gd name="T4" fmla="*/ 2147483646 w 370"/>
                <a:gd name="T5" fmla="*/ 2147483646 h 366"/>
                <a:gd name="T6" fmla="*/ 2147483646 w 370"/>
                <a:gd name="T7" fmla="*/ 2147483646 h 366"/>
                <a:gd name="T8" fmla="*/ 2147483646 w 370"/>
                <a:gd name="T9" fmla="*/ 2147483646 h 366"/>
                <a:gd name="T10" fmla="*/ 2147483646 w 370"/>
                <a:gd name="T11" fmla="*/ 2147483646 h 366"/>
                <a:gd name="T12" fmla="*/ 2147483646 w 370"/>
                <a:gd name="T13" fmla="*/ 2147483646 h 366"/>
                <a:gd name="T14" fmla="*/ 2147483646 w 370"/>
                <a:gd name="T15" fmla="*/ 2147483646 h 366"/>
                <a:gd name="T16" fmla="*/ 2147483646 w 370"/>
                <a:gd name="T17" fmla="*/ 2147483646 h 366"/>
                <a:gd name="T18" fmla="*/ 2147483646 w 370"/>
                <a:gd name="T19" fmla="*/ 2147483646 h 366"/>
                <a:gd name="T20" fmla="*/ 2147483646 w 370"/>
                <a:gd name="T21" fmla="*/ 2147483646 h 366"/>
                <a:gd name="T22" fmla="*/ 2147483646 w 370"/>
                <a:gd name="T23" fmla="*/ 2147483646 h 366"/>
                <a:gd name="T24" fmla="*/ 2147483646 w 370"/>
                <a:gd name="T25" fmla="*/ 2147483646 h 366"/>
                <a:gd name="T26" fmla="*/ 2147483646 w 370"/>
                <a:gd name="T27" fmla="*/ 2147483646 h 366"/>
                <a:gd name="T28" fmla="*/ 2147483646 w 370"/>
                <a:gd name="T29" fmla="*/ 2147483646 h 366"/>
                <a:gd name="T30" fmla="*/ 2147483646 w 370"/>
                <a:gd name="T31" fmla="*/ 2147483646 h 366"/>
                <a:gd name="T32" fmla="*/ 2147483646 w 370"/>
                <a:gd name="T33" fmla="*/ 2147483646 h 366"/>
                <a:gd name="T34" fmla="*/ 2147483646 w 370"/>
                <a:gd name="T35" fmla="*/ 2147483646 h 366"/>
                <a:gd name="T36" fmla="*/ 2147483646 w 370"/>
                <a:gd name="T37" fmla="*/ 2147483646 h 366"/>
                <a:gd name="T38" fmla="*/ 2147483646 w 370"/>
                <a:gd name="T39" fmla="*/ 2147483646 h 366"/>
                <a:gd name="T40" fmla="*/ 2147483646 w 370"/>
                <a:gd name="T41" fmla="*/ 2147483646 h 366"/>
                <a:gd name="T42" fmla="*/ 2147483646 w 370"/>
                <a:gd name="T43" fmla="*/ 2147483646 h 366"/>
                <a:gd name="T44" fmla="*/ 2147483646 w 370"/>
                <a:gd name="T45" fmla="*/ 2147483646 h 366"/>
                <a:gd name="T46" fmla="*/ 2147483646 w 370"/>
                <a:gd name="T47" fmla="*/ 2147483646 h 366"/>
                <a:gd name="T48" fmla="*/ 2147483646 w 370"/>
                <a:gd name="T49" fmla="*/ 2147483646 h 366"/>
                <a:gd name="T50" fmla="*/ 2147483646 w 370"/>
                <a:gd name="T51" fmla="*/ 2147483646 h 366"/>
                <a:gd name="T52" fmla="*/ 2147483646 w 370"/>
                <a:gd name="T53" fmla="*/ 2147483646 h 366"/>
                <a:gd name="T54" fmla="*/ 2147483646 w 370"/>
                <a:gd name="T55" fmla="*/ 2147483646 h 366"/>
                <a:gd name="T56" fmla="*/ 2147483646 w 370"/>
                <a:gd name="T57" fmla="*/ 2147483646 h 366"/>
                <a:gd name="T58" fmla="*/ 2147483646 w 370"/>
                <a:gd name="T59" fmla="*/ 2147483646 h 366"/>
                <a:gd name="T60" fmla="*/ 2147483646 w 370"/>
                <a:gd name="T61" fmla="*/ 2147483646 h 366"/>
                <a:gd name="T62" fmla="*/ 2147483646 w 370"/>
                <a:gd name="T63" fmla="*/ 2147483646 h 366"/>
                <a:gd name="T64" fmla="*/ 2147483646 w 370"/>
                <a:gd name="T65" fmla="*/ 2147483646 h 366"/>
                <a:gd name="T66" fmla="*/ 2147483646 w 370"/>
                <a:gd name="T67" fmla="*/ 2147483646 h 366"/>
                <a:gd name="T68" fmla="*/ 2147483646 w 370"/>
                <a:gd name="T69" fmla="*/ 2147483646 h 366"/>
                <a:gd name="T70" fmla="*/ 2147483646 w 370"/>
                <a:gd name="T71" fmla="*/ 2147483646 h 366"/>
                <a:gd name="T72" fmla="*/ 2147483646 w 370"/>
                <a:gd name="T73" fmla="*/ 2147483646 h 366"/>
                <a:gd name="T74" fmla="*/ 2147483646 w 370"/>
                <a:gd name="T75" fmla="*/ 2147483646 h 366"/>
                <a:gd name="T76" fmla="*/ 2147483646 w 370"/>
                <a:gd name="T77" fmla="*/ 2147483646 h 366"/>
                <a:gd name="T78" fmla="*/ 2147483646 w 370"/>
                <a:gd name="T79" fmla="*/ 2147483646 h 366"/>
                <a:gd name="T80" fmla="*/ 2147483646 w 370"/>
                <a:gd name="T81" fmla="*/ 2147483646 h 366"/>
                <a:gd name="T82" fmla="*/ 2147483646 w 370"/>
                <a:gd name="T83" fmla="*/ 2147483646 h 366"/>
                <a:gd name="T84" fmla="*/ 2147483646 w 370"/>
                <a:gd name="T85" fmla="*/ 2147483646 h 366"/>
                <a:gd name="T86" fmla="*/ 2147483646 w 370"/>
                <a:gd name="T87" fmla="*/ 2147483646 h 366"/>
                <a:gd name="T88" fmla="*/ 2147483646 w 370"/>
                <a:gd name="T89" fmla="*/ 2147483646 h 366"/>
                <a:gd name="T90" fmla="*/ 2147483646 w 370"/>
                <a:gd name="T91" fmla="*/ 2147483646 h 366"/>
                <a:gd name="T92" fmla="*/ 2147483646 w 370"/>
                <a:gd name="T93" fmla="*/ 2147483646 h 366"/>
                <a:gd name="T94" fmla="*/ 2147483646 w 370"/>
                <a:gd name="T95" fmla="*/ 0 h 366"/>
                <a:gd name="T96" fmla="*/ 2147483646 w 370"/>
                <a:gd name="T97" fmla="*/ 2147483646 h 366"/>
                <a:gd name="T98" fmla="*/ 2147483646 w 370"/>
                <a:gd name="T99" fmla="*/ 2147483646 h 366"/>
                <a:gd name="T100" fmla="*/ 2147483646 w 370"/>
                <a:gd name="T101" fmla="*/ 2147483646 h 366"/>
                <a:gd name="T102" fmla="*/ 2147483646 w 370"/>
                <a:gd name="T103" fmla="*/ 2147483646 h 366"/>
                <a:gd name="T104" fmla="*/ 2147483646 w 370"/>
                <a:gd name="T105" fmla="*/ 2147483646 h 366"/>
                <a:gd name="T106" fmla="*/ 2147483646 w 370"/>
                <a:gd name="T107" fmla="*/ 2147483646 h 366"/>
                <a:gd name="T108" fmla="*/ 2147483646 w 370"/>
                <a:gd name="T109" fmla="*/ 2147483646 h 3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70" h="366">
                  <a:moveTo>
                    <a:pt x="82" y="120"/>
                  </a:moveTo>
                  <a:lnTo>
                    <a:pt x="80" y="120"/>
                  </a:lnTo>
                  <a:lnTo>
                    <a:pt x="20" y="146"/>
                  </a:lnTo>
                  <a:lnTo>
                    <a:pt x="2" y="162"/>
                  </a:lnTo>
                  <a:lnTo>
                    <a:pt x="0" y="182"/>
                  </a:lnTo>
                  <a:lnTo>
                    <a:pt x="2" y="196"/>
                  </a:lnTo>
                  <a:lnTo>
                    <a:pt x="4" y="206"/>
                  </a:lnTo>
                  <a:lnTo>
                    <a:pt x="10" y="210"/>
                  </a:lnTo>
                  <a:lnTo>
                    <a:pt x="28" y="222"/>
                  </a:lnTo>
                  <a:lnTo>
                    <a:pt x="30" y="222"/>
                  </a:lnTo>
                  <a:lnTo>
                    <a:pt x="34" y="252"/>
                  </a:lnTo>
                  <a:lnTo>
                    <a:pt x="54" y="276"/>
                  </a:lnTo>
                  <a:lnTo>
                    <a:pt x="60" y="282"/>
                  </a:lnTo>
                  <a:lnTo>
                    <a:pt x="66" y="286"/>
                  </a:lnTo>
                  <a:lnTo>
                    <a:pt x="82" y="290"/>
                  </a:lnTo>
                  <a:lnTo>
                    <a:pt x="86" y="290"/>
                  </a:lnTo>
                  <a:lnTo>
                    <a:pt x="92" y="296"/>
                  </a:lnTo>
                  <a:lnTo>
                    <a:pt x="104" y="300"/>
                  </a:lnTo>
                  <a:lnTo>
                    <a:pt x="152" y="302"/>
                  </a:lnTo>
                  <a:lnTo>
                    <a:pt x="194" y="304"/>
                  </a:lnTo>
                  <a:lnTo>
                    <a:pt x="204" y="306"/>
                  </a:lnTo>
                  <a:lnTo>
                    <a:pt x="210" y="310"/>
                  </a:lnTo>
                  <a:lnTo>
                    <a:pt x="214" y="312"/>
                  </a:lnTo>
                  <a:lnTo>
                    <a:pt x="214" y="318"/>
                  </a:lnTo>
                  <a:lnTo>
                    <a:pt x="214" y="332"/>
                  </a:lnTo>
                  <a:lnTo>
                    <a:pt x="214" y="342"/>
                  </a:lnTo>
                  <a:lnTo>
                    <a:pt x="216" y="346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0" y="338"/>
                  </a:lnTo>
                  <a:lnTo>
                    <a:pt x="256" y="340"/>
                  </a:lnTo>
                  <a:lnTo>
                    <a:pt x="258" y="342"/>
                  </a:lnTo>
                  <a:lnTo>
                    <a:pt x="266" y="350"/>
                  </a:lnTo>
                  <a:lnTo>
                    <a:pt x="278" y="362"/>
                  </a:lnTo>
                  <a:lnTo>
                    <a:pt x="280" y="364"/>
                  </a:lnTo>
                  <a:lnTo>
                    <a:pt x="282" y="366"/>
                  </a:lnTo>
                  <a:lnTo>
                    <a:pt x="290" y="360"/>
                  </a:lnTo>
                  <a:lnTo>
                    <a:pt x="298" y="350"/>
                  </a:lnTo>
                  <a:lnTo>
                    <a:pt x="300" y="348"/>
                  </a:lnTo>
                  <a:lnTo>
                    <a:pt x="314" y="358"/>
                  </a:lnTo>
                  <a:lnTo>
                    <a:pt x="324" y="350"/>
                  </a:lnTo>
                  <a:lnTo>
                    <a:pt x="326" y="342"/>
                  </a:lnTo>
                  <a:lnTo>
                    <a:pt x="330" y="338"/>
                  </a:lnTo>
                  <a:lnTo>
                    <a:pt x="334" y="334"/>
                  </a:lnTo>
                  <a:lnTo>
                    <a:pt x="342" y="332"/>
                  </a:lnTo>
                  <a:lnTo>
                    <a:pt x="346" y="330"/>
                  </a:lnTo>
                  <a:lnTo>
                    <a:pt x="344" y="328"/>
                  </a:lnTo>
                  <a:lnTo>
                    <a:pt x="342" y="326"/>
                  </a:lnTo>
                  <a:lnTo>
                    <a:pt x="344" y="306"/>
                  </a:lnTo>
                  <a:lnTo>
                    <a:pt x="338" y="300"/>
                  </a:lnTo>
                  <a:lnTo>
                    <a:pt x="334" y="296"/>
                  </a:lnTo>
                  <a:lnTo>
                    <a:pt x="328" y="294"/>
                  </a:lnTo>
                  <a:lnTo>
                    <a:pt x="320" y="294"/>
                  </a:lnTo>
                  <a:lnTo>
                    <a:pt x="310" y="296"/>
                  </a:lnTo>
                  <a:lnTo>
                    <a:pt x="306" y="296"/>
                  </a:lnTo>
                  <a:lnTo>
                    <a:pt x="302" y="294"/>
                  </a:lnTo>
                  <a:lnTo>
                    <a:pt x="302" y="290"/>
                  </a:lnTo>
                  <a:lnTo>
                    <a:pt x="302" y="286"/>
                  </a:lnTo>
                  <a:lnTo>
                    <a:pt x="292" y="272"/>
                  </a:lnTo>
                  <a:lnTo>
                    <a:pt x="282" y="262"/>
                  </a:lnTo>
                  <a:lnTo>
                    <a:pt x="278" y="256"/>
                  </a:lnTo>
                  <a:lnTo>
                    <a:pt x="274" y="250"/>
                  </a:lnTo>
                  <a:lnTo>
                    <a:pt x="272" y="244"/>
                  </a:lnTo>
                  <a:lnTo>
                    <a:pt x="274" y="238"/>
                  </a:lnTo>
                  <a:lnTo>
                    <a:pt x="274" y="236"/>
                  </a:lnTo>
                  <a:lnTo>
                    <a:pt x="298" y="240"/>
                  </a:lnTo>
                  <a:lnTo>
                    <a:pt x="296" y="226"/>
                  </a:lnTo>
                  <a:lnTo>
                    <a:pt x="296" y="216"/>
                  </a:lnTo>
                  <a:lnTo>
                    <a:pt x="298" y="212"/>
                  </a:lnTo>
                  <a:lnTo>
                    <a:pt x="300" y="210"/>
                  </a:lnTo>
                  <a:lnTo>
                    <a:pt x="304" y="206"/>
                  </a:lnTo>
                  <a:lnTo>
                    <a:pt x="310" y="204"/>
                  </a:lnTo>
                  <a:lnTo>
                    <a:pt x="318" y="200"/>
                  </a:lnTo>
                  <a:lnTo>
                    <a:pt x="318" y="196"/>
                  </a:lnTo>
                  <a:lnTo>
                    <a:pt x="312" y="178"/>
                  </a:lnTo>
                  <a:lnTo>
                    <a:pt x="312" y="170"/>
                  </a:lnTo>
                  <a:lnTo>
                    <a:pt x="312" y="166"/>
                  </a:lnTo>
                  <a:lnTo>
                    <a:pt x="318" y="162"/>
                  </a:lnTo>
                  <a:lnTo>
                    <a:pt x="324" y="162"/>
                  </a:lnTo>
                  <a:lnTo>
                    <a:pt x="338" y="166"/>
                  </a:lnTo>
                  <a:lnTo>
                    <a:pt x="340" y="166"/>
                  </a:lnTo>
                  <a:lnTo>
                    <a:pt x="340" y="168"/>
                  </a:lnTo>
                  <a:lnTo>
                    <a:pt x="356" y="186"/>
                  </a:lnTo>
                  <a:lnTo>
                    <a:pt x="370" y="162"/>
                  </a:lnTo>
                  <a:lnTo>
                    <a:pt x="356" y="140"/>
                  </a:lnTo>
                  <a:lnTo>
                    <a:pt x="348" y="128"/>
                  </a:lnTo>
                  <a:lnTo>
                    <a:pt x="336" y="136"/>
                  </a:lnTo>
                  <a:lnTo>
                    <a:pt x="334" y="134"/>
                  </a:lnTo>
                  <a:lnTo>
                    <a:pt x="302" y="126"/>
                  </a:lnTo>
                  <a:lnTo>
                    <a:pt x="292" y="122"/>
                  </a:lnTo>
                  <a:lnTo>
                    <a:pt x="286" y="116"/>
                  </a:lnTo>
                  <a:lnTo>
                    <a:pt x="280" y="110"/>
                  </a:lnTo>
                  <a:lnTo>
                    <a:pt x="278" y="106"/>
                  </a:lnTo>
                  <a:lnTo>
                    <a:pt x="260" y="96"/>
                  </a:lnTo>
                  <a:lnTo>
                    <a:pt x="260" y="78"/>
                  </a:lnTo>
                  <a:lnTo>
                    <a:pt x="294" y="58"/>
                  </a:lnTo>
                  <a:lnTo>
                    <a:pt x="292" y="44"/>
                  </a:lnTo>
                  <a:lnTo>
                    <a:pt x="286" y="30"/>
                  </a:lnTo>
                  <a:lnTo>
                    <a:pt x="282" y="18"/>
                  </a:lnTo>
                  <a:lnTo>
                    <a:pt x="258" y="22"/>
                  </a:lnTo>
                  <a:lnTo>
                    <a:pt x="242" y="26"/>
                  </a:lnTo>
                  <a:lnTo>
                    <a:pt x="226" y="28"/>
                  </a:lnTo>
                  <a:lnTo>
                    <a:pt x="200" y="22"/>
                  </a:lnTo>
                  <a:lnTo>
                    <a:pt x="200" y="14"/>
                  </a:lnTo>
                  <a:lnTo>
                    <a:pt x="196" y="14"/>
                  </a:lnTo>
                  <a:lnTo>
                    <a:pt x="190" y="10"/>
                  </a:lnTo>
                  <a:lnTo>
                    <a:pt x="188" y="6"/>
                  </a:lnTo>
                  <a:lnTo>
                    <a:pt x="186" y="2"/>
                  </a:lnTo>
                  <a:lnTo>
                    <a:pt x="186" y="0"/>
                  </a:lnTo>
                  <a:lnTo>
                    <a:pt x="184" y="22"/>
                  </a:lnTo>
                  <a:lnTo>
                    <a:pt x="182" y="28"/>
                  </a:lnTo>
                  <a:lnTo>
                    <a:pt x="180" y="34"/>
                  </a:lnTo>
                  <a:lnTo>
                    <a:pt x="182" y="36"/>
                  </a:lnTo>
                  <a:lnTo>
                    <a:pt x="184" y="40"/>
                  </a:lnTo>
                  <a:lnTo>
                    <a:pt x="184" y="46"/>
                  </a:lnTo>
                  <a:lnTo>
                    <a:pt x="182" y="50"/>
                  </a:lnTo>
                  <a:lnTo>
                    <a:pt x="180" y="54"/>
                  </a:lnTo>
                  <a:lnTo>
                    <a:pt x="184" y="68"/>
                  </a:lnTo>
                  <a:lnTo>
                    <a:pt x="182" y="68"/>
                  </a:lnTo>
                  <a:lnTo>
                    <a:pt x="182" y="70"/>
                  </a:lnTo>
                  <a:lnTo>
                    <a:pt x="172" y="78"/>
                  </a:lnTo>
                  <a:lnTo>
                    <a:pt x="172" y="96"/>
                  </a:lnTo>
                  <a:lnTo>
                    <a:pt x="170" y="98"/>
                  </a:lnTo>
                  <a:lnTo>
                    <a:pt x="148" y="106"/>
                  </a:lnTo>
                  <a:lnTo>
                    <a:pt x="132" y="110"/>
                  </a:lnTo>
                  <a:lnTo>
                    <a:pt x="98" y="106"/>
                  </a:lnTo>
                  <a:lnTo>
                    <a:pt x="82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9" name="台湾"/>
            <p:cNvSpPr>
              <a:spLocks/>
            </p:cNvSpPr>
            <p:nvPr/>
          </p:nvSpPr>
          <p:spPr bwMode="auto">
            <a:xfrm>
              <a:off x="6754813" y="4803775"/>
              <a:ext cx="193675" cy="468313"/>
            </a:xfrm>
            <a:custGeom>
              <a:avLst/>
              <a:gdLst>
                <a:gd name="T0" fmla="*/ 2147483646 w 106"/>
                <a:gd name="T1" fmla="*/ 0 h 256"/>
                <a:gd name="T2" fmla="*/ 2147483646 w 106"/>
                <a:gd name="T3" fmla="*/ 0 h 256"/>
                <a:gd name="T4" fmla="*/ 2147483646 w 106"/>
                <a:gd name="T5" fmla="*/ 2147483646 h 256"/>
                <a:gd name="T6" fmla="*/ 2147483646 w 106"/>
                <a:gd name="T7" fmla="*/ 2147483646 h 256"/>
                <a:gd name="T8" fmla="*/ 2147483646 w 106"/>
                <a:gd name="T9" fmla="*/ 2147483646 h 256"/>
                <a:gd name="T10" fmla="*/ 2147483646 w 106"/>
                <a:gd name="T11" fmla="*/ 2147483646 h 256"/>
                <a:gd name="T12" fmla="*/ 2147483646 w 106"/>
                <a:gd name="T13" fmla="*/ 2147483646 h 256"/>
                <a:gd name="T14" fmla="*/ 2147483646 w 106"/>
                <a:gd name="T15" fmla="*/ 2147483646 h 256"/>
                <a:gd name="T16" fmla="*/ 2147483646 w 106"/>
                <a:gd name="T17" fmla="*/ 2147483646 h 256"/>
                <a:gd name="T18" fmla="*/ 0 w 106"/>
                <a:gd name="T19" fmla="*/ 2147483646 h 256"/>
                <a:gd name="T20" fmla="*/ 2147483646 w 106"/>
                <a:gd name="T21" fmla="*/ 2147483646 h 256"/>
                <a:gd name="T22" fmla="*/ 2147483646 w 106"/>
                <a:gd name="T23" fmla="*/ 2147483646 h 256"/>
                <a:gd name="T24" fmla="*/ 2147483646 w 106"/>
                <a:gd name="T25" fmla="*/ 2147483646 h 256"/>
                <a:gd name="T26" fmla="*/ 2147483646 w 106"/>
                <a:gd name="T27" fmla="*/ 2147483646 h 256"/>
                <a:gd name="T28" fmla="*/ 2147483646 w 106"/>
                <a:gd name="T29" fmla="*/ 2147483646 h 256"/>
                <a:gd name="T30" fmla="*/ 2147483646 w 106"/>
                <a:gd name="T31" fmla="*/ 2147483646 h 256"/>
                <a:gd name="T32" fmla="*/ 2147483646 w 106"/>
                <a:gd name="T33" fmla="*/ 2147483646 h 256"/>
                <a:gd name="T34" fmla="*/ 2147483646 w 106"/>
                <a:gd name="T35" fmla="*/ 2147483646 h 256"/>
                <a:gd name="T36" fmla="*/ 2147483646 w 106"/>
                <a:gd name="T37" fmla="*/ 2147483646 h 256"/>
                <a:gd name="T38" fmla="*/ 2147483646 w 106"/>
                <a:gd name="T39" fmla="*/ 2147483646 h 256"/>
                <a:gd name="T40" fmla="*/ 2147483646 w 106"/>
                <a:gd name="T41" fmla="*/ 2147483646 h 256"/>
                <a:gd name="T42" fmla="*/ 2147483646 w 106"/>
                <a:gd name="T43" fmla="*/ 2147483646 h 256"/>
                <a:gd name="T44" fmla="*/ 2147483646 w 106"/>
                <a:gd name="T45" fmla="*/ 2147483646 h 256"/>
                <a:gd name="T46" fmla="*/ 2147483646 w 106"/>
                <a:gd name="T47" fmla="*/ 2147483646 h 256"/>
                <a:gd name="T48" fmla="*/ 2147483646 w 106"/>
                <a:gd name="T49" fmla="*/ 2147483646 h 256"/>
                <a:gd name="T50" fmla="*/ 2147483646 w 106"/>
                <a:gd name="T51" fmla="*/ 2147483646 h 256"/>
                <a:gd name="T52" fmla="*/ 2147483646 w 106"/>
                <a:gd name="T53" fmla="*/ 2147483646 h 256"/>
                <a:gd name="T54" fmla="*/ 2147483646 w 106"/>
                <a:gd name="T55" fmla="*/ 2147483646 h 256"/>
                <a:gd name="T56" fmla="*/ 2147483646 w 106"/>
                <a:gd name="T57" fmla="*/ 2147483646 h 256"/>
                <a:gd name="T58" fmla="*/ 2147483646 w 106"/>
                <a:gd name="T59" fmla="*/ 2147483646 h 256"/>
                <a:gd name="T60" fmla="*/ 2147483646 w 106"/>
                <a:gd name="T61" fmla="*/ 2147483646 h 256"/>
                <a:gd name="T62" fmla="*/ 2147483646 w 106"/>
                <a:gd name="T63" fmla="*/ 2147483646 h 256"/>
                <a:gd name="T64" fmla="*/ 2147483646 w 106"/>
                <a:gd name="T65" fmla="*/ 2147483646 h 256"/>
                <a:gd name="T66" fmla="*/ 2147483646 w 106"/>
                <a:gd name="T67" fmla="*/ 2147483646 h 256"/>
                <a:gd name="T68" fmla="*/ 2147483646 w 106"/>
                <a:gd name="T69" fmla="*/ 2147483646 h 256"/>
                <a:gd name="T70" fmla="*/ 2147483646 w 106"/>
                <a:gd name="T71" fmla="*/ 2147483646 h 256"/>
                <a:gd name="T72" fmla="*/ 2147483646 w 106"/>
                <a:gd name="T73" fmla="*/ 2147483646 h 256"/>
                <a:gd name="T74" fmla="*/ 2147483646 w 106"/>
                <a:gd name="T75" fmla="*/ 2147483646 h 256"/>
                <a:gd name="T76" fmla="*/ 2147483646 w 106"/>
                <a:gd name="T77" fmla="*/ 2147483646 h 256"/>
                <a:gd name="T78" fmla="*/ 2147483646 w 106"/>
                <a:gd name="T79" fmla="*/ 2147483646 h 256"/>
                <a:gd name="T80" fmla="*/ 2147483646 w 106"/>
                <a:gd name="T81" fmla="*/ 2147483646 h 256"/>
                <a:gd name="T82" fmla="*/ 2147483646 w 106"/>
                <a:gd name="T83" fmla="*/ 2147483646 h 256"/>
                <a:gd name="T84" fmla="*/ 2147483646 w 106"/>
                <a:gd name="T85" fmla="*/ 2147483646 h 256"/>
                <a:gd name="T86" fmla="*/ 2147483646 w 106"/>
                <a:gd name="T87" fmla="*/ 2147483646 h 256"/>
                <a:gd name="T88" fmla="*/ 2147483646 w 106"/>
                <a:gd name="T89" fmla="*/ 0 h 2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06" h="256">
                  <a:moveTo>
                    <a:pt x="80" y="0"/>
                  </a:moveTo>
                  <a:lnTo>
                    <a:pt x="80" y="0"/>
                  </a:lnTo>
                  <a:lnTo>
                    <a:pt x="62" y="14"/>
                  </a:lnTo>
                  <a:lnTo>
                    <a:pt x="46" y="32"/>
                  </a:lnTo>
                  <a:lnTo>
                    <a:pt x="34" y="50"/>
                  </a:lnTo>
                  <a:lnTo>
                    <a:pt x="24" y="70"/>
                  </a:lnTo>
                  <a:lnTo>
                    <a:pt x="10" y="98"/>
                  </a:lnTo>
                  <a:lnTo>
                    <a:pt x="4" y="104"/>
                  </a:lnTo>
                  <a:lnTo>
                    <a:pt x="0" y="108"/>
                  </a:lnTo>
                  <a:lnTo>
                    <a:pt x="6" y="152"/>
                  </a:lnTo>
                  <a:lnTo>
                    <a:pt x="6" y="154"/>
                  </a:lnTo>
                  <a:lnTo>
                    <a:pt x="2" y="184"/>
                  </a:lnTo>
                  <a:lnTo>
                    <a:pt x="2" y="196"/>
                  </a:lnTo>
                  <a:lnTo>
                    <a:pt x="2" y="200"/>
                  </a:lnTo>
                  <a:lnTo>
                    <a:pt x="4" y="202"/>
                  </a:lnTo>
                  <a:lnTo>
                    <a:pt x="36" y="224"/>
                  </a:lnTo>
                  <a:lnTo>
                    <a:pt x="38" y="224"/>
                  </a:lnTo>
                  <a:lnTo>
                    <a:pt x="38" y="226"/>
                  </a:lnTo>
                  <a:lnTo>
                    <a:pt x="42" y="236"/>
                  </a:lnTo>
                  <a:lnTo>
                    <a:pt x="50" y="248"/>
                  </a:lnTo>
                  <a:lnTo>
                    <a:pt x="56" y="252"/>
                  </a:lnTo>
                  <a:lnTo>
                    <a:pt x="62" y="256"/>
                  </a:lnTo>
                  <a:lnTo>
                    <a:pt x="66" y="204"/>
                  </a:lnTo>
                  <a:lnTo>
                    <a:pt x="66" y="202"/>
                  </a:lnTo>
                  <a:lnTo>
                    <a:pt x="90" y="146"/>
                  </a:lnTo>
                  <a:lnTo>
                    <a:pt x="98" y="80"/>
                  </a:lnTo>
                  <a:lnTo>
                    <a:pt x="98" y="78"/>
                  </a:lnTo>
                  <a:lnTo>
                    <a:pt x="106" y="60"/>
                  </a:lnTo>
                  <a:lnTo>
                    <a:pt x="100" y="44"/>
                  </a:lnTo>
                  <a:lnTo>
                    <a:pt x="98" y="44"/>
                  </a:lnTo>
                  <a:lnTo>
                    <a:pt x="98" y="24"/>
                  </a:lnTo>
                  <a:lnTo>
                    <a:pt x="98" y="22"/>
                  </a:lnTo>
                  <a:lnTo>
                    <a:pt x="102" y="16"/>
                  </a:lnTo>
                  <a:lnTo>
                    <a:pt x="106" y="12"/>
                  </a:ln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0" name="海南"/>
            <p:cNvSpPr>
              <a:spLocks/>
            </p:cNvSpPr>
            <p:nvPr/>
          </p:nvSpPr>
          <p:spPr bwMode="auto">
            <a:xfrm>
              <a:off x="5330825" y="5634038"/>
              <a:ext cx="292100" cy="255587"/>
            </a:xfrm>
            <a:custGeom>
              <a:avLst/>
              <a:gdLst>
                <a:gd name="T0" fmla="*/ 2147483646 w 160"/>
                <a:gd name="T1" fmla="*/ 2147483646 h 140"/>
                <a:gd name="T2" fmla="*/ 2147483646 w 160"/>
                <a:gd name="T3" fmla="*/ 2147483646 h 140"/>
                <a:gd name="T4" fmla="*/ 2147483646 w 160"/>
                <a:gd name="T5" fmla="*/ 2147483646 h 140"/>
                <a:gd name="T6" fmla="*/ 2147483646 w 160"/>
                <a:gd name="T7" fmla="*/ 2147483646 h 140"/>
                <a:gd name="T8" fmla="*/ 2147483646 w 160"/>
                <a:gd name="T9" fmla="*/ 2147483646 h 140"/>
                <a:gd name="T10" fmla="*/ 2147483646 w 160"/>
                <a:gd name="T11" fmla="*/ 2147483646 h 140"/>
                <a:gd name="T12" fmla="*/ 2147483646 w 160"/>
                <a:gd name="T13" fmla="*/ 2147483646 h 140"/>
                <a:gd name="T14" fmla="*/ 2147483646 w 160"/>
                <a:gd name="T15" fmla="*/ 2147483646 h 140"/>
                <a:gd name="T16" fmla="*/ 2147483646 w 160"/>
                <a:gd name="T17" fmla="*/ 2147483646 h 140"/>
                <a:gd name="T18" fmla="*/ 2147483646 w 160"/>
                <a:gd name="T19" fmla="*/ 2147483646 h 140"/>
                <a:gd name="T20" fmla="*/ 2147483646 w 160"/>
                <a:gd name="T21" fmla="*/ 2147483646 h 140"/>
                <a:gd name="T22" fmla="*/ 2147483646 w 160"/>
                <a:gd name="T23" fmla="*/ 2147483646 h 140"/>
                <a:gd name="T24" fmla="*/ 2147483646 w 160"/>
                <a:gd name="T25" fmla="*/ 2147483646 h 140"/>
                <a:gd name="T26" fmla="*/ 0 w 160"/>
                <a:gd name="T27" fmla="*/ 2147483646 h 140"/>
                <a:gd name="T28" fmla="*/ 2147483646 w 160"/>
                <a:gd name="T29" fmla="*/ 2147483646 h 140"/>
                <a:gd name="T30" fmla="*/ 2147483646 w 160"/>
                <a:gd name="T31" fmla="*/ 2147483646 h 140"/>
                <a:gd name="T32" fmla="*/ 2147483646 w 160"/>
                <a:gd name="T33" fmla="*/ 2147483646 h 140"/>
                <a:gd name="T34" fmla="*/ 2147483646 w 160"/>
                <a:gd name="T35" fmla="*/ 2147483646 h 140"/>
                <a:gd name="T36" fmla="*/ 2147483646 w 160"/>
                <a:gd name="T37" fmla="*/ 2147483646 h 140"/>
                <a:gd name="T38" fmla="*/ 2147483646 w 160"/>
                <a:gd name="T39" fmla="*/ 2147483646 h 140"/>
                <a:gd name="T40" fmla="*/ 2147483646 w 160"/>
                <a:gd name="T41" fmla="*/ 2147483646 h 140"/>
                <a:gd name="T42" fmla="*/ 2147483646 w 160"/>
                <a:gd name="T43" fmla="*/ 2147483646 h 140"/>
                <a:gd name="T44" fmla="*/ 2147483646 w 160"/>
                <a:gd name="T45" fmla="*/ 2147483646 h 140"/>
                <a:gd name="T46" fmla="*/ 2147483646 w 160"/>
                <a:gd name="T47" fmla="*/ 2147483646 h 140"/>
                <a:gd name="T48" fmla="*/ 2147483646 w 160"/>
                <a:gd name="T49" fmla="*/ 2147483646 h 140"/>
                <a:gd name="T50" fmla="*/ 2147483646 w 160"/>
                <a:gd name="T51" fmla="*/ 2147483646 h 140"/>
                <a:gd name="T52" fmla="*/ 2147483646 w 160"/>
                <a:gd name="T53" fmla="*/ 2147483646 h 140"/>
                <a:gd name="T54" fmla="*/ 2147483646 w 160"/>
                <a:gd name="T55" fmla="*/ 2147483646 h 140"/>
                <a:gd name="T56" fmla="*/ 2147483646 w 160"/>
                <a:gd name="T57" fmla="*/ 2147483646 h 140"/>
                <a:gd name="T58" fmla="*/ 2147483646 w 160"/>
                <a:gd name="T59" fmla="*/ 2147483646 h 140"/>
                <a:gd name="T60" fmla="*/ 2147483646 w 160"/>
                <a:gd name="T61" fmla="*/ 2147483646 h 140"/>
                <a:gd name="T62" fmla="*/ 2147483646 w 160"/>
                <a:gd name="T63" fmla="*/ 2147483646 h 140"/>
                <a:gd name="T64" fmla="*/ 2147483646 w 160"/>
                <a:gd name="T65" fmla="*/ 2147483646 h 140"/>
                <a:gd name="T66" fmla="*/ 2147483646 w 160"/>
                <a:gd name="T67" fmla="*/ 2147483646 h 140"/>
                <a:gd name="T68" fmla="*/ 2147483646 w 160"/>
                <a:gd name="T69" fmla="*/ 2147483646 h 140"/>
                <a:gd name="T70" fmla="*/ 2147483646 w 160"/>
                <a:gd name="T71" fmla="*/ 2147483646 h 140"/>
                <a:gd name="T72" fmla="*/ 2147483646 w 160"/>
                <a:gd name="T73" fmla="*/ 2147483646 h 140"/>
                <a:gd name="T74" fmla="*/ 2147483646 w 160"/>
                <a:gd name="T75" fmla="*/ 2147483646 h 140"/>
                <a:gd name="T76" fmla="*/ 2147483646 w 160"/>
                <a:gd name="T77" fmla="*/ 2147483646 h 140"/>
                <a:gd name="T78" fmla="*/ 2147483646 w 160"/>
                <a:gd name="T79" fmla="*/ 2147483646 h 140"/>
                <a:gd name="T80" fmla="*/ 2147483646 w 160"/>
                <a:gd name="T81" fmla="*/ 2147483646 h 140"/>
                <a:gd name="T82" fmla="*/ 2147483646 w 160"/>
                <a:gd name="T83" fmla="*/ 0 h 140"/>
                <a:gd name="T84" fmla="*/ 2147483646 w 160"/>
                <a:gd name="T85" fmla="*/ 2147483646 h 140"/>
                <a:gd name="T86" fmla="*/ 2147483646 w 160"/>
                <a:gd name="T87" fmla="*/ 2147483646 h 140"/>
                <a:gd name="T88" fmla="*/ 2147483646 w 160"/>
                <a:gd name="T89" fmla="*/ 2147483646 h 140"/>
                <a:gd name="T90" fmla="*/ 2147483646 w 160"/>
                <a:gd name="T91" fmla="*/ 2147483646 h 140"/>
                <a:gd name="T92" fmla="*/ 2147483646 w 160"/>
                <a:gd name="T93" fmla="*/ 2147483646 h 140"/>
                <a:gd name="T94" fmla="*/ 2147483646 w 160"/>
                <a:gd name="T95" fmla="*/ 2147483646 h 1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60" h="140">
                  <a:moveTo>
                    <a:pt x="72" y="14"/>
                  </a:moveTo>
                  <a:lnTo>
                    <a:pt x="70" y="18"/>
                  </a:lnTo>
                  <a:lnTo>
                    <a:pt x="68" y="20"/>
                  </a:lnTo>
                  <a:lnTo>
                    <a:pt x="36" y="28"/>
                  </a:lnTo>
                  <a:lnTo>
                    <a:pt x="38" y="32"/>
                  </a:lnTo>
                  <a:lnTo>
                    <a:pt x="48" y="44"/>
                  </a:lnTo>
                  <a:lnTo>
                    <a:pt x="44" y="46"/>
                  </a:lnTo>
                  <a:lnTo>
                    <a:pt x="30" y="54"/>
                  </a:lnTo>
                  <a:lnTo>
                    <a:pt x="6" y="72"/>
                  </a:lnTo>
                  <a:lnTo>
                    <a:pt x="2" y="80"/>
                  </a:lnTo>
                  <a:lnTo>
                    <a:pt x="0" y="92"/>
                  </a:lnTo>
                  <a:lnTo>
                    <a:pt x="4" y="108"/>
                  </a:lnTo>
                  <a:lnTo>
                    <a:pt x="10" y="126"/>
                  </a:lnTo>
                  <a:lnTo>
                    <a:pt x="34" y="128"/>
                  </a:lnTo>
                  <a:lnTo>
                    <a:pt x="36" y="128"/>
                  </a:lnTo>
                  <a:lnTo>
                    <a:pt x="60" y="140"/>
                  </a:lnTo>
                  <a:lnTo>
                    <a:pt x="86" y="136"/>
                  </a:lnTo>
                  <a:lnTo>
                    <a:pt x="94" y="132"/>
                  </a:lnTo>
                  <a:lnTo>
                    <a:pt x="102" y="126"/>
                  </a:lnTo>
                  <a:lnTo>
                    <a:pt x="112" y="118"/>
                  </a:lnTo>
                  <a:lnTo>
                    <a:pt x="122" y="106"/>
                  </a:lnTo>
                  <a:lnTo>
                    <a:pt x="124" y="106"/>
                  </a:lnTo>
                  <a:lnTo>
                    <a:pt x="126" y="104"/>
                  </a:lnTo>
                  <a:lnTo>
                    <a:pt x="136" y="100"/>
                  </a:lnTo>
                  <a:lnTo>
                    <a:pt x="134" y="66"/>
                  </a:lnTo>
                  <a:lnTo>
                    <a:pt x="148" y="44"/>
                  </a:lnTo>
                  <a:lnTo>
                    <a:pt x="160" y="34"/>
                  </a:lnTo>
                  <a:lnTo>
                    <a:pt x="160" y="22"/>
                  </a:lnTo>
                  <a:lnTo>
                    <a:pt x="158" y="14"/>
                  </a:lnTo>
                  <a:lnTo>
                    <a:pt x="156" y="10"/>
                  </a:lnTo>
                  <a:lnTo>
                    <a:pt x="152" y="2"/>
                  </a:lnTo>
                  <a:lnTo>
                    <a:pt x="146" y="0"/>
                  </a:lnTo>
                  <a:lnTo>
                    <a:pt x="146" y="12"/>
                  </a:lnTo>
                  <a:lnTo>
                    <a:pt x="126" y="8"/>
                  </a:lnTo>
                  <a:lnTo>
                    <a:pt x="116" y="14"/>
                  </a:lnTo>
                  <a:lnTo>
                    <a:pt x="114" y="14"/>
                  </a:lnTo>
                  <a:lnTo>
                    <a:pt x="7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E1C82B98-4A9F-431E-B77E-0F72BAD88AE9}"/>
              </a:ext>
            </a:extLst>
          </p:cNvPr>
          <p:cNvSpPr/>
          <p:nvPr/>
        </p:nvSpPr>
        <p:spPr>
          <a:xfrm>
            <a:off x="9604112" y="2924726"/>
            <a:ext cx="1005403" cy="58477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9FF23D93-D5F5-4306-B684-70CB263236C3}"/>
              </a:ext>
            </a:extLst>
          </p:cNvPr>
          <p:cNvSpPr/>
          <p:nvPr/>
        </p:nvSpPr>
        <p:spPr>
          <a:xfrm>
            <a:off x="9549707" y="3583543"/>
            <a:ext cx="1005403" cy="58477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香港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78FF2F8-5056-46D7-ADCD-905C5FABBF47}"/>
              </a:ext>
            </a:extLst>
          </p:cNvPr>
          <p:cNvSpPr/>
          <p:nvPr/>
        </p:nvSpPr>
        <p:spPr>
          <a:xfrm>
            <a:off x="4516870" y="2350745"/>
            <a:ext cx="1005403" cy="58477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伦敦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C4DA035E-76EF-4BE5-95EA-061DA860737C}"/>
              </a:ext>
            </a:extLst>
          </p:cNvPr>
          <p:cNvSpPr/>
          <p:nvPr/>
        </p:nvSpPr>
        <p:spPr>
          <a:xfrm>
            <a:off x="2896086" y="2746366"/>
            <a:ext cx="1005403" cy="58477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纽约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A2C77B3F-623F-43DA-8376-8BF115F1D947}"/>
              </a:ext>
            </a:extLst>
          </p:cNvPr>
          <p:cNvSpPr/>
          <p:nvPr/>
        </p:nvSpPr>
        <p:spPr>
          <a:xfrm>
            <a:off x="10692765" y="2617267"/>
            <a:ext cx="1005403" cy="58477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东京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7B38424D-7B5B-40BA-BEAD-229B4DC00F30}"/>
              </a:ext>
            </a:extLst>
          </p:cNvPr>
          <p:cNvSpPr/>
          <p:nvPr/>
        </p:nvSpPr>
        <p:spPr>
          <a:xfrm>
            <a:off x="5529981" y="1789723"/>
            <a:ext cx="1415773" cy="584775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鹿特丹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995A8A94-6C5D-49CC-87CF-4323A37CEF32}"/>
              </a:ext>
            </a:extLst>
          </p:cNvPr>
          <p:cNvSpPr/>
          <p:nvPr/>
        </p:nvSpPr>
        <p:spPr>
          <a:xfrm>
            <a:off x="7636102" y="3881029"/>
            <a:ext cx="1793933" cy="584775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新加坡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179B39E-AC34-4CB0-B4E7-088E078EFF6C}"/>
              </a:ext>
            </a:extLst>
          </p:cNvPr>
          <p:cNvGrpSpPr/>
          <p:nvPr/>
        </p:nvGrpSpPr>
        <p:grpSpPr>
          <a:xfrm>
            <a:off x="-1105594" y="4644786"/>
            <a:ext cx="13741391" cy="4022811"/>
            <a:chOff x="-1105594" y="4644786"/>
            <a:chExt cx="13741391" cy="4022811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F15DA9E-F27B-44E1-81AF-A933AD67B381}"/>
                </a:ext>
              </a:extLst>
            </p:cNvPr>
            <p:cNvSpPr/>
            <p:nvPr/>
          </p:nvSpPr>
          <p:spPr>
            <a:xfrm>
              <a:off x="-1105594" y="4707157"/>
              <a:ext cx="13741391" cy="396044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CABAF745-DEA8-4377-818D-E8DC9FABC78F}"/>
                </a:ext>
              </a:extLst>
            </p:cNvPr>
            <p:cNvSpPr/>
            <p:nvPr/>
          </p:nvSpPr>
          <p:spPr>
            <a:xfrm>
              <a:off x="2540386" y="4644786"/>
              <a:ext cx="7109639" cy="165641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6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世界的主要港口，都是经济中心，</a:t>
              </a:r>
              <a:endParaRPr lang="en-US" altLang="zh-CN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36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也是法律服务中心。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:\Missions\ppt\香港大律师公会讲话\南沙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04"/>
            <a:ext cx="7967851" cy="686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8120845" y="3789040"/>
            <a:ext cx="396257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zh-CN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南沙</a:t>
            </a:r>
            <a:endParaRPr lang="en-US" altLang="zh-C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大湾区的心脏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一带一路的重要枢纽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78782" y="4149080"/>
            <a:ext cx="3267909" cy="150810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CN" alt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国际一流湾区</a:t>
            </a:r>
            <a:endParaRPr lang="en-US" altLang="zh-CN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CN" alt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世界级城市群</a:t>
            </a:r>
            <a:endParaRPr lang="en-US" altLang="zh-CN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782843-BAE5-4C92-8E18-19DD16B2B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523" y="0"/>
            <a:ext cx="4238889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-924660" y="1697648"/>
            <a:ext cx="13741391" cy="3960440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14"/>
          <p:cNvSpPr>
            <a:spLocks noChangeArrowheads="1"/>
          </p:cNvSpPr>
          <p:nvPr/>
        </p:nvSpPr>
        <p:spPr bwMode="auto">
          <a:xfrm>
            <a:off x="3577037" y="611941"/>
            <a:ext cx="4862797" cy="6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84" tIns="60943" rIns="121884" bIns="60943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中国南沙国际仲裁中心</a:t>
            </a:r>
            <a:endParaRPr lang="zh-CN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矩形 7"/>
          <p:cNvSpPr>
            <a:spLocks noChangeArrowheads="1"/>
          </p:cNvSpPr>
          <p:nvPr/>
        </p:nvSpPr>
        <p:spPr bwMode="auto">
          <a:xfrm>
            <a:off x="-1393626" y="5661248"/>
            <a:ext cx="14545616" cy="12003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共建、共治、共享</a:t>
            </a: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 rot="18000000">
            <a:off x="3947411" y="1782289"/>
            <a:ext cx="2035920" cy="2035655"/>
            <a:chOff x="3246664" y="1107657"/>
            <a:chExt cx="2468336" cy="2468336"/>
          </a:xfrm>
        </p:grpSpPr>
        <p:sp>
          <p:nvSpPr>
            <p:cNvPr id="35" name="空心弧 34"/>
            <p:cNvSpPr/>
            <p:nvPr/>
          </p:nvSpPr>
          <p:spPr>
            <a:xfrm rot="10800000">
              <a:off x="3246664" y="1107657"/>
              <a:ext cx="2468336" cy="2468336"/>
            </a:xfrm>
            <a:prstGeom prst="blockArc">
              <a:avLst>
                <a:gd name="adj1" fmla="val 8499557"/>
                <a:gd name="adj2" fmla="val 18375636"/>
                <a:gd name="adj3" fmla="val 0"/>
              </a:avLst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0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空心弧 35"/>
            <p:cNvSpPr/>
            <p:nvPr/>
          </p:nvSpPr>
          <p:spPr>
            <a:xfrm>
              <a:off x="3246664" y="1107657"/>
              <a:ext cx="2468336" cy="2468336"/>
            </a:xfrm>
            <a:prstGeom prst="blockArc">
              <a:avLst>
                <a:gd name="adj1" fmla="val 7964333"/>
                <a:gd name="adj2" fmla="val 18958571"/>
                <a:gd name="adj3" fmla="val 0"/>
              </a:avLst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05"/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3978622" y="2540445"/>
            <a:ext cx="1918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05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香港仲裁</a:t>
            </a:r>
            <a:endParaRPr lang="en-US" altLang="zh-CN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 rot="18000000">
            <a:off x="5963636" y="1782289"/>
            <a:ext cx="2035920" cy="2035655"/>
            <a:chOff x="3246664" y="1107657"/>
            <a:chExt cx="2468336" cy="2468336"/>
          </a:xfrm>
        </p:grpSpPr>
        <p:sp>
          <p:nvSpPr>
            <p:cNvPr id="39" name="空心弧 38"/>
            <p:cNvSpPr/>
            <p:nvPr/>
          </p:nvSpPr>
          <p:spPr>
            <a:xfrm rot="10800000">
              <a:off x="3246664" y="1107657"/>
              <a:ext cx="2468336" cy="2468336"/>
            </a:xfrm>
            <a:prstGeom prst="blockArc">
              <a:avLst>
                <a:gd name="adj1" fmla="val 8499557"/>
                <a:gd name="adj2" fmla="val 18375636"/>
                <a:gd name="adj3" fmla="val 0"/>
              </a:avLst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0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空心弧 39"/>
            <p:cNvSpPr/>
            <p:nvPr/>
          </p:nvSpPr>
          <p:spPr>
            <a:xfrm>
              <a:off x="3246664" y="1107657"/>
              <a:ext cx="2468336" cy="2468336"/>
            </a:xfrm>
            <a:prstGeom prst="blockArc">
              <a:avLst>
                <a:gd name="adj1" fmla="val 7964333"/>
                <a:gd name="adj2" fmla="val 18958571"/>
                <a:gd name="adj3" fmla="val 0"/>
              </a:avLst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05"/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5994847" y="2540445"/>
            <a:ext cx="1918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05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澳门仲裁</a:t>
            </a:r>
            <a:endParaRPr lang="en-US" altLang="zh-CN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 rot="18000000">
            <a:off x="4955524" y="3540959"/>
            <a:ext cx="2035920" cy="2035655"/>
            <a:chOff x="3246664" y="1107657"/>
            <a:chExt cx="2468336" cy="2468336"/>
          </a:xfrm>
        </p:grpSpPr>
        <p:sp>
          <p:nvSpPr>
            <p:cNvPr id="43" name="空心弧 42"/>
            <p:cNvSpPr/>
            <p:nvPr/>
          </p:nvSpPr>
          <p:spPr>
            <a:xfrm rot="10800000">
              <a:off x="3246664" y="1107657"/>
              <a:ext cx="2468336" cy="2468336"/>
            </a:xfrm>
            <a:prstGeom prst="blockArc">
              <a:avLst>
                <a:gd name="adj1" fmla="val 8499557"/>
                <a:gd name="adj2" fmla="val 18375636"/>
                <a:gd name="adj3" fmla="val 0"/>
              </a:avLst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0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空心弧 43"/>
            <p:cNvSpPr/>
            <p:nvPr/>
          </p:nvSpPr>
          <p:spPr>
            <a:xfrm>
              <a:off x="3246664" y="1107657"/>
              <a:ext cx="2468336" cy="2468336"/>
            </a:xfrm>
            <a:prstGeom prst="blockArc">
              <a:avLst>
                <a:gd name="adj1" fmla="val 7964333"/>
                <a:gd name="adj2" fmla="val 18958571"/>
                <a:gd name="adj3" fmla="val 0"/>
              </a:avLst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05"/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4986735" y="4299111"/>
            <a:ext cx="1918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05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广州仲裁</a:t>
            </a:r>
            <a:endParaRPr lang="en-US" altLang="zh-CN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05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48000000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1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48000000"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1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48000000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0" grpId="0"/>
      <p:bldP spid="33" grpId="0"/>
      <p:bldP spid="37" grpId="0"/>
      <p:bldP spid="41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4"/>
          <p:cNvSpPr>
            <a:spLocks noChangeArrowheads="1"/>
          </p:cNvSpPr>
          <p:nvPr/>
        </p:nvSpPr>
        <p:spPr bwMode="auto">
          <a:xfrm>
            <a:off x="8465575" y="371504"/>
            <a:ext cx="246213" cy="6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84" tIns="60943" rIns="121884" bIns="60943">
            <a:spAutoFit/>
          </a:bodyPr>
          <a:lstStyle/>
          <a:p>
            <a:endParaRPr lang="zh-CN" altLang="zh-CN" sz="3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-313506" y="726103"/>
            <a:ext cx="12889432" cy="133962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/>
        </p:spPr>
        <p:txBody>
          <a:bodyPr wrap="square" lIns="121884" tIns="60943" rIns="121884" bIns="6094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构建推动经济高质量发展体制机制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走在全国前列</a:t>
            </a:r>
            <a:endParaRPr lang="zh-CN" altLang="zh-C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4"/>
          <p:cNvSpPr>
            <a:spLocks noChangeArrowheads="1"/>
          </p:cNvSpPr>
          <p:nvPr/>
        </p:nvSpPr>
        <p:spPr bwMode="auto">
          <a:xfrm>
            <a:off x="6743278" y="2660692"/>
            <a:ext cx="1930149" cy="98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81" tIns="60941" rIns="121881" bIns="60941">
            <a:spAutoFit/>
          </a:bodyPr>
          <a:lstStyle/>
          <a:p>
            <a:pPr algn="ctr"/>
            <a:r>
              <a:rPr lang="zh-CN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理事会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决策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权</a:t>
            </a:r>
          </a:p>
        </p:txBody>
      </p:sp>
      <p:sp>
        <p:nvSpPr>
          <p:cNvPr id="18" name="矩形 5"/>
          <p:cNvSpPr>
            <a:spLocks noChangeArrowheads="1"/>
          </p:cNvSpPr>
          <p:nvPr/>
        </p:nvSpPr>
        <p:spPr bwMode="auto">
          <a:xfrm>
            <a:off x="7879894" y="4532365"/>
            <a:ext cx="2031736" cy="98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81" tIns="60941" rIns="121881" bIns="60941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仲裁庭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裁决权</a:t>
            </a:r>
          </a:p>
        </p:txBody>
      </p:sp>
      <p:sp>
        <p:nvSpPr>
          <p:cNvPr id="19" name="矩形 6"/>
          <p:cNvSpPr>
            <a:spLocks noChangeArrowheads="1"/>
          </p:cNvSpPr>
          <p:nvPr/>
        </p:nvSpPr>
        <p:spPr bwMode="auto">
          <a:xfrm>
            <a:off x="8989593" y="2660688"/>
            <a:ext cx="1930149" cy="98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81" tIns="60941" rIns="121881" bIns="60941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监事</a:t>
            </a:r>
            <a:r>
              <a:rPr lang="zh-CN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会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监督权</a:t>
            </a: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 rot="3388571">
            <a:off x="8497194" y="3335831"/>
            <a:ext cx="833935" cy="682331"/>
          </a:xfrm>
          <a:prstGeom prst="triangle">
            <a:avLst>
              <a:gd name="adj" fmla="val 50000"/>
            </a:avLst>
          </a:prstGeom>
          <a:solidFill>
            <a:srgbClr val="33996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81" tIns="60941" rIns="121881" bIns="60941" anchor="ctr"/>
          <a:lstStyle/>
          <a:p>
            <a:pPr eaLnBrk="0" hangingPunct="0">
              <a:spcBef>
                <a:spcPct val="50000"/>
              </a:spcBef>
              <a:buFont typeface="Verdana" pitchFamily="34" charset="0"/>
              <a:buNone/>
            </a:pPr>
            <a:endParaRPr lang="zh-CN" altLang="en-US" sz="3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755756" y="2132856"/>
            <a:ext cx="1987291" cy="2000251"/>
          </a:xfrm>
          <a:prstGeom prst="ellipse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1" tIns="60941" rIns="121881" bIns="60941" anchor="ctr"/>
          <a:lstStyle/>
          <a:p>
            <a:pPr algn="ctr">
              <a:defRPr/>
            </a:pPr>
            <a:endParaRPr lang="zh-CN" altLang="en-US" sz="12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854489" y="4021037"/>
            <a:ext cx="1987292" cy="2000251"/>
          </a:xfrm>
          <a:prstGeom prst="ellipse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1" tIns="60941" rIns="121881" bIns="60941" anchor="ctr"/>
          <a:lstStyle/>
          <a:p>
            <a:pPr algn="ctr">
              <a:defRPr/>
            </a:pPr>
            <a:endParaRPr lang="zh-CN" altLang="en-US" sz="12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932440" y="2132856"/>
            <a:ext cx="1987292" cy="2000249"/>
          </a:xfrm>
          <a:prstGeom prst="ellipse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1" tIns="60941" rIns="121881" bIns="60941" anchor="ctr"/>
          <a:lstStyle/>
          <a:p>
            <a:pPr algn="ctr">
              <a:defRPr/>
            </a:pPr>
            <a:endParaRPr lang="zh-CN" altLang="en-US" sz="12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220106912"/>
              </p:ext>
            </p:extLst>
          </p:nvPr>
        </p:nvGraphicFramePr>
        <p:xfrm>
          <a:off x="118542" y="1688637"/>
          <a:ext cx="6264696" cy="4332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66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380562" y="428650"/>
            <a:ext cx="628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传统的、个体化的航运与仲裁</a:t>
            </a:r>
          </a:p>
        </p:txBody>
      </p:sp>
      <p:pic>
        <p:nvPicPr>
          <p:cNvPr id="3077" name="Picture 5" descr="C:\Users\pc\Desktop\tim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0413" cy="7317432"/>
          </a:xfrm>
          <a:prstGeom prst="rect">
            <a:avLst/>
          </a:prstGeom>
          <a:noFill/>
        </p:spPr>
      </p:pic>
      <p:sp>
        <p:nvSpPr>
          <p:cNvPr id="6" name="KSO_Shape"/>
          <p:cNvSpPr/>
          <p:nvPr/>
        </p:nvSpPr>
        <p:spPr>
          <a:xfrm>
            <a:off x="2594767" y="2428868"/>
            <a:ext cx="365905" cy="666748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7" name="KSO_Shape"/>
          <p:cNvSpPr/>
          <p:nvPr/>
        </p:nvSpPr>
        <p:spPr>
          <a:xfrm>
            <a:off x="9881443" y="2357430"/>
            <a:ext cx="365905" cy="666748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8" name="KSO_Shape"/>
          <p:cNvSpPr/>
          <p:nvPr/>
        </p:nvSpPr>
        <p:spPr>
          <a:xfrm>
            <a:off x="5237973" y="2214554"/>
            <a:ext cx="365905" cy="666748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9" name="KSO_Shape"/>
          <p:cNvSpPr/>
          <p:nvPr/>
        </p:nvSpPr>
        <p:spPr>
          <a:xfrm>
            <a:off x="9086910" y="2714620"/>
            <a:ext cx="365905" cy="666748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0" name="KSO_Shape"/>
          <p:cNvSpPr/>
          <p:nvPr/>
        </p:nvSpPr>
        <p:spPr>
          <a:xfrm>
            <a:off x="3166271" y="3357562"/>
            <a:ext cx="365905" cy="666748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1" name="KSO_Shape"/>
          <p:cNvSpPr/>
          <p:nvPr/>
        </p:nvSpPr>
        <p:spPr>
          <a:xfrm>
            <a:off x="6166667" y="2428868"/>
            <a:ext cx="365905" cy="666748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1933" y="548680"/>
            <a:ext cx="628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19C3FF"/>
                </a:solidFill>
                <a:latin typeface="微软雅黑" pitchFamily="34" charset="-122"/>
                <a:ea typeface="微软雅黑" pitchFamily="34" charset="-122"/>
              </a:rPr>
              <a:t>网络、航运与仲裁</a:t>
            </a:r>
          </a:p>
        </p:txBody>
      </p:sp>
      <p:sp>
        <p:nvSpPr>
          <p:cNvPr id="15" name="KSO_Shape"/>
          <p:cNvSpPr/>
          <p:nvPr/>
        </p:nvSpPr>
        <p:spPr>
          <a:xfrm>
            <a:off x="8595559" y="3357562"/>
            <a:ext cx="365905" cy="666748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32400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椭圆 32">
            <a:extLst>
              <a:ext uri="{FF2B5EF4-FFF2-40B4-BE49-F238E27FC236}">
                <a16:creationId xmlns:a16="http://schemas.microsoft.com/office/drawing/2014/main" id="{A1D19434-4CC6-48DD-B997-0A9612F7F436}"/>
              </a:ext>
            </a:extLst>
          </p:cNvPr>
          <p:cNvSpPr/>
          <p:nvPr/>
        </p:nvSpPr>
        <p:spPr>
          <a:xfrm>
            <a:off x="491934" y="2143912"/>
            <a:ext cx="2868738" cy="2946780"/>
          </a:xfrm>
          <a:prstGeom prst="ellipse">
            <a:avLst/>
          </a:prstGeom>
          <a:noFill/>
          <a:ln w="95250">
            <a:solidFill>
              <a:srgbClr val="00B0F0"/>
            </a:solidFill>
          </a:ln>
          <a:effectLst>
            <a:glow rad="266700">
              <a:srgbClr val="17DCF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83" tIns="48239" rIns="96483" bIns="48239" anchor="ctr"/>
          <a:lstStyle/>
          <a:p>
            <a:pPr algn="ctr" defTabSz="910076">
              <a:defRPr/>
            </a:pPr>
            <a:r>
              <a:rPr lang="en-US" altLang="zh-CN" sz="2533" b="1" dirty="0">
                <a:solidFill>
                  <a:srgbClr val="17DC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2015.9.24</a:t>
            </a:r>
          </a:p>
          <a:p>
            <a:pPr algn="ctr" defTabSz="910076">
              <a:defRPr/>
            </a:pPr>
            <a:r>
              <a:rPr lang="zh-CN" altLang="en-US" sz="3066" b="1" dirty="0">
                <a:solidFill>
                  <a:srgbClr val="17DC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成立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424BFD7-107F-48BF-ABA3-385EB0A48870}"/>
              </a:ext>
            </a:extLst>
          </p:cNvPr>
          <p:cNvGrpSpPr/>
          <p:nvPr/>
        </p:nvGrpSpPr>
        <p:grpSpPr>
          <a:xfrm>
            <a:off x="3351687" y="860400"/>
            <a:ext cx="8554054" cy="5213677"/>
            <a:chOff x="3351687" y="860400"/>
            <a:chExt cx="8554054" cy="5213677"/>
          </a:xfrm>
        </p:grpSpPr>
        <p:grpSp>
          <p:nvGrpSpPr>
            <p:cNvPr id="35" name="组合 61">
              <a:extLst>
                <a:ext uri="{FF2B5EF4-FFF2-40B4-BE49-F238E27FC236}">
                  <a16:creationId xmlns:a16="http://schemas.microsoft.com/office/drawing/2014/main" id="{726792AB-C42E-47D9-A44B-08D896183DBE}"/>
                </a:ext>
              </a:extLst>
            </p:cNvPr>
            <p:cNvGrpSpPr/>
            <p:nvPr/>
          </p:nvGrpSpPr>
          <p:grpSpPr bwMode="auto">
            <a:xfrm>
              <a:off x="4871070" y="1340768"/>
              <a:ext cx="5785193" cy="4733309"/>
              <a:chOff x="2043189" y="501291"/>
              <a:chExt cx="5266638" cy="3906059"/>
            </a:xfrm>
          </p:grpSpPr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F30399F8-0819-426F-8546-F6729D67FF3E}"/>
                  </a:ext>
                </a:extLst>
              </p:cNvPr>
              <p:cNvCxnSpPr/>
              <p:nvPr/>
            </p:nvCxnSpPr>
            <p:spPr>
              <a:xfrm flipH="1">
                <a:off x="6514070" y="3148556"/>
                <a:ext cx="612687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6ECF8B44-9032-4366-A949-4FD4D802FC7E}"/>
                  </a:ext>
                </a:extLst>
              </p:cNvPr>
              <p:cNvCxnSpPr/>
              <p:nvPr/>
            </p:nvCxnSpPr>
            <p:spPr>
              <a:xfrm>
                <a:off x="4892761" y="4407350"/>
                <a:ext cx="1290399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400647F0-206D-4449-9AB5-F18EB9EE10FF}"/>
                  </a:ext>
                </a:extLst>
              </p:cNvPr>
              <p:cNvCxnSpPr/>
              <p:nvPr/>
            </p:nvCxnSpPr>
            <p:spPr>
              <a:xfrm flipH="1">
                <a:off x="2043189" y="3164274"/>
                <a:ext cx="612687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6F850D0E-346F-48E7-BE06-05C2FFA208B0}"/>
                  </a:ext>
                </a:extLst>
              </p:cNvPr>
              <p:cNvCxnSpPr/>
              <p:nvPr/>
            </p:nvCxnSpPr>
            <p:spPr>
              <a:xfrm flipH="1">
                <a:off x="2043189" y="1757464"/>
                <a:ext cx="612687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09990962-8365-4115-9B13-5181BD0144A0}"/>
                  </a:ext>
                </a:extLst>
              </p:cNvPr>
              <p:cNvCxnSpPr/>
              <p:nvPr/>
            </p:nvCxnSpPr>
            <p:spPr>
              <a:xfrm>
                <a:off x="4888426" y="502600"/>
                <a:ext cx="885795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六边形 40">
                <a:extLst>
                  <a:ext uri="{FF2B5EF4-FFF2-40B4-BE49-F238E27FC236}">
                    <a16:creationId xmlns:a16="http://schemas.microsoft.com/office/drawing/2014/main" id="{955D153E-5FB7-4316-AB66-26D6CC3C5E8D}"/>
                  </a:ext>
                </a:extLst>
              </p:cNvPr>
              <p:cNvSpPr/>
              <p:nvPr/>
            </p:nvSpPr>
            <p:spPr>
              <a:xfrm>
                <a:off x="5308926" y="1199456"/>
                <a:ext cx="1203698" cy="1051833"/>
              </a:xfrm>
              <a:prstGeom prst="hexagon">
                <a:avLst/>
              </a:prstGeom>
              <a:solidFill>
                <a:schemeClr val="accent3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49328">
                  <a:defRPr/>
                </a:pPr>
                <a:endParaRPr lang="zh-CN" altLang="en-US" sz="2266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六边形 41">
                <a:extLst>
                  <a:ext uri="{FF2B5EF4-FFF2-40B4-BE49-F238E27FC236}">
                    <a16:creationId xmlns:a16="http://schemas.microsoft.com/office/drawing/2014/main" id="{BA295849-194C-4D30-B204-D2F7E7F060B0}"/>
                  </a:ext>
                </a:extLst>
              </p:cNvPr>
              <p:cNvSpPr/>
              <p:nvPr/>
            </p:nvSpPr>
            <p:spPr>
              <a:xfrm>
                <a:off x="3966505" y="501291"/>
                <a:ext cx="1203699" cy="1051832"/>
              </a:xfrm>
              <a:prstGeom prst="hexagon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49328">
                  <a:defRPr/>
                </a:pPr>
                <a:endParaRPr lang="zh-CN" altLang="en-US" sz="2266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六边形 42">
                <a:extLst>
                  <a:ext uri="{FF2B5EF4-FFF2-40B4-BE49-F238E27FC236}">
                    <a16:creationId xmlns:a16="http://schemas.microsoft.com/office/drawing/2014/main" id="{B2A1B9BF-0A45-4E51-9DE3-0D65DBA510BC}"/>
                  </a:ext>
                </a:extLst>
              </p:cNvPr>
              <p:cNvSpPr/>
              <p:nvPr/>
            </p:nvSpPr>
            <p:spPr>
              <a:xfrm>
                <a:off x="5310371" y="2632464"/>
                <a:ext cx="1203699" cy="1051833"/>
              </a:xfrm>
              <a:prstGeom prst="hexagon">
                <a:avLst/>
              </a:prstGeom>
              <a:solidFill>
                <a:schemeClr val="accent2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49328">
                  <a:defRPr/>
                </a:pPr>
                <a:endParaRPr lang="zh-CN" altLang="en-US" sz="2266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六边形 43">
                <a:extLst>
                  <a:ext uri="{FF2B5EF4-FFF2-40B4-BE49-F238E27FC236}">
                    <a16:creationId xmlns:a16="http://schemas.microsoft.com/office/drawing/2014/main" id="{103389E2-8125-4855-9981-EDE55DE43293}"/>
                  </a:ext>
                </a:extLst>
              </p:cNvPr>
              <p:cNvSpPr/>
              <p:nvPr/>
            </p:nvSpPr>
            <p:spPr>
              <a:xfrm>
                <a:off x="2655876" y="2648182"/>
                <a:ext cx="1203698" cy="1051833"/>
              </a:xfrm>
              <a:prstGeom prst="hexagon">
                <a:avLst/>
              </a:prstGeom>
              <a:solidFill>
                <a:srgbClr val="7030A0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49328">
                  <a:defRPr/>
                </a:pPr>
                <a:endParaRPr lang="zh-CN" altLang="en-US" sz="2266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六边形 44">
                <a:extLst>
                  <a:ext uri="{FF2B5EF4-FFF2-40B4-BE49-F238E27FC236}">
                    <a16:creationId xmlns:a16="http://schemas.microsoft.com/office/drawing/2014/main" id="{7215D0C7-85CA-4A4E-B12D-88ED512D526A}"/>
                  </a:ext>
                </a:extLst>
              </p:cNvPr>
              <p:cNvSpPr/>
              <p:nvPr/>
            </p:nvSpPr>
            <p:spPr>
              <a:xfrm>
                <a:off x="2663101" y="1216485"/>
                <a:ext cx="1205144" cy="1051832"/>
              </a:xfrm>
              <a:prstGeom prst="hexagon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49328">
                  <a:defRPr/>
                </a:pPr>
                <a:endParaRPr lang="zh-CN" altLang="en-US" sz="2266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六边形 45">
                <a:extLst>
                  <a:ext uri="{FF2B5EF4-FFF2-40B4-BE49-F238E27FC236}">
                    <a16:creationId xmlns:a16="http://schemas.microsoft.com/office/drawing/2014/main" id="{55304A92-1762-46AD-9906-84A2EC9DB8C7}"/>
                  </a:ext>
                </a:extLst>
              </p:cNvPr>
              <p:cNvSpPr/>
              <p:nvPr/>
            </p:nvSpPr>
            <p:spPr>
              <a:xfrm>
                <a:off x="3992516" y="3355517"/>
                <a:ext cx="1203699" cy="1051833"/>
              </a:xfrm>
              <a:prstGeom prst="hexagon">
                <a:avLst/>
              </a:prstGeom>
              <a:solidFill>
                <a:srgbClr val="021E50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49328">
                  <a:defRPr/>
                </a:pPr>
                <a:endParaRPr lang="zh-CN" altLang="en-US" sz="2266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486BD17A-F69E-4DB5-A2F3-BFBA3CB4C2CE}"/>
                  </a:ext>
                </a:extLst>
              </p:cNvPr>
              <p:cNvSpPr/>
              <p:nvPr/>
            </p:nvSpPr>
            <p:spPr>
              <a:xfrm>
                <a:off x="7150324" y="2320711"/>
                <a:ext cx="159503" cy="580236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 lIns="86725" tIns="43361" rIns="86725" bIns="43361">
                <a:spAutoFit/>
              </a:bodyPr>
              <a:lstStyle/>
              <a:p>
                <a:pPr algn="ctr" defTabSz="649328">
                  <a:defRPr/>
                </a:pPr>
                <a:endParaRPr lang="en-US" altLang="zh-CN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 defTabSz="649328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B7F8F9AC-781D-426F-9629-8CFBEDC94806}"/>
                  </a:ext>
                </a:extLst>
              </p:cNvPr>
              <p:cNvCxnSpPr/>
              <p:nvPr/>
            </p:nvCxnSpPr>
            <p:spPr>
              <a:xfrm flipV="1">
                <a:off x="6495284" y="1744366"/>
                <a:ext cx="631473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六边形 48">
                <a:extLst>
                  <a:ext uri="{FF2B5EF4-FFF2-40B4-BE49-F238E27FC236}">
                    <a16:creationId xmlns:a16="http://schemas.microsoft.com/office/drawing/2014/main" id="{5ABA3141-5A45-4A97-9F59-F9AC2786D869}"/>
                  </a:ext>
                </a:extLst>
              </p:cNvPr>
              <p:cNvSpPr/>
              <p:nvPr/>
            </p:nvSpPr>
            <p:spPr>
              <a:xfrm>
                <a:off x="3650047" y="1651365"/>
                <a:ext cx="1887191" cy="1592813"/>
              </a:xfrm>
              <a:prstGeom prst="hexagon">
                <a:avLst/>
              </a:prstGeom>
              <a:solidFill>
                <a:srgbClr val="8EB4E3">
                  <a:alpha val="52157"/>
                </a:srgb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49328">
                  <a:defRPr/>
                </a:pPr>
                <a:r>
                  <a:rPr lang="zh-CN" altLang="en-US" sz="3066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运作</a:t>
                </a:r>
              </a:p>
            </p:txBody>
          </p:sp>
        </p:grp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B1D52663-0920-4751-BB65-7F6426C3B5BF}"/>
                </a:ext>
              </a:extLst>
            </p:cNvPr>
            <p:cNvSpPr/>
            <p:nvPr/>
          </p:nvSpPr>
          <p:spPr>
            <a:xfrm>
              <a:off x="7246913" y="860400"/>
              <a:ext cx="2236419" cy="400087"/>
            </a:xfrm>
            <a:prstGeom prst="rect">
              <a:avLst/>
            </a:prstGeom>
          </p:spPr>
          <p:txBody>
            <a:bodyPr wrap="none" lIns="91395" tIns="45709" rIns="91395" bIns="45709">
              <a:spAutoFit/>
            </a:bodyPr>
            <a:lstStyle>
              <a:defPPr>
                <a:defRPr lang="zh-CN"/>
              </a:defPPr>
              <a:lvl1pPr marL="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17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635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51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333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151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968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678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0667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统一对接行业平台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D1DAD018-7473-4133-BD69-6EE7F69BDD5F}"/>
                </a:ext>
              </a:extLst>
            </p:cNvPr>
            <p:cNvSpPr/>
            <p:nvPr/>
          </p:nvSpPr>
          <p:spPr>
            <a:xfrm>
              <a:off x="9640593" y="2029992"/>
              <a:ext cx="2236419" cy="707864"/>
            </a:xfrm>
            <a:prstGeom prst="rect">
              <a:avLst/>
            </a:prstGeom>
          </p:spPr>
          <p:txBody>
            <a:bodyPr wrap="none" lIns="91395" tIns="45709" rIns="91395" bIns="45709">
              <a:spAutoFit/>
            </a:bodyPr>
            <a:lstStyle>
              <a:defPPr>
                <a:defRPr lang="zh-CN"/>
              </a:defPPr>
              <a:lvl1pPr marL="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17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635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51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333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151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968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678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0667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统一入口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一键链接成员官网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89F43A63-1186-4673-8122-5FC914C53C0D}"/>
                </a:ext>
              </a:extLst>
            </p:cNvPr>
            <p:cNvSpPr/>
            <p:nvPr/>
          </p:nvSpPr>
          <p:spPr>
            <a:xfrm>
              <a:off x="9669322" y="3732685"/>
              <a:ext cx="2236419" cy="707864"/>
            </a:xfrm>
            <a:prstGeom prst="rect">
              <a:avLst/>
            </a:prstGeom>
          </p:spPr>
          <p:txBody>
            <a:bodyPr wrap="none" lIns="91395" tIns="45709" rIns="91395" bIns="45709">
              <a:spAutoFit/>
            </a:bodyPr>
            <a:lstStyle>
              <a:defPPr>
                <a:defRPr lang="zh-CN"/>
              </a:defPPr>
              <a:lvl1pPr marL="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17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635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51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333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151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968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678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0667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统一进行业务宣传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和仲裁开拓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BD589544-0934-4EE6-9498-BC5218DF6F79}"/>
                </a:ext>
              </a:extLst>
            </p:cNvPr>
            <p:cNvSpPr/>
            <p:nvPr/>
          </p:nvSpPr>
          <p:spPr>
            <a:xfrm>
              <a:off x="8333638" y="5556236"/>
              <a:ext cx="1979938" cy="400087"/>
            </a:xfrm>
            <a:prstGeom prst="rect">
              <a:avLst/>
            </a:prstGeom>
          </p:spPr>
          <p:txBody>
            <a:bodyPr wrap="none" lIns="91395" tIns="45709" rIns="91395" bIns="45709">
              <a:spAutoFit/>
            </a:bodyPr>
            <a:lstStyle>
              <a:defPPr>
                <a:defRPr lang="zh-CN"/>
              </a:defPPr>
              <a:lvl1pPr marL="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17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635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51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333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151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968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678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0667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放开仲裁员名册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968ECE61-88DE-4F0D-A10F-257DEFF2A690}"/>
                </a:ext>
              </a:extLst>
            </p:cNvPr>
            <p:cNvSpPr/>
            <p:nvPr/>
          </p:nvSpPr>
          <p:spPr>
            <a:xfrm>
              <a:off x="3641034" y="4727060"/>
              <a:ext cx="1979938" cy="400087"/>
            </a:xfrm>
            <a:prstGeom prst="rect">
              <a:avLst/>
            </a:prstGeom>
          </p:spPr>
          <p:txBody>
            <a:bodyPr wrap="none" lIns="91395" tIns="45709" rIns="91395" bIns="45709">
              <a:spAutoFit/>
            </a:bodyPr>
            <a:lstStyle>
              <a:defPPr>
                <a:defRPr lang="zh-CN"/>
              </a:defPPr>
              <a:lvl1pPr marL="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17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635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51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333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151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968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678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0667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成员互为线下点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DD6BEC85-D709-4BFE-A8CA-0B668EA89A70}"/>
                </a:ext>
              </a:extLst>
            </p:cNvPr>
            <p:cNvSpPr/>
            <p:nvPr/>
          </p:nvSpPr>
          <p:spPr>
            <a:xfrm>
              <a:off x="3351687" y="2059407"/>
              <a:ext cx="2492899" cy="707864"/>
            </a:xfrm>
            <a:prstGeom prst="rect">
              <a:avLst/>
            </a:prstGeom>
          </p:spPr>
          <p:txBody>
            <a:bodyPr wrap="none" lIns="91395" tIns="45709" rIns="91395" bIns="45709">
              <a:spAutoFit/>
            </a:bodyPr>
            <a:lstStyle>
              <a:defPPr>
                <a:defRPr lang="zh-CN"/>
              </a:defPPr>
              <a:lvl1pPr marL="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17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635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51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333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151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968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678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0667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平等投票、民主决策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统一标准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51A42AEF-BB8C-4C74-993A-C3848A51893D}"/>
              </a:ext>
            </a:extLst>
          </p:cNvPr>
          <p:cNvSpPr/>
          <p:nvPr/>
        </p:nvSpPr>
        <p:spPr>
          <a:xfrm>
            <a:off x="-225243" y="1772816"/>
            <a:ext cx="4315710" cy="1159013"/>
          </a:xfrm>
          <a:prstGeom prst="rect">
            <a:avLst/>
          </a:prstGeom>
        </p:spPr>
        <p:txBody>
          <a:bodyPr lIns="91395" tIns="45709" rIns="91395" bIns="45709">
            <a:spAutoFit/>
          </a:bodyPr>
          <a:lstStyle>
            <a:defPPr>
              <a:defRPr lang="zh-CN"/>
            </a:defPPr>
            <a:lvl1pPr marL="0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175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6350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160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3335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1510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9685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67860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6670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1630">
              <a:defRPr/>
            </a:pPr>
            <a:r>
              <a:rPr lang="zh-CN" altLang="en-US" sz="3466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中国互联网</a:t>
            </a:r>
            <a:endParaRPr lang="en-US" altLang="zh-CN" sz="3466" b="1" dirty="0">
              <a:solidFill>
                <a:prstClr val="white"/>
              </a:solidFill>
              <a:effectLst>
                <a:glow rad="254000">
                  <a:sysClr val="windowText" lastClr="000000">
                    <a:alpha val="60000"/>
                  </a:sys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1701630">
              <a:defRPr/>
            </a:pPr>
            <a:r>
              <a:rPr lang="zh-CN" altLang="en-US" sz="3466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仲裁联盟</a:t>
            </a:r>
            <a:endParaRPr lang="en-US" altLang="zh-CN" sz="3466" b="1" dirty="0">
              <a:solidFill>
                <a:prstClr val="white"/>
              </a:solidFill>
              <a:effectLst>
                <a:glow rad="254000">
                  <a:sysClr val="windowText" lastClr="000000">
                    <a:alpha val="60000"/>
                  </a:sys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B78EA76-0930-4922-98F4-D8277182B40B}"/>
              </a:ext>
            </a:extLst>
          </p:cNvPr>
          <p:cNvGrpSpPr>
            <a:grpSpLocks/>
          </p:cNvGrpSpPr>
          <p:nvPr/>
        </p:nvGrpSpPr>
        <p:grpSpPr bwMode="auto">
          <a:xfrm>
            <a:off x="3070870" y="620688"/>
            <a:ext cx="7852228" cy="5830654"/>
            <a:chOff x="4119915" y="1578133"/>
            <a:chExt cx="8240635" cy="6196438"/>
          </a:xfrm>
        </p:grpSpPr>
        <p:grpSp>
          <p:nvGrpSpPr>
            <p:cNvPr id="4" name="组合 13">
              <a:extLst>
                <a:ext uri="{FF2B5EF4-FFF2-40B4-BE49-F238E27FC236}">
                  <a16:creationId xmlns:a16="http://schemas.microsoft.com/office/drawing/2014/main" id="{8EFF8A31-5B8E-448F-8446-0FF736329C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4851" y="6187466"/>
              <a:ext cx="1719610" cy="1480703"/>
              <a:chOff x="10544127" y="9403763"/>
              <a:chExt cx="2457450" cy="2120900"/>
            </a:xfrm>
          </p:grpSpPr>
          <p:sp>
            <p:nvSpPr>
              <p:cNvPr id="43" name="Hexagon 195">
                <a:extLst>
                  <a:ext uri="{FF2B5EF4-FFF2-40B4-BE49-F238E27FC236}">
                    <a16:creationId xmlns:a16="http://schemas.microsoft.com/office/drawing/2014/main" id="{67FC2CA4-3754-4914-B4D6-E77AB17263A2}"/>
                  </a:ext>
                </a:extLst>
              </p:cNvPr>
              <p:cNvSpPr/>
              <p:nvPr/>
            </p:nvSpPr>
            <p:spPr>
              <a:xfrm>
                <a:off x="10542873" y="9402616"/>
                <a:ext cx="2459919" cy="2123043"/>
              </a:xfrm>
              <a:prstGeom prst="hexag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anchor="ctr"/>
              <a:lstStyle>
                <a:lvl1pPr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28995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2800">
                  <a:solidFill>
                    <a:srgbClr val="FFFFFF"/>
                  </a:solidFill>
                  <a:latin typeface="Franklin Gothic Book" panose="020B0503020102020204" pitchFamily="34" charset="0"/>
                  <a:ea typeface="MS PGothic" panose="020B0600070205080204" pitchFamily="34" charset="-128"/>
                  <a:sym typeface="Helvetica Light"/>
                </a:endParaRPr>
              </a:p>
            </p:txBody>
          </p:sp>
          <p:sp>
            <p:nvSpPr>
              <p:cNvPr id="44" name="Freeform 82">
                <a:extLst>
                  <a:ext uri="{FF2B5EF4-FFF2-40B4-BE49-F238E27FC236}">
                    <a16:creationId xmlns:a16="http://schemas.microsoft.com/office/drawing/2014/main" id="{1069169F-BF2B-44E5-8BB1-70964E16A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17351" y="10098484"/>
                <a:ext cx="879222" cy="908494"/>
              </a:xfrm>
              <a:custGeom>
                <a:avLst/>
                <a:gdLst>
                  <a:gd name="T0" fmla="*/ 460586 w 619"/>
                  <a:gd name="T1" fmla="*/ 736515 h 635"/>
                  <a:gd name="T2" fmla="*/ 460586 w 619"/>
                  <a:gd name="T3" fmla="*/ 736515 h 635"/>
                  <a:gd name="T4" fmla="*/ 439262 w 619"/>
                  <a:gd name="T5" fmla="*/ 756498 h 635"/>
                  <a:gd name="T6" fmla="*/ 460586 w 619"/>
                  <a:gd name="T7" fmla="*/ 777908 h 635"/>
                  <a:gd name="T8" fmla="*/ 501811 w 619"/>
                  <a:gd name="T9" fmla="*/ 756498 h 635"/>
                  <a:gd name="T10" fmla="*/ 460586 w 619"/>
                  <a:gd name="T11" fmla="*/ 736515 h 635"/>
                  <a:gd name="T12" fmla="*/ 292841 w 619"/>
                  <a:gd name="T13" fmla="*/ 736515 h 635"/>
                  <a:gd name="T14" fmla="*/ 292841 w 619"/>
                  <a:gd name="T15" fmla="*/ 736515 h 635"/>
                  <a:gd name="T16" fmla="*/ 271518 w 619"/>
                  <a:gd name="T17" fmla="*/ 756498 h 635"/>
                  <a:gd name="T18" fmla="*/ 292841 w 619"/>
                  <a:gd name="T19" fmla="*/ 777908 h 635"/>
                  <a:gd name="T20" fmla="*/ 335488 w 619"/>
                  <a:gd name="T21" fmla="*/ 756498 h 635"/>
                  <a:gd name="T22" fmla="*/ 292841 w 619"/>
                  <a:gd name="T23" fmla="*/ 736515 h 635"/>
                  <a:gd name="T24" fmla="*/ 355390 w 619"/>
                  <a:gd name="T25" fmla="*/ 840712 h 635"/>
                  <a:gd name="T26" fmla="*/ 355390 w 619"/>
                  <a:gd name="T27" fmla="*/ 840712 h 635"/>
                  <a:gd name="T28" fmla="*/ 335488 w 619"/>
                  <a:gd name="T29" fmla="*/ 862122 h 635"/>
                  <a:gd name="T30" fmla="*/ 355390 w 619"/>
                  <a:gd name="T31" fmla="*/ 904943 h 635"/>
                  <a:gd name="T32" fmla="*/ 376714 w 619"/>
                  <a:gd name="T33" fmla="*/ 862122 h 635"/>
                  <a:gd name="T34" fmla="*/ 355390 w 619"/>
                  <a:gd name="T35" fmla="*/ 840712 h 635"/>
                  <a:gd name="T36" fmla="*/ 523134 w 619"/>
                  <a:gd name="T37" fmla="*/ 840712 h 635"/>
                  <a:gd name="T38" fmla="*/ 523134 w 619"/>
                  <a:gd name="T39" fmla="*/ 840712 h 635"/>
                  <a:gd name="T40" fmla="*/ 501811 w 619"/>
                  <a:gd name="T41" fmla="*/ 862122 h 635"/>
                  <a:gd name="T42" fmla="*/ 523134 w 619"/>
                  <a:gd name="T43" fmla="*/ 904943 h 635"/>
                  <a:gd name="T44" fmla="*/ 544458 w 619"/>
                  <a:gd name="T45" fmla="*/ 862122 h 635"/>
                  <a:gd name="T46" fmla="*/ 523134 w 619"/>
                  <a:gd name="T47" fmla="*/ 840712 h 635"/>
                  <a:gd name="T48" fmla="*/ 626908 w 619"/>
                  <a:gd name="T49" fmla="*/ 736515 h 635"/>
                  <a:gd name="T50" fmla="*/ 626908 w 619"/>
                  <a:gd name="T51" fmla="*/ 736515 h 635"/>
                  <a:gd name="T52" fmla="*/ 607006 w 619"/>
                  <a:gd name="T53" fmla="*/ 756498 h 635"/>
                  <a:gd name="T54" fmla="*/ 626908 w 619"/>
                  <a:gd name="T55" fmla="*/ 777908 h 635"/>
                  <a:gd name="T56" fmla="*/ 669555 w 619"/>
                  <a:gd name="T57" fmla="*/ 756498 h 635"/>
                  <a:gd name="T58" fmla="*/ 626908 w 619"/>
                  <a:gd name="T59" fmla="*/ 736515 h 635"/>
                  <a:gd name="T60" fmla="*/ 626908 w 619"/>
                  <a:gd name="T61" fmla="*/ 148445 h 635"/>
                  <a:gd name="T62" fmla="*/ 626908 w 619"/>
                  <a:gd name="T63" fmla="*/ 148445 h 635"/>
                  <a:gd name="T64" fmla="*/ 417939 w 619"/>
                  <a:gd name="T65" fmla="*/ 0 h 635"/>
                  <a:gd name="T66" fmla="*/ 167744 w 619"/>
                  <a:gd name="T67" fmla="*/ 232659 h 635"/>
                  <a:gd name="T68" fmla="*/ 0 w 619"/>
                  <a:gd name="T69" fmla="*/ 442480 h 635"/>
                  <a:gd name="T70" fmla="*/ 208969 w 619"/>
                  <a:gd name="T71" fmla="*/ 673711 h 635"/>
                  <a:gd name="T72" fmla="*/ 626908 w 619"/>
                  <a:gd name="T73" fmla="*/ 673711 h 635"/>
                  <a:gd name="T74" fmla="*/ 878524 w 619"/>
                  <a:gd name="T75" fmla="*/ 399659 h 635"/>
                  <a:gd name="T76" fmla="*/ 626908 w 619"/>
                  <a:gd name="T77" fmla="*/ 148445 h 635"/>
                  <a:gd name="T78" fmla="*/ 607006 w 619"/>
                  <a:gd name="T79" fmla="*/ 609480 h 635"/>
                  <a:gd name="T80" fmla="*/ 607006 w 619"/>
                  <a:gd name="T81" fmla="*/ 609480 h 635"/>
                  <a:gd name="T82" fmla="*/ 251616 w 619"/>
                  <a:gd name="T83" fmla="*/ 609480 h 635"/>
                  <a:gd name="T84" fmla="*/ 41225 w 619"/>
                  <a:gd name="T85" fmla="*/ 442480 h 635"/>
                  <a:gd name="T86" fmla="*/ 208969 w 619"/>
                  <a:gd name="T87" fmla="*/ 274052 h 635"/>
                  <a:gd name="T88" fmla="*/ 417939 w 619"/>
                  <a:gd name="T89" fmla="*/ 64231 h 635"/>
                  <a:gd name="T90" fmla="*/ 585683 w 619"/>
                  <a:gd name="T91" fmla="*/ 189838 h 635"/>
                  <a:gd name="T92" fmla="*/ 837299 w 619"/>
                  <a:gd name="T93" fmla="*/ 399659 h 635"/>
                  <a:gd name="T94" fmla="*/ 607006 w 619"/>
                  <a:gd name="T95" fmla="*/ 609480 h 63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19" h="635">
                    <a:moveTo>
                      <a:pt x="324" y="516"/>
                    </a:moveTo>
                    <a:lnTo>
                      <a:pt x="324" y="516"/>
                    </a:lnTo>
                    <a:cubicBezTo>
                      <a:pt x="324" y="516"/>
                      <a:pt x="309" y="516"/>
                      <a:pt x="309" y="530"/>
                    </a:cubicBezTo>
                    <a:cubicBezTo>
                      <a:pt x="309" y="545"/>
                      <a:pt x="324" y="545"/>
                      <a:pt x="324" y="545"/>
                    </a:cubicBezTo>
                    <a:cubicBezTo>
                      <a:pt x="339" y="545"/>
                      <a:pt x="353" y="545"/>
                      <a:pt x="353" y="530"/>
                    </a:cubicBezTo>
                    <a:cubicBezTo>
                      <a:pt x="353" y="516"/>
                      <a:pt x="339" y="516"/>
                      <a:pt x="324" y="516"/>
                    </a:cubicBezTo>
                    <a:close/>
                    <a:moveTo>
                      <a:pt x="206" y="516"/>
                    </a:moveTo>
                    <a:lnTo>
                      <a:pt x="206" y="516"/>
                    </a:lnTo>
                    <a:cubicBezTo>
                      <a:pt x="206" y="516"/>
                      <a:pt x="191" y="516"/>
                      <a:pt x="191" y="530"/>
                    </a:cubicBezTo>
                    <a:cubicBezTo>
                      <a:pt x="191" y="545"/>
                      <a:pt x="206" y="545"/>
                      <a:pt x="206" y="545"/>
                    </a:cubicBezTo>
                    <a:cubicBezTo>
                      <a:pt x="221" y="545"/>
                      <a:pt x="236" y="545"/>
                      <a:pt x="236" y="530"/>
                    </a:cubicBezTo>
                    <a:cubicBezTo>
                      <a:pt x="236" y="516"/>
                      <a:pt x="221" y="516"/>
                      <a:pt x="206" y="516"/>
                    </a:cubicBezTo>
                    <a:close/>
                    <a:moveTo>
                      <a:pt x="250" y="589"/>
                    </a:moveTo>
                    <a:lnTo>
                      <a:pt x="250" y="589"/>
                    </a:lnTo>
                    <a:cubicBezTo>
                      <a:pt x="236" y="589"/>
                      <a:pt x="236" y="604"/>
                      <a:pt x="236" y="604"/>
                    </a:cubicBezTo>
                    <a:cubicBezTo>
                      <a:pt x="236" y="619"/>
                      <a:pt x="236" y="634"/>
                      <a:pt x="250" y="634"/>
                    </a:cubicBezTo>
                    <a:cubicBezTo>
                      <a:pt x="265" y="634"/>
                      <a:pt x="265" y="619"/>
                      <a:pt x="265" y="604"/>
                    </a:cubicBezTo>
                    <a:cubicBezTo>
                      <a:pt x="265" y="604"/>
                      <a:pt x="265" y="589"/>
                      <a:pt x="250" y="589"/>
                    </a:cubicBezTo>
                    <a:close/>
                    <a:moveTo>
                      <a:pt x="368" y="589"/>
                    </a:moveTo>
                    <a:lnTo>
                      <a:pt x="368" y="589"/>
                    </a:lnTo>
                    <a:cubicBezTo>
                      <a:pt x="353" y="589"/>
                      <a:pt x="353" y="604"/>
                      <a:pt x="353" y="604"/>
                    </a:cubicBezTo>
                    <a:cubicBezTo>
                      <a:pt x="353" y="619"/>
                      <a:pt x="353" y="634"/>
                      <a:pt x="368" y="634"/>
                    </a:cubicBezTo>
                    <a:cubicBezTo>
                      <a:pt x="383" y="634"/>
                      <a:pt x="383" y="619"/>
                      <a:pt x="383" y="604"/>
                    </a:cubicBezTo>
                    <a:cubicBezTo>
                      <a:pt x="383" y="604"/>
                      <a:pt x="383" y="589"/>
                      <a:pt x="368" y="589"/>
                    </a:cubicBezTo>
                    <a:close/>
                    <a:moveTo>
                      <a:pt x="441" y="516"/>
                    </a:moveTo>
                    <a:lnTo>
                      <a:pt x="441" y="516"/>
                    </a:lnTo>
                    <a:cubicBezTo>
                      <a:pt x="441" y="516"/>
                      <a:pt x="427" y="516"/>
                      <a:pt x="427" y="530"/>
                    </a:cubicBezTo>
                    <a:cubicBezTo>
                      <a:pt x="427" y="545"/>
                      <a:pt x="441" y="545"/>
                      <a:pt x="441" y="545"/>
                    </a:cubicBezTo>
                    <a:cubicBezTo>
                      <a:pt x="457" y="545"/>
                      <a:pt x="471" y="545"/>
                      <a:pt x="471" y="530"/>
                    </a:cubicBezTo>
                    <a:cubicBezTo>
                      <a:pt x="471" y="516"/>
                      <a:pt x="457" y="516"/>
                      <a:pt x="441" y="516"/>
                    </a:cubicBezTo>
                    <a:close/>
                    <a:moveTo>
                      <a:pt x="441" y="104"/>
                    </a:moveTo>
                    <a:lnTo>
                      <a:pt x="441" y="104"/>
                    </a:lnTo>
                    <a:cubicBezTo>
                      <a:pt x="412" y="45"/>
                      <a:pt x="353" y="0"/>
                      <a:pt x="294" y="0"/>
                    </a:cubicBezTo>
                    <a:cubicBezTo>
                      <a:pt x="191" y="0"/>
                      <a:pt x="118" y="74"/>
                      <a:pt x="118" y="163"/>
                    </a:cubicBezTo>
                    <a:cubicBezTo>
                      <a:pt x="44" y="177"/>
                      <a:pt x="0" y="251"/>
                      <a:pt x="0" y="310"/>
                    </a:cubicBezTo>
                    <a:cubicBezTo>
                      <a:pt x="0" y="398"/>
                      <a:pt x="59" y="472"/>
                      <a:pt x="147" y="472"/>
                    </a:cubicBezTo>
                    <a:lnTo>
                      <a:pt x="441" y="472"/>
                    </a:lnTo>
                    <a:cubicBezTo>
                      <a:pt x="545" y="472"/>
                      <a:pt x="618" y="383"/>
                      <a:pt x="618" y="280"/>
                    </a:cubicBezTo>
                    <a:cubicBezTo>
                      <a:pt x="618" y="177"/>
                      <a:pt x="545" y="104"/>
                      <a:pt x="441" y="104"/>
                    </a:cubicBezTo>
                    <a:close/>
                    <a:moveTo>
                      <a:pt x="427" y="427"/>
                    </a:moveTo>
                    <a:lnTo>
                      <a:pt x="427" y="427"/>
                    </a:lnTo>
                    <a:lnTo>
                      <a:pt x="177" y="427"/>
                    </a:lnTo>
                    <a:cubicBezTo>
                      <a:pt x="74" y="427"/>
                      <a:pt x="29" y="354"/>
                      <a:pt x="29" y="310"/>
                    </a:cubicBezTo>
                    <a:cubicBezTo>
                      <a:pt x="29" y="266"/>
                      <a:pt x="88" y="207"/>
                      <a:pt x="147" y="192"/>
                    </a:cubicBezTo>
                    <a:cubicBezTo>
                      <a:pt x="147" y="118"/>
                      <a:pt x="206" y="45"/>
                      <a:pt x="294" y="45"/>
                    </a:cubicBezTo>
                    <a:cubicBezTo>
                      <a:pt x="353" y="45"/>
                      <a:pt x="398" y="74"/>
                      <a:pt x="412" y="133"/>
                    </a:cubicBezTo>
                    <a:cubicBezTo>
                      <a:pt x="515" y="133"/>
                      <a:pt x="589" y="192"/>
                      <a:pt x="589" y="280"/>
                    </a:cubicBezTo>
                    <a:cubicBezTo>
                      <a:pt x="589" y="354"/>
                      <a:pt x="530" y="427"/>
                      <a:pt x="427" y="4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290034">
                  <a:defRPr/>
                </a:pPr>
                <a:endParaRPr lang="zh-CN" altLang="en-US" sz="2800" kern="0">
                  <a:solidFill>
                    <a:sysClr val="windowText" lastClr="000000"/>
                  </a:solidFill>
                  <a:latin typeface="Helvetica Light"/>
                  <a:ea typeface="宋体" pitchFamily="2" charset="-122"/>
                  <a:sym typeface="Helvetica Light"/>
                </a:endParaRPr>
              </a:p>
            </p:txBody>
          </p:sp>
        </p:grpSp>
        <p:grpSp>
          <p:nvGrpSpPr>
            <p:cNvPr id="5" name="组合 14">
              <a:extLst>
                <a:ext uri="{FF2B5EF4-FFF2-40B4-BE49-F238E27FC236}">
                  <a16:creationId xmlns:a16="http://schemas.microsoft.com/office/drawing/2014/main" id="{208038F3-0C9B-425D-B4CF-23235D8694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25261" y="5201071"/>
              <a:ext cx="1720721" cy="1480703"/>
              <a:chOff x="7958090" y="7990888"/>
              <a:chExt cx="2459037" cy="2120900"/>
            </a:xfrm>
          </p:grpSpPr>
          <p:sp>
            <p:nvSpPr>
              <p:cNvPr id="41" name="Hexagon 194">
                <a:extLst>
                  <a:ext uri="{FF2B5EF4-FFF2-40B4-BE49-F238E27FC236}">
                    <a16:creationId xmlns:a16="http://schemas.microsoft.com/office/drawing/2014/main" id="{4FFBDC1F-92E4-429A-BB7C-C34E8B8930E0}"/>
                  </a:ext>
                </a:extLst>
              </p:cNvPr>
              <p:cNvSpPr/>
              <p:nvPr/>
            </p:nvSpPr>
            <p:spPr>
              <a:xfrm>
                <a:off x="7959164" y="7991550"/>
                <a:ext cx="2456746" cy="2119820"/>
              </a:xfrm>
              <a:prstGeom prst="hexagon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anchor="ctr"/>
              <a:lstStyle>
                <a:lvl1pPr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28995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2800">
                  <a:solidFill>
                    <a:srgbClr val="FFFFFF"/>
                  </a:solidFill>
                  <a:latin typeface="Franklin Gothic Book" panose="020B0503020102020204" pitchFamily="34" charset="0"/>
                  <a:ea typeface="MS PGothic" panose="020B0600070205080204" pitchFamily="34" charset="-128"/>
                  <a:sym typeface="Helvetica Light"/>
                </a:endParaRPr>
              </a:p>
            </p:txBody>
          </p:sp>
          <p:sp>
            <p:nvSpPr>
              <p:cNvPr id="42" name="Freeform 93">
                <a:extLst>
                  <a:ext uri="{FF2B5EF4-FFF2-40B4-BE49-F238E27FC236}">
                    <a16:creationId xmlns:a16="http://schemas.microsoft.com/office/drawing/2014/main" id="{266B620D-78E3-4A0D-8CFB-1B9373314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89204" y="8629429"/>
                <a:ext cx="904615" cy="885944"/>
              </a:xfrm>
              <a:custGeom>
                <a:avLst/>
                <a:gdLst>
                  <a:gd name="T0" fmla="*/ 168650 w 634"/>
                  <a:gd name="T1" fmla="*/ 778132 h 619"/>
                  <a:gd name="T2" fmla="*/ 168650 w 634"/>
                  <a:gd name="T3" fmla="*/ 778132 h 619"/>
                  <a:gd name="T4" fmla="*/ 295852 w 634"/>
                  <a:gd name="T5" fmla="*/ 883981 h 619"/>
                  <a:gd name="T6" fmla="*/ 400186 w 634"/>
                  <a:gd name="T7" fmla="*/ 778132 h 619"/>
                  <a:gd name="T8" fmla="*/ 295852 w 634"/>
                  <a:gd name="T9" fmla="*/ 673713 h 619"/>
                  <a:gd name="T10" fmla="*/ 168650 w 634"/>
                  <a:gd name="T11" fmla="*/ 778132 h 619"/>
                  <a:gd name="T12" fmla="*/ 295852 w 634"/>
                  <a:gd name="T13" fmla="*/ 715195 h 619"/>
                  <a:gd name="T14" fmla="*/ 295852 w 634"/>
                  <a:gd name="T15" fmla="*/ 715195 h 619"/>
                  <a:gd name="T16" fmla="*/ 337300 w 634"/>
                  <a:gd name="T17" fmla="*/ 778132 h 619"/>
                  <a:gd name="T18" fmla="*/ 295852 w 634"/>
                  <a:gd name="T19" fmla="*/ 842499 h 619"/>
                  <a:gd name="T20" fmla="*/ 231536 w 634"/>
                  <a:gd name="T21" fmla="*/ 778132 h 619"/>
                  <a:gd name="T22" fmla="*/ 295852 w 634"/>
                  <a:gd name="T23" fmla="*/ 715195 h 619"/>
                  <a:gd name="T24" fmla="*/ 231536 w 634"/>
                  <a:gd name="T25" fmla="*/ 610776 h 619"/>
                  <a:gd name="T26" fmla="*/ 231536 w 634"/>
                  <a:gd name="T27" fmla="*/ 610776 h 619"/>
                  <a:gd name="T28" fmla="*/ 168650 w 634"/>
                  <a:gd name="T29" fmla="*/ 546409 h 619"/>
                  <a:gd name="T30" fmla="*/ 821811 w 634"/>
                  <a:gd name="T31" fmla="*/ 504927 h 619"/>
                  <a:gd name="T32" fmla="*/ 904707 w 634"/>
                  <a:gd name="T33" fmla="*/ 125874 h 619"/>
                  <a:gd name="T34" fmla="*/ 884697 w 634"/>
                  <a:gd name="T35" fmla="*/ 104418 h 619"/>
                  <a:gd name="T36" fmla="*/ 168650 w 634"/>
                  <a:gd name="T37" fmla="*/ 104418 h 619"/>
                  <a:gd name="T38" fmla="*/ 168650 w 634"/>
                  <a:gd name="T39" fmla="*/ 41481 h 619"/>
                  <a:gd name="T40" fmla="*/ 211527 w 634"/>
                  <a:gd name="T41" fmla="*/ 41481 h 619"/>
                  <a:gd name="T42" fmla="*/ 231536 w 634"/>
                  <a:gd name="T43" fmla="*/ 20025 h 619"/>
                  <a:gd name="T44" fmla="*/ 211527 w 634"/>
                  <a:gd name="T45" fmla="*/ 0 h 619"/>
                  <a:gd name="T46" fmla="*/ 42877 w 634"/>
                  <a:gd name="T47" fmla="*/ 0 h 619"/>
                  <a:gd name="T48" fmla="*/ 0 w 634"/>
                  <a:gd name="T49" fmla="*/ 20025 h 619"/>
                  <a:gd name="T50" fmla="*/ 42877 w 634"/>
                  <a:gd name="T51" fmla="*/ 41481 h 619"/>
                  <a:gd name="T52" fmla="*/ 127202 w 634"/>
                  <a:gd name="T53" fmla="*/ 41481 h 619"/>
                  <a:gd name="T54" fmla="*/ 127202 w 634"/>
                  <a:gd name="T55" fmla="*/ 546409 h 619"/>
                  <a:gd name="T56" fmla="*/ 231536 w 634"/>
                  <a:gd name="T57" fmla="*/ 673713 h 619"/>
                  <a:gd name="T58" fmla="*/ 295852 w 634"/>
                  <a:gd name="T59" fmla="*/ 673713 h 619"/>
                  <a:gd name="T60" fmla="*/ 631723 w 634"/>
                  <a:gd name="T61" fmla="*/ 673713 h 619"/>
                  <a:gd name="T62" fmla="*/ 884697 w 634"/>
                  <a:gd name="T63" fmla="*/ 673713 h 619"/>
                  <a:gd name="T64" fmla="*/ 884697 w 634"/>
                  <a:gd name="T65" fmla="*/ 610776 h 619"/>
                  <a:gd name="T66" fmla="*/ 231536 w 634"/>
                  <a:gd name="T67" fmla="*/ 610776 h 619"/>
                  <a:gd name="T68" fmla="*/ 168650 w 634"/>
                  <a:gd name="T69" fmla="*/ 168786 h 619"/>
                  <a:gd name="T70" fmla="*/ 168650 w 634"/>
                  <a:gd name="T71" fmla="*/ 168786 h 619"/>
                  <a:gd name="T72" fmla="*/ 841820 w 634"/>
                  <a:gd name="T73" fmla="*/ 168786 h 619"/>
                  <a:gd name="T74" fmla="*/ 778934 w 634"/>
                  <a:gd name="T75" fmla="*/ 441990 h 619"/>
                  <a:gd name="T76" fmla="*/ 168650 w 634"/>
                  <a:gd name="T77" fmla="*/ 504927 h 619"/>
                  <a:gd name="T78" fmla="*/ 168650 w 634"/>
                  <a:gd name="T79" fmla="*/ 168786 h 619"/>
                  <a:gd name="T80" fmla="*/ 505950 w 634"/>
                  <a:gd name="T81" fmla="*/ 778132 h 619"/>
                  <a:gd name="T82" fmla="*/ 505950 w 634"/>
                  <a:gd name="T83" fmla="*/ 778132 h 619"/>
                  <a:gd name="T84" fmla="*/ 631723 w 634"/>
                  <a:gd name="T85" fmla="*/ 883981 h 619"/>
                  <a:gd name="T86" fmla="*/ 737486 w 634"/>
                  <a:gd name="T87" fmla="*/ 778132 h 619"/>
                  <a:gd name="T88" fmla="*/ 631723 w 634"/>
                  <a:gd name="T89" fmla="*/ 673713 h 619"/>
                  <a:gd name="T90" fmla="*/ 505950 w 634"/>
                  <a:gd name="T91" fmla="*/ 778132 h 619"/>
                  <a:gd name="T92" fmla="*/ 631723 w 634"/>
                  <a:gd name="T93" fmla="*/ 715195 h 619"/>
                  <a:gd name="T94" fmla="*/ 631723 w 634"/>
                  <a:gd name="T95" fmla="*/ 715195 h 619"/>
                  <a:gd name="T96" fmla="*/ 673170 w 634"/>
                  <a:gd name="T97" fmla="*/ 778132 h 619"/>
                  <a:gd name="T98" fmla="*/ 631723 w 634"/>
                  <a:gd name="T99" fmla="*/ 842499 h 619"/>
                  <a:gd name="T100" fmla="*/ 568836 w 634"/>
                  <a:gd name="T101" fmla="*/ 778132 h 619"/>
                  <a:gd name="T102" fmla="*/ 631723 w 634"/>
                  <a:gd name="T103" fmla="*/ 715195 h 61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34" h="619">
                    <a:moveTo>
                      <a:pt x="118" y="544"/>
                    </a:moveTo>
                    <a:lnTo>
                      <a:pt x="118" y="544"/>
                    </a:lnTo>
                    <a:cubicBezTo>
                      <a:pt x="118" y="589"/>
                      <a:pt x="162" y="618"/>
                      <a:pt x="207" y="618"/>
                    </a:cubicBezTo>
                    <a:cubicBezTo>
                      <a:pt x="251" y="618"/>
                      <a:pt x="280" y="589"/>
                      <a:pt x="280" y="544"/>
                    </a:cubicBezTo>
                    <a:cubicBezTo>
                      <a:pt x="280" y="500"/>
                      <a:pt x="251" y="471"/>
                      <a:pt x="207" y="471"/>
                    </a:cubicBezTo>
                    <a:cubicBezTo>
                      <a:pt x="162" y="471"/>
                      <a:pt x="118" y="500"/>
                      <a:pt x="118" y="544"/>
                    </a:cubicBezTo>
                    <a:close/>
                    <a:moveTo>
                      <a:pt x="207" y="500"/>
                    </a:moveTo>
                    <a:lnTo>
                      <a:pt x="207" y="500"/>
                    </a:lnTo>
                    <a:cubicBezTo>
                      <a:pt x="221" y="500"/>
                      <a:pt x="236" y="530"/>
                      <a:pt x="236" y="544"/>
                    </a:cubicBezTo>
                    <a:cubicBezTo>
                      <a:pt x="236" y="559"/>
                      <a:pt x="221" y="589"/>
                      <a:pt x="207" y="589"/>
                    </a:cubicBezTo>
                    <a:cubicBezTo>
                      <a:pt x="177" y="589"/>
                      <a:pt x="162" y="559"/>
                      <a:pt x="162" y="544"/>
                    </a:cubicBezTo>
                    <a:cubicBezTo>
                      <a:pt x="162" y="530"/>
                      <a:pt x="177" y="500"/>
                      <a:pt x="207" y="500"/>
                    </a:cubicBezTo>
                    <a:close/>
                    <a:moveTo>
                      <a:pt x="162" y="427"/>
                    </a:moveTo>
                    <a:lnTo>
                      <a:pt x="162" y="427"/>
                    </a:lnTo>
                    <a:cubicBezTo>
                      <a:pt x="148" y="427"/>
                      <a:pt x="118" y="412"/>
                      <a:pt x="118" y="382"/>
                    </a:cubicBezTo>
                    <a:cubicBezTo>
                      <a:pt x="575" y="353"/>
                      <a:pt x="575" y="353"/>
                      <a:pt x="575" y="353"/>
                    </a:cubicBezTo>
                    <a:cubicBezTo>
                      <a:pt x="575" y="353"/>
                      <a:pt x="633" y="103"/>
                      <a:pt x="633" y="88"/>
                    </a:cubicBezTo>
                    <a:lnTo>
                      <a:pt x="619" y="73"/>
                    </a:lnTo>
                    <a:cubicBezTo>
                      <a:pt x="118" y="73"/>
                      <a:pt x="118" y="73"/>
                      <a:pt x="118" y="73"/>
                    </a:cubicBezTo>
                    <a:cubicBezTo>
                      <a:pt x="118" y="29"/>
                      <a:pt x="118" y="29"/>
                      <a:pt x="118" y="29"/>
                    </a:cubicBezTo>
                    <a:cubicBezTo>
                      <a:pt x="148" y="29"/>
                      <a:pt x="148" y="29"/>
                      <a:pt x="148" y="29"/>
                    </a:cubicBezTo>
                    <a:cubicBezTo>
                      <a:pt x="148" y="29"/>
                      <a:pt x="162" y="29"/>
                      <a:pt x="162" y="14"/>
                    </a:cubicBezTo>
                    <a:cubicBezTo>
                      <a:pt x="162" y="0"/>
                      <a:pt x="148" y="0"/>
                      <a:pt x="148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5" y="0"/>
                      <a:pt x="0" y="0"/>
                      <a:pt x="0" y="14"/>
                    </a:cubicBezTo>
                    <a:cubicBezTo>
                      <a:pt x="0" y="29"/>
                      <a:pt x="15" y="29"/>
                      <a:pt x="30" y="29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89" y="382"/>
                      <a:pt x="89" y="382"/>
                      <a:pt x="89" y="382"/>
                    </a:cubicBezTo>
                    <a:cubicBezTo>
                      <a:pt x="89" y="427"/>
                      <a:pt x="118" y="471"/>
                      <a:pt x="162" y="471"/>
                    </a:cubicBezTo>
                    <a:cubicBezTo>
                      <a:pt x="207" y="471"/>
                      <a:pt x="207" y="471"/>
                      <a:pt x="207" y="471"/>
                    </a:cubicBezTo>
                    <a:cubicBezTo>
                      <a:pt x="442" y="471"/>
                      <a:pt x="442" y="471"/>
                      <a:pt x="442" y="471"/>
                    </a:cubicBezTo>
                    <a:cubicBezTo>
                      <a:pt x="619" y="471"/>
                      <a:pt x="619" y="471"/>
                      <a:pt x="619" y="471"/>
                    </a:cubicBezTo>
                    <a:cubicBezTo>
                      <a:pt x="619" y="471"/>
                      <a:pt x="619" y="441"/>
                      <a:pt x="619" y="427"/>
                    </a:cubicBezTo>
                    <a:lnTo>
                      <a:pt x="162" y="427"/>
                    </a:lnTo>
                    <a:close/>
                    <a:moveTo>
                      <a:pt x="118" y="118"/>
                    </a:moveTo>
                    <a:lnTo>
                      <a:pt x="118" y="118"/>
                    </a:lnTo>
                    <a:cubicBezTo>
                      <a:pt x="589" y="118"/>
                      <a:pt x="589" y="118"/>
                      <a:pt x="589" y="118"/>
                    </a:cubicBezTo>
                    <a:cubicBezTo>
                      <a:pt x="545" y="309"/>
                      <a:pt x="545" y="309"/>
                      <a:pt x="545" y="309"/>
                    </a:cubicBezTo>
                    <a:cubicBezTo>
                      <a:pt x="118" y="353"/>
                      <a:pt x="118" y="353"/>
                      <a:pt x="118" y="353"/>
                    </a:cubicBezTo>
                    <a:lnTo>
                      <a:pt x="118" y="118"/>
                    </a:lnTo>
                    <a:close/>
                    <a:moveTo>
                      <a:pt x="354" y="544"/>
                    </a:moveTo>
                    <a:lnTo>
                      <a:pt x="354" y="544"/>
                    </a:lnTo>
                    <a:cubicBezTo>
                      <a:pt x="354" y="589"/>
                      <a:pt x="398" y="618"/>
                      <a:pt x="442" y="618"/>
                    </a:cubicBezTo>
                    <a:cubicBezTo>
                      <a:pt x="486" y="618"/>
                      <a:pt x="516" y="589"/>
                      <a:pt x="516" y="544"/>
                    </a:cubicBezTo>
                    <a:cubicBezTo>
                      <a:pt x="516" y="500"/>
                      <a:pt x="486" y="471"/>
                      <a:pt x="442" y="471"/>
                    </a:cubicBezTo>
                    <a:cubicBezTo>
                      <a:pt x="398" y="471"/>
                      <a:pt x="354" y="500"/>
                      <a:pt x="354" y="544"/>
                    </a:cubicBezTo>
                    <a:close/>
                    <a:moveTo>
                      <a:pt x="442" y="500"/>
                    </a:moveTo>
                    <a:lnTo>
                      <a:pt x="442" y="500"/>
                    </a:lnTo>
                    <a:cubicBezTo>
                      <a:pt x="457" y="500"/>
                      <a:pt x="471" y="530"/>
                      <a:pt x="471" y="544"/>
                    </a:cubicBezTo>
                    <a:cubicBezTo>
                      <a:pt x="471" y="559"/>
                      <a:pt x="457" y="589"/>
                      <a:pt x="442" y="589"/>
                    </a:cubicBezTo>
                    <a:cubicBezTo>
                      <a:pt x="412" y="589"/>
                      <a:pt x="398" y="559"/>
                      <a:pt x="398" y="544"/>
                    </a:cubicBezTo>
                    <a:cubicBezTo>
                      <a:pt x="398" y="530"/>
                      <a:pt x="412" y="500"/>
                      <a:pt x="442" y="5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290034">
                  <a:defRPr/>
                </a:pPr>
                <a:endParaRPr lang="zh-CN" altLang="en-US" sz="2800" kern="0">
                  <a:solidFill>
                    <a:sysClr val="windowText" lastClr="000000"/>
                  </a:solidFill>
                  <a:latin typeface="Helvetica Light"/>
                  <a:ea typeface="宋体" pitchFamily="2" charset="-122"/>
                  <a:sym typeface="Helvetica Light"/>
                </a:endParaRPr>
              </a:p>
            </p:txBody>
          </p:sp>
        </p:grpSp>
        <p:grpSp>
          <p:nvGrpSpPr>
            <p:cNvPr id="6" name="组合 15">
              <a:extLst>
                <a:ext uri="{FF2B5EF4-FFF2-40B4-BE49-F238E27FC236}">
                  <a16:creationId xmlns:a16="http://schemas.microsoft.com/office/drawing/2014/main" id="{A7F0304B-B570-45AA-B58C-317596781A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33332" y="3270394"/>
              <a:ext cx="1720721" cy="1480703"/>
              <a:chOff x="13114290" y="5225463"/>
              <a:chExt cx="2459037" cy="2120900"/>
            </a:xfrm>
          </p:grpSpPr>
          <p:sp>
            <p:nvSpPr>
              <p:cNvPr id="39" name="Hexagon 196">
                <a:extLst>
                  <a:ext uri="{FF2B5EF4-FFF2-40B4-BE49-F238E27FC236}">
                    <a16:creationId xmlns:a16="http://schemas.microsoft.com/office/drawing/2014/main" id="{B3BDA0A0-63C1-4F4D-8742-3BF24799DFBB}"/>
                  </a:ext>
                </a:extLst>
              </p:cNvPr>
              <p:cNvSpPr/>
              <p:nvPr/>
            </p:nvSpPr>
            <p:spPr>
              <a:xfrm>
                <a:off x="13113886" y="5224187"/>
                <a:ext cx="2459919" cy="2123041"/>
              </a:xfrm>
              <a:prstGeom prst="hexagon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anchor="ctr"/>
              <a:lstStyle>
                <a:lvl1pPr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28995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2800">
                  <a:solidFill>
                    <a:srgbClr val="FFFFFF"/>
                  </a:solidFill>
                  <a:latin typeface="Franklin Gothic Book" panose="020B0503020102020204" pitchFamily="34" charset="0"/>
                  <a:ea typeface="MS PGothic" panose="020B0600070205080204" pitchFamily="34" charset="-128"/>
                  <a:sym typeface="Helvetica Light"/>
                </a:endParaRPr>
              </a:p>
            </p:txBody>
          </p:sp>
          <p:sp>
            <p:nvSpPr>
              <p:cNvPr id="40" name="Freeform 108">
                <a:extLst>
                  <a:ext uri="{FF2B5EF4-FFF2-40B4-BE49-F238E27FC236}">
                    <a16:creationId xmlns:a16="http://schemas.microsoft.com/office/drawing/2014/main" id="{FF8B4F12-DCBA-4618-ADBB-EFE84ABF5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9626" y="5800854"/>
                <a:ext cx="879224" cy="908494"/>
              </a:xfrm>
              <a:custGeom>
                <a:avLst/>
                <a:gdLst>
                  <a:gd name="T0" fmla="*/ 125097 w 619"/>
                  <a:gd name="T1" fmla="*/ 127235 h 634"/>
                  <a:gd name="T2" fmla="*/ 125097 w 619"/>
                  <a:gd name="T3" fmla="*/ 127235 h 634"/>
                  <a:gd name="T4" fmla="*/ 103774 w 619"/>
                  <a:gd name="T5" fmla="*/ 147249 h 634"/>
                  <a:gd name="T6" fmla="*/ 125097 w 619"/>
                  <a:gd name="T7" fmla="*/ 168693 h 634"/>
                  <a:gd name="T8" fmla="*/ 167744 w 619"/>
                  <a:gd name="T9" fmla="*/ 147249 h 634"/>
                  <a:gd name="T10" fmla="*/ 125097 w 619"/>
                  <a:gd name="T11" fmla="*/ 127235 h 634"/>
                  <a:gd name="T12" fmla="*/ 774751 w 619"/>
                  <a:gd name="T13" fmla="*/ 0 h 634"/>
                  <a:gd name="T14" fmla="*/ 774751 w 619"/>
                  <a:gd name="T15" fmla="*/ 0 h 634"/>
                  <a:gd name="T16" fmla="*/ 103774 w 619"/>
                  <a:gd name="T17" fmla="*/ 0 h 634"/>
                  <a:gd name="T18" fmla="*/ 0 w 619"/>
                  <a:gd name="T19" fmla="*/ 127235 h 634"/>
                  <a:gd name="T20" fmla="*/ 0 w 619"/>
                  <a:gd name="T21" fmla="*/ 800579 h 634"/>
                  <a:gd name="T22" fmla="*/ 103774 w 619"/>
                  <a:gd name="T23" fmla="*/ 904940 h 634"/>
                  <a:gd name="T24" fmla="*/ 774751 w 619"/>
                  <a:gd name="T25" fmla="*/ 904940 h 634"/>
                  <a:gd name="T26" fmla="*/ 878524 w 619"/>
                  <a:gd name="T27" fmla="*/ 800579 h 634"/>
                  <a:gd name="T28" fmla="*/ 878524 w 619"/>
                  <a:gd name="T29" fmla="*/ 127235 h 634"/>
                  <a:gd name="T30" fmla="*/ 774751 w 619"/>
                  <a:gd name="T31" fmla="*/ 0 h 634"/>
                  <a:gd name="T32" fmla="*/ 837299 w 619"/>
                  <a:gd name="T33" fmla="*/ 800579 h 634"/>
                  <a:gd name="T34" fmla="*/ 837299 w 619"/>
                  <a:gd name="T35" fmla="*/ 800579 h 634"/>
                  <a:gd name="T36" fmla="*/ 774751 w 619"/>
                  <a:gd name="T37" fmla="*/ 842038 h 634"/>
                  <a:gd name="T38" fmla="*/ 103774 w 619"/>
                  <a:gd name="T39" fmla="*/ 842038 h 634"/>
                  <a:gd name="T40" fmla="*/ 41225 w 619"/>
                  <a:gd name="T41" fmla="*/ 800579 h 634"/>
                  <a:gd name="T42" fmla="*/ 41225 w 619"/>
                  <a:gd name="T43" fmla="*/ 294499 h 634"/>
                  <a:gd name="T44" fmla="*/ 837299 w 619"/>
                  <a:gd name="T45" fmla="*/ 294499 h 634"/>
                  <a:gd name="T46" fmla="*/ 837299 w 619"/>
                  <a:gd name="T47" fmla="*/ 800579 h 634"/>
                  <a:gd name="T48" fmla="*/ 837299 w 619"/>
                  <a:gd name="T49" fmla="*/ 231596 h 634"/>
                  <a:gd name="T50" fmla="*/ 837299 w 619"/>
                  <a:gd name="T51" fmla="*/ 231596 h 634"/>
                  <a:gd name="T52" fmla="*/ 41225 w 619"/>
                  <a:gd name="T53" fmla="*/ 231596 h 634"/>
                  <a:gd name="T54" fmla="*/ 41225 w 619"/>
                  <a:gd name="T55" fmla="*/ 127235 h 634"/>
                  <a:gd name="T56" fmla="*/ 103774 w 619"/>
                  <a:gd name="T57" fmla="*/ 62903 h 634"/>
                  <a:gd name="T58" fmla="*/ 774751 w 619"/>
                  <a:gd name="T59" fmla="*/ 62903 h 634"/>
                  <a:gd name="T60" fmla="*/ 837299 w 619"/>
                  <a:gd name="T61" fmla="*/ 127235 h 634"/>
                  <a:gd name="T62" fmla="*/ 837299 w 619"/>
                  <a:gd name="T63" fmla="*/ 231596 h 634"/>
                  <a:gd name="T64" fmla="*/ 355390 w 619"/>
                  <a:gd name="T65" fmla="*/ 127235 h 634"/>
                  <a:gd name="T66" fmla="*/ 355390 w 619"/>
                  <a:gd name="T67" fmla="*/ 127235 h 634"/>
                  <a:gd name="T68" fmla="*/ 334067 w 619"/>
                  <a:gd name="T69" fmla="*/ 147249 h 634"/>
                  <a:gd name="T70" fmla="*/ 355390 w 619"/>
                  <a:gd name="T71" fmla="*/ 168693 h 634"/>
                  <a:gd name="T72" fmla="*/ 376714 w 619"/>
                  <a:gd name="T73" fmla="*/ 147249 h 634"/>
                  <a:gd name="T74" fmla="*/ 355390 w 619"/>
                  <a:gd name="T75" fmla="*/ 127235 h 634"/>
                  <a:gd name="T76" fmla="*/ 251616 w 619"/>
                  <a:gd name="T77" fmla="*/ 127235 h 634"/>
                  <a:gd name="T78" fmla="*/ 251616 w 619"/>
                  <a:gd name="T79" fmla="*/ 127235 h 634"/>
                  <a:gd name="T80" fmla="*/ 208969 w 619"/>
                  <a:gd name="T81" fmla="*/ 147249 h 634"/>
                  <a:gd name="T82" fmla="*/ 251616 w 619"/>
                  <a:gd name="T83" fmla="*/ 168693 h 634"/>
                  <a:gd name="T84" fmla="*/ 271518 w 619"/>
                  <a:gd name="T85" fmla="*/ 147249 h 634"/>
                  <a:gd name="T86" fmla="*/ 251616 w 619"/>
                  <a:gd name="T87" fmla="*/ 127235 h 63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19" h="634">
                    <a:moveTo>
                      <a:pt x="88" y="89"/>
                    </a:moveTo>
                    <a:lnTo>
                      <a:pt x="88" y="89"/>
                    </a:lnTo>
                    <a:cubicBezTo>
                      <a:pt x="88" y="89"/>
                      <a:pt x="73" y="89"/>
                      <a:pt x="73" y="103"/>
                    </a:cubicBezTo>
                    <a:cubicBezTo>
                      <a:pt x="73" y="118"/>
                      <a:pt x="88" y="118"/>
                      <a:pt x="88" y="118"/>
                    </a:cubicBezTo>
                    <a:cubicBezTo>
                      <a:pt x="103" y="118"/>
                      <a:pt x="118" y="118"/>
                      <a:pt x="118" y="103"/>
                    </a:cubicBezTo>
                    <a:cubicBezTo>
                      <a:pt x="118" y="89"/>
                      <a:pt x="103" y="89"/>
                      <a:pt x="88" y="89"/>
                    </a:cubicBezTo>
                    <a:close/>
                    <a:moveTo>
                      <a:pt x="545" y="0"/>
                    </a:moveTo>
                    <a:lnTo>
                      <a:pt x="545" y="0"/>
                    </a:lnTo>
                    <a:cubicBezTo>
                      <a:pt x="73" y="0"/>
                      <a:pt x="73" y="0"/>
                      <a:pt x="73" y="0"/>
                    </a:cubicBezTo>
                    <a:cubicBezTo>
                      <a:pt x="29" y="0"/>
                      <a:pt x="0" y="44"/>
                      <a:pt x="0" y="89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604"/>
                      <a:pt x="29" y="633"/>
                      <a:pt x="73" y="633"/>
                    </a:cubicBezTo>
                    <a:cubicBezTo>
                      <a:pt x="545" y="633"/>
                      <a:pt x="545" y="633"/>
                      <a:pt x="545" y="633"/>
                    </a:cubicBezTo>
                    <a:cubicBezTo>
                      <a:pt x="589" y="633"/>
                      <a:pt x="618" y="604"/>
                      <a:pt x="618" y="560"/>
                    </a:cubicBezTo>
                    <a:cubicBezTo>
                      <a:pt x="618" y="89"/>
                      <a:pt x="618" y="89"/>
                      <a:pt x="618" y="89"/>
                    </a:cubicBezTo>
                    <a:cubicBezTo>
                      <a:pt x="618" y="44"/>
                      <a:pt x="589" y="0"/>
                      <a:pt x="545" y="0"/>
                    </a:cubicBezTo>
                    <a:close/>
                    <a:moveTo>
                      <a:pt x="589" y="560"/>
                    </a:moveTo>
                    <a:lnTo>
                      <a:pt x="589" y="560"/>
                    </a:lnTo>
                    <a:cubicBezTo>
                      <a:pt x="589" y="574"/>
                      <a:pt x="559" y="589"/>
                      <a:pt x="545" y="589"/>
                    </a:cubicBezTo>
                    <a:cubicBezTo>
                      <a:pt x="73" y="589"/>
                      <a:pt x="73" y="589"/>
                      <a:pt x="73" y="589"/>
                    </a:cubicBezTo>
                    <a:cubicBezTo>
                      <a:pt x="59" y="589"/>
                      <a:pt x="29" y="574"/>
                      <a:pt x="29" y="560"/>
                    </a:cubicBezTo>
                    <a:cubicBezTo>
                      <a:pt x="29" y="206"/>
                      <a:pt x="29" y="206"/>
                      <a:pt x="29" y="206"/>
                    </a:cubicBezTo>
                    <a:cubicBezTo>
                      <a:pt x="589" y="206"/>
                      <a:pt x="589" y="206"/>
                      <a:pt x="589" y="206"/>
                    </a:cubicBezTo>
                    <a:lnTo>
                      <a:pt x="589" y="560"/>
                    </a:lnTo>
                    <a:close/>
                    <a:moveTo>
                      <a:pt x="589" y="162"/>
                    </a:moveTo>
                    <a:lnTo>
                      <a:pt x="589" y="162"/>
                    </a:lnTo>
                    <a:cubicBezTo>
                      <a:pt x="29" y="162"/>
                      <a:pt x="29" y="162"/>
                      <a:pt x="29" y="162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59"/>
                      <a:pt x="59" y="44"/>
                      <a:pt x="73" y="44"/>
                    </a:cubicBezTo>
                    <a:cubicBezTo>
                      <a:pt x="545" y="44"/>
                      <a:pt x="545" y="44"/>
                      <a:pt x="545" y="44"/>
                    </a:cubicBezTo>
                    <a:cubicBezTo>
                      <a:pt x="559" y="44"/>
                      <a:pt x="589" y="59"/>
                      <a:pt x="589" y="89"/>
                    </a:cubicBezTo>
                    <a:lnTo>
                      <a:pt x="589" y="162"/>
                    </a:lnTo>
                    <a:close/>
                    <a:moveTo>
                      <a:pt x="250" y="89"/>
                    </a:moveTo>
                    <a:lnTo>
                      <a:pt x="250" y="89"/>
                    </a:lnTo>
                    <a:cubicBezTo>
                      <a:pt x="235" y="89"/>
                      <a:pt x="235" y="89"/>
                      <a:pt x="235" y="103"/>
                    </a:cubicBezTo>
                    <a:cubicBezTo>
                      <a:pt x="235" y="118"/>
                      <a:pt x="235" y="118"/>
                      <a:pt x="250" y="118"/>
                    </a:cubicBezTo>
                    <a:cubicBezTo>
                      <a:pt x="265" y="118"/>
                      <a:pt x="265" y="118"/>
                      <a:pt x="265" y="103"/>
                    </a:cubicBezTo>
                    <a:cubicBezTo>
                      <a:pt x="265" y="89"/>
                      <a:pt x="265" y="89"/>
                      <a:pt x="250" y="89"/>
                    </a:cubicBezTo>
                    <a:close/>
                    <a:moveTo>
                      <a:pt x="177" y="89"/>
                    </a:moveTo>
                    <a:lnTo>
                      <a:pt x="177" y="89"/>
                    </a:lnTo>
                    <a:cubicBezTo>
                      <a:pt x="162" y="89"/>
                      <a:pt x="147" y="89"/>
                      <a:pt x="147" y="103"/>
                    </a:cubicBezTo>
                    <a:cubicBezTo>
                      <a:pt x="147" y="118"/>
                      <a:pt x="162" y="118"/>
                      <a:pt x="177" y="118"/>
                    </a:cubicBezTo>
                    <a:cubicBezTo>
                      <a:pt x="177" y="118"/>
                      <a:pt x="191" y="118"/>
                      <a:pt x="191" y="103"/>
                    </a:cubicBezTo>
                    <a:cubicBezTo>
                      <a:pt x="191" y="89"/>
                      <a:pt x="177" y="89"/>
                      <a:pt x="177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290034">
                  <a:defRPr/>
                </a:pPr>
                <a:endParaRPr lang="zh-CN" altLang="en-US" sz="2800" kern="0">
                  <a:solidFill>
                    <a:sysClr val="windowText" lastClr="000000"/>
                  </a:solidFill>
                  <a:latin typeface="Helvetica Light"/>
                  <a:ea typeface="宋体" pitchFamily="2" charset="-122"/>
                  <a:sym typeface="Helvetica Light"/>
                </a:endParaRPr>
              </a:p>
            </p:txBody>
          </p:sp>
        </p:grpSp>
        <p:grpSp>
          <p:nvGrpSpPr>
            <p:cNvPr id="7" name="组合 16">
              <a:extLst>
                <a:ext uri="{FF2B5EF4-FFF2-40B4-BE49-F238E27FC236}">
                  <a16:creationId xmlns:a16="http://schemas.microsoft.com/office/drawing/2014/main" id="{209C4103-9D50-47C2-A5EE-16EC4DA1F2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6380" y="3270394"/>
              <a:ext cx="1720721" cy="1480703"/>
              <a:chOff x="7902527" y="5225463"/>
              <a:chExt cx="2459038" cy="2120900"/>
            </a:xfrm>
          </p:grpSpPr>
          <p:sp>
            <p:nvSpPr>
              <p:cNvPr id="37" name="Hexagon 193">
                <a:extLst>
                  <a:ext uri="{FF2B5EF4-FFF2-40B4-BE49-F238E27FC236}">
                    <a16:creationId xmlns:a16="http://schemas.microsoft.com/office/drawing/2014/main" id="{C1576AF2-E431-4630-A559-B6C2571D62AF}"/>
                  </a:ext>
                </a:extLst>
              </p:cNvPr>
              <p:cNvSpPr/>
              <p:nvPr/>
            </p:nvSpPr>
            <p:spPr>
              <a:xfrm>
                <a:off x="7902031" y="5224187"/>
                <a:ext cx="2459920" cy="2123041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anchor="ctr"/>
              <a:lstStyle>
                <a:lvl1pPr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28995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2800">
                  <a:solidFill>
                    <a:srgbClr val="FFFFFF"/>
                  </a:solidFill>
                  <a:latin typeface="Franklin Gothic Book" panose="020B0503020102020204" pitchFamily="34" charset="0"/>
                  <a:ea typeface="MS PGothic" panose="020B0600070205080204" pitchFamily="34" charset="-128"/>
                  <a:sym typeface="Helvetica Light"/>
                </a:endParaRPr>
              </a:p>
            </p:txBody>
          </p:sp>
          <p:sp>
            <p:nvSpPr>
              <p:cNvPr id="38" name="Freeform 157">
                <a:extLst>
                  <a:ext uri="{FF2B5EF4-FFF2-40B4-BE49-F238E27FC236}">
                    <a16:creationId xmlns:a16="http://schemas.microsoft.com/office/drawing/2014/main" id="{F7F06FDA-AE6A-4767-9775-E392C51D2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89206" y="5829849"/>
                <a:ext cx="904615" cy="882722"/>
              </a:xfrm>
              <a:custGeom>
                <a:avLst/>
                <a:gdLst>
                  <a:gd name="T0" fmla="*/ 441632 w 634"/>
                  <a:gd name="T1" fmla="*/ 125130 h 619"/>
                  <a:gd name="T2" fmla="*/ 441632 w 634"/>
                  <a:gd name="T3" fmla="*/ 125130 h 619"/>
                  <a:gd name="T4" fmla="*/ 251545 w 634"/>
                  <a:gd name="T5" fmla="*/ 334154 h 619"/>
                  <a:gd name="T6" fmla="*/ 441632 w 634"/>
                  <a:gd name="T7" fmla="*/ 521849 h 619"/>
                  <a:gd name="T8" fmla="*/ 651729 w 634"/>
                  <a:gd name="T9" fmla="*/ 334154 h 619"/>
                  <a:gd name="T10" fmla="*/ 441632 w 634"/>
                  <a:gd name="T11" fmla="*/ 125130 h 619"/>
                  <a:gd name="T12" fmla="*/ 441632 w 634"/>
                  <a:gd name="T13" fmla="*/ 459284 h 619"/>
                  <a:gd name="T14" fmla="*/ 441632 w 634"/>
                  <a:gd name="T15" fmla="*/ 459284 h 619"/>
                  <a:gd name="T16" fmla="*/ 315860 w 634"/>
                  <a:gd name="T17" fmla="*/ 334154 h 619"/>
                  <a:gd name="T18" fmla="*/ 441632 w 634"/>
                  <a:gd name="T19" fmla="*/ 187695 h 619"/>
                  <a:gd name="T20" fmla="*/ 588843 w 634"/>
                  <a:gd name="T21" fmla="*/ 334154 h 619"/>
                  <a:gd name="T22" fmla="*/ 441632 w 634"/>
                  <a:gd name="T23" fmla="*/ 459284 h 619"/>
                  <a:gd name="T24" fmla="*/ 757492 w 634"/>
                  <a:gd name="T25" fmla="*/ 480613 h 619"/>
                  <a:gd name="T26" fmla="*/ 757492 w 634"/>
                  <a:gd name="T27" fmla="*/ 480613 h 619"/>
                  <a:gd name="T28" fmla="*/ 798940 w 634"/>
                  <a:gd name="T29" fmla="*/ 334154 h 619"/>
                  <a:gd name="T30" fmla="*/ 441632 w 634"/>
                  <a:gd name="T31" fmla="*/ 0 h 619"/>
                  <a:gd name="T32" fmla="*/ 104334 w 634"/>
                  <a:gd name="T33" fmla="*/ 334154 h 619"/>
                  <a:gd name="T34" fmla="*/ 147211 w 634"/>
                  <a:gd name="T35" fmla="*/ 480613 h 619"/>
                  <a:gd name="T36" fmla="*/ 0 w 634"/>
                  <a:gd name="T37" fmla="*/ 710966 h 619"/>
                  <a:gd name="T38" fmla="*/ 167220 w 634"/>
                  <a:gd name="T39" fmla="*/ 753624 h 619"/>
                  <a:gd name="T40" fmla="*/ 294421 w 634"/>
                  <a:gd name="T41" fmla="*/ 878754 h 619"/>
                  <a:gd name="T42" fmla="*/ 420194 w 634"/>
                  <a:gd name="T43" fmla="*/ 669730 h 619"/>
                  <a:gd name="T44" fmla="*/ 441632 w 634"/>
                  <a:gd name="T45" fmla="*/ 669730 h 619"/>
                  <a:gd name="T46" fmla="*/ 463071 w 634"/>
                  <a:gd name="T47" fmla="*/ 669730 h 619"/>
                  <a:gd name="T48" fmla="*/ 588843 w 634"/>
                  <a:gd name="T49" fmla="*/ 878754 h 619"/>
                  <a:gd name="T50" fmla="*/ 714615 w 634"/>
                  <a:gd name="T51" fmla="*/ 753624 h 619"/>
                  <a:gd name="T52" fmla="*/ 904703 w 634"/>
                  <a:gd name="T53" fmla="*/ 710966 h 619"/>
                  <a:gd name="T54" fmla="*/ 757492 w 634"/>
                  <a:gd name="T55" fmla="*/ 480613 h 619"/>
                  <a:gd name="T56" fmla="*/ 294421 w 634"/>
                  <a:gd name="T57" fmla="*/ 773531 h 619"/>
                  <a:gd name="T58" fmla="*/ 294421 w 634"/>
                  <a:gd name="T59" fmla="*/ 773531 h 619"/>
                  <a:gd name="T60" fmla="*/ 210097 w 634"/>
                  <a:gd name="T61" fmla="*/ 710966 h 619"/>
                  <a:gd name="T62" fmla="*/ 82895 w 634"/>
                  <a:gd name="T63" fmla="*/ 669730 h 619"/>
                  <a:gd name="T64" fmla="*/ 167220 w 634"/>
                  <a:gd name="T65" fmla="*/ 543178 h 619"/>
                  <a:gd name="T66" fmla="*/ 357308 w 634"/>
                  <a:gd name="T67" fmla="*/ 648401 h 619"/>
                  <a:gd name="T68" fmla="*/ 294421 w 634"/>
                  <a:gd name="T69" fmla="*/ 773531 h 619"/>
                  <a:gd name="T70" fmla="*/ 441632 w 634"/>
                  <a:gd name="T71" fmla="*/ 605743 h 619"/>
                  <a:gd name="T72" fmla="*/ 441632 w 634"/>
                  <a:gd name="T73" fmla="*/ 605743 h 619"/>
                  <a:gd name="T74" fmla="*/ 167220 w 634"/>
                  <a:gd name="T75" fmla="*/ 334154 h 619"/>
                  <a:gd name="T76" fmla="*/ 441632 w 634"/>
                  <a:gd name="T77" fmla="*/ 41236 h 619"/>
                  <a:gd name="T78" fmla="*/ 736054 w 634"/>
                  <a:gd name="T79" fmla="*/ 334154 h 619"/>
                  <a:gd name="T80" fmla="*/ 441632 w 634"/>
                  <a:gd name="T81" fmla="*/ 605743 h 619"/>
                  <a:gd name="T82" fmla="*/ 693177 w 634"/>
                  <a:gd name="T83" fmla="*/ 710966 h 619"/>
                  <a:gd name="T84" fmla="*/ 693177 w 634"/>
                  <a:gd name="T85" fmla="*/ 710966 h 619"/>
                  <a:gd name="T86" fmla="*/ 608852 w 634"/>
                  <a:gd name="T87" fmla="*/ 773531 h 619"/>
                  <a:gd name="T88" fmla="*/ 525957 w 634"/>
                  <a:gd name="T89" fmla="*/ 648401 h 619"/>
                  <a:gd name="T90" fmla="*/ 714615 w 634"/>
                  <a:gd name="T91" fmla="*/ 543178 h 619"/>
                  <a:gd name="T92" fmla="*/ 798940 w 634"/>
                  <a:gd name="T93" fmla="*/ 669730 h 619"/>
                  <a:gd name="T94" fmla="*/ 693177 w 634"/>
                  <a:gd name="T95" fmla="*/ 710966 h 61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34" h="619">
                    <a:moveTo>
                      <a:pt x="309" y="88"/>
                    </a:moveTo>
                    <a:lnTo>
                      <a:pt x="309" y="88"/>
                    </a:lnTo>
                    <a:cubicBezTo>
                      <a:pt x="235" y="88"/>
                      <a:pt x="176" y="162"/>
                      <a:pt x="176" y="235"/>
                    </a:cubicBezTo>
                    <a:cubicBezTo>
                      <a:pt x="176" y="309"/>
                      <a:pt x="235" y="367"/>
                      <a:pt x="309" y="367"/>
                    </a:cubicBezTo>
                    <a:cubicBezTo>
                      <a:pt x="383" y="367"/>
                      <a:pt x="456" y="309"/>
                      <a:pt x="456" y="235"/>
                    </a:cubicBezTo>
                    <a:cubicBezTo>
                      <a:pt x="456" y="162"/>
                      <a:pt x="383" y="88"/>
                      <a:pt x="309" y="88"/>
                    </a:cubicBezTo>
                    <a:close/>
                    <a:moveTo>
                      <a:pt x="309" y="323"/>
                    </a:moveTo>
                    <a:lnTo>
                      <a:pt x="309" y="323"/>
                    </a:lnTo>
                    <a:cubicBezTo>
                      <a:pt x="265" y="323"/>
                      <a:pt x="221" y="279"/>
                      <a:pt x="221" y="235"/>
                    </a:cubicBezTo>
                    <a:cubicBezTo>
                      <a:pt x="221" y="176"/>
                      <a:pt x="265" y="132"/>
                      <a:pt x="309" y="132"/>
                    </a:cubicBezTo>
                    <a:cubicBezTo>
                      <a:pt x="368" y="132"/>
                      <a:pt x="412" y="176"/>
                      <a:pt x="412" y="235"/>
                    </a:cubicBezTo>
                    <a:cubicBezTo>
                      <a:pt x="412" y="279"/>
                      <a:pt x="368" y="323"/>
                      <a:pt x="309" y="323"/>
                    </a:cubicBezTo>
                    <a:close/>
                    <a:moveTo>
                      <a:pt x="530" y="338"/>
                    </a:moveTo>
                    <a:lnTo>
                      <a:pt x="530" y="338"/>
                    </a:lnTo>
                    <a:cubicBezTo>
                      <a:pt x="544" y="309"/>
                      <a:pt x="559" y="264"/>
                      <a:pt x="559" y="235"/>
                    </a:cubicBezTo>
                    <a:cubicBezTo>
                      <a:pt x="559" y="103"/>
                      <a:pt x="441" y="0"/>
                      <a:pt x="309" y="0"/>
                    </a:cubicBezTo>
                    <a:cubicBezTo>
                      <a:pt x="176" y="0"/>
                      <a:pt x="73" y="103"/>
                      <a:pt x="73" y="235"/>
                    </a:cubicBezTo>
                    <a:cubicBezTo>
                      <a:pt x="73" y="264"/>
                      <a:pt x="88" y="309"/>
                      <a:pt x="103" y="338"/>
                    </a:cubicBezTo>
                    <a:cubicBezTo>
                      <a:pt x="0" y="500"/>
                      <a:pt x="0" y="500"/>
                      <a:pt x="0" y="500"/>
                    </a:cubicBezTo>
                    <a:cubicBezTo>
                      <a:pt x="0" y="500"/>
                      <a:pt x="58" y="515"/>
                      <a:pt x="117" y="530"/>
                    </a:cubicBezTo>
                    <a:cubicBezTo>
                      <a:pt x="162" y="574"/>
                      <a:pt x="206" y="618"/>
                      <a:pt x="206" y="618"/>
                    </a:cubicBezTo>
                    <a:cubicBezTo>
                      <a:pt x="294" y="471"/>
                      <a:pt x="294" y="471"/>
                      <a:pt x="294" y="471"/>
                    </a:cubicBezTo>
                    <a:cubicBezTo>
                      <a:pt x="309" y="471"/>
                      <a:pt x="309" y="471"/>
                      <a:pt x="309" y="471"/>
                    </a:cubicBezTo>
                    <a:cubicBezTo>
                      <a:pt x="324" y="471"/>
                      <a:pt x="324" y="471"/>
                      <a:pt x="324" y="471"/>
                    </a:cubicBezTo>
                    <a:cubicBezTo>
                      <a:pt x="412" y="618"/>
                      <a:pt x="412" y="618"/>
                      <a:pt x="412" y="618"/>
                    </a:cubicBezTo>
                    <a:cubicBezTo>
                      <a:pt x="412" y="618"/>
                      <a:pt x="456" y="574"/>
                      <a:pt x="500" y="530"/>
                    </a:cubicBezTo>
                    <a:cubicBezTo>
                      <a:pt x="559" y="515"/>
                      <a:pt x="633" y="500"/>
                      <a:pt x="633" y="500"/>
                    </a:cubicBezTo>
                    <a:lnTo>
                      <a:pt x="530" y="338"/>
                    </a:lnTo>
                    <a:close/>
                    <a:moveTo>
                      <a:pt x="206" y="544"/>
                    </a:moveTo>
                    <a:lnTo>
                      <a:pt x="206" y="544"/>
                    </a:lnTo>
                    <a:cubicBezTo>
                      <a:pt x="206" y="544"/>
                      <a:pt x="176" y="530"/>
                      <a:pt x="147" y="500"/>
                    </a:cubicBezTo>
                    <a:cubicBezTo>
                      <a:pt x="103" y="485"/>
                      <a:pt x="58" y="471"/>
                      <a:pt x="58" y="471"/>
                    </a:cubicBezTo>
                    <a:cubicBezTo>
                      <a:pt x="117" y="382"/>
                      <a:pt x="117" y="382"/>
                      <a:pt x="117" y="382"/>
                    </a:cubicBezTo>
                    <a:cubicBezTo>
                      <a:pt x="147" y="412"/>
                      <a:pt x="206" y="456"/>
                      <a:pt x="250" y="456"/>
                    </a:cubicBezTo>
                    <a:lnTo>
                      <a:pt x="206" y="544"/>
                    </a:lnTo>
                    <a:close/>
                    <a:moveTo>
                      <a:pt x="309" y="426"/>
                    </a:moveTo>
                    <a:lnTo>
                      <a:pt x="309" y="426"/>
                    </a:lnTo>
                    <a:cubicBezTo>
                      <a:pt x="206" y="426"/>
                      <a:pt x="117" y="338"/>
                      <a:pt x="117" y="235"/>
                    </a:cubicBezTo>
                    <a:cubicBezTo>
                      <a:pt x="117" y="117"/>
                      <a:pt x="206" y="29"/>
                      <a:pt x="309" y="29"/>
                    </a:cubicBezTo>
                    <a:cubicBezTo>
                      <a:pt x="426" y="29"/>
                      <a:pt x="515" y="117"/>
                      <a:pt x="515" y="235"/>
                    </a:cubicBezTo>
                    <a:cubicBezTo>
                      <a:pt x="515" y="338"/>
                      <a:pt x="426" y="426"/>
                      <a:pt x="309" y="426"/>
                    </a:cubicBezTo>
                    <a:close/>
                    <a:moveTo>
                      <a:pt x="485" y="500"/>
                    </a:moveTo>
                    <a:lnTo>
                      <a:pt x="485" y="500"/>
                    </a:lnTo>
                    <a:cubicBezTo>
                      <a:pt x="456" y="530"/>
                      <a:pt x="426" y="544"/>
                      <a:pt x="426" y="544"/>
                    </a:cubicBezTo>
                    <a:cubicBezTo>
                      <a:pt x="368" y="456"/>
                      <a:pt x="368" y="456"/>
                      <a:pt x="368" y="456"/>
                    </a:cubicBezTo>
                    <a:cubicBezTo>
                      <a:pt x="426" y="456"/>
                      <a:pt x="471" y="412"/>
                      <a:pt x="500" y="382"/>
                    </a:cubicBezTo>
                    <a:cubicBezTo>
                      <a:pt x="559" y="471"/>
                      <a:pt x="559" y="471"/>
                      <a:pt x="559" y="471"/>
                    </a:cubicBezTo>
                    <a:cubicBezTo>
                      <a:pt x="559" y="471"/>
                      <a:pt x="530" y="485"/>
                      <a:pt x="485" y="5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290034">
                  <a:defRPr/>
                </a:pPr>
                <a:endParaRPr lang="zh-CN" altLang="en-US" sz="2800" kern="0">
                  <a:solidFill>
                    <a:sysClr val="windowText" lastClr="000000"/>
                  </a:solidFill>
                  <a:latin typeface="Helvetica Light"/>
                  <a:ea typeface="宋体" pitchFamily="2" charset="-122"/>
                  <a:sym typeface="Helvetica Light"/>
                </a:endParaRPr>
              </a:p>
            </p:txBody>
          </p:sp>
        </p:grpSp>
        <p:sp>
          <p:nvSpPr>
            <p:cNvPr id="8" name="Hexagon 187">
              <a:extLst>
                <a:ext uri="{FF2B5EF4-FFF2-40B4-BE49-F238E27FC236}">
                  <a16:creationId xmlns:a16="http://schemas.microsoft.com/office/drawing/2014/main" id="{1A911F47-54DB-4F9D-B46E-E1E9035F3D85}"/>
                </a:ext>
              </a:extLst>
            </p:cNvPr>
            <p:cNvSpPr/>
            <p:nvPr/>
          </p:nvSpPr>
          <p:spPr>
            <a:xfrm>
              <a:off x="6997175" y="3833417"/>
              <a:ext cx="2594968" cy="2232137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anchor="ctr"/>
            <a:lstStyle/>
            <a:p>
              <a:pPr algn="ctr" defTabSz="290034">
                <a:defRPr/>
              </a:pPr>
              <a:r>
                <a:rPr lang="zh-CN" altLang="en-US" sz="3866" b="1" kern="0" dirty="0">
                  <a:solidFill>
                    <a:srgbClr val="FFFFFF"/>
                  </a:solidFill>
                  <a:effectLst>
                    <a:glow rad="228600">
                      <a:srgbClr val="738AC8">
                        <a:satMod val="175000"/>
                        <a:alpha val="40000"/>
                      </a:srgbClr>
                    </a:glow>
                  </a:effectLst>
                  <a:latin typeface="微软雅黑" pitchFamily="34" charset="-122"/>
                  <a:ea typeface="微软雅黑" pitchFamily="34" charset="-122"/>
                  <a:sym typeface="Helvetica Light"/>
                </a:rPr>
                <a:t>共享</a:t>
              </a:r>
              <a:endParaRPr lang="zh-CN" altLang="zh-CN" sz="3866" b="1" kern="0" dirty="0">
                <a:solidFill>
                  <a:srgbClr val="FFFFFF"/>
                </a:solidFill>
                <a:effectLst>
                  <a:glow rad="228600">
                    <a:srgbClr val="738AC8">
                      <a:satMod val="175000"/>
                      <a:alpha val="40000"/>
                    </a:srgbClr>
                  </a:glow>
                </a:effectLst>
                <a:latin typeface="微软雅黑" pitchFamily="34" charset="-122"/>
                <a:ea typeface="微软雅黑" pitchFamily="34" charset="-122"/>
                <a:sym typeface="Helvetica Light"/>
              </a:endParaRPr>
            </a:p>
          </p:txBody>
        </p:sp>
        <p:grpSp>
          <p:nvGrpSpPr>
            <p:cNvPr id="9" name="组合 18">
              <a:extLst>
                <a:ext uri="{FF2B5EF4-FFF2-40B4-BE49-F238E27FC236}">
                  <a16:creationId xmlns:a16="http://schemas.microsoft.com/office/drawing/2014/main" id="{9FFCFD6A-CF57-4D7C-8967-A7700563D0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83751" y="2224149"/>
              <a:ext cx="1720721" cy="1480703"/>
              <a:chOff x="10471102" y="3726863"/>
              <a:chExt cx="2459038" cy="2120900"/>
            </a:xfrm>
          </p:grpSpPr>
          <p:sp>
            <p:nvSpPr>
              <p:cNvPr id="35" name="Hexagon 192">
                <a:extLst>
                  <a:ext uri="{FF2B5EF4-FFF2-40B4-BE49-F238E27FC236}">
                    <a16:creationId xmlns:a16="http://schemas.microsoft.com/office/drawing/2014/main" id="{F80D98B6-1F16-46DB-8117-C0BB1EB07F90}"/>
                  </a:ext>
                </a:extLst>
              </p:cNvPr>
              <p:cNvSpPr/>
              <p:nvPr/>
            </p:nvSpPr>
            <p:spPr>
              <a:xfrm>
                <a:off x="10469868" y="3726136"/>
                <a:ext cx="2459922" cy="2123043"/>
              </a:xfrm>
              <a:prstGeom prst="hexag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anchor="ctr"/>
              <a:lstStyle>
                <a:lvl1pPr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28995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2800">
                  <a:solidFill>
                    <a:srgbClr val="FFFFFF"/>
                  </a:solidFill>
                  <a:latin typeface="Franklin Gothic Book" panose="020B0503020102020204" pitchFamily="34" charset="0"/>
                  <a:ea typeface="MS PGothic" panose="020B0600070205080204" pitchFamily="34" charset="-128"/>
                  <a:sym typeface="Helvetica Light"/>
                </a:endParaRPr>
              </a:p>
            </p:txBody>
          </p:sp>
          <p:sp>
            <p:nvSpPr>
              <p:cNvPr id="36" name="Freeform 159">
                <a:extLst>
                  <a:ext uri="{FF2B5EF4-FFF2-40B4-BE49-F238E27FC236}">
                    <a16:creationId xmlns:a16="http://schemas.microsoft.com/office/drawing/2014/main" id="{CC14FFDD-1314-472E-98E9-D8392DE5B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9739" y="4347909"/>
                <a:ext cx="904617" cy="882722"/>
              </a:xfrm>
              <a:custGeom>
                <a:avLst/>
                <a:gdLst>
                  <a:gd name="T0" fmla="*/ 252974 w 634"/>
                  <a:gd name="T1" fmla="*/ 271589 h 619"/>
                  <a:gd name="T2" fmla="*/ 252974 w 634"/>
                  <a:gd name="T3" fmla="*/ 271589 h 619"/>
                  <a:gd name="T4" fmla="*/ 231535 w 634"/>
                  <a:gd name="T5" fmla="*/ 291496 h 619"/>
                  <a:gd name="T6" fmla="*/ 231535 w 634"/>
                  <a:gd name="T7" fmla="*/ 585836 h 619"/>
                  <a:gd name="T8" fmla="*/ 252974 w 634"/>
                  <a:gd name="T9" fmla="*/ 605743 h 619"/>
                  <a:gd name="T10" fmla="*/ 295851 w 634"/>
                  <a:gd name="T11" fmla="*/ 585836 h 619"/>
                  <a:gd name="T12" fmla="*/ 295851 w 634"/>
                  <a:gd name="T13" fmla="*/ 291496 h 619"/>
                  <a:gd name="T14" fmla="*/ 252974 w 634"/>
                  <a:gd name="T15" fmla="*/ 271589 h 619"/>
                  <a:gd name="T16" fmla="*/ 484509 w 634"/>
                  <a:gd name="T17" fmla="*/ 355483 h 619"/>
                  <a:gd name="T18" fmla="*/ 484509 w 634"/>
                  <a:gd name="T19" fmla="*/ 355483 h 619"/>
                  <a:gd name="T20" fmla="*/ 463071 w 634"/>
                  <a:gd name="T21" fmla="*/ 375390 h 619"/>
                  <a:gd name="T22" fmla="*/ 463071 w 634"/>
                  <a:gd name="T23" fmla="*/ 543178 h 619"/>
                  <a:gd name="T24" fmla="*/ 484509 w 634"/>
                  <a:gd name="T25" fmla="*/ 585836 h 619"/>
                  <a:gd name="T26" fmla="*/ 505948 w 634"/>
                  <a:gd name="T27" fmla="*/ 543178 h 619"/>
                  <a:gd name="T28" fmla="*/ 505948 w 634"/>
                  <a:gd name="T29" fmla="*/ 375390 h 619"/>
                  <a:gd name="T30" fmla="*/ 484509 w 634"/>
                  <a:gd name="T31" fmla="*/ 355483 h 619"/>
                  <a:gd name="T32" fmla="*/ 673167 w 634"/>
                  <a:gd name="T33" fmla="*/ 0 h 619"/>
                  <a:gd name="T34" fmla="*/ 673167 w 634"/>
                  <a:gd name="T35" fmla="*/ 0 h 619"/>
                  <a:gd name="T36" fmla="*/ 463071 w 634"/>
                  <a:gd name="T37" fmla="*/ 166366 h 619"/>
                  <a:gd name="T38" fmla="*/ 231535 w 634"/>
                  <a:gd name="T39" fmla="*/ 82472 h 619"/>
                  <a:gd name="T40" fmla="*/ 0 w 634"/>
                  <a:gd name="T41" fmla="*/ 209024 h 619"/>
                  <a:gd name="T42" fmla="*/ 0 w 634"/>
                  <a:gd name="T43" fmla="*/ 878754 h 619"/>
                  <a:gd name="T44" fmla="*/ 231535 w 634"/>
                  <a:gd name="T45" fmla="*/ 753624 h 619"/>
                  <a:gd name="T46" fmla="*/ 463071 w 634"/>
                  <a:gd name="T47" fmla="*/ 836096 h 619"/>
                  <a:gd name="T48" fmla="*/ 673167 w 634"/>
                  <a:gd name="T49" fmla="*/ 669730 h 619"/>
                  <a:gd name="T50" fmla="*/ 904703 w 634"/>
                  <a:gd name="T51" fmla="*/ 836096 h 619"/>
                  <a:gd name="T52" fmla="*/ 904703 w 634"/>
                  <a:gd name="T53" fmla="*/ 166366 h 619"/>
                  <a:gd name="T54" fmla="*/ 673167 w 634"/>
                  <a:gd name="T55" fmla="*/ 0 h 619"/>
                  <a:gd name="T56" fmla="*/ 841817 w 634"/>
                  <a:gd name="T57" fmla="*/ 732295 h 619"/>
                  <a:gd name="T58" fmla="*/ 841817 w 634"/>
                  <a:gd name="T59" fmla="*/ 732295 h 619"/>
                  <a:gd name="T60" fmla="*/ 673167 w 634"/>
                  <a:gd name="T61" fmla="*/ 605743 h 619"/>
                  <a:gd name="T62" fmla="*/ 463071 w 634"/>
                  <a:gd name="T63" fmla="*/ 773531 h 619"/>
                  <a:gd name="T64" fmla="*/ 231535 w 634"/>
                  <a:gd name="T65" fmla="*/ 689637 h 619"/>
                  <a:gd name="T66" fmla="*/ 62886 w 634"/>
                  <a:gd name="T67" fmla="*/ 794860 h 619"/>
                  <a:gd name="T68" fmla="*/ 62886 w 634"/>
                  <a:gd name="T69" fmla="*/ 230353 h 619"/>
                  <a:gd name="T70" fmla="*/ 231535 w 634"/>
                  <a:gd name="T71" fmla="*/ 125130 h 619"/>
                  <a:gd name="T72" fmla="*/ 463071 w 634"/>
                  <a:gd name="T73" fmla="*/ 209024 h 619"/>
                  <a:gd name="T74" fmla="*/ 673167 w 634"/>
                  <a:gd name="T75" fmla="*/ 41236 h 619"/>
                  <a:gd name="T76" fmla="*/ 841817 w 634"/>
                  <a:gd name="T77" fmla="*/ 166366 h 619"/>
                  <a:gd name="T78" fmla="*/ 841817 w 634"/>
                  <a:gd name="T79" fmla="*/ 732295 h 619"/>
                  <a:gd name="T80" fmla="*/ 673167 w 634"/>
                  <a:gd name="T81" fmla="*/ 459284 h 619"/>
                  <a:gd name="T82" fmla="*/ 673167 w 634"/>
                  <a:gd name="T83" fmla="*/ 459284 h 619"/>
                  <a:gd name="T84" fmla="*/ 716044 w 634"/>
                  <a:gd name="T85" fmla="*/ 501942 h 619"/>
                  <a:gd name="T86" fmla="*/ 737483 w 634"/>
                  <a:gd name="T87" fmla="*/ 459284 h 619"/>
                  <a:gd name="T88" fmla="*/ 737483 w 634"/>
                  <a:gd name="T89" fmla="*/ 250260 h 619"/>
                  <a:gd name="T90" fmla="*/ 716044 w 634"/>
                  <a:gd name="T91" fmla="*/ 209024 h 619"/>
                  <a:gd name="T92" fmla="*/ 673167 w 634"/>
                  <a:gd name="T93" fmla="*/ 250260 h 619"/>
                  <a:gd name="T94" fmla="*/ 673167 w 634"/>
                  <a:gd name="T95" fmla="*/ 459284 h 61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34" h="619">
                    <a:moveTo>
                      <a:pt x="177" y="191"/>
                    </a:moveTo>
                    <a:lnTo>
                      <a:pt x="177" y="191"/>
                    </a:lnTo>
                    <a:lnTo>
                      <a:pt x="162" y="205"/>
                    </a:lnTo>
                    <a:cubicBezTo>
                      <a:pt x="162" y="412"/>
                      <a:pt x="162" y="412"/>
                      <a:pt x="162" y="412"/>
                    </a:cubicBezTo>
                    <a:lnTo>
                      <a:pt x="177" y="426"/>
                    </a:lnTo>
                    <a:cubicBezTo>
                      <a:pt x="192" y="426"/>
                      <a:pt x="207" y="412"/>
                      <a:pt x="207" y="412"/>
                    </a:cubicBezTo>
                    <a:cubicBezTo>
                      <a:pt x="207" y="205"/>
                      <a:pt x="207" y="205"/>
                      <a:pt x="207" y="205"/>
                    </a:cubicBezTo>
                    <a:cubicBezTo>
                      <a:pt x="207" y="205"/>
                      <a:pt x="192" y="191"/>
                      <a:pt x="177" y="191"/>
                    </a:cubicBezTo>
                    <a:close/>
                    <a:moveTo>
                      <a:pt x="339" y="250"/>
                    </a:moveTo>
                    <a:lnTo>
                      <a:pt x="339" y="250"/>
                    </a:lnTo>
                    <a:cubicBezTo>
                      <a:pt x="324" y="250"/>
                      <a:pt x="324" y="264"/>
                      <a:pt x="324" y="264"/>
                    </a:cubicBezTo>
                    <a:cubicBezTo>
                      <a:pt x="324" y="382"/>
                      <a:pt x="324" y="382"/>
                      <a:pt x="324" y="382"/>
                    </a:cubicBezTo>
                    <a:cubicBezTo>
                      <a:pt x="324" y="397"/>
                      <a:pt x="324" y="412"/>
                      <a:pt x="339" y="412"/>
                    </a:cubicBezTo>
                    <a:cubicBezTo>
                      <a:pt x="354" y="412"/>
                      <a:pt x="354" y="397"/>
                      <a:pt x="354" y="382"/>
                    </a:cubicBezTo>
                    <a:cubicBezTo>
                      <a:pt x="354" y="264"/>
                      <a:pt x="354" y="264"/>
                      <a:pt x="354" y="264"/>
                    </a:cubicBezTo>
                    <a:cubicBezTo>
                      <a:pt x="354" y="264"/>
                      <a:pt x="354" y="250"/>
                      <a:pt x="339" y="250"/>
                    </a:cubicBezTo>
                    <a:close/>
                    <a:moveTo>
                      <a:pt x="471" y="0"/>
                    </a:moveTo>
                    <a:lnTo>
                      <a:pt x="471" y="0"/>
                    </a:lnTo>
                    <a:cubicBezTo>
                      <a:pt x="324" y="117"/>
                      <a:pt x="324" y="117"/>
                      <a:pt x="324" y="117"/>
                    </a:cubicBezTo>
                    <a:cubicBezTo>
                      <a:pt x="162" y="58"/>
                      <a:pt x="162" y="58"/>
                      <a:pt x="162" y="58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618"/>
                      <a:pt x="0" y="618"/>
                      <a:pt x="0" y="618"/>
                    </a:cubicBezTo>
                    <a:cubicBezTo>
                      <a:pt x="162" y="530"/>
                      <a:pt x="162" y="530"/>
                      <a:pt x="162" y="530"/>
                    </a:cubicBezTo>
                    <a:cubicBezTo>
                      <a:pt x="324" y="588"/>
                      <a:pt x="324" y="588"/>
                      <a:pt x="324" y="588"/>
                    </a:cubicBezTo>
                    <a:cubicBezTo>
                      <a:pt x="471" y="471"/>
                      <a:pt x="471" y="471"/>
                      <a:pt x="471" y="471"/>
                    </a:cubicBezTo>
                    <a:cubicBezTo>
                      <a:pt x="633" y="588"/>
                      <a:pt x="633" y="588"/>
                      <a:pt x="633" y="588"/>
                    </a:cubicBezTo>
                    <a:cubicBezTo>
                      <a:pt x="633" y="117"/>
                      <a:pt x="633" y="117"/>
                      <a:pt x="633" y="117"/>
                    </a:cubicBezTo>
                    <a:lnTo>
                      <a:pt x="471" y="0"/>
                    </a:lnTo>
                    <a:close/>
                    <a:moveTo>
                      <a:pt x="589" y="515"/>
                    </a:moveTo>
                    <a:lnTo>
                      <a:pt x="589" y="515"/>
                    </a:lnTo>
                    <a:cubicBezTo>
                      <a:pt x="471" y="426"/>
                      <a:pt x="471" y="426"/>
                      <a:pt x="471" y="426"/>
                    </a:cubicBezTo>
                    <a:cubicBezTo>
                      <a:pt x="324" y="544"/>
                      <a:pt x="324" y="544"/>
                      <a:pt x="324" y="544"/>
                    </a:cubicBezTo>
                    <a:cubicBezTo>
                      <a:pt x="162" y="485"/>
                      <a:pt x="162" y="485"/>
                      <a:pt x="162" y="485"/>
                    </a:cubicBezTo>
                    <a:cubicBezTo>
                      <a:pt x="44" y="559"/>
                      <a:pt x="44" y="559"/>
                      <a:pt x="44" y="559"/>
                    </a:cubicBezTo>
                    <a:cubicBezTo>
                      <a:pt x="44" y="162"/>
                      <a:pt x="44" y="162"/>
                      <a:pt x="44" y="162"/>
                    </a:cubicBezTo>
                    <a:cubicBezTo>
                      <a:pt x="162" y="88"/>
                      <a:pt x="162" y="88"/>
                      <a:pt x="162" y="88"/>
                    </a:cubicBezTo>
                    <a:cubicBezTo>
                      <a:pt x="324" y="147"/>
                      <a:pt x="324" y="147"/>
                      <a:pt x="324" y="147"/>
                    </a:cubicBezTo>
                    <a:cubicBezTo>
                      <a:pt x="471" y="29"/>
                      <a:pt x="471" y="29"/>
                      <a:pt x="471" y="29"/>
                    </a:cubicBezTo>
                    <a:cubicBezTo>
                      <a:pt x="589" y="117"/>
                      <a:pt x="589" y="117"/>
                      <a:pt x="589" y="117"/>
                    </a:cubicBezTo>
                    <a:lnTo>
                      <a:pt x="589" y="515"/>
                    </a:lnTo>
                    <a:close/>
                    <a:moveTo>
                      <a:pt x="471" y="323"/>
                    </a:moveTo>
                    <a:lnTo>
                      <a:pt x="471" y="323"/>
                    </a:lnTo>
                    <a:cubicBezTo>
                      <a:pt x="471" y="338"/>
                      <a:pt x="486" y="353"/>
                      <a:pt x="501" y="353"/>
                    </a:cubicBezTo>
                    <a:cubicBezTo>
                      <a:pt x="501" y="353"/>
                      <a:pt x="516" y="338"/>
                      <a:pt x="516" y="323"/>
                    </a:cubicBezTo>
                    <a:cubicBezTo>
                      <a:pt x="516" y="176"/>
                      <a:pt x="516" y="176"/>
                      <a:pt x="516" y="176"/>
                    </a:cubicBezTo>
                    <a:cubicBezTo>
                      <a:pt x="516" y="162"/>
                      <a:pt x="501" y="147"/>
                      <a:pt x="501" y="147"/>
                    </a:cubicBezTo>
                    <a:cubicBezTo>
                      <a:pt x="486" y="147"/>
                      <a:pt x="471" y="162"/>
                      <a:pt x="471" y="176"/>
                    </a:cubicBezTo>
                    <a:lnTo>
                      <a:pt x="471" y="3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290034">
                  <a:defRPr/>
                </a:pPr>
                <a:endParaRPr lang="zh-CN" altLang="en-US" sz="2800" kern="0">
                  <a:solidFill>
                    <a:sysClr val="windowText" lastClr="000000"/>
                  </a:solidFill>
                  <a:latin typeface="Helvetica Light"/>
                  <a:ea typeface="宋体" pitchFamily="2" charset="-122"/>
                  <a:sym typeface="Helvetica Light"/>
                </a:endParaRPr>
              </a:p>
            </p:txBody>
          </p:sp>
        </p:grpSp>
        <p:grpSp>
          <p:nvGrpSpPr>
            <p:cNvPr id="10" name="组合 19">
              <a:extLst>
                <a:ext uri="{FF2B5EF4-FFF2-40B4-BE49-F238E27FC236}">
                  <a16:creationId xmlns:a16="http://schemas.microsoft.com/office/drawing/2014/main" id="{2BC30FD0-BBEF-4515-A028-048DFDCAE2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33332" y="5201071"/>
              <a:ext cx="1720721" cy="1480703"/>
              <a:chOff x="13114290" y="7990888"/>
              <a:chExt cx="2459037" cy="2120900"/>
            </a:xfrm>
          </p:grpSpPr>
          <p:sp>
            <p:nvSpPr>
              <p:cNvPr id="33" name="Hexagon 198">
                <a:extLst>
                  <a:ext uri="{FF2B5EF4-FFF2-40B4-BE49-F238E27FC236}">
                    <a16:creationId xmlns:a16="http://schemas.microsoft.com/office/drawing/2014/main" id="{4AEC5D96-22AC-4F71-8B90-414588A4CCFB}"/>
                  </a:ext>
                </a:extLst>
              </p:cNvPr>
              <p:cNvSpPr/>
              <p:nvPr/>
            </p:nvSpPr>
            <p:spPr>
              <a:xfrm>
                <a:off x="13113886" y="7991550"/>
                <a:ext cx="2459919" cy="2119820"/>
              </a:xfrm>
              <a:prstGeom prst="hexag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anchor="ctr"/>
              <a:lstStyle>
                <a:lvl1pPr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28995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2800">
                  <a:solidFill>
                    <a:srgbClr val="FFFFFF"/>
                  </a:solidFill>
                  <a:latin typeface="Franklin Gothic Book" panose="020B0503020102020204" pitchFamily="34" charset="0"/>
                  <a:ea typeface="MS PGothic" panose="020B0600070205080204" pitchFamily="34" charset="-128"/>
                  <a:sym typeface="Helvetica Light"/>
                </a:endParaRPr>
              </a:p>
            </p:txBody>
          </p:sp>
          <p:sp>
            <p:nvSpPr>
              <p:cNvPr id="34" name="Freeform 139">
                <a:extLst>
                  <a:ext uri="{FF2B5EF4-FFF2-40B4-BE49-F238E27FC236}">
                    <a16:creationId xmlns:a16="http://schemas.microsoft.com/office/drawing/2014/main" id="{11C0C90C-14B2-45F7-8F50-39E7F7C92C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9626" y="8619765"/>
                <a:ext cx="987143" cy="850505"/>
              </a:xfrm>
              <a:custGeom>
                <a:avLst/>
                <a:gdLst>
                  <a:gd name="T0" fmla="*/ 917358 w 634"/>
                  <a:gd name="T1" fmla="*/ 367693 h 546"/>
                  <a:gd name="T2" fmla="*/ 917358 w 634"/>
                  <a:gd name="T3" fmla="*/ 367693 h 546"/>
                  <a:gd name="T4" fmla="*/ 733575 w 634"/>
                  <a:gd name="T5" fmla="*/ 481428 h 546"/>
                  <a:gd name="T6" fmla="*/ 688408 w 634"/>
                  <a:gd name="T7" fmla="*/ 389505 h 546"/>
                  <a:gd name="T8" fmla="*/ 803662 w 634"/>
                  <a:gd name="T9" fmla="*/ 207217 h 546"/>
                  <a:gd name="T10" fmla="*/ 596516 w 634"/>
                  <a:gd name="T11" fmla="*/ 0 h 546"/>
                  <a:gd name="T12" fmla="*/ 367566 w 634"/>
                  <a:gd name="T13" fmla="*/ 207217 h 546"/>
                  <a:gd name="T14" fmla="*/ 436096 w 634"/>
                  <a:gd name="T15" fmla="*/ 367693 h 546"/>
                  <a:gd name="T16" fmla="*/ 322399 w 634"/>
                  <a:gd name="T17" fmla="*/ 367693 h 546"/>
                  <a:gd name="T18" fmla="*/ 367566 w 634"/>
                  <a:gd name="T19" fmla="*/ 252399 h 546"/>
                  <a:gd name="T20" fmla="*/ 183783 w 634"/>
                  <a:gd name="T21" fmla="*/ 68553 h 546"/>
                  <a:gd name="T22" fmla="*/ 0 w 634"/>
                  <a:gd name="T23" fmla="*/ 252399 h 546"/>
                  <a:gd name="T24" fmla="*/ 68529 w 634"/>
                  <a:gd name="T25" fmla="*/ 389505 h 546"/>
                  <a:gd name="T26" fmla="*/ 0 w 634"/>
                  <a:gd name="T27" fmla="*/ 481428 h 546"/>
                  <a:gd name="T28" fmla="*/ 0 w 634"/>
                  <a:gd name="T29" fmla="*/ 733827 h 546"/>
                  <a:gd name="T30" fmla="*/ 138616 w 634"/>
                  <a:gd name="T31" fmla="*/ 849121 h 546"/>
                  <a:gd name="T32" fmla="*/ 619879 w 634"/>
                  <a:gd name="T33" fmla="*/ 849121 h 546"/>
                  <a:gd name="T34" fmla="*/ 733575 w 634"/>
                  <a:gd name="T35" fmla="*/ 733827 h 546"/>
                  <a:gd name="T36" fmla="*/ 733575 w 634"/>
                  <a:gd name="T37" fmla="*/ 712015 h 546"/>
                  <a:gd name="T38" fmla="*/ 917358 w 634"/>
                  <a:gd name="T39" fmla="*/ 849121 h 546"/>
                  <a:gd name="T40" fmla="*/ 985888 w 634"/>
                  <a:gd name="T41" fmla="*/ 803938 h 546"/>
                  <a:gd name="T42" fmla="*/ 985888 w 634"/>
                  <a:gd name="T43" fmla="*/ 436246 h 546"/>
                  <a:gd name="T44" fmla="*/ 917358 w 634"/>
                  <a:gd name="T45" fmla="*/ 367693 h 546"/>
                  <a:gd name="T46" fmla="*/ 68529 w 634"/>
                  <a:gd name="T47" fmla="*/ 252399 h 546"/>
                  <a:gd name="T48" fmla="*/ 68529 w 634"/>
                  <a:gd name="T49" fmla="*/ 252399 h 546"/>
                  <a:gd name="T50" fmla="*/ 183783 w 634"/>
                  <a:gd name="T51" fmla="*/ 115293 h 546"/>
                  <a:gd name="T52" fmla="*/ 322399 w 634"/>
                  <a:gd name="T53" fmla="*/ 252399 h 546"/>
                  <a:gd name="T54" fmla="*/ 183783 w 634"/>
                  <a:gd name="T55" fmla="*/ 367693 h 546"/>
                  <a:gd name="T56" fmla="*/ 68529 w 634"/>
                  <a:gd name="T57" fmla="*/ 252399 h 546"/>
                  <a:gd name="T58" fmla="*/ 688408 w 634"/>
                  <a:gd name="T59" fmla="*/ 733827 h 546"/>
                  <a:gd name="T60" fmla="*/ 688408 w 634"/>
                  <a:gd name="T61" fmla="*/ 733827 h 546"/>
                  <a:gd name="T62" fmla="*/ 619879 w 634"/>
                  <a:gd name="T63" fmla="*/ 803938 h 546"/>
                  <a:gd name="T64" fmla="*/ 138616 w 634"/>
                  <a:gd name="T65" fmla="*/ 803938 h 546"/>
                  <a:gd name="T66" fmla="*/ 68529 w 634"/>
                  <a:gd name="T67" fmla="*/ 733827 h 546"/>
                  <a:gd name="T68" fmla="*/ 68529 w 634"/>
                  <a:gd name="T69" fmla="*/ 481428 h 546"/>
                  <a:gd name="T70" fmla="*/ 138616 w 634"/>
                  <a:gd name="T71" fmla="*/ 436246 h 546"/>
                  <a:gd name="T72" fmla="*/ 619879 w 634"/>
                  <a:gd name="T73" fmla="*/ 436246 h 546"/>
                  <a:gd name="T74" fmla="*/ 688408 w 634"/>
                  <a:gd name="T75" fmla="*/ 481428 h 546"/>
                  <a:gd name="T76" fmla="*/ 688408 w 634"/>
                  <a:gd name="T77" fmla="*/ 733827 h 546"/>
                  <a:gd name="T78" fmla="*/ 596516 w 634"/>
                  <a:gd name="T79" fmla="*/ 367693 h 546"/>
                  <a:gd name="T80" fmla="*/ 596516 w 634"/>
                  <a:gd name="T81" fmla="*/ 367693 h 546"/>
                  <a:gd name="T82" fmla="*/ 436096 w 634"/>
                  <a:gd name="T83" fmla="*/ 207217 h 546"/>
                  <a:gd name="T84" fmla="*/ 596516 w 634"/>
                  <a:gd name="T85" fmla="*/ 68553 h 546"/>
                  <a:gd name="T86" fmla="*/ 733575 w 634"/>
                  <a:gd name="T87" fmla="*/ 207217 h 546"/>
                  <a:gd name="T88" fmla="*/ 596516 w 634"/>
                  <a:gd name="T89" fmla="*/ 367693 h 546"/>
                  <a:gd name="T90" fmla="*/ 917358 w 634"/>
                  <a:gd name="T91" fmla="*/ 803938 h 546"/>
                  <a:gd name="T92" fmla="*/ 917358 w 634"/>
                  <a:gd name="T93" fmla="*/ 803938 h 546"/>
                  <a:gd name="T94" fmla="*/ 733575 w 634"/>
                  <a:gd name="T95" fmla="*/ 641904 h 546"/>
                  <a:gd name="T96" fmla="*/ 733575 w 634"/>
                  <a:gd name="T97" fmla="*/ 551539 h 546"/>
                  <a:gd name="T98" fmla="*/ 917358 w 634"/>
                  <a:gd name="T99" fmla="*/ 436246 h 546"/>
                  <a:gd name="T100" fmla="*/ 917358 w 634"/>
                  <a:gd name="T101" fmla="*/ 803938 h 54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34" h="546">
                    <a:moveTo>
                      <a:pt x="589" y="236"/>
                    </a:moveTo>
                    <a:lnTo>
                      <a:pt x="589" y="236"/>
                    </a:lnTo>
                    <a:cubicBezTo>
                      <a:pt x="471" y="309"/>
                      <a:pt x="471" y="309"/>
                      <a:pt x="471" y="309"/>
                    </a:cubicBezTo>
                    <a:cubicBezTo>
                      <a:pt x="471" y="295"/>
                      <a:pt x="471" y="265"/>
                      <a:pt x="442" y="250"/>
                    </a:cubicBezTo>
                    <a:cubicBezTo>
                      <a:pt x="486" y="236"/>
                      <a:pt x="516" y="191"/>
                      <a:pt x="516" y="133"/>
                    </a:cubicBezTo>
                    <a:cubicBezTo>
                      <a:pt x="516" y="59"/>
                      <a:pt x="457" y="0"/>
                      <a:pt x="383" y="0"/>
                    </a:cubicBezTo>
                    <a:cubicBezTo>
                      <a:pt x="310" y="0"/>
                      <a:pt x="236" y="59"/>
                      <a:pt x="236" y="133"/>
                    </a:cubicBezTo>
                    <a:cubicBezTo>
                      <a:pt x="236" y="177"/>
                      <a:pt x="251" y="207"/>
                      <a:pt x="280" y="236"/>
                    </a:cubicBezTo>
                    <a:cubicBezTo>
                      <a:pt x="207" y="236"/>
                      <a:pt x="207" y="236"/>
                      <a:pt x="207" y="236"/>
                    </a:cubicBezTo>
                    <a:cubicBezTo>
                      <a:pt x="236" y="221"/>
                      <a:pt x="236" y="191"/>
                      <a:pt x="236" y="162"/>
                    </a:cubicBezTo>
                    <a:cubicBezTo>
                      <a:pt x="236" y="89"/>
                      <a:pt x="192" y="44"/>
                      <a:pt x="118" y="44"/>
                    </a:cubicBezTo>
                    <a:cubicBezTo>
                      <a:pt x="59" y="44"/>
                      <a:pt x="0" y="89"/>
                      <a:pt x="0" y="162"/>
                    </a:cubicBezTo>
                    <a:cubicBezTo>
                      <a:pt x="0" y="191"/>
                      <a:pt x="15" y="221"/>
                      <a:pt x="44" y="250"/>
                    </a:cubicBezTo>
                    <a:cubicBezTo>
                      <a:pt x="15" y="265"/>
                      <a:pt x="0" y="280"/>
                      <a:pt x="0" y="309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516"/>
                      <a:pt x="44" y="545"/>
                      <a:pt x="89" y="545"/>
                    </a:cubicBezTo>
                    <a:cubicBezTo>
                      <a:pt x="398" y="545"/>
                      <a:pt x="398" y="545"/>
                      <a:pt x="398" y="545"/>
                    </a:cubicBezTo>
                    <a:cubicBezTo>
                      <a:pt x="442" y="545"/>
                      <a:pt x="471" y="516"/>
                      <a:pt x="471" y="471"/>
                    </a:cubicBezTo>
                    <a:cubicBezTo>
                      <a:pt x="471" y="457"/>
                      <a:pt x="471" y="457"/>
                      <a:pt x="471" y="457"/>
                    </a:cubicBezTo>
                    <a:cubicBezTo>
                      <a:pt x="589" y="545"/>
                      <a:pt x="589" y="545"/>
                      <a:pt x="589" y="545"/>
                    </a:cubicBezTo>
                    <a:cubicBezTo>
                      <a:pt x="619" y="545"/>
                      <a:pt x="633" y="530"/>
                      <a:pt x="633" y="516"/>
                    </a:cubicBezTo>
                    <a:cubicBezTo>
                      <a:pt x="633" y="280"/>
                      <a:pt x="633" y="280"/>
                      <a:pt x="633" y="280"/>
                    </a:cubicBezTo>
                    <a:cubicBezTo>
                      <a:pt x="633" y="250"/>
                      <a:pt x="619" y="236"/>
                      <a:pt x="589" y="236"/>
                    </a:cubicBezTo>
                    <a:close/>
                    <a:moveTo>
                      <a:pt x="44" y="162"/>
                    </a:moveTo>
                    <a:lnTo>
                      <a:pt x="44" y="162"/>
                    </a:lnTo>
                    <a:cubicBezTo>
                      <a:pt x="44" y="118"/>
                      <a:pt x="74" y="74"/>
                      <a:pt x="118" y="74"/>
                    </a:cubicBezTo>
                    <a:cubicBezTo>
                      <a:pt x="162" y="74"/>
                      <a:pt x="207" y="118"/>
                      <a:pt x="207" y="162"/>
                    </a:cubicBezTo>
                    <a:cubicBezTo>
                      <a:pt x="207" y="207"/>
                      <a:pt x="162" y="236"/>
                      <a:pt x="118" y="236"/>
                    </a:cubicBezTo>
                    <a:cubicBezTo>
                      <a:pt x="74" y="236"/>
                      <a:pt x="44" y="207"/>
                      <a:pt x="44" y="162"/>
                    </a:cubicBezTo>
                    <a:close/>
                    <a:moveTo>
                      <a:pt x="442" y="471"/>
                    </a:moveTo>
                    <a:lnTo>
                      <a:pt x="442" y="471"/>
                    </a:lnTo>
                    <a:cubicBezTo>
                      <a:pt x="442" y="486"/>
                      <a:pt x="412" y="516"/>
                      <a:pt x="398" y="516"/>
                    </a:cubicBezTo>
                    <a:cubicBezTo>
                      <a:pt x="89" y="516"/>
                      <a:pt x="89" y="516"/>
                      <a:pt x="89" y="516"/>
                    </a:cubicBezTo>
                    <a:cubicBezTo>
                      <a:pt x="59" y="516"/>
                      <a:pt x="44" y="486"/>
                      <a:pt x="44" y="471"/>
                    </a:cubicBezTo>
                    <a:cubicBezTo>
                      <a:pt x="44" y="309"/>
                      <a:pt x="44" y="309"/>
                      <a:pt x="44" y="309"/>
                    </a:cubicBezTo>
                    <a:cubicBezTo>
                      <a:pt x="44" y="295"/>
                      <a:pt x="59" y="280"/>
                      <a:pt x="89" y="280"/>
                    </a:cubicBezTo>
                    <a:cubicBezTo>
                      <a:pt x="398" y="280"/>
                      <a:pt x="398" y="280"/>
                      <a:pt x="398" y="280"/>
                    </a:cubicBezTo>
                    <a:cubicBezTo>
                      <a:pt x="412" y="280"/>
                      <a:pt x="442" y="295"/>
                      <a:pt x="442" y="309"/>
                    </a:cubicBezTo>
                    <a:lnTo>
                      <a:pt x="442" y="471"/>
                    </a:lnTo>
                    <a:close/>
                    <a:moveTo>
                      <a:pt x="383" y="236"/>
                    </a:moveTo>
                    <a:lnTo>
                      <a:pt x="383" y="236"/>
                    </a:lnTo>
                    <a:cubicBezTo>
                      <a:pt x="324" y="236"/>
                      <a:pt x="280" y="191"/>
                      <a:pt x="280" y="133"/>
                    </a:cubicBezTo>
                    <a:cubicBezTo>
                      <a:pt x="280" y="89"/>
                      <a:pt x="324" y="44"/>
                      <a:pt x="383" y="44"/>
                    </a:cubicBezTo>
                    <a:cubicBezTo>
                      <a:pt x="427" y="44"/>
                      <a:pt x="471" y="89"/>
                      <a:pt x="471" y="133"/>
                    </a:cubicBezTo>
                    <a:cubicBezTo>
                      <a:pt x="471" y="191"/>
                      <a:pt x="427" y="236"/>
                      <a:pt x="383" y="236"/>
                    </a:cubicBezTo>
                    <a:close/>
                    <a:moveTo>
                      <a:pt x="589" y="516"/>
                    </a:moveTo>
                    <a:lnTo>
                      <a:pt x="589" y="516"/>
                    </a:lnTo>
                    <a:cubicBezTo>
                      <a:pt x="471" y="412"/>
                      <a:pt x="471" y="412"/>
                      <a:pt x="471" y="412"/>
                    </a:cubicBezTo>
                    <a:cubicBezTo>
                      <a:pt x="471" y="398"/>
                      <a:pt x="471" y="368"/>
                      <a:pt x="471" y="354"/>
                    </a:cubicBezTo>
                    <a:cubicBezTo>
                      <a:pt x="589" y="280"/>
                      <a:pt x="589" y="280"/>
                      <a:pt x="589" y="280"/>
                    </a:cubicBezTo>
                    <a:cubicBezTo>
                      <a:pt x="589" y="309"/>
                      <a:pt x="589" y="501"/>
                      <a:pt x="589" y="5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290034">
                  <a:defRPr/>
                </a:pPr>
                <a:endParaRPr lang="zh-CN" altLang="en-US" sz="2800" kern="0">
                  <a:solidFill>
                    <a:sysClr val="windowText" lastClr="000000"/>
                  </a:solidFill>
                  <a:latin typeface="Helvetica Light"/>
                  <a:ea typeface="宋体" pitchFamily="2" charset="-122"/>
                  <a:sym typeface="Helvetica Light"/>
                </a:endParaRPr>
              </a:p>
            </p:txBody>
          </p:sp>
        </p:grpSp>
        <p:grpSp>
          <p:nvGrpSpPr>
            <p:cNvPr id="11" name="组合 20">
              <a:extLst>
                <a:ext uri="{FF2B5EF4-FFF2-40B4-BE49-F238E27FC236}">
                  <a16:creationId xmlns:a16="http://schemas.microsoft.com/office/drawing/2014/main" id="{B5230F07-CD35-411B-8BA4-F85F66771D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71193" y="1578133"/>
              <a:ext cx="2278086" cy="1008436"/>
              <a:chOff x="7452090" y="2801532"/>
              <a:chExt cx="3255550" cy="1444443"/>
            </a:xfrm>
          </p:grpSpPr>
          <p:grpSp>
            <p:nvGrpSpPr>
              <p:cNvPr id="29" name="Group 73">
                <a:extLst>
                  <a:ext uri="{FF2B5EF4-FFF2-40B4-BE49-F238E27FC236}">
                    <a16:creationId xmlns:a16="http://schemas.microsoft.com/office/drawing/2014/main" id="{B786D8ED-5816-49BC-ABD0-4E9C2DC02A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02515" y="3668125"/>
                <a:ext cx="2705125" cy="577850"/>
                <a:chOff x="2817461" y="1460250"/>
                <a:chExt cx="1014274" cy="220268"/>
              </a:xfrm>
            </p:grpSpPr>
            <p:cxnSp>
              <p:nvCxnSpPr>
                <p:cNvPr id="31" name="Straight Connector 240">
                  <a:extLst>
                    <a:ext uri="{FF2B5EF4-FFF2-40B4-BE49-F238E27FC236}">
                      <a16:creationId xmlns:a16="http://schemas.microsoft.com/office/drawing/2014/main" id="{43B19D2B-2E1B-4B16-87C4-3C5AFA411D0E}"/>
                    </a:ext>
                  </a:extLst>
                </p:cNvPr>
                <p:cNvCxnSpPr/>
                <p:nvPr/>
              </p:nvCxnSpPr>
              <p:spPr>
                <a:xfrm flipH="1" flipV="1">
                  <a:off x="3592631" y="1460257"/>
                  <a:ext cx="239213" cy="219818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241">
                  <a:extLst>
                    <a:ext uri="{FF2B5EF4-FFF2-40B4-BE49-F238E27FC236}">
                      <a16:creationId xmlns:a16="http://schemas.microsoft.com/office/drawing/2014/main" id="{6AB0AFC1-1587-44A0-B1CD-DF18D8AAB1BE}"/>
                    </a:ext>
                  </a:extLst>
                </p:cNvPr>
                <p:cNvCxnSpPr/>
                <p:nvPr/>
              </p:nvCxnSpPr>
              <p:spPr>
                <a:xfrm flipH="1" flipV="1">
                  <a:off x="2816678" y="1463941"/>
                  <a:ext cx="775953" cy="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TextBox 63">
                <a:extLst>
                  <a:ext uri="{FF2B5EF4-FFF2-40B4-BE49-F238E27FC236}">
                    <a16:creationId xmlns:a16="http://schemas.microsoft.com/office/drawing/2014/main" id="{D9D98553-FA0B-477B-9A1C-B4C8B1B49D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2090" y="2801532"/>
                <a:ext cx="2548006" cy="855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055" tIns="65028" rIns="130055" bIns="65028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5pPr>
                <a:lvl6pPr marL="25146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6pPr>
                <a:lvl7pPr marL="29718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7pPr>
                <a:lvl8pPr marL="34290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8pPr>
                <a:lvl9pPr marL="38862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9pPr>
              </a:lstStyle>
              <a:p>
                <a:pPr algn="r" defTabSz="290034">
                  <a:defRPr/>
                </a:pPr>
                <a:r>
                  <a:rPr lang="zh-CN" altLang="en-US" sz="2800" b="1" kern="0" dirty="0">
                    <a:solidFill>
                      <a:srgbClr val="EA157A">
                        <a:lumMod val="40000"/>
                        <a:lumOff val="60000"/>
                      </a:srgbClr>
                    </a:solidFill>
                    <a:latin typeface="微软雅黑" pitchFamily="34" charset="-122"/>
                    <a:ea typeface="微软雅黑" pitchFamily="34" charset="-122"/>
                    <a:sym typeface="Helvetica Light"/>
                  </a:rPr>
                  <a:t>仲裁员库</a:t>
                </a:r>
                <a:endParaRPr lang="id-ID" sz="2800" b="1" kern="0" dirty="0">
                  <a:solidFill>
                    <a:srgbClr val="EA157A">
                      <a:lumMod val="40000"/>
                      <a:lumOff val="60000"/>
                    </a:srgbClr>
                  </a:solidFill>
                  <a:latin typeface="微软雅黑" pitchFamily="34" charset="-122"/>
                  <a:ea typeface="微软雅黑" pitchFamily="34" charset="-122"/>
                  <a:sym typeface="Helvetica Light"/>
                </a:endParaRPr>
              </a:p>
            </p:txBody>
          </p:sp>
        </p:grpSp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02875755-0FBF-4700-8A6F-904928667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9915" y="3273999"/>
              <a:ext cx="1406144" cy="742224"/>
              <a:chOff x="5806849" y="5230632"/>
              <a:chExt cx="2009487" cy="1063133"/>
            </a:xfrm>
          </p:grpSpPr>
          <p:cxnSp>
            <p:nvCxnSpPr>
              <p:cNvPr id="27" name="Straight Connector 245">
                <a:extLst>
                  <a:ext uri="{FF2B5EF4-FFF2-40B4-BE49-F238E27FC236}">
                    <a16:creationId xmlns:a16="http://schemas.microsoft.com/office/drawing/2014/main" id="{6D2A2B33-1B04-4F73-B42B-9AF96F87C608}"/>
                  </a:ext>
                </a:extLst>
              </p:cNvPr>
              <p:cNvCxnSpPr/>
              <p:nvPr/>
            </p:nvCxnSpPr>
            <p:spPr>
              <a:xfrm flipH="1">
                <a:off x="6587963" y="6293765"/>
                <a:ext cx="1228373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63">
                <a:extLst>
                  <a:ext uri="{FF2B5EF4-FFF2-40B4-BE49-F238E27FC236}">
                    <a16:creationId xmlns:a16="http://schemas.microsoft.com/office/drawing/2014/main" id="{756AC155-4579-4191-B6D8-17E3795805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06849" y="5230632"/>
                <a:ext cx="2009487" cy="855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055" tIns="65028" rIns="130055" bIns="65028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5pPr>
                <a:lvl6pPr marL="25146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6pPr>
                <a:lvl7pPr marL="29718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7pPr>
                <a:lvl8pPr marL="34290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8pPr>
                <a:lvl9pPr marL="38862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9pPr>
              </a:lstStyle>
              <a:p>
                <a:pPr algn="r" defTabSz="290034">
                  <a:defRPr/>
                </a:pPr>
                <a:r>
                  <a:rPr lang="zh-CN" altLang="en-US" sz="2800" b="1" kern="0" dirty="0">
                    <a:solidFill>
                      <a:srgbClr val="F07F09"/>
                    </a:solidFill>
                    <a:latin typeface="微软雅黑" pitchFamily="34" charset="-122"/>
                    <a:ea typeface="微软雅黑" pitchFamily="34" charset="-122"/>
                    <a:sym typeface="Helvetica Light"/>
                  </a:rPr>
                  <a:t>秘书库</a:t>
                </a:r>
                <a:endParaRPr lang="id-ID" sz="2800" b="1" kern="0" dirty="0">
                  <a:solidFill>
                    <a:srgbClr val="F07F09"/>
                  </a:solidFill>
                  <a:latin typeface="微软雅黑" pitchFamily="34" charset="-122"/>
                  <a:ea typeface="微软雅黑" pitchFamily="34" charset="-122"/>
                  <a:sym typeface="Helvetica Light"/>
                </a:endParaRPr>
              </a:p>
            </p:txBody>
          </p:sp>
        </p:grpSp>
        <p:grpSp>
          <p:nvGrpSpPr>
            <p:cNvPr id="13" name="组合 22">
              <a:extLst>
                <a:ext uri="{FF2B5EF4-FFF2-40B4-BE49-F238E27FC236}">
                  <a16:creationId xmlns:a16="http://schemas.microsoft.com/office/drawing/2014/main" id="{33CFD738-263C-4CD2-8CE4-9994862A8D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4350" y="5255509"/>
              <a:ext cx="1406144" cy="676999"/>
              <a:chOff x="5841752" y="8068871"/>
              <a:chExt cx="2009482" cy="969707"/>
            </a:xfrm>
          </p:grpSpPr>
          <p:cxnSp>
            <p:nvCxnSpPr>
              <p:cNvPr id="25" name="Straight Connector 254">
                <a:extLst>
                  <a:ext uri="{FF2B5EF4-FFF2-40B4-BE49-F238E27FC236}">
                    <a16:creationId xmlns:a16="http://schemas.microsoft.com/office/drawing/2014/main" id="{0C8EA761-E548-4BAC-842D-832A70A81B84}"/>
                  </a:ext>
                </a:extLst>
              </p:cNvPr>
              <p:cNvCxnSpPr/>
              <p:nvPr/>
            </p:nvCxnSpPr>
            <p:spPr>
              <a:xfrm flipH="1">
                <a:off x="6587949" y="9038578"/>
                <a:ext cx="1228370" cy="0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63">
                <a:extLst>
                  <a:ext uri="{FF2B5EF4-FFF2-40B4-BE49-F238E27FC236}">
                    <a16:creationId xmlns:a16="http://schemas.microsoft.com/office/drawing/2014/main" id="{18E09274-F5FD-42FF-ADA1-FB4D039F9C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1752" y="8068871"/>
                <a:ext cx="2009482" cy="855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055" tIns="65028" rIns="130055" bIns="65028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5pPr>
                <a:lvl6pPr marL="25146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6pPr>
                <a:lvl7pPr marL="29718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7pPr>
                <a:lvl8pPr marL="34290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8pPr>
                <a:lvl9pPr marL="38862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9pPr>
              </a:lstStyle>
              <a:p>
                <a:pPr algn="r" defTabSz="290034">
                  <a:defRPr/>
                </a:pPr>
                <a:r>
                  <a:rPr lang="zh-CN" altLang="en-US" sz="2800" b="1" kern="0" dirty="0">
                    <a:solidFill>
                      <a:srgbClr val="C19859"/>
                    </a:solidFill>
                    <a:latin typeface="微软雅黑" pitchFamily="34" charset="-122"/>
                    <a:ea typeface="微软雅黑" pitchFamily="34" charset="-122"/>
                    <a:sym typeface="Helvetica Light"/>
                  </a:rPr>
                  <a:t>庭室库</a:t>
                </a:r>
                <a:endParaRPr lang="id-ID" sz="2800" b="1" kern="0" dirty="0">
                  <a:solidFill>
                    <a:srgbClr val="C19859"/>
                  </a:solidFill>
                  <a:latin typeface="微软雅黑" pitchFamily="34" charset="-122"/>
                  <a:ea typeface="微软雅黑" pitchFamily="34" charset="-122"/>
                  <a:sym typeface="Helvetica Light"/>
                </a:endParaRPr>
              </a:p>
            </p:txBody>
          </p:sp>
        </p:grpSp>
        <p:grpSp>
          <p:nvGrpSpPr>
            <p:cNvPr id="14" name="组合 23">
              <a:extLst>
                <a:ext uri="{FF2B5EF4-FFF2-40B4-BE49-F238E27FC236}">
                  <a16:creationId xmlns:a16="http://schemas.microsoft.com/office/drawing/2014/main" id="{CB26DA42-CF70-4986-BFBB-BBA2D6DEDD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54406" y="3298741"/>
              <a:ext cx="1406144" cy="708486"/>
              <a:chOff x="15573817" y="5266063"/>
              <a:chExt cx="2009482" cy="1014807"/>
            </a:xfrm>
          </p:grpSpPr>
          <p:cxnSp>
            <p:nvCxnSpPr>
              <p:cNvPr id="23" name="Straight Connector 247">
                <a:extLst>
                  <a:ext uri="{FF2B5EF4-FFF2-40B4-BE49-F238E27FC236}">
                    <a16:creationId xmlns:a16="http://schemas.microsoft.com/office/drawing/2014/main" id="{EEA2ACF3-A17C-4C6F-B189-04FBE907648D}"/>
                  </a:ext>
                </a:extLst>
              </p:cNvPr>
              <p:cNvCxnSpPr/>
              <p:nvPr/>
            </p:nvCxnSpPr>
            <p:spPr>
              <a:xfrm flipH="1">
                <a:off x="15640474" y="6280870"/>
                <a:ext cx="12252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63">
                <a:extLst>
                  <a:ext uri="{FF2B5EF4-FFF2-40B4-BE49-F238E27FC236}">
                    <a16:creationId xmlns:a16="http://schemas.microsoft.com/office/drawing/2014/main" id="{E0FFC8DD-A6A7-4A1C-B2EE-F7BA4EF9F0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573817" y="5266063"/>
                <a:ext cx="2009482" cy="855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055" tIns="65028" rIns="130055" bIns="65028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5pPr>
                <a:lvl6pPr marL="25146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6pPr>
                <a:lvl7pPr marL="29718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7pPr>
                <a:lvl8pPr marL="34290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8pPr>
                <a:lvl9pPr marL="38862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9pPr>
              </a:lstStyle>
              <a:p>
                <a:pPr defTabSz="290034">
                  <a:defRPr/>
                </a:pPr>
                <a:r>
                  <a:rPr lang="zh-CN" altLang="en-US" sz="2800" b="1" kern="0" dirty="0">
                    <a:solidFill>
                      <a:srgbClr val="738AC8">
                        <a:lumMod val="60000"/>
                        <a:lumOff val="40000"/>
                      </a:srgbClr>
                    </a:solidFill>
                    <a:latin typeface="微软雅黑" pitchFamily="34" charset="-122"/>
                    <a:ea typeface="微软雅黑" pitchFamily="34" charset="-122"/>
                    <a:sym typeface="Helvetica Light"/>
                  </a:rPr>
                  <a:t>数据库</a:t>
                </a:r>
                <a:endParaRPr lang="id-ID" sz="2800" b="1" kern="0" dirty="0">
                  <a:solidFill>
                    <a:srgbClr val="738AC8">
                      <a:lumMod val="60000"/>
                      <a:lumOff val="40000"/>
                    </a:srgbClr>
                  </a:solidFill>
                  <a:latin typeface="微软雅黑" pitchFamily="34" charset="-122"/>
                  <a:ea typeface="微软雅黑" pitchFamily="34" charset="-122"/>
                  <a:sym typeface="Helvetica Light"/>
                </a:endParaRPr>
              </a:p>
            </p:txBody>
          </p:sp>
        </p:grpSp>
        <p:grpSp>
          <p:nvGrpSpPr>
            <p:cNvPr id="15" name="组合 24">
              <a:extLst>
                <a:ext uri="{FF2B5EF4-FFF2-40B4-BE49-F238E27FC236}">
                  <a16:creationId xmlns:a16="http://schemas.microsoft.com/office/drawing/2014/main" id="{603772EA-DD7C-4CCC-9DDC-D3E2DF3807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54390" y="5174545"/>
              <a:ext cx="1406144" cy="753471"/>
              <a:chOff x="15573797" y="7952903"/>
              <a:chExt cx="2009482" cy="1079243"/>
            </a:xfrm>
          </p:grpSpPr>
          <p:cxnSp>
            <p:nvCxnSpPr>
              <p:cNvPr id="21" name="Straight Connector 255">
                <a:extLst>
                  <a:ext uri="{FF2B5EF4-FFF2-40B4-BE49-F238E27FC236}">
                    <a16:creationId xmlns:a16="http://schemas.microsoft.com/office/drawing/2014/main" id="{BDE8F401-ECA2-430D-A16E-D71681DB49A5}"/>
                  </a:ext>
                </a:extLst>
              </p:cNvPr>
              <p:cNvCxnSpPr/>
              <p:nvPr/>
            </p:nvCxnSpPr>
            <p:spPr>
              <a:xfrm flipH="1">
                <a:off x="15649974" y="9032146"/>
                <a:ext cx="1228373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63">
                <a:extLst>
                  <a:ext uri="{FF2B5EF4-FFF2-40B4-BE49-F238E27FC236}">
                    <a16:creationId xmlns:a16="http://schemas.microsoft.com/office/drawing/2014/main" id="{26C688EB-6259-4B18-BC7C-CF760062CB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573797" y="7952903"/>
                <a:ext cx="2009482" cy="85581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055" tIns="65028" rIns="130055" bIns="65028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5pPr>
                <a:lvl6pPr marL="25146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6pPr>
                <a:lvl7pPr marL="29718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7pPr>
                <a:lvl8pPr marL="34290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8pPr>
                <a:lvl9pPr marL="38862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9pPr>
              </a:lstStyle>
              <a:p>
                <a:pPr defTabSz="290034">
                  <a:defRPr/>
                </a:pPr>
                <a:r>
                  <a:rPr lang="zh-CN" altLang="en-US" sz="2800" b="1" kern="0" dirty="0">
                    <a:solidFill>
                      <a:srgbClr val="7FD13B">
                        <a:lumMod val="40000"/>
                        <a:lumOff val="60000"/>
                      </a:srgbClr>
                    </a:solidFill>
                    <a:latin typeface="微软雅黑" pitchFamily="34" charset="-122"/>
                    <a:ea typeface="微软雅黑" pitchFamily="34" charset="-122"/>
                    <a:sym typeface="Helvetica Light"/>
                  </a:rPr>
                  <a:t>设备库</a:t>
                </a:r>
                <a:endParaRPr lang="id-ID" sz="2800" b="1" kern="0" dirty="0">
                  <a:solidFill>
                    <a:srgbClr val="7FD13B">
                      <a:lumMod val="40000"/>
                      <a:lumOff val="60000"/>
                    </a:srgbClr>
                  </a:solidFill>
                  <a:latin typeface="微软雅黑" pitchFamily="34" charset="-122"/>
                  <a:ea typeface="微软雅黑" pitchFamily="34" charset="-122"/>
                  <a:sym typeface="Helvetica Light"/>
                </a:endParaRPr>
              </a:p>
            </p:txBody>
          </p:sp>
        </p:grpSp>
        <p:grpSp>
          <p:nvGrpSpPr>
            <p:cNvPr id="16" name="组合 25">
              <a:extLst>
                <a:ext uri="{FF2B5EF4-FFF2-40B4-BE49-F238E27FC236}">
                  <a16:creationId xmlns:a16="http://schemas.microsoft.com/office/drawing/2014/main" id="{3BC2451F-2113-46AE-AF3E-F157465411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5601" y="7003109"/>
              <a:ext cx="2038941" cy="771462"/>
              <a:chOff x="12774565" y="10572052"/>
              <a:chExt cx="2913800" cy="1105011"/>
            </a:xfrm>
          </p:grpSpPr>
          <p:grpSp>
            <p:nvGrpSpPr>
              <p:cNvPr id="17" name="Group 84">
                <a:extLst>
                  <a:ext uri="{FF2B5EF4-FFF2-40B4-BE49-F238E27FC236}">
                    <a16:creationId xmlns:a16="http://schemas.microsoft.com/office/drawing/2014/main" id="{3CF34F10-B954-4846-82C2-2C938D1640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12774565" y="11089688"/>
                <a:ext cx="2481262" cy="587375"/>
                <a:chOff x="2901397" y="1460250"/>
                <a:chExt cx="930338" cy="220268"/>
              </a:xfrm>
            </p:grpSpPr>
            <p:cxnSp>
              <p:nvCxnSpPr>
                <p:cNvPr id="19" name="Straight Connector 243">
                  <a:extLst>
                    <a:ext uri="{FF2B5EF4-FFF2-40B4-BE49-F238E27FC236}">
                      <a16:creationId xmlns:a16="http://schemas.microsoft.com/office/drawing/2014/main" id="{7684A50F-13F9-4BC4-A21B-77DC8CD473D5}"/>
                    </a:ext>
                  </a:extLst>
                </p:cNvPr>
                <p:cNvCxnSpPr/>
                <p:nvPr/>
              </p:nvCxnSpPr>
              <p:spPr>
                <a:xfrm flipH="1" flipV="1">
                  <a:off x="3592635" y="1460250"/>
                  <a:ext cx="239213" cy="219877"/>
                </a:xfrm>
                <a:prstGeom prst="line">
                  <a:avLst/>
                </a:prstGeom>
                <a:ln w="12700">
                  <a:solidFill>
                    <a:schemeClr val="accent5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244">
                  <a:extLst>
                    <a:ext uri="{FF2B5EF4-FFF2-40B4-BE49-F238E27FC236}">
                      <a16:creationId xmlns:a16="http://schemas.microsoft.com/office/drawing/2014/main" id="{97043ACA-165B-4ADC-B112-4EDED321DAA9}"/>
                    </a:ext>
                  </a:extLst>
                </p:cNvPr>
                <p:cNvCxnSpPr/>
                <p:nvPr/>
              </p:nvCxnSpPr>
              <p:spPr>
                <a:xfrm flipH="1">
                  <a:off x="2901181" y="1463874"/>
                  <a:ext cx="691454" cy="0"/>
                </a:xfrm>
                <a:prstGeom prst="line">
                  <a:avLst/>
                </a:prstGeom>
                <a:ln w="12700">
                  <a:solidFill>
                    <a:schemeClr val="accent5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63">
                <a:extLst>
                  <a:ext uri="{FF2B5EF4-FFF2-40B4-BE49-F238E27FC236}">
                    <a16:creationId xmlns:a16="http://schemas.microsoft.com/office/drawing/2014/main" id="{1DC74EC9-59C7-4F20-AC17-D0A2639A0E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78879" y="10572052"/>
                <a:ext cx="2009486" cy="85581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055" tIns="65028" rIns="130055" bIns="65028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5pPr>
                <a:lvl6pPr marL="25146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6pPr>
                <a:lvl7pPr marL="29718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7pPr>
                <a:lvl8pPr marL="34290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8pPr>
                <a:lvl9pPr marL="38862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9pPr>
              </a:lstStyle>
              <a:p>
                <a:pPr defTabSz="290034">
                  <a:defRPr/>
                </a:pPr>
                <a:r>
                  <a:rPr lang="zh-CN" altLang="en-US" sz="2800" b="1" kern="0" dirty="0">
                    <a:solidFill>
                      <a:srgbClr val="00ADDC">
                        <a:lumMod val="60000"/>
                        <a:lumOff val="40000"/>
                      </a:srgbClr>
                    </a:solidFill>
                    <a:latin typeface="微软雅黑" pitchFamily="34" charset="-122"/>
                    <a:ea typeface="微软雅黑" pitchFamily="34" charset="-122"/>
                    <a:sym typeface="Helvetica Light"/>
                  </a:rPr>
                  <a:t>律师库</a:t>
                </a:r>
                <a:endParaRPr lang="id-ID" sz="2800" b="1" kern="0" dirty="0">
                  <a:solidFill>
                    <a:srgbClr val="00ADDC">
                      <a:lumMod val="60000"/>
                      <a:lumOff val="40000"/>
                    </a:srgbClr>
                  </a:solidFill>
                  <a:latin typeface="微软雅黑" pitchFamily="34" charset="-122"/>
                  <a:ea typeface="微软雅黑" pitchFamily="34" charset="-122"/>
                  <a:sym typeface="Helvetica Light"/>
                </a:endParaRPr>
              </a:p>
            </p:txBody>
          </p:sp>
        </p:grpSp>
      </p:grpSp>
      <p:sp>
        <p:nvSpPr>
          <p:cNvPr id="45" name="椭圆 44">
            <a:extLst>
              <a:ext uri="{FF2B5EF4-FFF2-40B4-BE49-F238E27FC236}">
                <a16:creationId xmlns:a16="http://schemas.microsoft.com/office/drawing/2014/main" id="{8F4FCA0E-5486-40D9-8761-8AD9610C233F}"/>
              </a:ext>
            </a:extLst>
          </p:cNvPr>
          <p:cNvSpPr/>
          <p:nvPr/>
        </p:nvSpPr>
        <p:spPr>
          <a:xfrm>
            <a:off x="-3695504" y="188077"/>
            <a:ext cx="5832582" cy="5947774"/>
          </a:xfrm>
          <a:prstGeom prst="ellipse">
            <a:avLst/>
          </a:prstGeom>
          <a:solidFill>
            <a:srgbClr val="00B0F0">
              <a:alpha val="50000"/>
            </a:srgb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lIns="48697" tIns="24355" rIns="48697" bIns="24355" anchor="ctr" anchorCtr="1"/>
          <a:lstStyle/>
          <a:p>
            <a:pPr algn="r" defTabSz="48641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4">
            <a:extLst>
              <a:ext uri="{FF2B5EF4-FFF2-40B4-BE49-F238E27FC236}">
                <a16:creationId xmlns:a16="http://schemas.microsoft.com/office/drawing/2014/main" id="{B4D926B0-E59D-4AEE-9D05-1FB35771A1E4}"/>
              </a:ext>
            </a:extLst>
          </p:cNvPr>
          <p:cNvSpPr txBox="1"/>
          <p:nvPr/>
        </p:nvSpPr>
        <p:spPr>
          <a:xfrm>
            <a:off x="613239" y="1352807"/>
            <a:ext cx="647700" cy="3511153"/>
          </a:xfrm>
          <a:prstGeom prst="rect">
            <a:avLst/>
          </a:prstGeom>
          <a:noFill/>
        </p:spPr>
        <p:txBody>
          <a:bodyPr lIns="48697" tIns="24355" rIns="48697" bIns="24355">
            <a:spAutoFit/>
          </a:bodyPr>
          <a:lstStyle/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互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联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仲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裁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联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盟</a:t>
            </a:r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5A388A54-DB03-4E3D-8F4A-390FD5BC6FEC}"/>
              </a:ext>
            </a:extLst>
          </p:cNvPr>
          <p:cNvSpPr txBox="1"/>
          <p:nvPr/>
        </p:nvSpPr>
        <p:spPr>
          <a:xfrm>
            <a:off x="1199522" y="2215336"/>
            <a:ext cx="729854" cy="1649624"/>
          </a:xfrm>
          <a:prstGeom prst="rect">
            <a:avLst/>
          </a:prstGeom>
          <a:noFill/>
        </p:spPr>
        <p:txBody>
          <a:bodyPr lIns="48697" tIns="24355" rIns="48697" bIns="24355">
            <a:spAutoFit/>
          </a:bodyPr>
          <a:lstStyle/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云平台</a:t>
            </a:r>
            <a:r>
              <a:rPr lang="en-US" altLang="zh-CN" sz="29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endParaRPr lang="zh-CN" altLang="en-US" sz="2900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DC8D3ED7-CCFF-45F6-A5C3-C972E8AE10B2}"/>
              </a:ext>
            </a:extLst>
          </p:cNvPr>
          <p:cNvSpPr/>
          <p:nvPr/>
        </p:nvSpPr>
        <p:spPr>
          <a:xfrm>
            <a:off x="491934" y="2143912"/>
            <a:ext cx="2868738" cy="2946780"/>
          </a:xfrm>
          <a:prstGeom prst="ellipse">
            <a:avLst/>
          </a:prstGeom>
          <a:noFill/>
          <a:ln w="95250">
            <a:solidFill>
              <a:srgbClr val="00B0F0"/>
            </a:solidFill>
          </a:ln>
          <a:effectLst>
            <a:glow rad="266700">
              <a:srgbClr val="17DCF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83" tIns="48239" rIns="96483" bIns="48239" anchor="ctr"/>
          <a:lstStyle/>
          <a:p>
            <a:pPr algn="ctr" defTabSz="910076">
              <a:defRPr/>
            </a:pPr>
            <a:r>
              <a:rPr lang="en-US" altLang="zh-CN" sz="2533" b="1" dirty="0">
                <a:solidFill>
                  <a:srgbClr val="17DC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2015.9.24</a:t>
            </a:r>
          </a:p>
          <a:p>
            <a:pPr algn="ctr" defTabSz="910076">
              <a:defRPr/>
            </a:pPr>
            <a:r>
              <a:rPr lang="zh-CN" altLang="en-US" sz="3066" b="1" dirty="0">
                <a:solidFill>
                  <a:srgbClr val="17DCF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成立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693F437-7BC5-430F-BD32-AC2CFD71DCC4}"/>
              </a:ext>
            </a:extLst>
          </p:cNvPr>
          <p:cNvGrpSpPr/>
          <p:nvPr/>
        </p:nvGrpSpPr>
        <p:grpSpPr>
          <a:xfrm>
            <a:off x="3351687" y="860400"/>
            <a:ext cx="8554054" cy="5213677"/>
            <a:chOff x="3351687" y="860400"/>
            <a:chExt cx="8554054" cy="5213677"/>
          </a:xfrm>
        </p:grpSpPr>
        <p:grpSp>
          <p:nvGrpSpPr>
            <p:cNvPr id="50" name="组合 61">
              <a:extLst>
                <a:ext uri="{FF2B5EF4-FFF2-40B4-BE49-F238E27FC236}">
                  <a16:creationId xmlns:a16="http://schemas.microsoft.com/office/drawing/2014/main" id="{8FDA7385-D70F-4FAE-8B0C-85796F25352D}"/>
                </a:ext>
              </a:extLst>
            </p:cNvPr>
            <p:cNvGrpSpPr/>
            <p:nvPr/>
          </p:nvGrpSpPr>
          <p:grpSpPr bwMode="auto">
            <a:xfrm>
              <a:off x="4871070" y="1340768"/>
              <a:ext cx="5785193" cy="4733309"/>
              <a:chOff x="2043189" y="501291"/>
              <a:chExt cx="5266638" cy="3906059"/>
            </a:xfrm>
          </p:grpSpPr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195D2B46-DD5F-476A-AB6E-05534443F307}"/>
                  </a:ext>
                </a:extLst>
              </p:cNvPr>
              <p:cNvCxnSpPr/>
              <p:nvPr/>
            </p:nvCxnSpPr>
            <p:spPr>
              <a:xfrm flipH="1">
                <a:off x="6514070" y="3148556"/>
                <a:ext cx="612687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48BC5EF7-0D52-42B2-A1EB-977882E61A3F}"/>
                  </a:ext>
                </a:extLst>
              </p:cNvPr>
              <p:cNvCxnSpPr/>
              <p:nvPr/>
            </p:nvCxnSpPr>
            <p:spPr>
              <a:xfrm>
                <a:off x="4892761" y="4407350"/>
                <a:ext cx="1290399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513F1029-FB2B-4698-BA3F-70C450BD5FA3}"/>
                  </a:ext>
                </a:extLst>
              </p:cNvPr>
              <p:cNvCxnSpPr/>
              <p:nvPr/>
            </p:nvCxnSpPr>
            <p:spPr>
              <a:xfrm flipH="1">
                <a:off x="2043189" y="3164274"/>
                <a:ext cx="612687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14C651FA-7320-421D-AF45-DAE39AD709EE}"/>
                  </a:ext>
                </a:extLst>
              </p:cNvPr>
              <p:cNvCxnSpPr/>
              <p:nvPr/>
            </p:nvCxnSpPr>
            <p:spPr>
              <a:xfrm flipH="1">
                <a:off x="2043189" y="1757464"/>
                <a:ext cx="612687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6391F9F3-DA31-44A7-87DA-E841B0BE0ABE}"/>
                  </a:ext>
                </a:extLst>
              </p:cNvPr>
              <p:cNvCxnSpPr/>
              <p:nvPr/>
            </p:nvCxnSpPr>
            <p:spPr>
              <a:xfrm>
                <a:off x="4888426" y="502600"/>
                <a:ext cx="885795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六边形 62">
                <a:extLst>
                  <a:ext uri="{FF2B5EF4-FFF2-40B4-BE49-F238E27FC236}">
                    <a16:creationId xmlns:a16="http://schemas.microsoft.com/office/drawing/2014/main" id="{250F5BB6-0FEB-43C2-AEFA-D3E4F8D37CDA}"/>
                  </a:ext>
                </a:extLst>
              </p:cNvPr>
              <p:cNvSpPr/>
              <p:nvPr/>
            </p:nvSpPr>
            <p:spPr>
              <a:xfrm>
                <a:off x="5308926" y="1199456"/>
                <a:ext cx="1203698" cy="1051833"/>
              </a:xfrm>
              <a:prstGeom prst="hexagon">
                <a:avLst/>
              </a:prstGeom>
              <a:solidFill>
                <a:schemeClr val="accent3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49328">
                  <a:defRPr/>
                </a:pPr>
                <a:endParaRPr lang="zh-CN" altLang="en-US" sz="2266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4" name="六边形 63">
                <a:extLst>
                  <a:ext uri="{FF2B5EF4-FFF2-40B4-BE49-F238E27FC236}">
                    <a16:creationId xmlns:a16="http://schemas.microsoft.com/office/drawing/2014/main" id="{E51C3A5F-BEF5-4B0E-97A4-A0582BCE0935}"/>
                  </a:ext>
                </a:extLst>
              </p:cNvPr>
              <p:cNvSpPr/>
              <p:nvPr/>
            </p:nvSpPr>
            <p:spPr>
              <a:xfrm>
                <a:off x="3966505" y="501291"/>
                <a:ext cx="1203699" cy="1051832"/>
              </a:xfrm>
              <a:prstGeom prst="hexagon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49328">
                  <a:defRPr/>
                </a:pPr>
                <a:endParaRPr lang="zh-CN" altLang="en-US" sz="2266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5" name="六边形 64">
                <a:extLst>
                  <a:ext uri="{FF2B5EF4-FFF2-40B4-BE49-F238E27FC236}">
                    <a16:creationId xmlns:a16="http://schemas.microsoft.com/office/drawing/2014/main" id="{4E4ED068-FB9A-4A11-AC1A-EF08DF727862}"/>
                  </a:ext>
                </a:extLst>
              </p:cNvPr>
              <p:cNvSpPr/>
              <p:nvPr/>
            </p:nvSpPr>
            <p:spPr>
              <a:xfrm>
                <a:off x="5310371" y="2632464"/>
                <a:ext cx="1203699" cy="1051833"/>
              </a:xfrm>
              <a:prstGeom prst="hexagon">
                <a:avLst/>
              </a:prstGeom>
              <a:solidFill>
                <a:schemeClr val="accent2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49328">
                  <a:defRPr/>
                </a:pPr>
                <a:endParaRPr lang="zh-CN" altLang="en-US" sz="2266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6" name="六边形 65">
                <a:extLst>
                  <a:ext uri="{FF2B5EF4-FFF2-40B4-BE49-F238E27FC236}">
                    <a16:creationId xmlns:a16="http://schemas.microsoft.com/office/drawing/2014/main" id="{5B79AD4B-6A0F-41C6-9AAC-EBCFA7C10FD0}"/>
                  </a:ext>
                </a:extLst>
              </p:cNvPr>
              <p:cNvSpPr/>
              <p:nvPr/>
            </p:nvSpPr>
            <p:spPr>
              <a:xfrm>
                <a:off x="2655876" y="2648182"/>
                <a:ext cx="1203698" cy="1051833"/>
              </a:xfrm>
              <a:prstGeom prst="hexagon">
                <a:avLst/>
              </a:prstGeom>
              <a:solidFill>
                <a:srgbClr val="7030A0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49328">
                  <a:defRPr/>
                </a:pPr>
                <a:endParaRPr lang="zh-CN" altLang="en-US" sz="2266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7" name="六边形 66">
                <a:extLst>
                  <a:ext uri="{FF2B5EF4-FFF2-40B4-BE49-F238E27FC236}">
                    <a16:creationId xmlns:a16="http://schemas.microsoft.com/office/drawing/2014/main" id="{21399327-2290-44BD-95F2-DABEAC032B75}"/>
                  </a:ext>
                </a:extLst>
              </p:cNvPr>
              <p:cNvSpPr/>
              <p:nvPr/>
            </p:nvSpPr>
            <p:spPr>
              <a:xfrm>
                <a:off x="2663101" y="1216485"/>
                <a:ext cx="1205144" cy="1051832"/>
              </a:xfrm>
              <a:prstGeom prst="hexagon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49328">
                  <a:defRPr/>
                </a:pPr>
                <a:endParaRPr lang="zh-CN" altLang="en-US" sz="2266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8" name="六边形 67">
                <a:extLst>
                  <a:ext uri="{FF2B5EF4-FFF2-40B4-BE49-F238E27FC236}">
                    <a16:creationId xmlns:a16="http://schemas.microsoft.com/office/drawing/2014/main" id="{832CC5DB-0D40-4545-B35C-028DEB840BE7}"/>
                  </a:ext>
                </a:extLst>
              </p:cNvPr>
              <p:cNvSpPr/>
              <p:nvPr/>
            </p:nvSpPr>
            <p:spPr>
              <a:xfrm>
                <a:off x="3992516" y="3355517"/>
                <a:ext cx="1203699" cy="1051833"/>
              </a:xfrm>
              <a:prstGeom prst="hexagon">
                <a:avLst/>
              </a:prstGeom>
              <a:solidFill>
                <a:srgbClr val="021E50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49328">
                  <a:defRPr/>
                </a:pPr>
                <a:endParaRPr lang="zh-CN" altLang="en-US" sz="2266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A49514D9-4BFA-4B0D-96AC-C2420F78CA71}"/>
                  </a:ext>
                </a:extLst>
              </p:cNvPr>
              <p:cNvSpPr/>
              <p:nvPr/>
            </p:nvSpPr>
            <p:spPr>
              <a:xfrm>
                <a:off x="7150324" y="2320711"/>
                <a:ext cx="159503" cy="580236"/>
              </a:xfrm>
              <a:prstGeom prst="rect">
                <a:avLst/>
              </a:prstGeom>
              <a:ln w="38100">
                <a:noFill/>
              </a:ln>
            </p:spPr>
            <p:txBody>
              <a:bodyPr wrap="none" lIns="86725" tIns="43361" rIns="86725" bIns="43361">
                <a:spAutoFit/>
              </a:bodyPr>
              <a:lstStyle/>
              <a:p>
                <a:pPr algn="ctr" defTabSz="649328">
                  <a:defRPr/>
                </a:pPr>
                <a:endParaRPr lang="en-US" altLang="zh-CN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 defTabSz="649328">
                  <a:defRPr/>
                </a:pPr>
                <a:endPara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F2929E65-69C1-4C55-90CB-B38BBF189DB1}"/>
                  </a:ext>
                </a:extLst>
              </p:cNvPr>
              <p:cNvCxnSpPr/>
              <p:nvPr/>
            </p:nvCxnSpPr>
            <p:spPr>
              <a:xfrm flipV="1">
                <a:off x="6495284" y="1744366"/>
                <a:ext cx="631473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六边形 70">
                <a:extLst>
                  <a:ext uri="{FF2B5EF4-FFF2-40B4-BE49-F238E27FC236}">
                    <a16:creationId xmlns:a16="http://schemas.microsoft.com/office/drawing/2014/main" id="{150DF2A9-45C9-4E74-906E-E9B13AE90B1A}"/>
                  </a:ext>
                </a:extLst>
              </p:cNvPr>
              <p:cNvSpPr/>
              <p:nvPr/>
            </p:nvSpPr>
            <p:spPr>
              <a:xfrm>
                <a:off x="3650047" y="1651365"/>
                <a:ext cx="1887191" cy="1592813"/>
              </a:xfrm>
              <a:prstGeom prst="hexagon">
                <a:avLst/>
              </a:prstGeom>
              <a:solidFill>
                <a:srgbClr val="8EB4E3">
                  <a:alpha val="52157"/>
                </a:srgb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49328">
                  <a:defRPr/>
                </a:pPr>
                <a:r>
                  <a:rPr lang="zh-CN" altLang="en-US" sz="3066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运作</a:t>
                </a:r>
              </a:p>
            </p:txBody>
          </p:sp>
        </p:grp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B053B5D2-6041-4A47-9C4F-318316939991}"/>
                </a:ext>
              </a:extLst>
            </p:cNvPr>
            <p:cNvSpPr/>
            <p:nvPr/>
          </p:nvSpPr>
          <p:spPr>
            <a:xfrm>
              <a:off x="7246913" y="860400"/>
              <a:ext cx="2236419" cy="400087"/>
            </a:xfrm>
            <a:prstGeom prst="rect">
              <a:avLst/>
            </a:prstGeom>
          </p:spPr>
          <p:txBody>
            <a:bodyPr wrap="none" lIns="91395" tIns="45709" rIns="91395" bIns="45709">
              <a:spAutoFit/>
            </a:bodyPr>
            <a:lstStyle>
              <a:defPPr>
                <a:defRPr lang="zh-CN"/>
              </a:defPPr>
              <a:lvl1pPr marL="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17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635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51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333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151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968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678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0667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统一对接行业平台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B3AC16E6-3F71-4450-AC39-71FF62211E7F}"/>
                </a:ext>
              </a:extLst>
            </p:cNvPr>
            <p:cNvSpPr/>
            <p:nvPr/>
          </p:nvSpPr>
          <p:spPr>
            <a:xfrm>
              <a:off x="9640593" y="2029992"/>
              <a:ext cx="2236419" cy="707864"/>
            </a:xfrm>
            <a:prstGeom prst="rect">
              <a:avLst/>
            </a:prstGeom>
          </p:spPr>
          <p:txBody>
            <a:bodyPr wrap="none" lIns="91395" tIns="45709" rIns="91395" bIns="45709">
              <a:spAutoFit/>
            </a:bodyPr>
            <a:lstStyle>
              <a:defPPr>
                <a:defRPr lang="zh-CN"/>
              </a:defPPr>
              <a:lvl1pPr marL="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17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635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51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333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151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968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678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0667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统一入口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一键链接成员官网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74F67B4C-03C5-45F7-99FE-3B2177E2B5C4}"/>
                </a:ext>
              </a:extLst>
            </p:cNvPr>
            <p:cNvSpPr/>
            <p:nvPr/>
          </p:nvSpPr>
          <p:spPr>
            <a:xfrm>
              <a:off x="9669322" y="3732685"/>
              <a:ext cx="2236419" cy="707864"/>
            </a:xfrm>
            <a:prstGeom prst="rect">
              <a:avLst/>
            </a:prstGeom>
          </p:spPr>
          <p:txBody>
            <a:bodyPr wrap="none" lIns="91395" tIns="45709" rIns="91395" bIns="45709">
              <a:spAutoFit/>
            </a:bodyPr>
            <a:lstStyle>
              <a:defPPr>
                <a:defRPr lang="zh-CN"/>
              </a:defPPr>
              <a:lvl1pPr marL="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17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635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51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333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151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968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678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0667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统一进行业务宣传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和仲裁开拓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90424A1C-0070-4B78-AC57-3EF91F643780}"/>
                </a:ext>
              </a:extLst>
            </p:cNvPr>
            <p:cNvSpPr/>
            <p:nvPr/>
          </p:nvSpPr>
          <p:spPr>
            <a:xfrm>
              <a:off x="8333638" y="5556236"/>
              <a:ext cx="1979938" cy="400087"/>
            </a:xfrm>
            <a:prstGeom prst="rect">
              <a:avLst/>
            </a:prstGeom>
          </p:spPr>
          <p:txBody>
            <a:bodyPr wrap="none" lIns="91395" tIns="45709" rIns="91395" bIns="45709">
              <a:spAutoFit/>
            </a:bodyPr>
            <a:lstStyle>
              <a:defPPr>
                <a:defRPr lang="zh-CN"/>
              </a:defPPr>
              <a:lvl1pPr marL="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17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635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51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333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151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968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678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0667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放开仲裁员名册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C862360F-7D30-4009-B3CF-6CF3A7FDB4F7}"/>
                </a:ext>
              </a:extLst>
            </p:cNvPr>
            <p:cNvSpPr/>
            <p:nvPr/>
          </p:nvSpPr>
          <p:spPr>
            <a:xfrm>
              <a:off x="3641034" y="4727060"/>
              <a:ext cx="1979938" cy="400087"/>
            </a:xfrm>
            <a:prstGeom prst="rect">
              <a:avLst/>
            </a:prstGeom>
          </p:spPr>
          <p:txBody>
            <a:bodyPr wrap="none" lIns="91395" tIns="45709" rIns="91395" bIns="45709">
              <a:spAutoFit/>
            </a:bodyPr>
            <a:lstStyle>
              <a:defPPr>
                <a:defRPr lang="zh-CN"/>
              </a:defPPr>
              <a:lvl1pPr marL="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17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635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51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333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151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968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678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0667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成员互为线下点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0492C8D7-C572-4711-9CC9-ADE0A99442C3}"/>
                </a:ext>
              </a:extLst>
            </p:cNvPr>
            <p:cNvSpPr/>
            <p:nvPr/>
          </p:nvSpPr>
          <p:spPr>
            <a:xfrm>
              <a:off x="3351687" y="2059407"/>
              <a:ext cx="2492899" cy="707864"/>
            </a:xfrm>
            <a:prstGeom prst="rect">
              <a:avLst/>
            </a:prstGeom>
          </p:spPr>
          <p:txBody>
            <a:bodyPr wrap="none" lIns="91395" tIns="45709" rIns="91395" bIns="45709">
              <a:spAutoFit/>
            </a:bodyPr>
            <a:lstStyle>
              <a:defPPr>
                <a:defRPr lang="zh-CN"/>
              </a:defPPr>
              <a:lvl1pPr marL="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817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635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151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5333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19151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29685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6786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06670" algn="l" defTabSz="1276350" rtl="0" eaLnBrk="1" latinLnBrk="0" hangingPunct="1">
                <a:defRPr sz="2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平等投票、民主决策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 defTabSz="1701630">
                <a:defRPr/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glow rad="254000">
                      <a:sysClr val="windowText" lastClr="000000">
                        <a:alpha val="60000"/>
                      </a:sys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统一标准</a:t>
              </a:r>
              <a:endParaRPr lang="en-US" altLang="zh-CN" sz="2000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72" name="矩形 71">
            <a:extLst>
              <a:ext uri="{FF2B5EF4-FFF2-40B4-BE49-F238E27FC236}">
                <a16:creationId xmlns:a16="http://schemas.microsoft.com/office/drawing/2014/main" id="{EE9A0858-4C89-4D10-82CF-6E98266D41AC}"/>
              </a:ext>
            </a:extLst>
          </p:cNvPr>
          <p:cNvSpPr/>
          <p:nvPr/>
        </p:nvSpPr>
        <p:spPr>
          <a:xfrm>
            <a:off x="-225243" y="1772816"/>
            <a:ext cx="4315710" cy="1159013"/>
          </a:xfrm>
          <a:prstGeom prst="rect">
            <a:avLst/>
          </a:prstGeom>
        </p:spPr>
        <p:txBody>
          <a:bodyPr lIns="91395" tIns="45709" rIns="91395" bIns="45709">
            <a:spAutoFit/>
          </a:bodyPr>
          <a:lstStyle>
            <a:defPPr>
              <a:defRPr lang="zh-CN"/>
            </a:defPPr>
            <a:lvl1pPr marL="0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175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6350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160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3335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1510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29685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67860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6670" algn="l" defTabSz="1276350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1630">
              <a:defRPr/>
            </a:pPr>
            <a:r>
              <a:rPr lang="zh-CN" altLang="en-US" sz="3466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中国互联网</a:t>
            </a:r>
            <a:endParaRPr lang="en-US" altLang="zh-CN" sz="3466" b="1" dirty="0">
              <a:solidFill>
                <a:prstClr val="white"/>
              </a:solidFill>
              <a:effectLst>
                <a:glow rad="254000">
                  <a:sysClr val="windowText" lastClr="000000">
                    <a:alpha val="60000"/>
                  </a:sys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1701630">
              <a:defRPr/>
            </a:pPr>
            <a:r>
              <a:rPr lang="zh-CN" altLang="en-US" sz="3466" b="1" dirty="0">
                <a:solidFill>
                  <a:prstClr val="white"/>
                </a:solidFill>
                <a:effectLst>
                  <a:glow rad="254000">
                    <a:sysClr val="windowText" lastClr="000000">
                      <a:alpha val="60000"/>
                    </a:sys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仲裁联盟</a:t>
            </a:r>
            <a:endParaRPr lang="en-US" altLang="zh-CN" sz="3466" b="1" dirty="0">
              <a:solidFill>
                <a:prstClr val="white"/>
              </a:solidFill>
              <a:effectLst>
                <a:glow rad="254000">
                  <a:sysClr val="windowText" lastClr="000000">
                    <a:alpha val="60000"/>
                  </a:sys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703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/>
      <p:bldP spid="48" grpId="0" animBg="1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D0D9181C-7148-4281-AB3E-6361B728D46C}"/>
              </a:ext>
            </a:extLst>
          </p:cNvPr>
          <p:cNvGrpSpPr>
            <a:grpSpLocks/>
          </p:cNvGrpSpPr>
          <p:nvPr/>
        </p:nvGrpSpPr>
        <p:grpSpPr bwMode="auto">
          <a:xfrm>
            <a:off x="3070870" y="620688"/>
            <a:ext cx="7852228" cy="5830654"/>
            <a:chOff x="4119915" y="1578133"/>
            <a:chExt cx="8240635" cy="6196438"/>
          </a:xfrm>
        </p:grpSpPr>
        <p:grpSp>
          <p:nvGrpSpPr>
            <p:cNvPr id="47" name="组合 13">
              <a:extLst>
                <a:ext uri="{FF2B5EF4-FFF2-40B4-BE49-F238E27FC236}">
                  <a16:creationId xmlns:a16="http://schemas.microsoft.com/office/drawing/2014/main" id="{1F432498-236C-4F95-83AE-FA7D995614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4851" y="6187466"/>
              <a:ext cx="1719610" cy="1480703"/>
              <a:chOff x="10544127" y="9403763"/>
              <a:chExt cx="2457450" cy="2120900"/>
            </a:xfrm>
          </p:grpSpPr>
          <p:sp>
            <p:nvSpPr>
              <p:cNvPr id="86" name="Hexagon 195">
                <a:extLst>
                  <a:ext uri="{FF2B5EF4-FFF2-40B4-BE49-F238E27FC236}">
                    <a16:creationId xmlns:a16="http://schemas.microsoft.com/office/drawing/2014/main" id="{CEF5D6F9-B131-4797-8A9D-6FC7FEFFD303}"/>
                  </a:ext>
                </a:extLst>
              </p:cNvPr>
              <p:cNvSpPr/>
              <p:nvPr/>
            </p:nvSpPr>
            <p:spPr>
              <a:xfrm>
                <a:off x="10542873" y="9402616"/>
                <a:ext cx="2459919" cy="2123043"/>
              </a:xfrm>
              <a:prstGeom prst="hexag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anchor="ctr"/>
              <a:lstStyle>
                <a:lvl1pPr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28995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2800">
                  <a:solidFill>
                    <a:srgbClr val="FFFFFF"/>
                  </a:solidFill>
                  <a:latin typeface="Franklin Gothic Book" panose="020B0503020102020204" pitchFamily="34" charset="0"/>
                  <a:ea typeface="MS PGothic" panose="020B0600070205080204" pitchFamily="34" charset="-128"/>
                  <a:sym typeface="Helvetica Light"/>
                </a:endParaRPr>
              </a:p>
            </p:txBody>
          </p:sp>
          <p:sp>
            <p:nvSpPr>
              <p:cNvPr id="87" name="Freeform 82">
                <a:extLst>
                  <a:ext uri="{FF2B5EF4-FFF2-40B4-BE49-F238E27FC236}">
                    <a16:creationId xmlns:a16="http://schemas.microsoft.com/office/drawing/2014/main" id="{8C083CCA-5841-4CC6-A05E-5CE8544FE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17351" y="10098484"/>
                <a:ext cx="879222" cy="908494"/>
              </a:xfrm>
              <a:custGeom>
                <a:avLst/>
                <a:gdLst>
                  <a:gd name="T0" fmla="*/ 460586 w 619"/>
                  <a:gd name="T1" fmla="*/ 736515 h 635"/>
                  <a:gd name="T2" fmla="*/ 460586 w 619"/>
                  <a:gd name="T3" fmla="*/ 736515 h 635"/>
                  <a:gd name="T4" fmla="*/ 439262 w 619"/>
                  <a:gd name="T5" fmla="*/ 756498 h 635"/>
                  <a:gd name="T6" fmla="*/ 460586 w 619"/>
                  <a:gd name="T7" fmla="*/ 777908 h 635"/>
                  <a:gd name="T8" fmla="*/ 501811 w 619"/>
                  <a:gd name="T9" fmla="*/ 756498 h 635"/>
                  <a:gd name="T10" fmla="*/ 460586 w 619"/>
                  <a:gd name="T11" fmla="*/ 736515 h 635"/>
                  <a:gd name="T12" fmla="*/ 292841 w 619"/>
                  <a:gd name="T13" fmla="*/ 736515 h 635"/>
                  <a:gd name="T14" fmla="*/ 292841 w 619"/>
                  <a:gd name="T15" fmla="*/ 736515 h 635"/>
                  <a:gd name="T16" fmla="*/ 271518 w 619"/>
                  <a:gd name="T17" fmla="*/ 756498 h 635"/>
                  <a:gd name="T18" fmla="*/ 292841 w 619"/>
                  <a:gd name="T19" fmla="*/ 777908 h 635"/>
                  <a:gd name="T20" fmla="*/ 335488 w 619"/>
                  <a:gd name="T21" fmla="*/ 756498 h 635"/>
                  <a:gd name="T22" fmla="*/ 292841 w 619"/>
                  <a:gd name="T23" fmla="*/ 736515 h 635"/>
                  <a:gd name="T24" fmla="*/ 355390 w 619"/>
                  <a:gd name="T25" fmla="*/ 840712 h 635"/>
                  <a:gd name="T26" fmla="*/ 355390 w 619"/>
                  <a:gd name="T27" fmla="*/ 840712 h 635"/>
                  <a:gd name="T28" fmla="*/ 335488 w 619"/>
                  <a:gd name="T29" fmla="*/ 862122 h 635"/>
                  <a:gd name="T30" fmla="*/ 355390 w 619"/>
                  <a:gd name="T31" fmla="*/ 904943 h 635"/>
                  <a:gd name="T32" fmla="*/ 376714 w 619"/>
                  <a:gd name="T33" fmla="*/ 862122 h 635"/>
                  <a:gd name="T34" fmla="*/ 355390 w 619"/>
                  <a:gd name="T35" fmla="*/ 840712 h 635"/>
                  <a:gd name="T36" fmla="*/ 523134 w 619"/>
                  <a:gd name="T37" fmla="*/ 840712 h 635"/>
                  <a:gd name="T38" fmla="*/ 523134 w 619"/>
                  <a:gd name="T39" fmla="*/ 840712 h 635"/>
                  <a:gd name="T40" fmla="*/ 501811 w 619"/>
                  <a:gd name="T41" fmla="*/ 862122 h 635"/>
                  <a:gd name="T42" fmla="*/ 523134 w 619"/>
                  <a:gd name="T43" fmla="*/ 904943 h 635"/>
                  <a:gd name="T44" fmla="*/ 544458 w 619"/>
                  <a:gd name="T45" fmla="*/ 862122 h 635"/>
                  <a:gd name="T46" fmla="*/ 523134 w 619"/>
                  <a:gd name="T47" fmla="*/ 840712 h 635"/>
                  <a:gd name="T48" fmla="*/ 626908 w 619"/>
                  <a:gd name="T49" fmla="*/ 736515 h 635"/>
                  <a:gd name="T50" fmla="*/ 626908 w 619"/>
                  <a:gd name="T51" fmla="*/ 736515 h 635"/>
                  <a:gd name="T52" fmla="*/ 607006 w 619"/>
                  <a:gd name="T53" fmla="*/ 756498 h 635"/>
                  <a:gd name="T54" fmla="*/ 626908 w 619"/>
                  <a:gd name="T55" fmla="*/ 777908 h 635"/>
                  <a:gd name="T56" fmla="*/ 669555 w 619"/>
                  <a:gd name="T57" fmla="*/ 756498 h 635"/>
                  <a:gd name="T58" fmla="*/ 626908 w 619"/>
                  <a:gd name="T59" fmla="*/ 736515 h 635"/>
                  <a:gd name="T60" fmla="*/ 626908 w 619"/>
                  <a:gd name="T61" fmla="*/ 148445 h 635"/>
                  <a:gd name="T62" fmla="*/ 626908 w 619"/>
                  <a:gd name="T63" fmla="*/ 148445 h 635"/>
                  <a:gd name="T64" fmla="*/ 417939 w 619"/>
                  <a:gd name="T65" fmla="*/ 0 h 635"/>
                  <a:gd name="T66" fmla="*/ 167744 w 619"/>
                  <a:gd name="T67" fmla="*/ 232659 h 635"/>
                  <a:gd name="T68" fmla="*/ 0 w 619"/>
                  <a:gd name="T69" fmla="*/ 442480 h 635"/>
                  <a:gd name="T70" fmla="*/ 208969 w 619"/>
                  <a:gd name="T71" fmla="*/ 673711 h 635"/>
                  <a:gd name="T72" fmla="*/ 626908 w 619"/>
                  <a:gd name="T73" fmla="*/ 673711 h 635"/>
                  <a:gd name="T74" fmla="*/ 878524 w 619"/>
                  <a:gd name="T75" fmla="*/ 399659 h 635"/>
                  <a:gd name="T76" fmla="*/ 626908 w 619"/>
                  <a:gd name="T77" fmla="*/ 148445 h 635"/>
                  <a:gd name="T78" fmla="*/ 607006 w 619"/>
                  <a:gd name="T79" fmla="*/ 609480 h 635"/>
                  <a:gd name="T80" fmla="*/ 607006 w 619"/>
                  <a:gd name="T81" fmla="*/ 609480 h 635"/>
                  <a:gd name="T82" fmla="*/ 251616 w 619"/>
                  <a:gd name="T83" fmla="*/ 609480 h 635"/>
                  <a:gd name="T84" fmla="*/ 41225 w 619"/>
                  <a:gd name="T85" fmla="*/ 442480 h 635"/>
                  <a:gd name="T86" fmla="*/ 208969 w 619"/>
                  <a:gd name="T87" fmla="*/ 274052 h 635"/>
                  <a:gd name="T88" fmla="*/ 417939 w 619"/>
                  <a:gd name="T89" fmla="*/ 64231 h 635"/>
                  <a:gd name="T90" fmla="*/ 585683 w 619"/>
                  <a:gd name="T91" fmla="*/ 189838 h 635"/>
                  <a:gd name="T92" fmla="*/ 837299 w 619"/>
                  <a:gd name="T93" fmla="*/ 399659 h 635"/>
                  <a:gd name="T94" fmla="*/ 607006 w 619"/>
                  <a:gd name="T95" fmla="*/ 609480 h 63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19" h="635">
                    <a:moveTo>
                      <a:pt x="324" y="516"/>
                    </a:moveTo>
                    <a:lnTo>
                      <a:pt x="324" y="516"/>
                    </a:lnTo>
                    <a:cubicBezTo>
                      <a:pt x="324" y="516"/>
                      <a:pt x="309" y="516"/>
                      <a:pt x="309" y="530"/>
                    </a:cubicBezTo>
                    <a:cubicBezTo>
                      <a:pt x="309" y="545"/>
                      <a:pt x="324" y="545"/>
                      <a:pt x="324" y="545"/>
                    </a:cubicBezTo>
                    <a:cubicBezTo>
                      <a:pt x="339" y="545"/>
                      <a:pt x="353" y="545"/>
                      <a:pt x="353" y="530"/>
                    </a:cubicBezTo>
                    <a:cubicBezTo>
                      <a:pt x="353" y="516"/>
                      <a:pt x="339" y="516"/>
                      <a:pt x="324" y="516"/>
                    </a:cubicBezTo>
                    <a:close/>
                    <a:moveTo>
                      <a:pt x="206" y="516"/>
                    </a:moveTo>
                    <a:lnTo>
                      <a:pt x="206" y="516"/>
                    </a:lnTo>
                    <a:cubicBezTo>
                      <a:pt x="206" y="516"/>
                      <a:pt x="191" y="516"/>
                      <a:pt x="191" y="530"/>
                    </a:cubicBezTo>
                    <a:cubicBezTo>
                      <a:pt x="191" y="545"/>
                      <a:pt x="206" y="545"/>
                      <a:pt x="206" y="545"/>
                    </a:cubicBezTo>
                    <a:cubicBezTo>
                      <a:pt x="221" y="545"/>
                      <a:pt x="236" y="545"/>
                      <a:pt x="236" y="530"/>
                    </a:cubicBezTo>
                    <a:cubicBezTo>
                      <a:pt x="236" y="516"/>
                      <a:pt x="221" y="516"/>
                      <a:pt x="206" y="516"/>
                    </a:cubicBezTo>
                    <a:close/>
                    <a:moveTo>
                      <a:pt x="250" y="589"/>
                    </a:moveTo>
                    <a:lnTo>
                      <a:pt x="250" y="589"/>
                    </a:lnTo>
                    <a:cubicBezTo>
                      <a:pt x="236" y="589"/>
                      <a:pt x="236" y="604"/>
                      <a:pt x="236" y="604"/>
                    </a:cubicBezTo>
                    <a:cubicBezTo>
                      <a:pt x="236" y="619"/>
                      <a:pt x="236" y="634"/>
                      <a:pt x="250" y="634"/>
                    </a:cubicBezTo>
                    <a:cubicBezTo>
                      <a:pt x="265" y="634"/>
                      <a:pt x="265" y="619"/>
                      <a:pt x="265" y="604"/>
                    </a:cubicBezTo>
                    <a:cubicBezTo>
                      <a:pt x="265" y="604"/>
                      <a:pt x="265" y="589"/>
                      <a:pt x="250" y="589"/>
                    </a:cubicBezTo>
                    <a:close/>
                    <a:moveTo>
                      <a:pt x="368" y="589"/>
                    </a:moveTo>
                    <a:lnTo>
                      <a:pt x="368" y="589"/>
                    </a:lnTo>
                    <a:cubicBezTo>
                      <a:pt x="353" y="589"/>
                      <a:pt x="353" y="604"/>
                      <a:pt x="353" y="604"/>
                    </a:cubicBezTo>
                    <a:cubicBezTo>
                      <a:pt x="353" y="619"/>
                      <a:pt x="353" y="634"/>
                      <a:pt x="368" y="634"/>
                    </a:cubicBezTo>
                    <a:cubicBezTo>
                      <a:pt x="383" y="634"/>
                      <a:pt x="383" y="619"/>
                      <a:pt x="383" y="604"/>
                    </a:cubicBezTo>
                    <a:cubicBezTo>
                      <a:pt x="383" y="604"/>
                      <a:pt x="383" y="589"/>
                      <a:pt x="368" y="589"/>
                    </a:cubicBezTo>
                    <a:close/>
                    <a:moveTo>
                      <a:pt x="441" y="516"/>
                    </a:moveTo>
                    <a:lnTo>
                      <a:pt x="441" y="516"/>
                    </a:lnTo>
                    <a:cubicBezTo>
                      <a:pt x="441" y="516"/>
                      <a:pt x="427" y="516"/>
                      <a:pt x="427" y="530"/>
                    </a:cubicBezTo>
                    <a:cubicBezTo>
                      <a:pt x="427" y="545"/>
                      <a:pt x="441" y="545"/>
                      <a:pt x="441" y="545"/>
                    </a:cubicBezTo>
                    <a:cubicBezTo>
                      <a:pt x="457" y="545"/>
                      <a:pt x="471" y="545"/>
                      <a:pt x="471" y="530"/>
                    </a:cubicBezTo>
                    <a:cubicBezTo>
                      <a:pt x="471" y="516"/>
                      <a:pt x="457" y="516"/>
                      <a:pt x="441" y="516"/>
                    </a:cubicBezTo>
                    <a:close/>
                    <a:moveTo>
                      <a:pt x="441" y="104"/>
                    </a:moveTo>
                    <a:lnTo>
                      <a:pt x="441" y="104"/>
                    </a:lnTo>
                    <a:cubicBezTo>
                      <a:pt x="412" y="45"/>
                      <a:pt x="353" y="0"/>
                      <a:pt x="294" y="0"/>
                    </a:cubicBezTo>
                    <a:cubicBezTo>
                      <a:pt x="191" y="0"/>
                      <a:pt x="118" y="74"/>
                      <a:pt x="118" y="163"/>
                    </a:cubicBezTo>
                    <a:cubicBezTo>
                      <a:pt x="44" y="177"/>
                      <a:pt x="0" y="251"/>
                      <a:pt x="0" y="310"/>
                    </a:cubicBezTo>
                    <a:cubicBezTo>
                      <a:pt x="0" y="398"/>
                      <a:pt x="59" y="472"/>
                      <a:pt x="147" y="472"/>
                    </a:cubicBezTo>
                    <a:lnTo>
                      <a:pt x="441" y="472"/>
                    </a:lnTo>
                    <a:cubicBezTo>
                      <a:pt x="545" y="472"/>
                      <a:pt x="618" y="383"/>
                      <a:pt x="618" y="280"/>
                    </a:cubicBezTo>
                    <a:cubicBezTo>
                      <a:pt x="618" y="177"/>
                      <a:pt x="545" y="104"/>
                      <a:pt x="441" y="104"/>
                    </a:cubicBezTo>
                    <a:close/>
                    <a:moveTo>
                      <a:pt x="427" y="427"/>
                    </a:moveTo>
                    <a:lnTo>
                      <a:pt x="427" y="427"/>
                    </a:lnTo>
                    <a:lnTo>
                      <a:pt x="177" y="427"/>
                    </a:lnTo>
                    <a:cubicBezTo>
                      <a:pt x="74" y="427"/>
                      <a:pt x="29" y="354"/>
                      <a:pt x="29" y="310"/>
                    </a:cubicBezTo>
                    <a:cubicBezTo>
                      <a:pt x="29" y="266"/>
                      <a:pt x="88" y="207"/>
                      <a:pt x="147" y="192"/>
                    </a:cubicBezTo>
                    <a:cubicBezTo>
                      <a:pt x="147" y="118"/>
                      <a:pt x="206" y="45"/>
                      <a:pt x="294" y="45"/>
                    </a:cubicBezTo>
                    <a:cubicBezTo>
                      <a:pt x="353" y="45"/>
                      <a:pt x="398" y="74"/>
                      <a:pt x="412" y="133"/>
                    </a:cubicBezTo>
                    <a:cubicBezTo>
                      <a:pt x="515" y="133"/>
                      <a:pt x="589" y="192"/>
                      <a:pt x="589" y="280"/>
                    </a:cubicBezTo>
                    <a:cubicBezTo>
                      <a:pt x="589" y="354"/>
                      <a:pt x="530" y="427"/>
                      <a:pt x="427" y="4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290034">
                  <a:defRPr/>
                </a:pPr>
                <a:endParaRPr lang="zh-CN" altLang="en-US" sz="2800" kern="0">
                  <a:solidFill>
                    <a:sysClr val="windowText" lastClr="000000"/>
                  </a:solidFill>
                  <a:latin typeface="Helvetica Light"/>
                  <a:ea typeface="宋体" pitchFamily="2" charset="-122"/>
                  <a:sym typeface="Helvetica Light"/>
                </a:endParaRPr>
              </a:p>
            </p:txBody>
          </p:sp>
        </p:grpSp>
        <p:grpSp>
          <p:nvGrpSpPr>
            <p:cNvPr id="48" name="组合 14">
              <a:extLst>
                <a:ext uri="{FF2B5EF4-FFF2-40B4-BE49-F238E27FC236}">
                  <a16:creationId xmlns:a16="http://schemas.microsoft.com/office/drawing/2014/main" id="{55702865-D849-4ACC-ABEA-152529E177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25261" y="5201071"/>
              <a:ext cx="1720721" cy="1480703"/>
              <a:chOff x="7958090" y="7990888"/>
              <a:chExt cx="2459037" cy="2120900"/>
            </a:xfrm>
          </p:grpSpPr>
          <p:sp>
            <p:nvSpPr>
              <p:cNvPr id="84" name="Hexagon 194">
                <a:extLst>
                  <a:ext uri="{FF2B5EF4-FFF2-40B4-BE49-F238E27FC236}">
                    <a16:creationId xmlns:a16="http://schemas.microsoft.com/office/drawing/2014/main" id="{5958013A-77F9-467A-8515-B2FE4A0AC4C2}"/>
                  </a:ext>
                </a:extLst>
              </p:cNvPr>
              <p:cNvSpPr/>
              <p:nvPr/>
            </p:nvSpPr>
            <p:spPr>
              <a:xfrm>
                <a:off x="7959164" y="7991550"/>
                <a:ext cx="2456746" cy="2119820"/>
              </a:xfrm>
              <a:prstGeom prst="hexagon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anchor="ctr"/>
              <a:lstStyle>
                <a:lvl1pPr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28995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2800">
                  <a:solidFill>
                    <a:srgbClr val="FFFFFF"/>
                  </a:solidFill>
                  <a:latin typeface="Franklin Gothic Book" panose="020B0503020102020204" pitchFamily="34" charset="0"/>
                  <a:ea typeface="MS PGothic" panose="020B0600070205080204" pitchFamily="34" charset="-128"/>
                  <a:sym typeface="Helvetica Light"/>
                </a:endParaRPr>
              </a:p>
            </p:txBody>
          </p:sp>
          <p:sp>
            <p:nvSpPr>
              <p:cNvPr id="85" name="Freeform 93">
                <a:extLst>
                  <a:ext uri="{FF2B5EF4-FFF2-40B4-BE49-F238E27FC236}">
                    <a16:creationId xmlns:a16="http://schemas.microsoft.com/office/drawing/2014/main" id="{364DE18D-9974-4619-A694-A5D7E7792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89204" y="8629429"/>
                <a:ext cx="904615" cy="885944"/>
              </a:xfrm>
              <a:custGeom>
                <a:avLst/>
                <a:gdLst>
                  <a:gd name="T0" fmla="*/ 168650 w 634"/>
                  <a:gd name="T1" fmla="*/ 778132 h 619"/>
                  <a:gd name="T2" fmla="*/ 168650 w 634"/>
                  <a:gd name="T3" fmla="*/ 778132 h 619"/>
                  <a:gd name="T4" fmla="*/ 295852 w 634"/>
                  <a:gd name="T5" fmla="*/ 883981 h 619"/>
                  <a:gd name="T6" fmla="*/ 400186 w 634"/>
                  <a:gd name="T7" fmla="*/ 778132 h 619"/>
                  <a:gd name="T8" fmla="*/ 295852 w 634"/>
                  <a:gd name="T9" fmla="*/ 673713 h 619"/>
                  <a:gd name="T10" fmla="*/ 168650 w 634"/>
                  <a:gd name="T11" fmla="*/ 778132 h 619"/>
                  <a:gd name="T12" fmla="*/ 295852 w 634"/>
                  <a:gd name="T13" fmla="*/ 715195 h 619"/>
                  <a:gd name="T14" fmla="*/ 295852 w 634"/>
                  <a:gd name="T15" fmla="*/ 715195 h 619"/>
                  <a:gd name="T16" fmla="*/ 337300 w 634"/>
                  <a:gd name="T17" fmla="*/ 778132 h 619"/>
                  <a:gd name="T18" fmla="*/ 295852 w 634"/>
                  <a:gd name="T19" fmla="*/ 842499 h 619"/>
                  <a:gd name="T20" fmla="*/ 231536 w 634"/>
                  <a:gd name="T21" fmla="*/ 778132 h 619"/>
                  <a:gd name="T22" fmla="*/ 295852 w 634"/>
                  <a:gd name="T23" fmla="*/ 715195 h 619"/>
                  <a:gd name="T24" fmla="*/ 231536 w 634"/>
                  <a:gd name="T25" fmla="*/ 610776 h 619"/>
                  <a:gd name="T26" fmla="*/ 231536 w 634"/>
                  <a:gd name="T27" fmla="*/ 610776 h 619"/>
                  <a:gd name="T28" fmla="*/ 168650 w 634"/>
                  <a:gd name="T29" fmla="*/ 546409 h 619"/>
                  <a:gd name="T30" fmla="*/ 821811 w 634"/>
                  <a:gd name="T31" fmla="*/ 504927 h 619"/>
                  <a:gd name="T32" fmla="*/ 904707 w 634"/>
                  <a:gd name="T33" fmla="*/ 125874 h 619"/>
                  <a:gd name="T34" fmla="*/ 884697 w 634"/>
                  <a:gd name="T35" fmla="*/ 104418 h 619"/>
                  <a:gd name="T36" fmla="*/ 168650 w 634"/>
                  <a:gd name="T37" fmla="*/ 104418 h 619"/>
                  <a:gd name="T38" fmla="*/ 168650 w 634"/>
                  <a:gd name="T39" fmla="*/ 41481 h 619"/>
                  <a:gd name="T40" fmla="*/ 211527 w 634"/>
                  <a:gd name="T41" fmla="*/ 41481 h 619"/>
                  <a:gd name="T42" fmla="*/ 231536 w 634"/>
                  <a:gd name="T43" fmla="*/ 20025 h 619"/>
                  <a:gd name="T44" fmla="*/ 211527 w 634"/>
                  <a:gd name="T45" fmla="*/ 0 h 619"/>
                  <a:gd name="T46" fmla="*/ 42877 w 634"/>
                  <a:gd name="T47" fmla="*/ 0 h 619"/>
                  <a:gd name="T48" fmla="*/ 0 w 634"/>
                  <a:gd name="T49" fmla="*/ 20025 h 619"/>
                  <a:gd name="T50" fmla="*/ 42877 w 634"/>
                  <a:gd name="T51" fmla="*/ 41481 h 619"/>
                  <a:gd name="T52" fmla="*/ 127202 w 634"/>
                  <a:gd name="T53" fmla="*/ 41481 h 619"/>
                  <a:gd name="T54" fmla="*/ 127202 w 634"/>
                  <a:gd name="T55" fmla="*/ 546409 h 619"/>
                  <a:gd name="T56" fmla="*/ 231536 w 634"/>
                  <a:gd name="T57" fmla="*/ 673713 h 619"/>
                  <a:gd name="T58" fmla="*/ 295852 w 634"/>
                  <a:gd name="T59" fmla="*/ 673713 h 619"/>
                  <a:gd name="T60" fmla="*/ 631723 w 634"/>
                  <a:gd name="T61" fmla="*/ 673713 h 619"/>
                  <a:gd name="T62" fmla="*/ 884697 w 634"/>
                  <a:gd name="T63" fmla="*/ 673713 h 619"/>
                  <a:gd name="T64" fmla="*/ 884697 w 634"/>
                  <a:gd name="T65" fmla="*/ 610776 h 619"/>
                  <a:gd name="T66" fmla="*/ 231536 w 634"/>
                  <a:gd name="T67" fmla="*/ 610776 h 619"/>
                  <a:gd name="T68" fmla="*/ 168650 w 634"/>
                  <a:gd name="T69" fmla="*/ 168786 h 619"/>
                  <a:gd name="T70" fmla="*/ 168650 w 634"/>
                  <a:gd name="T71" fmla="*/ 168786 h 619"/>
                  <a:gd name="T72" fmla="*/ 841820 w 634"/>
                  <a:gd name="T73" fmla="*/ 168786 h 619"/>
                  <a:gd name="T74" fmla="*/ 778934 w 634"/>
                  <a:gd name="T75" fmla="*/ 441990 h 619"/>
                  <a:gd name="T76" fmla="*/ 168650 w 634"/>
                  <a:gd name="T77" fmla="*/ 504927 h 619"/>
                  <a:gd name="T78" fmla="*/ 168650 w 634"/>
                  <a:gd name="T79" fmla="*/ 168786 h 619"/>
                  <a:gd name="T80" fmla="*/ 505950 w 634"/>
                  <a:gd name="T81" fmla="*/ 778132 h 619"/>
                  <a:gd name="T82" fmla="*/ 505950 w 634"/>
                  <a:gd name="T83" fmla="*/ 778132 h 619"/>
                  <a:gd name="T84" fmla="*/ 631723 w 634"/>
                  <a:gd name="T85" fmla="*/ 883981 h 619"/>
                  <a:gd name="T86" fmla="*/ 737486 w 634"/>
                  <a:gd name="T87" fmla="*/ 778132 h 619"/>
                  <a:gd name="T88" fmla="*/ 631723 w 634"/>
                  <a:gd name="T89" fmla="*/ 673713 h 619"/>
                  <a:gd name="T90" fmla="*/ 505950 w 634"/>
                  <a:gd name="T91" fmla="*/ 778132 h 619"/>
                  <a:gd name="T92" fmla="*/ 631723 w 634"/>
                  <a:gd name="T93" fmla="*/ 715195 h 619"/>
                  <a:gd name="T94" fmla="*/ 631723 w 634"/>
                  <a:gd name="T95" fmla="*/ 715195 h 619"/>
                  <a:gd name="T96" fmla="*/ 673170 w 634"/>
                  <a:gd name="T97" fmla="*/ 778132 h 619"/>
                  <a:gd name="T98" fmla="*/ 631723 w 634"/>
                  <a:gd name="T99" fmla="*/ 842499 h 619"/>
                  <a:gd name="T100" fmla="*/ 568836 w 634"/>
                  <a:gd name="T101" fmla="*/ 778132 h 619"/>
                  <a:gd name="T102" fmla="*/ 631723 w 634"/>
                  <a:gd name="T103" fmla="*/ 715195 h 61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34" h="619">
                    <a:moveTo>
                      <a:pt x="118" y="544"/>
                    </a:moveTo>
                    <a:lnTo>
                      <a:pt x="118" y="544"/>
                    </a:lnTo>
                    <a:cubicBezTo>
                      <a:pt x="118" y="589"/>
                      <a:pt x="162" y="618"/>
                      <a:pt x="207" y="618"/>
                    </a:cubicBezTo>
                    <a:cubicBezTo>
                      <a:pt x="251" y="618"/>
                      <a:pt x="280" y="589"/>
                      <a:pt x="280" y="544"/>
                    </a:cubicBezTo>
                    <a:cubicBezTo>
                      <a:pt x="280" y="500"/>
                      <a:pt x="251" y="471"/>
                      <a:pt x="207" y="471"/>
                    </a:cubicBezTo>
                    <a:cubicBezTo>
                      <a:pt x="162" y="471"/>
                      <a:pt x="118" y="500"/>
                      <a:pt x="118" y="544"/>
                    </a:cubicBezTo>
                    <a:close/>
                    <a:moveTo>
                      <a:pt x="207" y="500"/>
                    </a:moveTo>
                    <a:lnTo>
                      <a:pt x="207" y="500"/>
                    </a:lnTo>
                    <a:cubicBezTo>
                      <a:pt x="221" y="500"/>
                      <a:pt x="236" y="530"/>
                      <a:pt x="236" y="544"/>
                    </a:cubicBezTo>
                    <a:cubicBezTo>
                      <a:pt x="236" y="559"/>
                      <a:pt x="221" y="589"/>
                      <a:pt x="207" y="589"/>
                    </a:cubicBezTo>
                    <a:cubicBezTo>
                      <a:pt x="177" y="589"/>
                      <a:pt x="162" y="559"/>
                      <a:pt x="162" y="544"/>
                    </a:cubicBezTo>
                    <a:cubicBezTo>
                      <a:pt x="162" y="530"/>
                      <a:pt x="177" y="500"/>
                      <a:pt x="207" y="500"/>
                    </a:cubicBezTo>
                    <a:close/>
                    <a:moveTo>
                      <a:pt x="162" y="427"/>
                    </a:moveTo>
                    <a:lnTo>
                      <a:pt x="162" y="427"/>
                    </a:lnTo>
                    <a:cubicBezTo>
                      <a:pt x="148" y="427"/>
                      <a:pt x="118" y="412"/>
                      <a:pt x="118" y="382"/>
                    </a:cubicBezTo>
                    <a:cubicBezTo>
                      <a:pt x="575" y="353"/>
                      <a:pt x="575" y="353"/>
                      <a:pt x="575" y="353"/>
                    </a:cubicBezTo>
                    <a:cubicBezTo>
                      <a:pt x="575" y="353"/>
                      <a:pt x="633" y="103"/>
                      <a:pt x="633" y="88"/>
                    </a:cubicBezTo>
                    <a:lnTo>
                      <a:pt x="619" y="73"/>
                    </a:lnTo>
                    <a:cubicBezTo>
                      <a:pt x="118" y="73"/>
                      <a:pt x="118" y="73"/>
                      <a:pt x="118" y="73"/>
                    </a:cubicBezTo>
                    <a:cubicBezTo>
                      <a:pt x="118" y="29"/>
                      <a:pt x="118" y="29"/>
                      <a:pt x="118" y="29"/>
                    </a:cubicBezTo>
                    <a:cubicBezTo>
                      <a:pt x="148" y="29"/>
                      <a:pt x="148" y="29"/>
                      <a:pt x="148" y="29"/>
                    </a:cubicBezTo>
                    <a:cubicBezTo>
                      <a:pt x="148" y="29"/>
                      <a:pt x="162" y="29"/>
                      <a:pt x="162" y="14"/>
                    </a:cubicBezTo>
                    <a:cubicBezTo>
                      <a:pt x="162" y="0"/>
                      <a:pt x="148" y="0"/>
                      <a:pt x="148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15" y="0"/>
                      <a:pt x="0" y="0"/>
                      <a:pt x="0" y="14"/>
                    </a:cubicBezTo>
                    <a:cubicBezTo>
                      <a:pt x="0" y="29"/>
                      <a:pt x="15" y="29"/>
                      <a:pt x="30" y="29"/>
                    </a:cubicBezTo>
                    <a:cubicBezTo>
                      <a:pt x="89" y="29"/>
                      <a:pt x="89" y="29"/>
                      <a:pt x="89" y="29"/>
                    </a:cubicBezTo>
                    <a:cubicBezTo>
                      <a:pt x="89" y="382"/>
                      <a:pt x="89" y="382"/>
                      <a:pt x="89" y="382"/>
                    </a:cubicBezTo>
                    <a:cubicBezTo>
                      <a:pt x="89" y="427"/>
                      <a:pt x="118" y="471"/>
                      <a:pt x="162" y="471"/>
                    </a:cubicBezTo>
                    <a:cubicBezTo>
                      <a:pt x="207" y="471"/>
                      <a:pt x="207" y="471"/>
                      <a:pt x="207" y="471"/>
                    </a:cubicBezTo>
                    <a:cubicBezTo>
                      <a:pt x="442" y="471"/>
                      <a:pt x="442" y="471"/>
                      <a:pt x="442" y="471"/>
                    </a:cubicBezTo>
                    <a:cubicBezTo>
                      <a:pt x="619" y="471"/>
                      <a:pt x="619" y="471"/>
                      <a:pt x="619" y="471"/>
                    </a:cubicBezTo>
                    <a:cubicBezTo>
                      <a:pt x="619" y="471"/>
                      <a:pt x="619" y="441"/>
                      <a:pt x="619" y="427"/>
                    </a:cubicBezTo>
                    <a:lnTo>
                      <a:pt x="162" y="427"/>
                    </a:lnTo>
                    <a:close/>
                    <a:moveTo>
                      <a:pt x="118" y="118"/>
                    </a:moveTo>
                    <a:lnTo>
                      <a:pt x="118" y="118"/>
                    </a:lnTo>
                    <a:cubicBezTo>
                      <a:pt x="589" y="118"/>
                      <a:pt x="589" y="118"/>
                      <a:pt x="589" y="118"/>
                    </a:cubicBezTo>
                    <a:cubicBezTo>
                      <a:pt x="545" y="309"/>
                      <a:pt x="545" y="309"/>
                      <a:pt x="545" y="309"/>
                    </a:cubicBezTo>
                    <a:cubicBezTo>
                      <a:pt x="118" y="353"/>
                      <a:pt x="118" y="353"/>
                      <a:pt x="118" y="353"/>
                    </a:cubicBezTo>
                    <a:lnTo>
                      <a:pt x="118" y="118"/>
                    </a:lnTo>
                    <a:close/>
                    <a:moveTo>
                      <a:pt x="354" y="544"/>
                    </a:moveTo>
                    <a:lnTo>
                      <a:pt x="354" y="544"/>
                    </a:lnTo>
                    <a:cubicBezTo>
                      <a:pt x="354" y="589"/>
                      <a:pt x="398" y="618"/>
                      <a:pt x="442" y="618"/>
                    </a:cubicBezTo>
                    <a:cubicBezTo>
                      <a:pt x="486" y="618"/>
                      <a:pt x="516" y="589"/>
                      <a:pt x="516" y="544"/>
                    </a:cubicBezTo>
                    <a:cubicBezTo>
                      <a:pt x="516" y="500"/>
                      <a:pt x="486" y="471"/>
                      <a:pt x="442" y="471"/>
                    </a:cubicBezTo>
                    <a:cubicBezTo>
                      <a:pt x="398" y="471"/>
                      <a:pt x="354" y="500"/>
                      <a:pt x="354" y="544"/>
                    </a:cubicBezTo>
                    <a:close/>
                    <a:moveTo>
                      <a:pt x="442" y="500"/>
                    </a:moveTo>
                    <a:lnTo>
                      <a:pt x="442" y="500"/>
                    </a:lnTo>
                    <a:cubicBezTo>
                      <a:pt x="457" y="500"/>
                      <a:pt x="471" y="530"/>
                      <a:pt x="471" y="544"/>
                    </a:cubicBezTo>
                    <a:cubicBezTo>
                      <a:pt x="471" y="559"/>
                      <a:pt x="457" y="589"/>
                      <a:pt x="442" y="589"/>
                    </a:cubicBezTo>
                    <a:cubicBezTo>
                      <a:pt x="412" y="589"/>
                      <a:pt x="398" y="559"/>
                      <a:pt x="398" y="544"/>
                    </a:cubicBezTo>
                    <a:cubicBezTo>
                      <a:pt x="398" y="530"/>
                      <a:pt x="412" y="500"/>
                      <a:pt x="442" y="5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290034">
                  <a:defRPr/>
                </a:pPr>
                <a:endParaRPr lang="zh-CN" altLang="en-US" sz="2800" kern="0">
                  <a:solidFill>
                    <a:sysClr val="windowText" lastClr="000000"/>
                  </a:solidFill>
                  <a:latin typeface="Helvetica Light"/>
                  <a:ea typeface="宋体" pitchFamily="2" charset="-122"/>
                  <a:sym typeface="Helvetica Light"/>
                </a:endParaRPr>
              </a:p>
            </p:txBody>
          </p:sp>
        </p:grpSp>
        <p:grpSp>
          <p:nvGrpSpPr>
            <p:cNvPr id="49" name="组合 15">
              <a:extLst>
                <a:ext uri="{FF2B5EF4-FFF2-40B4-BE49-F238E27FC236}">
                  <a16:creationId xmlns:a16="http://schemas.microsoft.com/office/drawing/2014/main" id="{45CD8DE7-053B-4529-8D55-0C617D50EC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33332" y="3270394"/>
              <a:ext cx="1720721" cy="1480703"/>
              <a:chOff x="13114290" y="5225463"/>
              <a:chExt cx="2459037" cy="2120900"/>
            </a:xfrm>
          </p:grpSpPr>
          <p:sp>
            <p:nvSpPr>
              <p:cNvPr id="82" name="Hexagon 196">
                <a:extLst>
                  <a:ext uri="{FF2B5EF4-FFF2-40B4-BE49-F238E27FC236}">
                    <a16:creationId xmlns:a16="http://schemas.microsoft.com/office/drawing/2014/main" id="{3CC6B5DC-F0FA-4C7F-8564-79D7860B9297}"/>
                  </a:ext>
                </a:extLst>
              </p:cNvPr>
              <p:cNvSpPr/>
              <p:nvPr/>
            </p:nvSpPr>
            <p:spPr>
              <a:xfrm>
                <a:off x="13113886" y="5224187"/>
                <a:ext cx="2459919" cy="2123041"/>
              </a:xfrm>
              <a:prstGeom prst="hexagon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anchor="ctr"/>
              <a:lstStyle>
                <a:lvl1pPr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28995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2800">
                  <a:solidFill>
                    <a:srgbClr val="FFFFFF"/>
                  </a:solidFill>
                  <a:latin typeface="Franklin Gothic Book" panose="020B0503020102020204" pitchFamily="34" charset="0"/>
                  <a:ea typeface="MS PGothic" panose="020B0600070205080204" pitchFamily="34" charset="-128"/>
                  <a:sym typeface="Helvetica Light"/>
                </a:endParaRPr>
              </a:p>
            </p:txBody>
          </p:sp>
          <p:sp>
            <p:nvSpPr>
              <p:cNvPr id="83" name="Freeform 108">
                <a:extLst>
                  <a:ext uri="{FF2B5EF4-FFF2-40B4-BE49-F238E27FC236}">
                    <a16:creationId xmlns:a16="http://schemas.microsoft.com/office/drawing/2014/main" id="{EE09A4E8-D5D4-485B-99C2-CBD7C0202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9626" y="5800854"/>
                <a:ext cx="879224" cy="908494"/>
              </a:xfrm>
              <a:custGeom>
                <a:avLst/>
                <a:gdLst>
                  <a:gd name="T0" fmla="*/ 125097 w 619"/>
                  <a:gd name="T1" fmla="*/ 127235 h 634"/>
                  <a:gd name="T2" fmla="*/ 125097 w 619"/>
                  <a:gd name="T3" fmla="*/ 127235 h 634"/>
                  <a:gd name="T4" fmla="*/ 103774 w 619"/>
                  <a:gd name="T5" fmla="*/ 147249 h 634"/>
                  <a:gd name="T6" fmla="*/ 125097 w 619"/>
                  <a:gd name="T7" fmla="*/ 168693 h 634"/>
                  <a:gd name="T8" fmla="*/ 167744 w 619"/>
                  <a:gd name="T9" fmla="*/ 147249 h 634"/>
                  <a:gd name="T10" fmla="*/ 125097 w 619"/>
                  <a:gd name="T11" fmla="*/ 127235 h 634"/>
                  <a:gd name="T12" fmla="*/ 774751 w 619"/>
                  <a:gd name="T13" fmla="*/ 0 h 634"/>
                  <a:gd name="T14" fmla="*/ 774751 w 619"/>
                  <a:gd name="T15" fmla="*/ 0 h 634"/>
                  <a:gd name="T16" fmla="*/ 103774 w 619"/>
                  <a:gd name="T17" fmla="*/ 0 h 634"/>
                  <a:gd name="T18" fmla="*/ 0 w 619"/>
                  <a:gd name="T19" fmla="*/ 127235 h 634"/>
                  <a:gd name="T20" fmla="*/ 0 w 619"/>
                  <a:gd name="T21" fmla="*/ 800579 h 634"/>
                  <a:gd name="T22" fmla="*/ 103774 w 619"/>
                  <a:gd name="T23" fmla="*/ 904940 h 634"/>
                  <a:gd name="T24" fmla="*/ 774751 w 619"/>
                  <a:gd name="T25" fmla="*/ 904940 h 634"/>
                  <a:gd name="T26" fmla="*/ 878524 w 619"/>
                  <a:gd name="T27" fmla="*/ 800579 h 634"/>
                  <a:gd name="T28" fmla="*/ 878524 w 619"/>
                  <a:gd name="T29" fmla="*/ 127235 h 634"/>
                  <a:gd name="T30" fmla="*/ 774751 w 619"/>
                  <a:gd name="T31" fmla="*/ 0 h 634"/>
                  <a:gd name="T32" fmla="*/ 837299 w 619"/>
                  <a:gd name="T33" fmla="*/ 800579 h 634"/>
                  <a:gd name="T34" fmla="*/ 837299 w 619"/>
                  <a:gd name="T35" fmla="*/ 800579 h 634"/>
                  <a:gd name="T36" fmla="*/ 774751 w 619"/>
                  <a:gd name="T37" fmla="*/ 842038 h 634"/>
                  <a:gd name="T38" fmla="*/ 103774 w 619"/>
                  <a:gd name="T39" fmla="*/ 842038 h 634"/>
                  <a:gd name="T40" fmla="*/ 41225 w 619"/>
                  <a:gd name="T41" fmla="*/ 800579 h 634"/>
                  <a:gd name="T42" fmla="*/ 41225 w 619"/>
                  <a:gd name="T43" fmla="*/ 294499 h 634"/>
                  <a:gd name="T44" fmla="*/ 837299 w 619"/>
                  <a:gd name="T45" fmla="*/ 294499 h 634"/>
                  <a:gd name="T46" fmla="*/ 837299 w 619"/>
                  <a:gd name="T47" fmla="*/ 800579 h 634"/>
                  <a:gd name="T48" fmla="*/ 837299 w 619"/>
                  <a:gd name="T49" fmla="*/ 231596 h 634"/>
                  <a:gd name="T50" fmla="*/ 837299 w 619"/>
                  <a:gd name="T51" fmla="*/ 231596 h 634"/>
                  <a:gd name="T52" fmla="*/ 41225 w 619"/>
                  <a:gd name="T53" fmla="*/ 231596 h 634"/>
                  <a:gd name="T54" fmla="*/ 41225 w 619"/>
                  <a:gd name="T55" fmla="*/ 127235 h 634"/>
                  <a:gd name="T56" fmla="*/ 103774 w 619"/>
                  <a:gd name="T57" fmla="*/ 62903 h 634"/>
                  <a:gd name="T58" fmla="*/ 774751 w 619"/>
                  <a:gd name="T59" fmla="*/ 62903 h 634"/>
                  <a:gd name="T60" fmla="*/ 837299 w 619"/>
                  <a:gd name="T61" fmla="*/ 127235 h 634"/>
                  <a:gd name="T62" fmla="*/ 837299 w 619"/>
                  <a:gd name="T63" fmla="*/ 231596 h 634"/>
                  <a:gd name="T64" fmla="*/ 355390 w 619"/>
                  <a:gd name="T65" fmla="*/ 127235 h 634"/>
                  <a:gd name="T66" fmla="*/ 355390 w 619"/>
                  <a:gd name="T67" fmla="*/ 127235 h 634"/>
                  <a:gd name="T68" fmla="*/ 334067 w 619"/>
                  <a:gd name="T69" fmla="*/ 147249 h 634"/>
                  <a:gd name="T70" fmla="*/ 355390 w 619"/>
                  <a:gd name="T71" fmla="*/ 168693 h 634"/>
                  <a:gd name="T72" fmla="*/ 376714 w 619"/>
                  <a:gd name="T73" fmla="*/ 147249 h 634"/>
                  <a:gd name="T74" fmla="*/ 355390 w 619"/>
                  <a:gd name="T75" fmla="*/ 127235 h 634"/>
                  <a:gd name="T76" fmla="*/ 251616 w 619"/>
                  <a:gd name="T77" fmla="*/ 127235 h 634"/>
                  <a:gd name="T78" fmla="*/ 251616 w 619"/>
                  <a:gd name="T79" fmla="*/ 127235 h 634"/>
                  <a:gd name="T80" fmla="*/ 208969 w 619"/>
                  <a:gd name="T81" fmla="*/ 147249 h 634"/>
                  <a:gd name="T82" fmla="*/ 251616 w 619"/>
                  <a:gd name="T83" fmla="*/ 168693 h 634"/>
                  <a:gd name="T84" fmla="*/ 271518 w 619"/>
                  <a:gd name="T85" fmla="*/ 147249 h 634"/>
                  <a:gd name="T86" fmla="*/ 251616 w 619"/>
                  <a:gd name="T87" fmla="*/ 127235 h 63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19" h="634">
                    <a:moveTo>
                      <a:pt x="88" y="89"/>
                    </a:moveTo>
                    <a:lnTo>
                      <a:pt x="88" y="89"/>
                    </a:lnTo>
                    <a:cubicBezTo>
                      <a:pt x="88" y="89"/>
                      <a:pt x="73" y="89"/>
                      <a:pt x="73" y="103"/>
                    </a:cubicBezTo>
                    <a:cubicBezTo>
                      <a:pt x="73" y="118"/>
                      <a:pt x="88" y="118"/>
                      <a:pt x="88" y="118"/>
                    </a:cubicBezTo>
                    <a:cubicBezTo>
                      <a:pt x="103" y="118"/>
                      <a:pt x="118" y="118"/>
                      <a:pt x="118" y="103"/>
                    </a:cubicBezTo>
                    <a:cubicBezTo>
                      <a:pt x="118" y="89"/>
                      <a:pt x="103" y="89"/>
                      <a:pt x="88" y="89"/>
                    </a:cubicBezTo>
                    <a:close/>
                    <a:moveTo>
                      <a:pt x="545" y="0"/>
                    </a:moveTo>
                    <a:lnTo>
                      <a:pt x="545" y="0"/>
                    </a:lnTo>
                    <a:cubicBezTo>
                      <a:pt x="73" y="0"/>
                      <a:pt x="73" y="0"/>
                      <a:pt x="73" y="0"/>
                    </a:cubicBezTo>
                    <a:cubicBezTo>
                      <a:pt x="29" y="0"/>
                      <a:pt x="0" y="44"/>
                      <a:pt x="0" y="89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0" y="604"/>
                      <a:pt x="29" y="633"/>
                      <a:pt x="73" y="633"/>
                    </a:cubicBezTo>
                    <a:cubicBezTo>
                      <a:pt x="545" y="633"/>
                      <a:pt x="545" y="633"/>
                      <a:pt x="545" y="633"/>
                    </a:cubicBezTo>
                    <a:cubicBezTo>
                      <a:pt x="589" y="633"/>
                      <a:pt x="618" y="604"/>
                      <a:pt x="618" y="560"/>
                    </a:cubicBezTo>
                    <a:cubicBezTo>
                      <a:pt x="618" y="89"/>
                      <a:pt x="618" y="89"/>
                      <a:pt x="618" y="89"/>
                    </a:cubicBezTo>
                    <a:cubicBezTo>
                      <a:pt x="618" y="44"/>
                      <a:pt x="589" y="0"/>
                      <a:pt x="545" y="0"/>
                    </a:cubicBezTo>
                    <a:close/>
                    <a:moveTo>
                      <a:pt x="589" y="560"/>
                    </a:moveTo>
                    <a:lnTo>
                      <a:pt x="589" y="560"/>
                    </a:lnTo>
                    <a:cubicBezTo>
                      <a:pt x="589" y="574"/>
                      <a:pt x="559" y="589"/>
                      <a:pt x="545" y="589"/>
                    </a:cubicBezTo>
                    <a:cubicBezTo>
                      <a:pt x="73" y="589"/>
                      <a:pt x="73" y="589"/>
                      <a:pt x="73" y="589"/>
                    </a:cubicBezTo>
                    <a:cubicBezTo>
                      <a:pt x="59" y="589"/>
                      <a:pt x="29" y="574"/>
                      <a:pt x="29" y="560"/>
                    </a:cubicBezTo>
                    <a:cubicBezTo>
                      <a:pt x="29" y="206"/>
                      <a:pt x="29" y="206"/>
                      <a:pt x="29" y="206"/>
                    </a:cubicBezTo>
                    <a:cubicBezTo>
                      <a:pt x="589" y="206"/>
                      <a:pt x="589" y="206"/>
                      <a:pt x="589" y="206"/>
                    </a:cubicBezTo>
                    <a:lnTo>
                      <a:pt x="589" y="560"/>
                    </a:lnTo>
                    <a:close/>
                    <a:moveTo>
                      <a:pt x="589" y="162"/>
                    </a:moveTo>
                    <a:lnTo>
                      <a:pt x="589" y="162"/>
                    </a:lnTo>
                    <a:cubicBezTo>
                      <a:pt x="29" y="162"/>
                      <a:pt x="29" y="162"/>
                      <a:pt x="29" y="162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59"/>
                      <a:pt x="59" y="44"/>
                      <a:pt x="73" y="44"/>
                    </a:cubicBezTo>
                    <a:cubicBezTo>
                      <a:pt x="545" y="44"/>
                      <a:pt x="545" y="44"/>
                      <a:pt x="545" y="44"/>
                    </a:cubicBezTo>
                    <a:cubicBezTo>
                      <a:pt x="559" y="44"/>
                      <a:pt x="589" y="59"/>
                      <a:pt x="589" y="89"/>
                    </a:cubicBezTo>
                    <a:lnTo>
                      <a:pt x="589" y="162"/>
                    </a:lnTo>
                    <a:close/>
                    <a:moveTo>
                      <a:pt x="250" y="89"/>
                    </a:moveTo>
                    <a:lnTo>
                      <a:pt x="250" y="89"/>
                    </a:lnTo>
                    <a:cubicBezTo>
                      <a:pt x="235" y="89"/>
                      <a:pt x="235" y="89"/>
                      <a:pt x="235" y="103"/>
                    </a:cubicBezTo>
                    <a:cubicBezTo>
                      <a:pt x="235" y="118"/>
                      <a:pt x="235" y="118"/>
                      <a:pt x="250" y="118"/>
                    </a:cubicBezTo>
                    <a:cubicBezTo>
                      <a:pt x="265" y="118"/>
                      <a:pt x="265" y="118"/>
                      <a:pt x="265" y="103"/>
                    </a:cubicBezTo>
                    <a:cubicBezTo>
                      <a:pt x="265" y="89"/>
                      <a:pt x="265" y="89"/>
                      <a:pt x="250" y="89"/>
                    </a:cubicBezTo>
                    <a:close/>
                    <a:moveTo>
                      <a:pt x="177" y="89"/>
                    </a:moveTo>
                    <a:lnTo>
                      <a:pt x="177" y="89"/>
                    </a:lnTo>
                    <a:cubicBezTo>
                      <a:pt x="162" y="89"/>
                      <a:pt x="147" y="89"/>
                      <a:pt x="147" y="103"/>
                    </a:cubicBezTo>
                    <a:cubicBezTo>
                      <a:pt x="147" y="118"/>
                      <a:pt x="162" y="118"/>
                      <a:pt x="177" y="118"/>
                    </a:cubicBezTo>
                    <a:cubicBezTo>
                      <a:pt x="177" y="118"/>
                      <a:pt x="191" y="118"/>
                      <a:pt x="191" y="103"/>
                    </a:cubicBezTo>
                    <a:cubicBezTo>
                      <a:pt x="191" y="89"/>
                      <a:pt x="177" y="89"/>
                      <a:pt x="177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290034">
                  <a:defRPr/>
                </a:pPr>
                <a:endParaRPr lang="zh-CN" altLang="en-US" sz="2800" kern="0">
                  <a:solidFill>
                    <a:sysClr val="windowText" lastClr="000000"/>
                  </a:solidFill>
                  <a:latin typeface="Helvetica Light"/>
                  <a:ea typeface="宋体" pitchFamily="2" charset="-122"/>
                  <a:sym typeface="Helvetica Light"/>
                </a:endParaRPr>
              </a:p>
            </p:txBody>
          </p:sp>
        </p:grpSp>
        <p:grpSp>
          <p:nvGrpSpPr>
            <p:cNvPr id="50" name="组合 16">
              <a:extLst>
                <a:ext uri="{FF2B5EF4-FFF2-40B4-BE49-F238E27FC236}">
                  <a16:creationId xmlns:a16="http://schemas.microsoft.com/office/drawing/2014/main" id="{35E98DAC-A4C3-4D5C-97B7-906255E466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6380" y="3270394"/>
              <a:ext cx="1720721" cy="1480703"/>
              <a:chOff x="7902527" y="5225463"/>
              <a:chExt cx="2459038" cy="2120900"/>
            </a:xfrm>
          </p:grpSpPr>
          <p:sp>
            <p:nvSpPr>
              <p:cNvPr id="80" name="Hexagon 193">
                <a:extLst>
                  <a:ext uri="{FF2B5EF4-FFF2-40B4-BE49-F238E27FC236}">
                    <a16:creationId xmlns:a16="http://schemas.microsoft.com/office/drawing/2014/main" id="{E09232B1-FF87-49D8-AB6B-FEAD78B1CEC7}"/>
                  </a:ext>
                </a:extLst>
              </p:cNvPr>
              <p:cNvSpPr/>
              <p:nvPr/>
            </p:nvSpPr>
            <p:spPr>
              <a:xfrm>
                <a:off x="7902031" y="5224187"/>
                <a:ext cx="2459920" cy="2123041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anchor="ctr"/>
              <a:lstStyle>
                <a:lvl1pPr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28995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2800">
                  <a:solidFill>
                    <a:srgbClr val="FFFFFF"/>
                  </a:solidFill>
                  <a:latin typeface="Franklin Gothic Book" panose="020B0503020102020204" pitchFamily="34" charset="0"/>
                  <a:ea typeface="MS PGothic" panose="020B0600070205080204" pitchFamily="34" charset="-128"/>
                  <a:sym typeface="Helvetica Light"/>
                </a:endParaRPr>
              </a:p>
            </p:txBody>
          </p:sp>
          <p:sp>
            <p:nvSpPr>
              <p:cNvPr id="81" name="Freeform 157">
                <a:extLst>
                  <a:ext uri="{FF2B5EF4-FFF2-40B4-BE49-F238E27FC236}">
                    <a16:creationId xmlns:a16="http://schemas.microsoft.com/office/drawing/2014/main" id="{39076BE1-35B3-496C-92E3-13593A732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89206" y="5829849"/>
                <a:ext cx="904615" cy="882722"/>
              </a:xfrm>
              <a:custGeom>
                <a:avLst/>
                <a:gdLst>
                  <a:gd name="T0" fmla="*/ 441632 w 634"/>
                  <a:gd name="T1" fmla="*/ 125130 h 619"/>
                  <a:gd name="T2" fmla="*/ 441632 w 634"/>
                  <a:gd name="T3" fmla="*/ 125130 h 619"/>
                  <a:gd name="T4" fmla="*/ 251545 w 634"/>
                  <a:gd name="T5" fmla="*/ 334154 h 619"/>
                  <a:gd name="T6" fmla="*/ 441632 w 634"/>
                  <a:gd name="T7" fmla="*/ 521849 h 619"/>
                  <a:gd name="T8" fmla="*/ 651729 w 634"/>
                  <a:gd name="T9" fmla="*/ 334154 h 619"/>
                  <a:gd name="T10" fmla="*/ 441632 w 634"/>
                  <a:gd name="T11" fmla="*/ 125130 h 619"/>
                  <a:gd name="T12" fmla="*/ 441632 w 634"/>
                  <a:gd name="T13" fmla="*/ 459284 h 619"/>
                  <a:gd name="T14" fmla="*/ 441632 w 634"/>
                  <a:gd name="T15" fmla="*/ 459284 h 619"/>
                  <a:gd name="T16" fmla="*/ 315860 w 634"/>
                  <a:gd name="T17" fmla="*/ 334154 h 619"/>
                  <a:gd name="T18" fmla="*/ 441632 w 634"/>
                  <a:gd name="T19" fmla="*/ 187695 h 619"/>
                  <a:gd name="T20" fmla="*/ 588843 w 634"/>
                  <a:gd name="T21" fmla="*/ 334154 h 619"/>
                  <a:gd name="T22" fmla="*/ 441632 w 634"/>
                  <a:gd name="T23" fmla="*/ 459284 h 619"/>
                  <a:gd name="T24" fmla="*/ 757492 w 634"/>
                  <a:gd name="T25" fmla="*/ 480613 h 619"/>
                  <a:gd name="T26" fmla="*/ 757492 w 634"/>
                  <a:gd name="T27" fmla="*/ 480613 h 619"/>
                  <a:gd name="T28" fmla="*/ 798940 w 634"/>
                  <a:gd name="T29" fmla="*/ 334154 h 619"/>
                  <a:gd name="T30" fmla="*/ 441632 w 634"/>
                  <a:gd name="T31" fmla="*/ 0 h 619"/>
                  <a:gd name="T32" fmla="*/ 104334 w 634"/>
                  <a:gd name="T33" fmla="*/ 334154 h 619"/>
                  <a:gd name="T34" fmla="*/ 147211 w 634"/>
                  <a:gd name="T35" fmla="*/ 480613 h 619"/>
                  <a:gd name="T36" fmla="*/ 0 w 634"/>
                  <a:gd name="T37" fmla="*/ 710966 h 619"/>
                  <a:gd name="T38" fmla="*/ 167220 w 634"/>
                  <a:gd name="T39" fmla="*/ 753624 h 619"/>
                  <a:gd name="T40" fmla="*/ 294421 w 634"/>
                  <a:gd name="T41" fmla="*/ 878754 h 619"/>
                  <a:gd name="T42" fmla="*/ 420194 w 634"/>
                  <a:gd name="T43" fmla="*/ 669730 h 619"/>
                  <a:gd name="T44" fmla="*/ 441632 w 634"/>
                  <a:gd name="T45" fmla="*/ 669730 h 619"/>
                  <a:gd name="T46" fmla="*/ 463071 w 634"/>
                  <a:gd name="T47" fmla="*/ 669730 h 619"/>
                  <a:gd name="T48" fmla="*/ 588843 w 634"/>
                  <a:gd name="T49" fmla="*/ 878754 h 619"/>
                  <a:gd name="T50" fmla="*/ 714615 w 634"/>
                  <a:gd name="T51" fmla="*/ 753624 h 619"/>
                  <a:gd name="T52" fmla="*/ 904703 w 634"/>
                  <a:gd name="T53" fmla="*/ 710966 h 619"/>
                  <a:gd name="T54" fmla="*/ 757492 w 634"/>
                  <a:gd name="T55" fmla="*/ 480613 h 619"/>
                  <a:gd name="T56" fmla="*/ 294421 w 634"/>
                  <a:gd name="T57" fmla="*/ 773531 h 619"/>
                  <a:gd name="T58" fmla="*/ 294421 w 634"/>
                  <a:gd name="T59" fmla="*/ 773531 h 619"/>
                  <a:gd name="T60" fmla="*/ 210097 w 634"/>
                  <a:gd name="T61" fmla="*/ 710966 h 619"/>
                  <a:gd name="T62" fmla="*/ 82895 w 634"/>
                  <a:gd name="T63" fmla="*/ 669730 h 619"/>
                  <a:gd name="T64" fmla="*/ 167220 w 634"/>
                  <a:gd name="T65" fmla="*/ 543178 h 619"/>
                  <a:gd name="T66" fmla="*/ 357308 w 634"/>
                  <a:gd name="T67" fmla="*/ 648401 h 619"/>
                  <a:gd name="T68" fmla="*/ 294421 w 634"/>
                  <a:gd name="T69" fmla="*/ 773531 h 619"/>
                  <a:gd name="T70" fmla="*/ 441632 w 634"/>
                  <a:gd name="T71" fmla="*/ 605743 h 619"/>
                  <a:gd name="T72" fmla="*/ 441632 w 634"/>
                  <a:gd name="T73" fmla="*/ 605743 h 619"/>
                  <a:gd name="T74" fmla="*/ 167220 w 634"/>
                  <a:gd name="T75" fmla="*/ 334154 h 619"/>
                  <a:gd name="T76" fmla="*/ 441632 w 634"/>
                  <a:gd name="T77" fmla="*/ 41236 h 619"/>
                  <a:gd name="T78" fmla="*/ 736054 w 634"/>
                  <a:gd name="T79" fmla="*/ 334154 h 619"/>
                  <a:gd name="T80" fmla="*/ 441632 w 634"/>
                  <a:gd name="T81" fmla="*/ 605743 h 619"/>
                  <a:gd name="T82" fmla="*/ 693177 w 634"/>
                  <a:gd name="T83" fmla="*/ 710966 h 619"/>
                  <a:gd name="T84" fmla="*/ 693177 w 634"/>
                  <a:gd name="T85" fmla="*/ 710966 h 619"/>
                  <a:gd name="T86" fmla="*/ 608852 w 634"/>
                  <a:gd name="T87" fmla="*/ 773531 h 619"/>
                  <a:gd name="T88" fmla="*/ 525957 w 634"/>
                  <a:gd name="T89" fmla="*/ 648401 h 619"/>
                  <a:gd name="T90" fmla="*/ 714615 w 634"/>
                  <a:gd name="T91" fmla="*/ 543178 h 619"/>
                  <a:gd name="T92" fmla="*/ 798940 w 634"/>
                  <a:gd name="T93" fmla="*/ 669730 h 619"/>
                  <a:gd name="T94" fmla="*/ 693177 w 634"/>
                  <a:gd name="T95" fmla="*/ 710966 h 61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34" h="619">
                    <a:moveTo>
                      <a:pt x="309" y="88"/>
                    </a:moveTo>
                    <a:lnTo>
                      <a:pt x="309" y="88"/>
                    </a:lnTo>
                    <a:cubicBezTo>
                      <a:pt x="235" y="88"/>
                      <a:pt x="176" y="162"/>
                      <a:pt x="176" y="235"/>
                    </a:cubicBezTo>
                    <a:cubicBezTo>
                      <a:pt x="176" y="309"/>
                      <a:pt x="235" y="367"/>
                      <a:pt x="309" y="367"/>
                    </a:cubicBezTo>
                    <a:cubicBezTo>
                      <a:pt x="383" y="367"/>
                      <a:pt x="456" y="309"/>
                      <a:pt x="456" y="235"/>
                    </a:cubicBezTo>
                    <a:cubicBezTo>
                      <a:pt x="456" y="162"/>
                      <a:pt x="383" y="88"/>
                      <a:pt x="309" y="88"/>
                    </a:cubicBezTo>
                    <a:close/>
                    <a:moveTo>
                      <a:pt x="309" y="323"/>
                    </a:moveTo>
                    <a:lnTo>
                      <a:pt x="309" y="323"/>
                    </a:lnTo>
                    <a:cubicBezTo>
                      <a:pt x="265" y="323"/>
                      <a:pt x="221" y="279"/>
                      <a:pt x="221" y="235"/>
                    </a:cubicBezTo>
                    <a:cubicBezTo>
                      <a:pt x="221" y="176"/>
                      <a:pt x="265" y="132"/>
                      <a:pt x="309" y="132"/>
                    </a:cubicBezTo>
                    <a:cubicBezTo>
                      <a:pt x="368" y="132"/>
                      <a:pt x="412" y="176"/>
                      <a:pt x="412" y="235"/>
                    </a:cubicBezTo>
                    <a:cubicBezTo>
                      <a:pt x="412" y="279"/>
                      <a:pt x="368" y="323"/>
                      <a:pt x="309" y="323"/>
                    </a:cubicBezTo>
                    <a:close/>
                    <a:moveTo>
                      <a:pt x="530" y="338"/>
                    </a:moveTo>
                    <a:lnTo>
                      <a:pt x="530" y="338"/>
                    </a:lnTo>
                    <a:cubicBezTo>
                      <a:pt x="544" y="309"/>
                      <a:pt x="559" y="264"/>
                      <a:pt x="559" y="235"/>
                    </a:cubicBezTo>
                    <a:cubicBezTo>
                      <a:pt x="559" y="103"/>
                      <a:pt x="441" y="0"/>
                      <a:pt x="309" y="0"/>
                    </a:cubicBezTo>
                    <a:cubicBezTo>
                      <a:pt x="176" y="0"/>
                      <a:pt x="73" y="103"/>
                      <a:pt x="73" y="235"/>
                    </a:cubicBezTo>
                    <a:cubicBezTo>
                      <a:pt x="73" y="264"/>
                      <a:pt x="88" y="309"/>
                      <a:pt x="103" y="338"/>
                    </a:cubicBezTo>
                    <a:cubicBezTo>
                      <a:pt x="0" y="500"/>
                      <a:pt x="0" y="500"/>
                      <a:pt x="0" y="500"/>
                    </a:cubicBezTo>
                    <a:cubicBezTo>
                      <a:pt x="0" y="500"/>
                      <a:pt x="58" y="515"/>
                      <a:pt x="117" y="530"/>
                    </a:cubicBezTo>
                    <a:cubicBezTo>
                      <a:pt x="162" y="574"/>
                      <a:pt x="206" y="618"/>
                      <a:pt x="206" y="618"/>
                    </a:cubicBezTo>
                    <a:cubicBezTo>
                      <a:pt x="294" y="471"/>
                      <a:pt x="294" y="471"/>
                      <a:pt x="294" y="471"/>
                    </a:cubicBezTo>
                    <a:cubicBezTo>
                      <a:pt x="309" y="471"/>
                      <a:pt x="309" y="471"/>
                      <a:pt x="309" y="471"/>
                    </a:cubicBezTo>
                    <a:cubicBezTo>
                      <a:pt x="324" y="471"/>
                      <a:pt x="324" y="471"/>
                      <a:pt x="324" y="471"/>
                    </a:cubicBezTo>
                    <a:cubicBezTo>
                      <a:pt x="412" y="618"/>
                      <a:pt x="412" y="618"/>
                      <a:pt x="412" y="618"/>
                    </a:cubicBezTo>
                    <a:cubicBezTo>
                      <a:pt x="412" y="618"/>
                      <a:pt x="456" y="574"/>
                      <a:pt x="500" y="530"/>
                    </a:cubicBezTo>
                    <a:cubicBezTo>
                      <a:pt x="559" y="515"/>
                      <a:pt x="633" y="500"/>
                      <a:pt x="633" y="500"/>
                    </a:cubicBezTo>
                    <a:lnTo>
                      <a:pt x="530" y="338"/>
                    </a:lnTo>
                    <a:close/>
                    <a:moveTo>
                      <a:pt x="206" y="544"/>
                    </a:moveTo>
                    <a:lnTo>
                      <a:pt x="206" y="544"/>
                    </a:lnTo>
                    <a:cubicBezTo>
                      <a:pt x="206" y="544"/>
                      <a:pt x="176" y="530"/>
                      <a:pt x="147" y="500"/>
                    </a:cubicBezTo>
                    <a:cubicBezTo>
                      <a:pt x="103" y="485"/>
                      <a:pt x="58" y="471"/>
                      <a:pt x="58" y="471"/>
                    </a:cubicBezTo>
                    <a:cubicBezTo>
                      <a:pt x="117" y="382"/>
                      <a:pt x="117" y="382"/>
                      <a:pt x="117" y="382"/>
                    </a:cubicBezTo>
                    <a:cubicBezTo>
                      <a:pt x="147" y="412"/>
                      <a:pt x="206" y="456"/>
                      <a:pt x="250" y="456"/>
                    </a:cubicBezTo>
                    <a:lnTo>
                      <a:pt x="206" y="544"/>
                    </a:lnTo>
                    <a:close/>
                    <a:moveTo>
                      <a:pt x="309" y="426"/>
                    </a:moveTo>
                    <a:lnTo>
                      <a:pt x="309" y="426"/>
                    </a:lnTo>
                    <a:cubicBezTo>
                      <a:pt x="206" y="426"/>
                      <a:pt x="117" y="338"/>
                      <a:pt x="117" y="235"/>
                    </a:cubicBezTo>
                    <a:cubicBezTo>
                      <a:pt x="117" y="117"/>
                      <a:pt x="206" y="29"/>
                      <a:pt x="309" y="29"/>
                    </a:cubicBezTo>
                    <a:cubicBezTo>
                      <a:pt x="426" y="29"/>
                      <a:pt x="515" y="117"/>
                      <a:pt x="515" y="235"/>
                    </a:cubicBezTo>
                    <a:cubicBezTo>
                      <a:pt x="515" y="338"/>
                      <a:pt x="426" y="426"/>
                      <a:pt x="309" y="426"/>
                    </a:cubicBezTo>
                    <a:close/>
                    <a:moveTo>
                      <a:pt x="485" y="500"/>
                    </a:moveTo>
                    <a:lnTo>
                      <a:pt x="485" y="500"/>
                    </a:lnTo>
                    <a:cubicBezTo>
                      <a:pt x="456" y="530"/>
                      <a:pt x="426" y="544"/>
                      <a:pt x="426" y="544"/>
                    </a:cubicBezTo>
                    <a:cubicBezTo>
                      <a:pt x="368" y="456"/>
                      <a:pt x="368" y="456"/>
                      <a:pt x="368" y="456"/>
                    </a:cubicBezTo>
                    <a:cubicBezTo>
                      <a:pt x="426" y="456"/>
                      <a:pt x="471" y="412"/>
                      <a:pt x="500" y="382"/>
                    </a:cubicBezTo>
                    <a:cubicBezTo>
                      <a:pt x="559" y="471"/>
                      <a:pt x="559" y="471"/>
                      <a:pt x="559" y="471"/>
                    </a:cubicBezTo>
                    <a:cubicBezTo>
                      <a:pt x="559" y="471"/>
                      <a:pt x="530" y="485"/>
                      <a:pt x="485" y="5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290034">
                  <a:defRPr/>
                </a:pPr>
                <a:endParaRPr lang="zh-CN" altLang="en-US" sz="2800" kern="0">
                  <a:solidFill>
                    <a:sysClr val="windowText" lastClr="000000"/>
                  </a:solidFill>
                  <a:latin typeface="Helvetica Light"/>
                  <a:ea typeface="宋体" pitchFamily="2" charset="-122"/>
                  <a:sym typeface="Helvetica Light"/>
                </a:endParaRPr>
              </a:p>
            </p:txBody>
          </p:sp>
        </p:grpSp>
        <p:sp>
          <p:nvSpPr>
            <p:cNvPr id="51" name="Hexagon 187">
              <a:extLst>
                <a:ext uri="{FF2B5EF4-FFF2-40B4-BE49-F238E27FC236}">
                  <a16:creationId xmlns:a16="http://schemas.microsoft.com/office/drawing/2014/main" id="{723B74D1-53DD-4A22-BA0F-290956C1C52C}"/>
                </a:ext>
              </a:extLst>
            </p:cNvPr>
            <p:cNvSpPr/>
            <p:nvPr/>
          </p:nvSpPr>
          <p:spPr>
            <a:xfrm>
              <a:off x="6997175" y="3833417"/>
              <a:ext cx="2594968" cy="2232137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anchor="ctr"/>
            <a:lstStyle/>
            <a:p>
              <a:pPr algn="ctr" defTabSz="290034">
                <a:defRPr/>
              </a:pPr>
              <a:r>
                <a:rPr lang="zh-CN" altLang="en-US" sz="3866" b="1" kern="0" dirty="0">
                  <a:solidFill>
                    <a:srgbClr val="FFFFFF"/>
                  </a:solidFill>
                  <a:effectLst>
                    <a:glow rad="228600">
                      <a:srgbClr val="738AC8">
                        <a:satMod val="175000"/>
                        <a:alpha val="40000"/>
                      </a:srgbClr>
                    </a:glow>
                  </a:effectLst>
                  <a:latin typeface="微软雅黑" pitchFamily="34" charset="-122"/>
                  <a:ea typeface="微软雅黑" pitchFamily="34" charset="-122"/>
                  <a:sym typeface="Helvetica Light"/>
                </a:rPr>
                <a:t>共享</a:t>
              </a:r>
              <a:endParaRPr lang="zh-CN" altLang="zh-CN" sz="3866" b="1" kern="0" dirty="0">
                <a:solidFill>
                  <a:srgbClr val="FFFFFF"/>
                </a:solidFill>
                <a:effectLst>
                  <a:glow rad="228600">
                    <a:srgbClr val="738AC8">
                      <a:satMod val="175000"/>
                      <a:alpha val="40000"/>
                    </a:srgbClr>
                  </a:glow>
                </a:effectLst>
                <a:latin typeface="微软雅黑" pitchFamily="34" charset="-122"/>
                <a:ea typeface="微软雅黑" pitchFamily="34" charset="-122"/>
                <a:sym typeface="Helvetica Light"/>
              </a:endParaRPr>
            </a:p>
          </p:txBody>
        </p:sp>
        <p:grpSp>
          <p:nvGrpSpPr>
            <p:cNvPr id="52" name="组合 18">
              <a:extLst>
                <a:ext uri="{FF2B5EF4-FFF2-40B4-BE49-F238E27FC236}">
                  <a16:creationId xmlns:a16="http://schemas.microsoft.com/office/drawing/2014/main" id="{BAC30B57-6C47-42A0-A98B-03A124D957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83751" y="2224149"/>
              <a:ext cx="1720721" cy="1480703"/>
              <a:chOff x="10471102" y="3726863"/>
              <a:chExt cx="2459038" cy="2120900"/>
            </a:xfrm>
          </p:grpSpPr>
          <p:sp>
            <p:nvSpPr>
              <p:cNvPr id="78" name="Hexagon 192">
                <a:extLst>
                  <a:ext uri="{FF2B5EF4-FFF2-40B4-BE49-F238E27FC236}">
                    <a16:creationId xmlns:a16="http://schemas.microsoft.com/office/drawing/2014/main" id="{165F6344-0F1A-4572-80E2-B96E6AE7988A}"/>
                  </a:ext>
                </a:extLst>
              </p:cNvPr>
              <p:cNvSpPr/>
              <p:nvPr/>
            </p:nvSpPr>
            <p:spPr>
              <a:xfrm>
                <a:off x="10469868" y="3726136"/>
                <a:ext cx="2459922" cy="2123043"/>
              </a:xfrm>
              <a:prstGeom prst="hexag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anchor="ctr"/>
              <a:lstStyle>
                <a:lvl1pPr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28995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2800">
                  <a:solidFill>
                    <a:srgbClr val="FFFFFF"/>
                  </a:solidFill>
                  <a:latin typeface="Franklin Gothic Book" panose="020B0503020102020204" pitchFamily="34" charset="0"/>
                  <a:ea typeface="MS PGothic" panose="020B0600070205080204" pitchFamily="34" charset="-128"/>
                  <a:sym typeface="Helvetica Light"/>
                </a:endParaRPr>
              </a:p>
            </p:txBody>
          </p:sp>
          <p:sp>
            <p:nvSpPr>
              <p:cNvPr id="79" name="Freeform 159">
                <a:extLst>
                  <a:ext uri="{FF2B5EF4-FFF2-40B4-BE49-F238E27FC236}">
                    <a16:creationId xmlns:a16="http://schemas.microsoft.com/office/drawing/2014/main" id="{A57703F2-D7C2-48D9-B638-CC6637822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9739" y="4347909"/>
                <a:ext cx="904617" cy="882722"/>
              </a:xfrm>
              <a:custGeom>
                <a:avLst/>
                <a:gdLst>
                  <a:gd name="T0" fmla="*/ 252974 w 634"/>
                  <a:gd name="T1" fmla="*/ 271589 h 619"/>
                  <a:gd name="T2" fmla="*/ 252974 w 634"/>
                  <a:gd name="T3" fmla="*/ 271589 h 619"/>
                  <a:gd name="T4" fmla="*/ 231535 w 634"/>
                  <a:gd name="T5" fmla="*/ 291496 h 619"/>
                  <a:gd name="T6" fmla="*/ 231535 w 634"/>
                  <a:gd name="T7" fmla="*/ 585836 h 619"/>
                  <a:gd name="T8" fmla="*/ 252974 w 634"/>
                  <a:gd name="T9" fmla="*/ 605743 h 619"/>
                  <a:gd name="T10" fmla="*/ 295851 w 634"/>
                  <a:gd name="T11" fmla="*/ 585836 h 619"/>
                  <a:gd name="T12" fmla="*/ 295851 w 634"/>
                  <a:gd name="T13" fmla="*/ 291496 h 619"/>
                  <a:gd name="T14" fmla="*/ 252974 w 634"/>
                  <a:gd name="T15" fmla="*/ 271589 h 619"/>
                  <a:gd name="T16" fmla="*/ 484509 w 634"/>
                  <a:gd name="T17" fmla="*/ 355483 h 619"/>
                  <a:gd name="T18" fmla="*/ 484509 w 634"/>
                  <a:gd name="T19" fmla="*/ 355483 h 619"/>
                  <a:gd name="T20" fmla="*/ 463071 w 634"/>
                  <a:gd name="T21" fmla="*/ 375390 h 619"/>
                  <a:gd name="T22" fmla="*/ 463071 w 634"/>
                  <a:gd name="T23" fmla="*/ 543178 h 619"/>
                  <a:gd name="T24" fmla="*/ 484509 w 634"/>
                  <a:gd name="T25" fmla="*/ 585836 h 619"/>
                  <a:gd name="T26" fmla="*/ 505948 w 634"/>
                  <a:gd name="T27" fmla="*/ 543178 h 619"/>
                  <a:gd name="T28" fmla="*/ 505948 w 634"/>
                  <a:gd name="T29" fmla="*/ 375390 h 619"/>
                  <a:gd name="T30" fmla="*/ 484509 w 634"/>
                  <a:gd name="T31" fmla="*/ 355483 h 619"/>
                  <a:gd name="T32" fmla="*/ 673167 w 634"/>
                  <a:gd name="T33" fmla="*/ 0 h 619"/>
                  <a:gd name="T34" fmla="*/ 673167 w 634"/>
                  <a:gd name="T35" fmla="*/ 0 h 619"/>
                  <a:gd name="T36" fmla="*/ 463071 w 634"/>
                  <a:gd name="T37" fmla="*/ 166366 h 619"/>
                  <a:gd name="T38" fmla="*/ 231535 w 634"/>
                  <a:gd name="T39" fmla="*/ 82472 h 619"/>
                  <a:gd name="T40" fmla="*/ 0 w 634"/>
                  <a:gd name="T41" fmla="*/ 209024 h 619"/>
                  <a:gd name="T42" fmla="*/ 0 w 634"/>
                  <a:gd name="T43" fmla="*/ 878754 h 619"/>
                  <a:gd name="T44" fmla="*/ 231535 w 634"/>
                  <a:gd name="T45" fmla="*/ 753624 h 619"/>
                  <a:gd name="T46" fmla="*/ 463071 w 634"/>
                  <a:gd name="T47" fmla="*/ 836096 h 619"/>
                  <a:gd name="T48" fmla="*/ 673167 w 634"/>
                  <a:gd name="T49" fmla="*/ 669730 h 619"/>
                  <a:gd name="T50" fmla="*/ 904703 w 634"/>
                  <a:gd name="T51" fmla="*/ 836096 h 619"/>
                  <a:gd name="T52" fmla="*/ 904703 w 634"/>
                  <a:gd name="T53" fmla="*/ 166366 h 619"/>
                  <a:gd name="T54" fmla="*/ 673167 w 634"/>
                  <a:gd name="T55" fmla="*/ 0 h 619"/>
                  <a:gd name="T56" fmla="*/ 841817 w 634"/>
                  <a:gd name="T57" fmla="*/ 732295 h 619"/>
                  <a:gd name="T58" fmla="*/ 841817 w 634"/>
                  <a:gd name="T59" fmla="*/ 732295 h 619"/>
                  <a:gd name="T60" fmla="*/ 673167 w 634"/>
                  <a:gd name="T61" fmla="*/ 605743 h 619"/>
                  <a:gd name="T62" fmla="*/ 463071 w 634"/>
                  <a:gd name="T63" fmla="*/ 773531 h 619"/>
                  <a:gd name="T64" fmla="*/ 231535 w 634"/>
                  <a:gd name="T65" fmla="*/ 689637 h 619"/>
                  <a:gd name="T66" fmla="*/ 62886 w 634"/>
                  <a:gd name="T67" fmla="*/ 794860 h 619"/>
                  <a:gd name="T68" fmla="*/ 62886 w 634"/>
                  <a:gd name="T69" fmla="*/ 230353 h 619"/>
                  <a:gd name="T70" fmla="*/ 231535 w 634"/>
                  <a:gd name="T71" fmla="*/ 125130 h 619"/>
                  <a:gd name="T72" fmla="*/ 463071 w 634"/>
                  <a:gd name="T73" fmla="*/ 209024 h 619"/>
                  <a:gd name="T74" fmla="*/ 673167 w 634"/>
                  <a:gd name="T75" fmla="*/ 41236 h 619"/>
                  <a:gd name="T76" fmla="*/ 841817 w 634"/>
                  <a:gd name="T77" fmla="*/ 166366 h 619"/>
                  <a:gd name="T78" fmla="*/ 841817 w 634"/>
                  <a:gd name="T79" fmla="*/ 732295 h 619"/>
                  <a:gd name="T80" fmla="*/ 673167 w 634"/>
                  <a:gd name="T81" fmla="*/ 459284 h 619"/>
                  <a:gd name="T82" fmla="*/ 673167 w 634"/>
                  <a:gd name="T83" fmla="*/ 459284 h 619"/>
                  <a:gd name="T84" fmla="*/ 716044 w 634"/>
                  <a:gd name="T85" fmla="*/ 501942 h 619"/>
                  <a:gd name="T86" fmla="*/ 737483 w 634"/>
                  <a:gd name="T87" fmla="*/ 459284 h 619"/>
                  <a:gd name="T88" fmla="*/ 737483 w 634"/>
                  <a:gd name="T89" fmla="*/ 250260 h 619"/>
                  <a:gd name="T90" fmla="*/ 716044 w 634"/>
                  <a:gd name="T91" fmla="*/ 209024 h 619"/>
                  <a:gd name="T92" fmla="*/ 673167 w 634"/>
                  <a:gd name="T93" fmla="*/ 250260 h 619"/>
                  <a:gd name="T94" fmla="*/ 673167 w 634"/>
                  <a:gd name="T95" fmla="*/ 459284 h 61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34" h="619">
                    <a:moveTo>
                      <a:pt x="177" y="191"/>
                    </a:moveTo>
                    <a:lnTo>
                      <a:pt x="177" y="191"/>
                    </a:lnTo>
                    <a:lnTo>
                      <a:pt x="162" y="205"/>
                    </a:lnTo>
                    <a:cubicBezTo>
                      <a:pt x="162" y="412"/>
                      <a:pt x="162" y="412"/>
                      <a:pt x="162" y="412"/>
                    </a:cubicBezTo>
                    <a:lnTo>
                      <a:pt x="177" y="426"/>
                    </a:lnTo>
                    <a:cubicBezTo>
                      <a:pt x="192" y="426"/>
                      <a:pt x="207" y="412"/>
                      <a:pt x="207" y="412"/>
                    </a:cubicBezTo>
                    <a:cubicBezTo>
                      <a:pt x="207" y="205"/>
                      <a:pt x="207" y="205"/>
                      <a:pt x="207" y="205"/>
                    </a:cubicBezTo>
                    <a:cubicBezTo>
                      <a:pt x="207" y="205"/>
                      <a:pt x="192" y="191"/>
                      <a:pt x="177" y="191"/>
                    </a:cubicBezTo>
                    <a:close/>
                    <a:moveTo>
                      <a:pt x="339" y="250"/>
                    </a:moveTo>
                    <a:lnTo>
                      <a:pt x="339" y="250"/>
                    </a:lnTo>
                    <a:cubicBezTo>
                      <a:pt x="324" y="250"/>
                      <a:pt x="324" y="264"/>
                      <a:pt x="324" y="264"/>
                    </a:cubicBezTo>
                    <a:cubicBezTo>
                      <a:pt x="324" y="382"/>
                      <a:pt x="324" y="382"/>
                      <a:pt x="324" y="382"/>
                    </a:cubicBezTo>
                    <a:cubicBezTo>
                      <a:pt x="324" y="397"/>
                      <a:pt x="324" y="412"/>
                      <a:pt x="339" y="412"/>
                    </a:cubicBezTo>
                    <a:cubicBezTo>
                      <a:pt x="354" y="412"/>
                      <a:pt x="354" y="397"/>
                      <a:pt x="354" y="382"/>
                    </a:cubicBezTo>
                    <a:cubicBezTo>
                      <a:pt x="354" y="264"/>
                      <a:pt x="354" y="264"/>
                      <a:pt x="354" y="264"/>
                    </a:cubicBezTo>
                    <a:cubicBezTo>
                      <a:pt x="354" y="264"/>
                      <a:pt x="354" y="250"/>
                      <a:pt x="339" y="250"/>
                    </a:cubicBezTo>
                    <a:close/>
                    <a:moveTo>
                      <a:pt x="471" y="0"/>
                    </a:moveTo>
                    <a:lnTo>
                      <a:pt x="471" y="0"/>
                    </a:lnTo>
                    <a:cubicBezTo>
                      <a:pt x="324" y="117"/>
                      <a:pt x="324" y="117"/>
                      <a:pt x="324" y="117"/>
                    </a:cubicBezTo>
                    <a:cubicBezTo>
                      <a:pt x="162" y="58"/>
                      <a:pt x="162" y="58"/>
                      <a:pt x="162" y="58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618"/>
                      <a:pt x="0" y="618"/>
                      <a:pt x="0" y="618"/>
                    </a:cubicBezTo>
                    <a:cubicBezTo>
                      <a:pt x="162" y="530"/>
                      <a:pt x="162" y="530"/>
                      <a:pt x="162" y="530"/>
                    </a:cubicBezTo>
                    <a:cubicBezTo>
                      <a:pt x="324" y="588"/>
                      <a:pt x="324" y="588"/>
                      <a:pt x="324" y="588"/>
                    </a:cubicBezTo>
                    <a:cubicBezTo>
                      <a:pt x="471" y="471"/>
                      <a:pt x="471" y="471"/>
                      <a:pt x="471" y="471"/>
                    </a:cubicBezTo>
                    <a:cubicBezTo>
                      <a:pt x="633" y="588"/>
                      <a:pt x="633" y="588"/>
                      <a:pt x="633" y="588"/>
                    </a:cubicBezTo>
                    <a:cubicBezTo>
                      <a:pt x="633" y="117"/>
                      <a:pt x="633" y="117"/>
                      <a:pt x="633" y="117"/>
                    </a:cubicBezTo>
                    <a:lnTo>
                      <a:pt x="471" y="0"/>
                    </a:lnTo>
                    <a:close/>
                    <a:moveTo>
                      <a:pt x="589" y="515"/>
                    </a:moveTo>
                    <a:lnTo>
                      <a:pt x="589" y="515"/>
                    </a:lnTo>
                    <a:cubicBezTo>
                      <a:pt x="471" y="426"/>
                      <a:pt x="471" y="426"/>
                      <a:pt x="471" y="426"/>
                    </a:cubicBezTo>
                    <a:cubicBezTo>
                      <a:pt x="324" y="544"/>
                      <a:pt x="324" y="544"/>
                      <a:pt x="324" y="544"/>
                    </a:cubicBezTo>
                    <a:cubicBezTo>
                      <a:pt x="162" y="485"/>
                      <a:pt x="162" y="485"/>
                      <a:pt x="162" y="485"/>
                    </a:cubicBezTo>
                    <a:cubicBezTo>
                      <a:pt x="44" y="559"/>
                      <a:pt x="44" y="559"/>
                      <a:pt x="44" y="559"/>
                    </a:cubicBezTo>
                    <a:cubicBezTo>
                      <a:pt x="44" y="162"/>
                      <a:pt x="44" y="162"/>
                      <a:pt x="44" y="162"/>
                    </a:cubicBezTo>
                    <a:cubicBezTo>
                      <a:pt x="162" y="88"/>
                      <a:pt x="162" y="88"/>
                      <a:pt x="162" y="88"/>
                    </a:cubicBezTo>
                    <a:cubicBezTo>
                      <a:pt x="324" y="147"/>
                      <a:pt x="324" y="147"/>
                      <a:pt x="324" y="147"/>
                    </a:cubicBezTo>
                    <a:cubicBezTo>
                      <a:pt x="471" y="29"/>
                      <a:pt x="471" y="29"/>
                      <a:pt x="471" y="29"/>
                    </a:cubicBezTo>
                    <a:cubicBezTo>
                      <a:pt x="589" y="117"/>
                      <a:pt x="589" y="117"/>
                      <a:pt x="589" y="117"/>
                    </a:cubicBezTo>
                    <a:lnTo>
                      <a:pt x="589" y="515"/>
                    </a:lnTo>
                    <a:close/>
                    <a:moveTo>
                      <a:pt x="471" y="323"/>
                    </a:moveTo>
                    <a:lnTo>
                      <a:pt x="471" y="323"/>
                    </a:lnTo>
                    <a:cubicBezTo>
                      <a:pt x="471" y="338"/>
                      <a:pt x="486" y="353"/>
                      <a:pt x="501" y="353"/>
                    </a:cubicBezTo>
                    <a:cubicBezTo>
                      <a:pt x="501" y="353"/>
                      <a:pt x="516" y="338"/>
                      <a:pt x="516" y="323"/>
                    </a:cubicBezTo>
                    <a:cubicBezTo>
                      <a:pt x="516" y="176"/>
                      <a:pt x="516" y="176"/>
                      <a:pt x="516" y="176"/>
                    </a:cubicBezTo>
                    <a:cubicBezTo>
                      <a:pt x="516" y="162"/>
                      <a:pt x="501" y="147"/>
                      <a:pt x="501" y="147"/>
                    </a:cubicBezTo>
                    <a:cubicBezTo>
                      <a:pt x="486" y="147"/>
                      <a:pt x="471" y="162"/>
                      <a:pt x="471" y="176"/>
                    </a:cubicBezTo>
                    <a:lnTo>
                      <a:pt x="471" y="3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290034">
                  <a:defRPr/>
                </a:pPr>
                <a:endParaRPr lang="zh-CN" altLang="en-US" sz="2800" kern="0">
                  <a:solidFill>
                    <a:sysClr val="windowText" lastClr="000000"/>
                  </a:solidFill>
                  <a:latin typeface="Helvetica Light"/>
                  <a:ea typeface="宋体" pitchFamily="2" charset="-122"/>
                  <a:sym typeface="Helvetica Light"/>
                </a:endParaRPr>
              </a:p>
            </p:txBody>
          </p:sp>
        </p:grpSp>
        <p:grpSp>
          <p:nvGrpSpPr>
            <p:cNvPr id="53" name="组合 19">
              <a:extLst>
                <a:ext uri="{FF2B5EF4-FFF2-40B4-BE49-F238E27FC236}">
                  <a16:creationId xmlns:a16="http://schemas.microsoft.com/office/drawing/2014/main" id="{0C3AEE81-9A99-4CB9-88EF-A6131BBCE5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33332" y="5201071"/>
              <a:ext cx="1720721" cy="1480703"/>
              <a:chOff x="13114290" y="7990888"/>
              <a:chExt cx="2459037" cy="2120900"/>
            </a:xfrm>
          </p:grpSpPr>
          <p:sp>
            <p:nvSpPr>
              <p:cNvPr id="76" name="Hexagon 198">
                <a:extLst>
                  <a:ext uri="{FF2B5EF4-FFF2-40B4-BE49-F238E27FC236}">
                    <a16:creationId xmlns:a16="http://schemas.microsoft.com/office/drawing/2014/main" id="{1D2D0C39-7626-4BE8-B38F-E5C7C4D32222}"/>
                  </a:ext>
                </a:extLst>
              </p:cNvPr>
              <p:cNvSpPr/>
              <p:nvPr/>
            </p:nvSpPr>
            <p:spPr>
              <a:xfrm>
                <a:off x="13113886" y="7991550"/>
                <a:ext cx="2459919" cy="2119820"/>
              </a:xfrm>
              <a:prstGeom prst="hexag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0055" tIns="65028" rIns="130055" bIns="65028" anchor="ctr"/>
              <a:lstStyle>
                <a:lvl1pPr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217488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217488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28995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2800">
                  <a:solidFill>
                    <a:srgbClr val="FFFFFF"/>
                  </a:solidFill>
                  <a:latin typeface="Franklin Gothic Book" panose="020B0503020102020204" pitchFamily="34" charset="0"/>
                  <a:ea typeface="MS PGothic" panose="020B0600070205080204" pitchFamily="34" charset="-128"/>
                  <a:sym typeface="Helvetica Light"/>
                </a:endParaRPr>
              </a:p>
            </p:txBody>
          </p:sp>
          <p:sp>
            <p:nvSpPr>
              <p:cNvPr id="77" name="Freeform 139">
                <a:extLst>
                  <a:ext uri="{FF2B5EF4-FFF2-40B4-BE49-F238E27FC236}">
                    <a16:creationId xmlns:a16="http://schemas.microsoft.com/office/drawing/2014/main" id="{2963784B-FAF6-4D21-AC8B-87F4C249F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9626" y="8619765"/>
                <a:ext cx="987143" cy="850505"/>
              </a:xfrm>
              <a:custGeom>
                <a:avLst/>
                <a:gdLst>
                  <a:gd name="T0" fmla="*/ 917358 w 634"/>
                  <a:gd name="T1" fmla="*/ 367693 h 546"/>
                  <a:gd name="T2" fmla="*/ 917358 w 634"/>
                  <a:gd name="T3" fmla="*/ 367693 h 546"/>
                  <a:gd name="T4" fmla="*/ 733575 w 634"/>
                  <a:gd name="T5" fmla="*/ 481428 h 546"/>
                  <a:gd name="T6" fmla="*/ 688408 w 634"/>
                  <a:gd name="T7" fmla="*/ 389505 h 546"/>
                  <a:gd name="T8" fmla="*/ 803662 w 634"/>
                  <a:gd name="T9" fmla="*/ 207217 h 546"/>
                  <a:gd name="T10" fmla="*/ 596516 w 634"/>
                  <a:gd name="T11" fmla="*/ 0 h 546"/>
                  <a:gd name="T12" fmla="*/ 367566 w 634"/>
                  <a:gd name="T13" fmla="*/ 207217 h 546"/>
                  <a:gd name="T14" fmla="*/ 436096 w 634"/>
                  <a:gd name="T15" fmla="*/ 367693 h 546"/>
                  <a:gd name="T16" fmla="*/ 322399 w 634"/>
                  <a:gd name="T17" fmla="*/ 367693 h 546"/>
                  <a:gd name="T18" fmla="*/ 367566 w 634"/>
                  <a:gd name="T19" fmla="*/ 252399 h 546"/>
                  <a:gd name="T20" fmla="*/ 183783 w 634"/>
                  <a:gd name="T21" fmla="*/ 68553 h 546"/>
                  <a:gd name="T22" fmla="*/ 0 w 634"/>
                  <a:gd name="T23" fmla="*/ 252399 h 546"/>
                  <a:gd name="T24" fmla="*/ 68529 w 634"/>
                  <a:gd name="T25" fmla="*/ 389505 h 546"/>
                  <a:gd name="T26" fmla="*/ 0 w 634"/>
                  <a:gd name="T27" fmla="*/ 481428 h 546"/>
                  <a:gd name="T28" fmla="*/ 0 w 634"/>
                  <a:gd name="T29" fmla="*/ 733827 h 546"/>
                  <a:gd name="T30" fmla="*/ 138616 w 634"/>
                  <a:gd name="T31" fmla="*/ 849121 h 546"/>
                  <a:gd name="T32" fmla="*/ 619879 w 634"/>
                  <a:gd name="T33" fmla="*/ 849121 h 546"/>
                  <a:gd name="T34" fmla="*/ 733575 w 634"/>
                  <a:gd name="T35" fmla="*/ 733827 h 546"/>
                  <a:gd name="T36" fmla="*/ 733575 w 634"/>
                  <a:gd name="T37" fmla="*/ 712015 h 546"/>
                  <a:gd name="T38" fmla="*/ 917358 w 634"/>
                  <a:gd name="T39" fmla="*/ 849121 h 546"/>
                  <a:gd name="T40" fmla="*/ 985888 w 634"/>
                  <a:gd name="T41" fmla="*/ 803938 h 546"/>
                  <a:gd name="T42" fmla="*/ 985888 w 634"/>
                  <a:gd name="T43" fmla="*/ 436246 h 546"/>
                  <a:gd name="T44" fmla="*/ 917358 w 634"/>
                  <a:gd name="T45" fmla="*/ 367693 h 546"/>
                  <a:gd name="T46" fmla="*/ 68529 w 634"/>
                  <a:gd name="T47" fmla="*/ 252399 h 546"/>
                  <a:gd name="T48" fmla="*/ 68529 w 634"/>
                  <a:gd name="T49" fmla="*/ 252399 h 546"/>
                  <a:gd name="T50" fmla="*/ 183783 w 634"/>
                  <a:gd name="T51" fmla="*/ 115293 h 546"/>
                  <a:gd name="T52" fmla="*/ 322399 w 634"/>
                  <a:gd name="T53" fmla="*/ 252399 h 546"/>
                  <a:gd name="T54" fmla="*/ 183783 w 634"/>
                  <a:gd name="T55" fmla="*/ 367693 h 546"/>
                  <a:gd name="T56" fmla="*/ 68529 w 634"/>
                  <a:gd name="T57" fmla="*/ 252399 h 546"/>
                  <a:gd name="T58" fmla="*/ 688408 w 634"/>
                  <a:gd name="T59" fmla="*/ 733827 h 546"/>
                  <a:gd name="T60" fmla="*/ 688408 w 634"/>
                  <a:gd name="T61" fmla="*/ 733827 h 546"/>
                  <a:gd name="T62" fmla="*/ 619879 w 634"/>
                  <a:gd name="T63" fmla="*/ 803938 h 546"/>
                  <a:gd name="T64" fmla="*/ 138616 w 634"/>
                  <a:gd name="T65" fmla="*/ 803938 h 546"/>
                  <a:gd name="T66" fmla="*/ 68529 w 634"/>
                  <a:gd name="T67" fmla="*/ 733827 h 546"/>
                  <a:gd name="T68" fmla="*/ 68529 w 634"/>
                  <a:gd name="T69" fmla="*/ 481428 h 546"/>
                  <a:gd name="T70" fmla="*/ 138616 w 634"/>
                  <a:gd name="T71" fmla="*/ 436246 h 546"/>
                  <a:gd name="T72" fmla="*/ 619879 w 634"/>
                  <a:gd name="T73" fmla="*/ 436246 h 546"/>
                  <a:gd name="T74" fmla="*/ 688408 w 634"/>
                  <a:gd name="T75" fmla="*/ 481428 h 546"/>
                  <a:gd name="T76" fmla="*/ 688408 w 634"/>
                  <a:gd name="T77" fmla="*/ 733827 h 546"/>
                  <a:gd name="T78" fmla="*/ 596516 w 634"/>
                  <a:gd name="T79" fmla="*/ 367693 h 546"/>
                  <a:gd name="T80" fmla="*/ 596516 w 634"/>
                  <a:gd name="T81" fmla="*/ 367693 h 546"/>
                  <a:gd name="T82" fmla="*/ 436096 w 634"/>
                  <a:gd name="T83" fmla="*/ 207217 h 546"/>
                  <a:gd name="T84" fmla="*/ 596516 w 634"/>
                  <a:gd name="T85" fmla="*/ 68553 h 546"/>
                  <a:gd name="T86" fmla="*/ 733575 w 634"/>
                  <a:gd name="T87" fmla="*/ 207217 h 546"/>
                  <a:gd name="T88" fmla="*/ 596516 w 634"/>
                  <a:gd name="T89" fmla="*/ 367693 h 546"/>
                  <a:gd name="T90" fmla="*/ 917358 w 634"/>
                  <a:gd name="T91" fmla="*/ 803938 h 546"/>
                  <a:gd name="T92" fmla="*/ 917358 w 634"/>
                  <a:gd name="T93" fmla="*/ 803938 h 546"/>
                  <a:gd name="T94" fmla="*/ 733575 w 634"/>
                  <a:gd name="T95" fmla="*/ 641904 h 546"/>
                  <a:gd name="T96" fmla="*/ 733575 w 634"/>
                  <a:gd name="T97" fmla="*/ 551539 h 546"/>
                  <a:gd name="T98" fmla="*/ 917358 w 634"/>
                  <a:gd name="T99" fmla="*/ 436246 h 546"/>
                  <a:gd name="T100" fmla="*/ 917358 w 634"/>
                  <a:gd name="T101" fmla="*/ 803938 h 54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34" h="546">
                    <a:moveTo>
                      <a:pt x="589" y="236"/>
                    </a:moveTo>
                    <a:lnTo>
                      <a:pt x="589" y="236"/>
                    </a:lnTo>
                    <a:cubicBezTo>
                      <a:pt x="471" y="309"/>
                      <a:pt x="471" y="309"/>
                      <a:pt x="471" y="309"/>
                    </a:cubicBezTo>
                    <a:cubicBezTo>
                      <a:pt x="471" y="295"/>
                      <a:pt x="471" y="265"/>
                      <a:pt x="442" y="250"/>
                    </a:cubicBezTo>
                    <a:cubicBezTo>
                      <a:pt x="486" y="236"/>
                      <a:pt x="516" y="191"/>
                      <a:pt x="516" y="133"/>
                    </a:cubicBezTo>
                    <a:cubicBezTo>
                      <a:pt x="516" y="59"/>
                      <a:pt x="457" y="0"/>
                      <a:pt x="383" y="0"/>
                    </a:cubicBezTo>
                    <a:cubicBezTo>
                      <a:pt x="310" y="0"/>
                      <a:pt x="236" y="59"/>
                      <a:pt x="236" y="133"/>
                    </a:cubicBezTo>
                    <a:cubicBezTo>
                      <a:pt x="236" y="177"/>
                      <a:pt x="251" y="207"/>
                      <a:pt x="280" y="236"/>
                    </a:cubicBezTo>
                    <a:cubicBezTo>
                      <a:pt x="207" y="236"/>
                      <a:pt x="207" y="236"/>
                      <a:pt x="207" y="236"/>
                    </a:cubicBezTo>
                    <a:cubicBezTo>
                      <a:pt x="236" y="221"/>
                      <a:pt x="236" y="191"/>
                      <a:pt x="236" y="162"/>
                    </a:cubicBezTo>
                    <a:cubicBezTo>
                      <a:pt x="236" y="89"/>
                      <a:pt x="192" y="44"/>
                      <a:pt x="118" y="44"/>
                    </a:cubicBezTo>
                    <a:cubicBezTo>
                      <a:pt x="59" y="44"/>
                      <a:pt x="0" y="89"/>
                      <a:pt x="0" y="162"/>
                    </a:cubicBezTo>
                    <a:cubicBezTo>
                      <a:pt x="0" y="191"/>
                      <a:pt x="15" y="221"/>
                      <a:pt x="44" y="250"/>
                    </a:cubicBezTo>
                    <a:cubicBezTo>
                      <a:pt x="15" y="265"/>
                      <a:pt x="0" y="280"/>
                      <a:pt x="0" y="309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516"/>
                      <a:pt x="44" y="545"/>
                      <a:pt x="89" y="545"/>
                    </a:cubicBezTo>
                    <a:cubicBezTo>
                      <a:pt x="398" y="545"/>
                      <a:pt x="398" y="545"/>
                      <a:pt x="398" y="545"/>
                    </a:cubicBezTo>
                    <a:cubicBezTo>
                      <a:pt x="442" y="545"/>
                      <a:pt x="471" y="516"/>
                      <a:pt x="471" y="471"/>
                    </a:cubicBezTo>
                    <a:cubicBezTo>
                      <a:pt x="471" y="457"/>
                      <a:pt x="471" y="457"/>
                      <a:pt x="471" y="457"/>
                    </a:cubicBezTo>
                    <a:cubicBezTo>
                      <a:pt x="589" y="545"/>
                      <a:pt x="589" y="545"/>
                      <a:pt x="589" y="545"/>
                    </a:cubicBezTo>
                    <a:cubicBezTo>
                      <a:pt x="619" y="545"/>
                      <a:pt x="633" y="530"/>
                      <a:pt x="633" y="516"/>
                    </a:cubicBezTo>
                    <a:cubicBezTo>
                      <a:pt x="633" y="280"/>
                      <a:pt x="633" y="280"/>
                      <a:pt x="633" y="280"/>
                    </a:cubicBezTo>
                    <a:cubicBezTo>
                      <a:pt x="633" y="250"/>
                      <a:pt x="619" y="236"/>
                      <a:pt x="589" y="236"/>
                    </a:cubicBezTo>
                    <a:close/>
                    <a:moveTo>
                      <a:pt x="44" y="162"/>
                    </a:moveTo>
                    <a:lnTo>
                      <a:pt x="44" y="162"/>
                    </a:lnTo>
                    <a:cubicBezTo>
                      <a:pt x="44" y="118"/>
                      <a:pt x="74" y="74"/>
                      <a:pt x="118" y="74"/>
                    </a:cubicBezTo>
                    <a:cubicBezTo>
                      <a:pt x="162" y="74"/>
                      <a:pt x="207" y="118"/>
                      <a:pt x="207" y="162"/>
                    </a:cubicBezTo>
                    <a:cubicBezTo>
                      <a:pt x="207" y="207"/>
                      <a:pt x="162" y="236"/>
                      <a:pt x="118" y="236"/>
                    </a:cubicBezTo>
                    <a:cubicBezTo>
                      <a:pt x="74" y="236"/>
                      <a:pt x="44" y="207"/>
                      <a:pt x="44" y="162"/>
                    </a:cubicBezTo>
                    <a:close/>
                    <a:moveTo>
                      <a:pt x="442" y="471"/>
                    </a:moveTo>
                    <a:lnTo>
                      <a:pt x="442" y="471"/>
                    </a:lnTo>
                    <a:cubicBezTo>
                      <a:pt x="442" y="486"/>
                      <a:pt x="412" y="516"/>
                      <a:pt x="398" y="516"/>
                    </a:cubicBezTo>
                    <a:cubicBezTo>
                      <a:pt x="89" y="516"/>
                      <a:pt x="89" y="516"/>
                      <a:pt x="89" y="516"/>
                    </a:cubicBezTo>
                    <a:cubicBezTo>
                      <a:pt x="59" y="516"/>
                      <a:pt x="44" y="486"/>
                      <a:pt x="44" y="471"/>
                    </a:cubicBezTo>
                    <a:cubicBezTo>
                      <a:pt x="44" y="309"/>
                      <a:pt x="44" y="309"/>
                      <a:pt x="44" y="309"/>
                    </a:cubicBezTo>
                    <a:cubicBezTo>
                      <a:pt x="44" y="295"/>
                      <a:pt x="59" y="280"/>
                      <a:pt x="89" y="280"/>
                    </a:cubicBezTo>
                    <a:cubicBezTo>
                      <a:pt x="398" y="280"/>
                      <a:pt x="398" y="280"/>
                      <a:pt x="398" y="280"/>
                    </a:cubicBezTo>
                    <a:cubicBezTo>
                      <a:pt x="412" y="280"/>
                      <a:pt x="442" y="295"/>
                      <a:pt x="442" y="309"/>
                    </a:cubicBezTo>
                    <a:lnTo>
                      <a:pt x="442" y="471"/>
                    </a:lnTo>
                    <a:close/>
                    <a:moveTo>
                      <a:pt x="383" y="236"/>
                    </a:moveTo>
                    <a:lnTo>
                      <a:pt x="383" y="236"/>
                    </a:lnTo>
                    <a:cubicBezTo>
                      <a:pt x="324" y="236"/>
                      <a:pt x="280" y="191"/>
                      <a:pt x="280" y="133"/>
                    </a:cubicBezTo>
                    <a:cubicBezTo>
                      <a:pt x="280" y="89"/>
                      <a:pt x="324" y="44"/>
                      <a:pt x="383" y="44"/>
                    </a:cubicBezTo>
                    <a:cubicBezTo>
                      <a:pt x="427" y="44"/>
                      <a:pt x="471" y="89"/>
                      <a:pt x="471" y="133"/>
                    </a:cubicBezTo>
                    <a:cubicBezTo>
                      <a:pt x="471" y="191"/>
                      <a:pt x="427" y="236"/>
                      <a:pt x="383" y="236"/>
                    </a:cubicBezTo>
                    <a:close/>
                    <a:moveTo>
                      <a:pt x="589" y="516"/>
                    </a:moveTo>
                    <a:lnTo>
                      <a:pt x="589" y="516"/>
                    </a:lnTo>
                    <a:cubicBezTo>
                      <a:pt x="471" y="412"/>
                      <a:pt x="471" y="412"/>
                      <a:pt x="471" y="412"/>
                    </a:cubicBezTo>
                    <a:cubicBezTo>
                      <a:pt x="471" y="398"/>
                      <a:pt x="471" y="368"/>
                      <a:pt x="471" y="354"/>
                    </a:cubicBezTo>
                    <a:cubicBezTo>
                      <a:pt x="589" y="280"/>
                      <a:pt x="589" y="280"/>
                      <a:pt x="589" y="280"/>
                    </a:cubicBezTo>
                    <a:cubicBezTo>
                      <a:pt x="589" y="309"/>
                      <a:pt x="589" y="501"/>
                      <a:pt x="589" y="5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290034">
                  <a:defRPr/>
                </a:pPr>
                <a:endParaRPr lang="zh-CN" altLang="en-US" sz="2800" kern="0">
                  <a:solidFill>
                    <a:sysClr val="windowText" lastClr="000000"/>
                  </a:solidFill>
                  <a:latin typeface="Helvetica Light"/>
                  <a:ea typeface="宋体" pitchFamily="2" charset="-122"/>
                  <a:sym typeface="Helvetica Light"/>
                </a:endParaRPr>
              </a:p>
            </p:txBody>
          </p:sp>
        </p:grpSp>
        <p:grpSp>
          <p:nvGrpSpPr>
            <p:cNvPr id="54" name="组合 20">
              <a:extLst>
                <a:ext uri="{FF2B5EF4-FFF2-40B4-BE49-F238E27FC236}">
                  <a16:creationId xmlns:a16="http://schemas.microsoft.com/office/drawing/2014/main" id="{4B20B09A-698A-4C5C-A292-3FD94BB311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71193" y="1578133"/>
              <a:ext cx="2278086" cy="1008436"/>
              <a:chOff x="7452090" y="2801532"/>
              <a:chExt cx="3255550" cy="1444443"/>
            </a:xfrm>
          </p:grpSpPr>
          <p:grpSp>
            <p:nvGrpSpPr>
              <p:cNvPr id="72" name="Group 73">
                <a:extLst>
                  <a:ext uri="{FF2B5EF4-FFF2-40B4-BE49-F238E27FC236}">
                    <a16:creationId xmlns:a16="http://schemas.microsoft.com/office/drawing/2014/main" id="{64ED6B83-2E72-4AFD-8B31-F328E071EF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02515" y="3668125"/>
                <a:ext cx="2705125" cy="577850"/>
                <a:chOff x="2817461" y="1460250"/>
                <a:chExt cx="1014274" cy="220268"/>
              </a:xfrm>
            </p:grpSpPr>
            <p:cxnSp>
              <p:nvCxnSpPr>
                <p:cNvPr id="74" name="Straight Connector 240">
                  <a:extLst>
                    <a:ext uri="{FF2B5EF4-FFF2-40B4-BE49-F238E27FC236}">
                      <a16:creationId xmlns:a16="http://schemas.microsoft.com/office/drawing/2014/main" id="{EBE11A55-FA9E-43C9-9394-36E070B866E6}"/>
                    </a:ext>
                  </a:extLst>
                </p:cNvPr>
                <p:cNvCxnSpPr/>
                <p:nvPr/>
              </p:nvCxnSpPr>
              <p:spPr>
                <a:xfrm flipH="1" flipV="1">
                  <a:off x="3592631" y="1460257"/>
                  <a:ext cx="239213" cy="219818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241">
                  <a:extLst>
                    <a:ext uri="{FF2B5EF4-FFF2-40B4-BE49-F238E27FC236}">
                      <a16:creationId xmlns:a16="http://schemas.microsoft.com/office/drawing/2014/main" id="{EC178EC6-E1D6-430A-8DCC-58245A591960}"/>
                    </a:ext>
                  </a:extLst>
                </p:cNvPr>
                <p:cNvCxnSpPr/>
                <p:nvPr/>
              </p:nvCxnSpPr>
              <p:spPr>
                <a:xfrm flipH="1" flipV="1">
                  <a:off x="2816678" y="1463941"/>
                  <a:ext cx="775953" cy="0"/>
                </a:xfrm>
                <a:prstGeom prst="line">
                  <a:avLst/>
                </a:prstGeom>
                <a:ln w="12700">
                  <a:solidFill>
                    <a:schemeClr val="accent2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TextBox 63">
                <a:extLst>
                  <a:ext uri="{FF2B5EF4-FFF2-40B4-BE49-F238E27FC236}">
                    <a16:creationId xmlns:a16="http://schemas.microsoft.com/office/drawing/2014/main" id="{FA6ABEA5-4ADB-4E98-B697-6D4AFEE7EC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2090" y="2801532"/>
                <a:ext cx="2548006" cy="855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055" tIns="65028" rIns="130055" bIns="65028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5pPr>
                <a:lvl6pPr marL="25146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6pPr>
                <a:lvl7pPr marL="29718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7pPr>
                <a:lvl8pPr marL="34290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8pPr>
                <a:lvl9pPr marL="38862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9pPr>
              </a:lstStyle>
              <a:p>
                <a:pPr algn="r" defTabSz="290034">
                  <a:defRPr/>
                </a:pPr>
                <a:r>
                  <a:rPr lang="zh-CN" altLang="en-US" sz="2800" b="1" kern="0" dirty="0">
                    <a:solidFill>
                      <a:srgbClr val="EA157A">
                        <a:lumMod val="40000"/>
                        <a:lumOff val="60000"/>
                      </a:srgbClr>
                    </a:solidFill>
                    <a:latin typeface="微软雅黑" pitchFamily="34" charset="-122"/>
                    <a:ea typeface="微软雅黑" pitchFamily="34" charset="-122"/>
                    <a:sym typeface="Helvetica Light"/>
                  </a:rPr>
                  <a:t>仲裁员库</a:t>
                </a:r>
                <a:endParaRPr lang="id-ID" sz="2800" b="1" kern="0" dirty="0">
                  <a:solidFill>
                    <a:srgbClr val="EA157A">
                      <a:lumMod val="40000"/>
                      <a:lumOff val="60000"/>
                    </a:srgbClr>
                  </a:solidFill>
                  <a:latin typeface="微软雅黑" pitchFamily="34" charset="-122"/>
                  <a:ea typeface="微软雅黑" pitchFamily="34" charset="-122"/>
                  <a:sym typeface="Helvetica Light"/>
                </a:endParaRPr>
              </a:p>
            </p:txBody>
          </p:sp>
        </p:grpSp>
        <p:grpSp>
          <p:nvGrpSpPr>
            <p:cNvPr id="55" name="组合 21">
              <a:extLst>
                <a:ext uri="{FF2B5EF4-FFF2-40B4-BE49-F238E27FC236}">
                  <a16:creationId xmlns:a16="http://schemas.microsoft.com/office/drawing/2014/main" id="{9E92B57C-5E35-4E94-9CBA-FDF55C2F88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9915" y="3273999"/>
              <a:ext cx="1406144" cy="742224"/>
              <a:chOff x="5806849" y="5230632"/>
              <a:chExt cx="2009487" cy="1063133"/>
            </a:xfrm>
          </p:grpSpPr>
          <p:cxnSp>
            <p:nvCxnSpPr>
              <p:cNvPr id="70" name="Straight Connector 245">
                <a:extLst>
                  <a:ext uri="{FF2B5EF4-FFF2-40B4-BE49-F238E27FC236}">
                    <a16:creationId xmlns:a16="http://schemas.microsoft.com/office/drawing/2014/main" id="{88A8075C-26CE-4B85-81CD-0005656B24D2}"/>
                  </a:ext>
                </a:extLst>
              </p:cNvPr>
              <p:cNvCxnSpPr/>
              <p:nvPr/>
            </p:nvCxnSpPr>
            <p:spPr>
              <a:xfrm flipH="1">
                <a:off x="6587963" y="6293765"/>
                <a:ext cx="1228373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63">
                <a:extLst>
                  <a:ext uri="{FF2B5EF4-FFF2-40B4-BE49-F238E27FC236}">
                    <a16:creationId xmlns:a16="http://schemas.microsoft.com/office/drawing/2014/main" id="{8B8E4EB2-2373-49B5-8F39-0864F6BD1C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06849" y="5230632"/>
                <a:ext cx="2009487" cy="855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055" tIns="65028" rIns="130055" bIns="65028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5pPr>
                <a:lvl6pPr marL="25146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6pPr>
                <a:lvl7pPr marL="29718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7pPr>
                <a:lvl8pPr marL="34290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8pPr>
                <a:lvl9pPr marL="38862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9pPr>
              </a:lstStyle>
              <a:p>
                <a:pPr algn="r" defTabSz="290034">
                  <a:defRPr/>
                </a:pPr>
                <a:r>
                  <a:rPr lang="zh-CN" altLang="en-US" sz="2800" b="1" kern="0" dirty="0">
                    <a:solidFill>
                      <a:srgbClr val="F07F09"/>
                    </a:solidFill>
                    <a:latin typeface="微软雅黑" pitchFamily="34" charset="-122"/>
                    <a:ea typeface="微软雅黑" pitchFamily="34" charset="-122"/>
                    <a:sym typeface="Helvetica Light"/>
                  </a:rPr>
                  <a:t>秘书库</a:t>
                </a:r>
                <a:endParaRPr lang="id-ID" sz="2800" b="1" kern="0" dirty="0">
                  <a:solidFill>
                    <a:srgbClr val="F07F09"/>
                  </a:solidFill>
                  <a:latin typeface="微软雅黑" pitchFamily="34" charset="-122"/>
                  <a:ea typeface="微软雅黑" pitchFamily="34" charset="-122"/>
                  <a:sym typeface="Helvetica Light"/>
                </a:endParaRPr>
              </a:p>
            </p:txBody>
          </p:sp>
        </p:grpSp>
        <p:grpSp>
          <p:nvGrpSpPr>
            <p:cNvPr id="56" name="组合 22">
              <a:extLst>
                <a:ext uri="{FF2B5EF4-FFF2-40B4-BE49-F238E27FC236}">
                  <a16:creationId xmlns:a16="http://schemas.microsoft.com/office/drawing/2014/main" id="{302C2E7E-F649-4F73-ACFB-1660E656D4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4350" y="5255509"/>
              <a:ext cx="1406144" cy="676999"/>
              <a:chOff x="5841752" y="8068871"/>
              <a:chExt cx="2009482" cy="969707"/>
            </a:xfrm>
          </p:grpSpPr>
          <p:cxnSp>
            <p:nvCxnSpPr>
              <p:cNvPr id="68" name="Straight Connector 254">
                <a:extLst>
                  <a:ext uri="{FF2B5EF4-FFF2-40B4-BE49-F238E27FC236}">
                    <a16:creationId xmlns:a16="http://schemas.microsoft.com/office/drawing/2014/main" id="{A7B56671-AC75-4157-A86F-4266F82D6602}"/>
                  </a:ext>
                </a:extLst>
              </p:cNvPr>
              <p:cNvCxnSpPr/>
              <p:nvPr/>
            </p:nvCxnSpPr>
            <p:spPr>
              <a:xfrm flipH="1">
                <a:off x="6587949" y="9038578"/>
                <a:ext cx="1228370" cy="0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3">
                <a:extLst>
                  <a:ext uri="{FF2B5EF4-FFF2-40B4-BE49-F238E27FC236}">
                    <a16:creationId xmlns:a16="http://schemas.microsoft.com/office/drawing/2014/main" id="{6F213461-595F-4F61-9587-444478CBE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1752" y="8068871"/>
                <a:ext cx="2009482" cy="855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055" tIns="65028" rIns="130055" bIns="65028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5pPr>
                <a:lvl6pPr marL="25146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6pPr>
                <a:lvl7pPr marL="29718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7pPr>
                <a:lvl8pPr marL="34290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8pPr>
                <a:lvl9pPr marL="38862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9pPr>
              </a:lstStyle>
              <a:p>
                <a:pPr algn="r" defTabSz="290034">
                  <a:defRPr/>
                </a:pPr>
                <a:r>
                  <a:rPr lang="zh-CN" altLang="en-US" sz="2800" b="1" kern="0" dirty="0">
                    <a:solidFill>
                      <a:srgbClr val="C19859"/>
                    </a:solidFill>
                    <a:latin typeface="微软雅黑" pitchFamily="34" charset="-122"/>
                    <a:ea typeface="微软雅黑" pitchFamily="34" charset="-122"/>
                    <a:sym typeface="Helvetica Light"/>
                  </a:rPr>
                  <a:t>庭室库</a:t>
                </a:r>
                <a:endParaRPr lang="id-ID" sz="2800" b="1" kern="0" dirty="0">
                  <a:solidFill>
                    <a:srgbClr val="C19859"/>
                  </a:solidFill>
                  <a:latin typeface="微软雅黑" pitchFamily="34" charset="-122"/>
                  <a:ea typeface="微软雅黑" pitchFamily="34" charset="-122"/>
                  <a:sym typeface="Helvetica Light"/>
                </a:endParaRPr>
              </a:p>
            </p:txBody>
          </p:sp>
        </p:grpSp>
        <p:grpSp>
          <p:nvGrpSpPr>
            <p:cNvPr id="57" name="组合 23">
              <a:extLst>
                <a:ext uri="{FF2B5EF4-FFF2-40B4-BE49-F238E27FC236}">
                  <a16:creationId xmlns:a16="http://schemas.microsoft.com/office/drawing/2014/main" id="{F2505491-3ADA-4ED7-8941-2B3B7C38F0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54406" y="3298741"/>
              <a:ext cx="1406144" cy="708486"/>
              <a:chOff x="15573817" y="5266063"/>
              <a:chExt cx="2009482" cy="1014807"/>
            </a:xfrm>
          </p:grpSpPr>
          <p:cxnSp>
            <p:nvCxnSpPr>
              <p:cNvPr id="66" name="Straight Connector 247">
                <a:extLst>
                  <a:ext uri="{FF2B5EF4-FFF2-40B4-BE49-F238E27FC236}">
                    <a16:creationId xmlns:a16="http://schemas.microsoft.com/office/drawing/2014/main" id="{D5B2E6BB-A8BE-47BC-AFB8-88D67072BC3F}"/>
                  </a:ext>
                </a:extLst>
              </p:cNvPr>
              <p:cNvCxnSpPr/>
              <p:nvPr/>
            </p:nvCxnSpPr>
            <p:spPr>
              <a:xfrm flipH="1">
                <a:off x="15640474" y="6280870"/>
                <a:ext cx="12252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3">
                <a:extLst>
                  <a:ext uri="{FF2B5EF4-FFF2-40B4-BE49-F238E27FC236}">
                    <a16:creationId xmlns:a16="http://schemas.microsoft.com/office/drawing/2014/main" id="{DEEC20E9-A75F-445D-A6D8-8A59C99FC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573817" y="5266063"/>
                <a:ext cx="2009482" cy="855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055" tIns="65028" rIns="130055" bIns="65028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5pPr>
                <a:lvl6pPr marL="25146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6pPr>
                <a:lvl7pPr marL="29718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7pPr>
                <a:lvl8pPr marL="34290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8pPr>
                <a:lvl9pPr marL="38862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9pPr>
              </a:lstStyle>
              <a:p>
                <a:pPr defTabSz="290034">
                  <a:defRPr/>
                </a:pPr>
                <a:r>
                  <a:rPr lang="zh-CN" altLang="en-US" sz="2800" b="1" kern="0" dirty="0">
                    <a:solidFill>
                      <a:srgbClr val="738AC8">
                        <a:lumMod val="60000"/>
                        <a:lumOff val="40000"/>
                      </a:srgbClr>
                    </a:solidFill>
                    <a:latin typeface="微软雅黑" pitchFamily="34" charset="-122"/>
                    <a:ea typeface="微软雅黑" pitchFamily="34" charset="-122"/>
                    <a:sym typeface="Helvetica Light"/>
                  </a:rPr>
                  <a:t>数据库</a:t>
                </a:r>
                <a:endParaRPr lang="id-ID" sz="2800" b="1" kern="0" dirty="0">
                  <a:solidFill>
                    <a:srgbClr val="738AC8">
                      <a:lumMod val="60000"/>
                      <a:lumOff val="40000"/>
                    </a:srgbClr>
                  </a:solidFill>
                  <a:latin typeface="微软雅黑" pitchFamily="34" charset="-122"/>
                  <a:ea typeface="微软雅黑" pitchFamily="34" charset="-122"/>
                  <a:sym typeface="Helvetica Light"/>
                </a:endParaRPr>
              </a:p>
            </p:txBody>
          </p:sp>
        </p:grpSp>
        <p:grpSp>
          <p:nvGrpSpPr>
            <p:cNvPr id="58" name="组合 24">
              <a:extLst>
                <a:ext uri="{FF2B5EF4-FFF2-40B4-BE49-F238E27FC236}">
                  <a16:creationId xmlns:a16="http://schemas.microsoft.com/office/drawing/2014/main" id="{084BFDCD-FC9F-4184-B2D5-F4C526F8A7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54390" y="5174545"/>
              <a:ext cx="1406144" cy="753471"/>
              <a:chOff x="15573797" y="7952903"/>
              <a:chExt cx="2009482" cy="1079243"/>
            </a:xfrm>
          </p:grpSpPr>
          <p:cxnSp>
            <p:nvCxnSpPr>
              <p:cNvPr id="64" name="Straight Connector 255">
                <a:extLst>
                  <a:ext uri="{FF2B5EF4-FFF2-40B4-BE49-F238E27FC236}">
                    <a16:creationId xmlns:a16="http://schemas.microsoft.com/office/drawing/2014/main" id="{EE9C6A06-EFDE-44D9-9092-5C544C74202F}"/>
                  </a:ext>
                </a:extLst>
              </p:cNvPr>
              <p:cNvCxnSpPr/>
              <p:nvPr/>
            </p:nvCxnSpPr>
            <p:spPr>
              <a:xfrm flipH="1">
                <a:off x="15649974" y="9032146"/>
                <a:ext cx="1228373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3">
                <a:extLst>
                  <a:ext uri="{FF2B5EF4-FFF2-40B4-BE49-F238E27FC236}">
                    <a16:creationId xmlns:a16="http://schemas.microsoft.com/office/drawing/2014/main" id="{336C8334-E626-4685-ADD7-34EFAD6641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573797" y="7952903"/>
                <a:ext cx="2009482" cy="855812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055" tIns="65028" rIns="130055" bIns="65028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5pPr>
                <a:lvl6pPr marL="25146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6pPr>
                <a:lvl7pPr marL="29718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7pPr>
                <a:lvl8pPr marL="34290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8pPr>
                <a:lvl9pPr marL="38862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9pPr>
              </a:lstStyle>
              <a:p>
                <a:pPr defTabSz="290034">
                  <a:defRPr/>
                </a:pPr>
                <a:r>
                  <a:rPr lang="zh-CN" altLang="en-US" sz="2800" b="1" kern="0" dirty="0">
                    <a:solidFill>
                      <a:srgbClr val="7FD13B">
                        <a:lumMod val="40000"/>
                        <a:lumOff val="60000"/>
                      </a:srgbClr>
                    </a:solidFill>
                    <a:latin typeface="微软雅黑" pitchFamily="34" charset="-122"/>
                    <a:ea typeface="微软雅黑" pitchFamily="34" charset="-122"/>
                    <a:sym typeface="Helvetica Light"/>
                  </a:rPr>
                  <a:t>设备库</a:t>
                </a:r>
                <a:endParaRPr lang="id-ID" sz="2800" b="1" kern="0" dirty="0">
                  <a:solidFill>
                    <a:srgbClr val="7FD13B">
                      <a:lumMod val="40000"/>
                      <a:lumOff val="60000"/>
                    </a:srgbClr>
                  </a:solidFill>
                  <a:latin typeface="微软雅黑" pitchFamily="34" charset="-122"/>
                  <a:ea typeface="微软雅黑" pitchFamily="34" charset="-122"/>
                  <a:sym typeface="Helvetica Light"/>
                </a:endParaRPr>
              </a:p>
            </p:txBody>
          </p:sp>
        </p:grpSp>
        <p:grpSp>
          <p:nvGrpSpPr>
            <p:cNvPr id="59" name="组合 25">
              <a:extLst>
                <a:ext uri="{FF2B5EF4-FFF2-40B4-BE49-F238E27FC236}">
                  <a16:creationId xmlns:a16="http://schemas.microsoft.com/office/drawing/2014/main" id="{403ED5E0-4D51-489E-B2A8-992C96EFD7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5601" y="7003109"/>
              <a:ext cx="2038941" cy="771462"/>
              <a:chOff x="12774565" y="10572052"/>
              <a:chExt cx="2913800" cy="1105011"/>
            </a:xfrm>
          </p:grpSpPr>
          <p:grpSp>
            <p:nvGrpSpPr>
              <p:cNvPr id="60" name="Group 84">
                <a:extLst>
                  <a:ext uri="{FF2B5EF4-FFF2-40B4-BE49-F238E27FC236}">
                    <a16:creationId xmlns:a16="http://schemas.microsoft.com/office/drawing/2014/main" id="{8FB0AE0E-406F-4116-9CBD-3FAE38F954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12774565" y="11089688"/>
                <a:ext cx="2481262" cy="587375"/>
                <a:chOff x="2901397" y="1460250"/>
                <a:chExt cx="930338" cy="220268"/>
              </a:xfrm>
            </p:grpSpPr>
            <p:cxnSp>
              <p:nvCxnSpPr>
                <p:cNvPr id="62" name="Straight Connector 243">
                  <a:extLst>
                    <a:ext uri="{FF2B5EF4-FFF2-40B4-BE49-F238E27FC236}">
                      <a16:creationId xmlns:a16="http://schemas.microsoft.com/office/drawing/2014/main" id="{8CB13FB9-7EC0-4B8D-8F65-0B6397EA976B}"/>
                    </a:ext>
                  </a:extLst>
                </p:cNvPr>
                <p:cNvCxnSpPr/>
                <p:nvPr/>
              </p:nvCxnSpPr>
              <p:spPr>
                <a:xfrm flipH="1" flipV="1">
                  <a:off x="3592635" y="1460250"/>
                  <a:ext cx="239213" cy="219877"/>
                </a:xfrm>
                <a:prstGeom prst="line">
                  <a:avLst/>
                </a:prstGeom>
                <a:ln w="12700">
                  <a:solidFill>
                    <a:schemeClr val="accent5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244">
                  <a:extLst>
                    <a:ext uri="{FF2B5EF4-FFF2-40B4-BE49-F238E27FC236}">
                      <a16:creationId xmlns:a16="http://schemas.microsoft.com/office/drawing/2014/main" id="{06F10970-1BEF-4C19-8F88-25672EC0A2A3}"/>
                    </a:ext>
                  </a:extLst>
                </p:cNvPr>
                <p:cNvCxnSpPr/>
                <p:nvPr/>
              </p:nvCxnSpPr>
              <p:spPr>
                <a:xfrm flipH="1">
                  <a:off x="2901181" y="1463874"/>
                  <a:ext cx="691454" cy="0"/>
                </a:xfrm>
                <a:prstGeom prst="line">
                  <a:avLst/>
                </a:prstGeom>
                <a:ln w="12700">
                  <a:solidFill>
                    <a:schemeClr val="accent5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TextBox 63">
                <a:extLst>
                  <a:ext uri="{FF2B5EF4-FFF2-40B4-BE49-F238E27FC236}">
                    <a16:creationId xmlns:a16="http://schemas.microsoft.com/office/drawing/2014/main" id="{F1E3F8CB-3A28-4C24-83A5-87A1218213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78879" y="10572052"/>
                <a:ext cx="2009486" cy="85581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30055" tIns="65028" rIns="130055" bIns="65028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5pPr>
                <a:lvl6pPr marL="25146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6pPr>
                <a:lvl7pPr marL="29718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7pPr>
                <a:lvl8pPr marL="34290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8pPr>
                <a:lvl9pPr marL="3886200" indent="-228600" defTabSz="1827213" fontAlgn="base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Lato Light" pitchFamily="34" charset="0"/>
                    <a:ea typeface="MS PGothic" pitchFamily="34" charset="-128"/>
                  </a:defRPr>
                </a:lvl9pPr>
              </a:lstStyle>
              <a:p>
                <a:pPr defTabSz="290034">
                  <a:defRPr/>
                </a:pPr>
                <a:r>
                  <a:rPr lang="zh-CN" altLang="en-US" sz="2800" b="1" kern="0" dirty="0">
                    <a:solidFill>
                      <a:srgbClr val="00ADDC">
                        <a:lumMod val="60000"/>
                        <a:lumOff val="40000"/>
                      </a:srgbClr>
                    </a:solidFill>
                    <a:latin typeface="微软雅黑" pitchFamily="34" charset="-122"/>
                    <a:ea typeface="微软雅黑" pitchFamily="34" charset="-122"/>
                    <a:sym typeface="Helvetica Light"/>
                  </a:rPr>
                  <a:t>律师库</a:t>
                </a:r>
                <a:endParaRPr lang="id-ID" sz="2800" b="1" kern="0" dirty="0">
                  <a:solidFill>
                    <a:srgbClr val="00ADDC">
                      <a:lumMod val="60000"/>
                      <a:lumOff val="40000"/>
                    </a:srgbClr>
                  </a:solidFill>
                  <a:latin typeface="微软雅黑" pitchFamily="34" charset="-122"/>
                  <a:ea typeface="微软雅黑" pitchFamily="34" charset="-122"/>
                  <a:sym typeface="Helvetica Light"/>
                </a:endParaRPr>
              </a:p>
            </p:txBody>
          </p:sp>
        </p:grpSp>
      </p:grp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035E3E6F-E2E3-4047-913D-9FB48863E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4607584"/>
              </p:ext>
            </p:extLst>
          </p:nvPr>
        </p:nvGraphicFramePr>
        <p:xfrm>
          <a:off x="1847738" y="526344"/>
          <a:ext cx="8241942" cy="5351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5" name="TextBox 11">
            <a:extLst>
              <a:ext uri="{FF2B5EF4-FFF2-40B4-BE49-F238E27FC236}">
                <a16:creationId xmlns:a16="http://schemas.microsoft.com/office/drawing/2014/main" id="{C2EB8865-7518-4E89-AE04-F413ABB4A4E1}"/>
              </a:ext>
            </a:extLst>
          </p:cNvPr>
          <p:cNvSpPr txBox="1"/>
          <p:nvPr/>
        </p:nvSpPr>
        <p:spPr>
          <a:xfrm>
            <a:off x="2379022" y="5973558"/>
            <a:ext cx="743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连接一切，创造更多可能</a:t>
            </a:r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B4FECD95-CB06-4BB8-900A-AB15BF3FD415}"/>
              </a:ext>
            </a:extLst>
          </p:cNvPr>
          <p:cNvSpPr/>
          <p:nvPr/>
        </p:nvSpPr>
        <p:spPr>
          <a:xfrm>
            <a:off x="-3695504" y="188077"/>
            <a:ext cx="5832582" cy="5947774"/>
          </a:xfrm>
          <a:prstGeom prst="ellipse">
            <a:avLst/>
          </a:prstGeom>
          <a:solidFill>
            <a:srgbClr val="00B0F0">
              <a:alpha val="50000"/>
            </a:srgb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lIns="48697" tIns="24355" rIns="48697" bIns="24355" anchor="ctr" anchorCtr="1"/>
          <a:lstStyle/>
          <a:p>
            <a:pPr algn="r" defTabSz="48641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TextBox 4">
            <a:extLst>
              <a:ext uri="{FF2B5EF4-FFF2-40B4-BE49-F238E27FC236}">
                <a16:creationId xmlns:a16="http://schemas.microsoft.com/office/drawing/2014/main" id="{05F4E5C6-EECA-4E66-B8E1-9C0584784322}"/>
              </a:ext>
            </a:extLst>
          </p:cNvPr>
          <p:cNvSpPr txBox="1"/>
          <p:nvPr/>
        </p:nvSpPr>
        <p:spPr>
          <a:xfrm>
            <a:off x="613239" y="1352807"/>
            <a:ext cx="647700" cy="3511153"/>
          </a:xfrm>
          <a:prstGeom prst="rect">
            <a:avLst/>
          </a:prstGeom>
          <a:noFill/>
        </p:spPr>
        <p:txBody>
          <a:bodyPr lIns="48697" tIns="24355" rIns="48697" bIns="24355">
            <a:spAutoFit/>
          </a:bodyPr>
          <a:lstStyle/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互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联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仲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裁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联</a:t>
            </a:r>
            <a:endParaRPr lang="en-US" altLang="zh-CN" sz="25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盟</a:t>
            </a:r>
          </a:p>
        </p:txBody>
      </p:sp>
      <p:sp>
        <p:nvSpPr>
          <p:cNvPr id="90" name="TextBox 12">
            <a:extLst>
              <a:ext uri="{FF2B5EF4-FFF2-40B4-BE49-F238E27FC236}">
                <a16:creationId xmlns:a16="http://schemas.microsoft.com/office/drawing/2014/main" id="{346DDB49-FB00-475B-AB0A-C7752D0666AF}"/>
              </a:ext>
            </a:extLst>
          </p:cNvPr>
          <p:cNvSpPr txBox="1"/>
          <p:nvPr/>
        </p:nvSpPr>
        <p:spPr>
          <a:xfrm>
            <a:off x="1199522" y="2215336"/>
            <a:ext cx="729854" cy="1649624"/>
          </a:xfrm>
          <a:prstGeom prst="rect">
            <a:avLst/>
          </a:prstGeom>
          <a:noFill/>
        </p:spPr>
        <p:txBody>
          <a:bodyPr lIns="48697" tIns="24355" rIns="48697" bIns="24355">
            <a:spAutoFit/>
          </a:bodyPr>
          <a:lstStyle/>
          <a:p>
            <a:pPr algn="ctr" defTabSz="4864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云平台</a:t>
            </a:r>
            <a:r>
              <a:rPr lang="en-US" altLang="zh-CN" sz="29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</a:t>
            </a:r>
            <a:endParaRPr lang="zh-CN" altLang="en-US" sz="2900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51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5" grpId="0"/>
      <p:bldP spid="88" grpId="0" animBg="1"/>
      <p:bldP spid="89" grpId="0"/>
      <p:bldP spid="9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主题​​">
  <a:themeElements>
    <a:clrScheme name="自定义 3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默认设计模板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</Words>
  <Application>Microsoft Office PowerPoint</Application>
  <PresentationFormat>自定义</PresentationFormat>
  <Paragraphs>159</Paragraphs>
  <Slides>18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18</vt:i4>
      </vt:variant>
    </vt:vector>
  </HeadingPairs>
  <TitlesOfParts>
    <vt:vector size="57" baseType="lpstr">
      <vt:lpstr>FontAwesome</vt:lpstr>
      <vt:lpstr>Gill Sans</vt:lpstr>
      <vt:lpstr>Helvetica Light</vt:lpstr>
      <vt:lpstr>Lato</vt:lpstr>
      <vt:lpstr>Lato Black</vt:lpstr>
      <vt:lpstr>Lato Regular</vt:lpstr>
      <vt:lpstr>ＭＳ Ｐゴシック</vt:lpstr>
      <vt:lpstr>ＭＳ Ｐゴシック</vt:lpstr>
      <vt:lpstr>新細明體</vt:lpstr>
      <vt:lpstr>等线 Light</vt:lpstr>
      <vt:lpstr>方正细圆简体</vt:lpstr>
      <vt:lpstr>仿宋_GB2312</vt:lpstr>
      <vt:lpstr>华文行楷</vt:lpstr>
      <vt:lpstr>华文宋体</vt:lpstr>
      <vt:lpstr>隶书</vt:lpstr>
      <vt:lpstr>宋体</vt:lpstr>
      <vt:lpstr>Agency FB</vt:lpstr>
      <vt:lpstr>Arial</vt:lpstr>
      <vt:lpstr>Calibri</vt:lpstr>
      <vt:lpstr>Calibri Light</vt:lpstr>
      <vt:lpstr>Constantia</vt:lpstr>
      <vt:lpstr>Copperplate Gothic Bold</vt:lpstr>
      <vt:lpstr>Cordia New</vt:lpstr>
      <vt:lpstr>Franklin Gothic Book</vt:lpstr>
      <vt:lpstr>Franklin Gothic Medium</vt:lpstr>
      <vt:lpstr>Verdana</vt:lpstr>
      <vt:lpstr>Vrinda</vt:lpstr>
      <vt:lpstr>等线</vt:lpstr>
      <vt:lpstr>微软雅黑</vt:lpstr>
      <vt:lpstr>Office 主题​​</vt:lpstr>
      <vt:lpstr>自定义设计方案</vt:lpstr>
      <vt:lpstr>默认设计模板</vt:lpstr>
      <vt:lpstr>Office 主题</vt:lpstr>
      <vt:lpstr>1_Office 主题</vt:lpstr>
      <vt:lpstr>2_Office 主题​​</vt:lpstr>
      <vt:lpstr>3_Office 主题​​</vt:lpstr>
      <vt:lpstr>1_Office 主题​​</vt:lpstr>
      <vt:lpstr>2_默认设计模板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公司简介</dc:title>
  <dc:creator>第一PPT</dc:creator>
  <cp:keywords>www.1ppt.com</cp:keywords>
  <dc:description>www.1ppt.com</dc:description>
  <cp:lastModifiedBy>li zhuoping</cp:lastModifiedBy>
  <cp:revision>374</cp:revision>
  <cp:lastPrinted>2018-04-18T07:05:44Z</cp:lastPrinted>
  <dcterms:created xsi:type="dcterms:W3CDTF">2016-04-14T03:39:04Z</dcterms:created>
  <dcterms:modified xsi:type="dcterms:W3CDTF">2018-11-02T02:52:39Z</dcterms:modified>
</cp:coreProperties>
</file>